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87EB-C8DE-40C9-8662-07BB3AC7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C98BC-2EEC-4DE6-B848-4E8FCBA6E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B673-F8C2-404B-9A00-4E7D07D8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4E3D-B7FC-435A-B3E3-E071584A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6983-CF37-40EB-BDD6-356059E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9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82D5-E271-4A88-8AD5-053D5743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A4ACF-5DE4-4BDB-8AA8-4A802C35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280C-1D16-4468-813C-1473C955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C2A3-0133-4E5A-BBDF-401C8F32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6136-6F32-4493-928F-476D1E96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11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7378C-A9B3-4373-AC08-72A3AF170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85997-D1BD-45FD-AB38-F1DEA16A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13D9-0945-4F70-9D35-4CFF3DC9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4CBC-6972-43ED-87A3-A0A2161D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6351-95C0-4AC2-8BFE-3C8E3467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49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D750-D558-4604-BACD-0491E4E1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D75F-FE21-42B1-BFC7-673E51F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14C-006D-4164-A872-F0D11A20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DD0D-3783-4ED2-B89E-2C287AB9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869B-05CC-40A8-995D-E81CC96C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69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3117-391C-4B03-BE45-3D09D6E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85F6-9A48-4C5B-90D9-3375AE17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B5A1-3A9E-4C96-AF19-E938A15A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8475-496D-4477-980E-C0090991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ECCC-E93E-4C29-BC97-EBE8BFE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8960-8099-4F39-BE93-61D3F46F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EFA9-50FD-4B5E-B6E2-C04FDA6CF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1E2C3-F6B3-464B-A8F4-892CA2684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8802E-0780-4993-8FAE-6D951A09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8822-9093-4EE7-A908-E2632B43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8D4B0-7599-41BF-A8F4-586C8326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4CC4-9F7D-47D8-969B-334A0B7C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A1F76-E5C7-432F-BBDC-AA9957B0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CA3F1-5A07-4349-93D5-E72E2DBC5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A2F55-030C-423C-A33D-C08647D3A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198F4-4D2D-4CEA-BC03-BE4AA64EC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41152-3FFA-4A91-B026-8CB2D5D7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56DCB-2452-4A8A-9EF7-A7CE3873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06B41-1C81-4E9A-899E-27213FDD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8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F0F5-4F00-4C76-9156-456D5F2F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436CF-122A-40E1-9D7F-B48C68D0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9C539-56CD-40B6-886F-E5594B9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EBC67-2E79-47FA-95CE-47BBC050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6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C688A-5B2F-49BD-BCBF-6A096EA1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B5A0A-43DC-47BD-895A-B7DA04FE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373FC-7D1F-44E4-8315-A743C167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1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0590-339B-473C-A8E1-5E76F8F1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D690-F373-4E82-8A67-5DBCD064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77BA2-4D39-437E-BDF3-F6B801F9A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D2A9-81AA-4C53-903C-4B0CA923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FF445-D323-4ACE-9F14-4CEAB7BD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4913-CE47-4209-9031-7E6F47A3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5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3A42-5907-4298-AFE2-57892950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8DCC4-9161-4DA3-8413-7120E2351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21717-BF6F-4CD2-A4E4-DA33B117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7296-E617-46FC-8BCD-BC487EAA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8123F-1349-413E-9542-8989B4B5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36E9C-A0EC-4A8A-8AB5-6E2C6CBA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190C3-BBC7-44FC-A387-4D9E001A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F9366-DB1C-4D1A-B915-0B3E1C58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AD0E-C1EB-4BD6-AFE8-D3E0933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929F-92F4-4094-A29F-072A14056AD4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522F-9BA5-456A-BFB3-8EAD00060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8396-C3EF-4794-80F8-52BB76A51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DEA9C-1B6F-4DC0-82B1-D2F2F7113E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7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24A22-2F98-4C24-A58A-495540D2826B}"/>
              </a:ext>
            </a:extLst>
          </p:cNvPr>
          <p:cNvSpPr txBox="1"/>
          <p:nvPr/>
        </p:nvSpPr>
        <p:spPr>
          <a:xfrm>
            <a:off x="753438" y="2383604"/>
            <a:ext cx="10685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Qu’est-ce que l’algorithme du plus proche voisin ? </a:t>
            </a:r>
          </a:p>
        </p:txBody>
      </p:sp>
    </p:spTree>
    <p:extLst>
      <p:ext uri="{BB962C8B-B14F-4D97-AF65-F5344CB8AC3E}">
        <p14:creationId xmlns:p14="http://schemas.microsoft.com/office/powerpoint/2010/main" val="17961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1AFA2EC-0364-4654-BE43-38BF74E95D9E}"/>
              </a:ext>
            </a:extLst>
          </p:cNvPr>
          <p:cNvGrpSpPr/>
          <p:nvPr/>
        </p:nvGrpSpPr>
        <p:grpSpPr>
          <a:xfrm>
            <a:off x="228947" y="1634594"/>
            <a:ext cx="5549063" cy="3974130"/>
            <a:chOff x="228947" y="1634594"/>
            <a:chExt cx="5549063" cy="39741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97449A-9724-4B77-A3D2-BE09C628E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47" y="1634594"/>
              <a:ext cx="5549063" cy="397413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FE55423-515B-4C60-887B-DE7ABC39EE06}"/>
                </a:ext>
              </a:extLst>
            </p:cNvPr>
            <p:cNvGrpSpPr/>
            <p:nvPr/>
          </p:nvGrpSpPr>
          <p:grpSpPr>
            <a:xfrm>
              <a:off x="729465" y="2661006"/>
              <a:ext cx="3267238" cy="2880783"/>
              <a:chOff x="729465" y="2661006"/>
              <a:chExt cx="3267238" cy="288078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29FFAA-D831-4DB3-B6EE-BF9C46BE0272}"/>
                  </a:ext>
                </a:extLst>
              </p:cNvPr>
              <p:cNvSpPr txBox="1"/>
              <p:nvPr/>
            </p:nvSpPr>
            <p:spPr>
              <a:xfrm>
                <a:off x="729465" y="4006922"/>
                <a:ext cx="390418" cy="380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5C2CD-C374-41FD-8553-392011D906C2}"/>
                  </a:ext>
                </a:extLst>
              </p:cNvPr>
              <p:cNvSpPr txBox="1"/>
              <p:nvPr/>
            </p:nvSpPr>
            <p:spPr>
              <a:xfrm>
                <a:off x="729465" y="2661006"/>
                <a:ext cx="390418" cy="380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351099-3453-4AD2-AA24-13B97CFC31ED}"/>
                  </a:ext>
                </a:extLst>
              </p:cNvPr>
              <p:cNvSpPr txBox="1"/>
              <p:nvPr/>
            </p:nvSpPr>
            <p:spPr>
              <a:xfrm>
                <a:off x="2161781" y="5149281"/>
                <a:ext cx="390418" cy="380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BD69DA-F29E-4A26-9A6E-3487D69C57FD}"/>
                  </a:ext>
                </a:extLst>
              </p:cNvPr>
              <p:cNvSpPr txBox="1"/>
              <p:nvPr/>
            </p:nvSpPr>
            <p:spPr>
              <a:xfrm>
                <a:off x="3606285" y="5149281"/>
                <a:ext cx="390418" cy="380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01C11D-3F50-48E6-BF60-970DD6351E01}"/>
                  </a:ext>
                </a:extLst>
              </p:cNvPr>
              <p:cNvSpPr txBox="1"/>
              <p:nvPr/>
            </p:nvSpPr>
            <p:spPr>
              <a:xfrm>
                <a:off x="1000155" y="5161646"/>
                <a:ext cx="390418" cy="380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0</a:t>
                </a:r>
              </a:p>
            </p:txBody>
          </p:sp>
        </p:grp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DB3041-7925-4883-8242-7CD723F7C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37191"/>
              </p:ext>
            </p:extLst>
          </p:nvPr>
        </p:nvGraphicFramePr>
        <p:xfrm>
          <a:off x="3963541" y="123290"/>
          <a:ext cx="8128002" cy="154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056438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4334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81586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1759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30610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7450889"/>
                    </a:ext>
                  </a:extLst>
                </a:gridCol>
              </a:tblGrid>
              <a:tr h="8013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3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élongation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6326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11351DE-B0EF-468E-A7C2-C36584C2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147" y="169016"/>
            <a:ext cx="327756" cy="643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19F23-AF4F-4641-AFF8-9078FFB3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241" y="136132"/>
            <a:ext cx="288759" cy="643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806DBA-D1B0-4DB8-BD10-B801A84CC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618" y="298006"/>
            <a:ext cx="327757" cy="410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BB1058-5BF7-4D7C-A47F-9CE85E41F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04" b="89623" l="9346" r="89720">
                        <a14:foregroundMark x1="59813" y1="49057" x2="39252" y2="6604"/>
                        <a14:foregroundMark x1="39252" y1="6604" x2="39252" y2="66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3236" y="253152"/>
            <a:ext cx="478933" cy="4744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D1B147-7E4D-41E3-A9FB-BDDDF9FC878A}"/>
              </a:ext>
            </a:extLst>
          </p:cNvPr>
          <p:cNvSpPr/>
          <p:nvPr/>
        </p:nvSpPr>
        <p:spPr>
          <a:xfrm>
            <a:off x="11110551" y="265971"/>
            <a:ext cx="560426" cy="47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EDD1CE-6E95-4FBA-87E3-077A8411679D}"/>
              </a:ext>
            </a:extLst>
          </p:cNvPr>
          <p:cNvGrpSpPr/>
          <p:nvPr/>
        </p:nvGrpSpPr>
        <p:grpSpPr>
          <a:xfrm>
            <a:off x="780533" y="3853033"/>
            <a:ext cx="4102059" cy="1456541"/>
            <a:chOff x="780533" y="3853033"/>
            <a:chExt cx="4102059" cy="145654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FB785A-2075-4FEB-87F1-4BCE5F934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227" y="4089069"/>
              <a:ext cx="0" cy="91273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79BE18-9E9D-4419-8195-5888B69CFB8C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4089067"/>
              <a:ext cx="3342845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8058A6-3E4B-4E94-AE84-9392516E9958}"/>
                </a:ext>
              </a:extLst>
            </p:cNvPr>
            <p:cNvSpPr txBox="1"/>
            <p:nvPr/>
          </p:nvSpPr>
          <p:spPr>
            <a:xfrm>
              <a:off x="780533" y="3853033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1,1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34C7D1-6A8A-400F-ADAC-2F8EFC897DCF}"/>
                </a:ext>
              </a:extLst>
            </p:cNvPr>
            <p:cNvSpPr txBox="1"/>
            <p:nvPr/>
          </p:nvSpPr>
          <p:spPr>
            <a:xfrm>
              <a:off x="4250939" y="5001797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2,6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7E42BD-72A3-4F08-A391-C183C093D71A}"/>
              </a:ext>
            </a:extLst>
          </p:cNvPr>
          <p:cNvCxnSpPr>
            <a:cxnSpLocks/>
          </p:cNvCxnSpPr>
          <p:nvPr/>
        </p:nvCxnSpPr>
        <p:spPr>
          <a:xfrm>
            <a:off x="3996703" y="3781296"/>
            <a:ext cx="466025" cy="30777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A873CE6-DEE5-44EF-85C8-8CCCDE7BF3CC}"/>
              </a:ext>
            </a:extLst>
          </p:cNvPr>
          <p:cNvGrpSpPr/>
          <p:nvPr/>
        </p:nvGrpSpPr>
        <p:grpSpPr>
          <a:xfrm>
            <a:off x="796526" y="3491050"/>
            <a:ext cx="3645110" cy="1838677"/>
            <a:chOff x="750806" y="3500675"/>
            <a:chExt cx="3645110" cy="1838677"/>
          </a:xfrm>
        </p:grpSpPr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0E8CDF35-0E63-4E66-8752-20A0FE7BCDC6}"/>
                </a:ext>
              </a:extLst>
            </p:cNvPr>
            <p:cNvSpPr/>
            <p:nvPr/>
          </p:nvSpPr>
          <p:spPr>
            <a:xfrm>
              <a:off x="3711609" y="3500675"/>
              <a:ext cx="503863" cy="547319"/>
            </a:xfrm>
            <a:prstGeom prst="mathMultiply">
              <a:avLst>
                <a:gd name="adj1" fmla="val 6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137AF5-3C1A-461A-B35B-29A1408BB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3540" y="3781296"/>
              <a:ext cx="0" cy="122050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E5F056-5033-4C98-9A72-A8A50544E0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3774334"/>
              <a:ext cx="2829386" cy="6963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0A6CB4-1988-41B9-A7E0-8DD6E5C27C6A}"/>
                </a:ext>
              </a:extLst>
            </p:cNvPr>
            <p:cNvSpPr txBox="1"/>
            <p:nvPr/>
          </p:nvSpPr>
          <p:spPr>
            <a:xfrm>
              <a:off x="3764263" y="5031575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2,1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2CC657-97D8-463D-BDA6-2B3D8A426B89}"/>
                </a:ext>
              </a:extLst>
            </p:cNvPr>
            <p:cNvSpPr txBox="1"/>
            <p:nvPr/>
          </p:nvSpPr>
          <p:spPr>
            <a:xfrm>
              <a:off x="750806" y="3591630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1,2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9BE18-92CC-449D-B2F6-FD784386786A}"/>
                  </a:ext>
                </a:extLst>
              </p:cNvPr>
              <p:cNvSpPr txBox="1"/>
              <p:nvPr/>
            </p:nvSpPr>
            <p:spPr>
              <a:xfrm>
                <a:off x="5817344" y="2345227"/>
                <a:ext cx="544050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2,6−2,1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1,2−1,1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9BE18-92CC-449D-B2F6-FD784386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44" y="2345227"/>
                <a:ext cx="5440502" cy="4277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C0ECC4-DADF-4FAE-9647-8299215A1208}"/>
                  </a:ext>
                </a:extLst>
              </p:cNvPr>
              <p:cNvSpPr txBox="1"/>
              <p:nvPr/>
            </p:nvSpPr>
            <p:spPr>
              <a:xfrm>
                <a:off x="7962587" y="2733091"/>
                <a:ext cx="11500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𝑐𝑜𝑢𝑙𝑒𝑢𝑟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C0ECC4-DADF-4FAE-9647-8299215A1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587" y="2733091"/>
                <a:ext cx="11500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2A0EE7-E377-4E33-95C8-0BBE809B2C94}"/>
                  </a:ext>
                </a:extLst>
              </p:cNvPr>
              <p:cNvSpPr txBox="1"/>
              <p:nvPr/>
            </p:nvSpPr>
            <p:spPr>
              <a:xfrm>
                <a:off x="9311689" y="2679525"/>
                <a:ext cx="1150015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𝑙𝑜𝑛𝑔𝑎𝑡𝑖𝑜𝑛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2A0EE7-E377-4E33-95C8-0BBE809B2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689" y="2679525"/>
                <a:ext cx="1150015" cy="391902"/>
              </a:xfrm>
              <a:prstGeom prst="rect">
                <a:avLst/>
              </a:prstGeom>
              <a:blipFill>
                <a:blip r:embed="rId10"/>
                <a:stretch>
                  <a:fillRect r="-5851"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0064581-7E9C-411C-8B1D-4D7FA25E18F3}"/>
                  </a:ext>
                </a:extLst>
              </p:cNvPr>
              <p:cNvSpPr txBox="1"/>
              <p:nvPr/>
            </p:nvSpPr>
            <p:spPr>
              <a:xfrm>
                <a:off x="3654707" y="4622043"/>
                <a:ext cx="115001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𝑐𝑜𝑢𝑙𝑒𝑢𝑟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0064581-7E9C-411C-8B1D-4D7FA25E1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707" y="4622043"/>
                <a:ext cx="1150016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904A9F-65D3-49AF-AEFF-CBECDA233B6F}"/>
                  </a:ext>
                </a:extLst>
              </p:cNvPr>
              <p:cNvSpPr txBox="1"/>
              <p:nvPr/>
            </p:nvSpPr>
            <p:spPr>
              <a:xfrm>
                <a:off x="1167012" y="3775024"/>
                <a:ext cx="1150016" cy="275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𝑙𝑜𝑛𝑔𝑎𝑡𝑖𝑜𝑛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904A9F-65D3-49AF-AEFF-CBECDA233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12" y="3775024"/>
                <a:ext cx="1150016" cy="275332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F9BD15-5940-4791-B471-C5BDF756FC6B}"/>
              </a:ext>
            </a:extLst>
          </p:cNvPr>
          <p:cNvCxnSpPr>
            <a:cxnSpLocks/>
          </p:cNvCxnSpPr>
          <p:nvPr/>
        </p:nvCxnSpPr>
        <p:spPr>
          <a:xfrm>
            <a:off x="4009260" y="4903404"/>
            <a:ext cx="449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CA2C87-957C-4839-8900-D780084B2A7A}"/>
              </a:ext>
            </a:extLst>
          </p:cNvPr>
          <p:cNvCxnSpPr>
            <a:cxnSpLocks/>
          </p:cNvCxnSpPr>
          <p:nvPr/>
        </p:nvCxnSpPr>
        <p:spPr>
          <a:xfrm>
            <a:off x="1365592" y="3781296"/>
            <a:ext cx="0" cy="307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>
            <a:extLst>
              <a:ext uri="{FF2B5EF4-FFF2-40B4-BE49-F238E27FC236}">
                <a16:creationId xmlns:a16="http://schemas.microsoft.com/office/drawing/2014/main" id="{7407DBDE-38C6-4125-B9CA-DFF8630767E1}"/>
              </a:ext>
            </a:extLst>
          </p:cNvPr>
          <p:cNvSpPr/>
          <p:nvPr/>
        </p:nvSpPr>
        <p:spPr>
          <a:xfrm rot="16200000">
            <a:off x="8396653" y="2368795"/>
            <a:ext cx="69690" cy="738665"/>
          </a:xfrm>
          <a:prstGeom prst="leftBrac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E028684F-7943-4679-B70F-C8290EBC0B2B}"/>
              </a:ext>
            </a:extLst>
          </p:cNvPr>
          <p:cNvSpPr/>
          <p:nvPr/>
        </p:nvSpPr>
        <p:spPr>
          <a:xfrm rot="16200000">
            <a:off x="9863838" y="2334438"/>
            <a:ext cx="45719" cy="831347"/>
          </a:xfrm>
          <a:prstGeom prst="leftBrac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822B7B-4134-481C-ABE1-7DCB1848EF13}"/>
              </a:ext>
            </a:extLst>
          </p:cNvPr>
          <p:cNvSpPr/>
          <p:nvPr/>
        </p:nvSpPr>
        <p:spPr>
          <a:xfrm>
            <a:off x="10876547" y="943276"/>
            <a:ext cx="991402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7C7E42-D9F7-42E5-94D5-D5BC4819E70D}"/>
              </a:ext>
            </a:extLst>
          </p:cNvPr>
          <p:cNvSpPr/>
          <p:nvPr/>
        </p:nvSpPr>
        <p:spPr>
          <a:xfrm>
            <a:off x="10900956" y="1352716"/>
            <a:ext cx="991402" cy="298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7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7" grpId="0"/>
      <p:bldP spid="50" grpId="0"/>
      <p:bldP spid="51" grpId="0"/>
      <p:bldP spid="52" grpId="0"/>
      <p:bldP spid="53" grpId="0"/>
      <p:bldP spid="59" grpId="0" animBg="1"/>
      <p:bldP spid="60" grpId="0" animBg="1"/>
      <p:bldP spid="62" grpId="0" animBg="1"/>
      <p:bldP spid="62" grpId="1" animBg="1"/>
      <p:bldP spid="63" grpId="0" animBg="1"/>
      <p:bldP spid="6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B254B0-0811-40C1-8C72-F1528AF8A196}"/>
              </a:ext>
            </a:extLst>
          </p:cNvPr>
          <p:cNvGrpSpPr/>
          <p:nvPr/>
        </p:nvGrpSpPr>
        <p:grpSpPr>
          <a:xfrm>
            <a:off x="228947" y="1634594"/>
            <a:ext cx="5549063" cy="3974130"/>
            <a:chOff x="228947" y="1634594"/>
            <a:chExt cx="5549063" cy="39741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97449A-9724-4B77-A3D2-BE09C628E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47" y="1634594"/>
              <a:ext cx="5549063" cy="39741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29FFAA-D831-4DB3-B6EE-BF9C46BE0272}"/>
                </a:ext>
              </a:extLst>
            </p:cNvPr>
            <p:cNvSpPr txBox="1"/>
            <p:nvPr/>
          </p:nvSpPr>
          <p:spPr>
            <a:xfrm>
              <a:off x="729465" y="4006922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A5C2CD-C374-41FD-8553-392011D906C2}"/>
                </a:ext>
              </a:extLst>
            </p:cNvPr>
            <p:cNvSpPr txBox="1"/>
            <p:nvPr/>
          </p:nvSpPr>
          <p:spPr>
            <a:xfrm>
              <a:off x="729465" y="266100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351099-3453-4AD2-AA24-13B97CFC31ED}"/>
                </a:ext>
              </a:extLst>
            </p:cNvPr>
            <p:cNvSpPr txBox="1"/>
            <p:nvPr/>
          </p:nvSpPr>
          <p:spPr>
            <a:xfrm>
              <a:off x="2161781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BD69DA-F29E-4A26-9A6E-3487D69C57FD}"/>
                </a:ext>
              </a:extLst>
            </p:cNvPr>
            <p:cNvSpPr txBox="1"/>
            <p:nvPr/>
          </p:nvSpPr>
          <p:spPr>
            <a:xfrm>
              <a:off x="3606285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FB785A-2075-4FEB-87F1-4BCE5F934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227" y="4089069"/>
              <a:ext cx="0" cy="91273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79BE18-9E9D-4419-8195-5888B69CFB8C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4089067"/>
              <a:ext cx="3342845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8058A6-3E4B-4E94-AE84-9392516E9958}"/>
                </a:ext>
              </a:extLst>
            </p:cNvPr>
            <p:cNvSpPr txBox="1"/>
            <p:nvPr/>
          </p:nvSpPr>
          <p:spPr>
            <a:xfrm>
              <a:off x="780533" y="3853033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1,1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34C7D1-6A8A-400F-ADAC-2F8EFC897DCF}"/>
                </a:ext>
              </a:extLst>
            </p:cNvPr>
            <p:cNvSpPr txBox="1"/>
            <p:nvPr/>
          </p:nvSpPr>
          <p:spPr>
            <a:xfrm>
              <a:off x="4250939" y="5001797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2,6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01C11D-3F50-48E6-BF60-970DD6351E01}"/>
                </a:ext>
              </a:extLst>
            </p:cNvPr>
            <p:cNvSpPr txBox="1"/>
            <p:nvPr/>
          </p:nvSpPr>
          <p:spPr>
            <a:xfrm>
              <a:off x="1000155" y="516164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7E42BD-72A3-4F08-A391-C183C093D71A}"/>
                </a:ext>
              </a:extLst>
            </p:cNvPr>
            <p:cNvCxnSpPr>
              <a:cxnSpLocks/>
            </p:cNvCxnSpPr>
            <p:nvPr/>
          </p:nvCxnSpPr>
          <p:spPr>
            <a:xfrm>
              <a:off x="3996703" y="3781296"/>
              <a:ext cx="466025" cy="30777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0064581-7E9C-411C-8B1D-4D7FA25E18F3}"/>
                    </a:ext>
                  </a:extLst>
                </p:cNvPr>
                <p:cNvSpPr txBox="1"/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𝑐𝑜𝑢𝑙𝑒𝑢𝑟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0064581-7E9C-411C-8B1D-4D7FA25E1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904A9F-65D3-49AF-AEFF-CBECDA233B6F}"/>
                    </a:ext>
                  </a:extLst>
                </p:cNvPr>
                <p:cNvSpPr txBox="1"/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𝑙𝑜𝑛𝑔𝑎𝑡𝑖𝑜𝑛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904A9F-65D3-49AF-AEFF-CBECDA233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F9BD15-5940-4791-B471-C5BDF756FC6B}"/>
                </a:ext>
              </a:extLst>
            </p:cNvPr>
            <p:cNvCxnSpPr>
              <a:cxnSpLocks/>
            </p:cNvCxnSpPr>
            <p:nvPr/>
          </p:nvCxnSpPr>
          <p:spPr>
            <a:xfrm>
              <a:off x="3949269" y="4903404"/>
              <a:ext cx="5095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6CA2C87-957C-4839-8900-D780084B2A7A}"/>
                </a:ext>
              </a:extLst>
            </p:cNvPr>
            <p:cNvCxnSpPr>
              <a:cxnSpLocks/>
            </p:cNvCxnSpPr>
            <p:nvPr/>
          </p:nvCxnSpPr>
          <p:spPr>
            <a:xfrm>
              <a:off x="1365592" y="3781296"/>
              <a:ext cx="0" cy="3077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F648CA2-F27F-4376-9015-8FEBE431D6D5}"/>
                </a:ext>
              </a:extLst>
            </p:cNvPr>
            <p:cNvGrpSpPr/>
            <p:nvPr/>
          </p:nvGrpSpPr>
          <p:grpSpPr>
            <a:xfrm>
              <a:off x="796526" y="3491050"/>
              <a:ext cx="3645110" cy="1838677"/>
              <a:chOff x="750806" y="3500675"/>
              <a:chExt cx="3645110" cy="1838677"/>
            </a:xfrm>
          </p:grpSpPr>
          <p:sp>
            <p:nvSpPr>
              <p:cNvPr id="62" name="Multiplication Sign 61">
                <a:extLst>
                  <a:ext uri="{FF2B5EF4-FFF2-40B4-BE49-F238E27FC236}">
                    <a16:creationId xmlns:a16="http://schemas.microsoft.com/office/drawing/2014/main" id="{6E00F019-CE23-4616-8A0F-3D7D7291D6DD}"/>
                  </a:ext>
                </a:extLst>
              </p:cNvPr>
              <p:cNvSpPr/>
              <p:nvPr/>
            </p:nvSpPr>
            <p:spPr>
              <a:xfrm>
                <a:off x="3711609" y="3500675"/>
                <a:ext cx="503863" cy="547319"/>
              </a:xfrm>
              <a:prstGeom prst="mathMultiply">
                <a:avLst>
                  <a:gd name="adj1" fmla="val 6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68F3CD6-B3DB-4060-A3B7-C6CF5CF3A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3540" y="3781296"/>
                <a:ext cx="0" cy="122050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1E39BA6-8C00-4C6C-AAF5-CC0B679C8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883" y="3774334"/>
                <a:ext cx="2829386" cy="696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CAF2086-379C-43BA-BF16-58E3F87D0DBA}"/>
                  </a:ext>
                </a:extLst>
              </p:cNvPr>
              <p:cNvSpPr txBox="1"/>
              <p:nvPr/>
            </p:nvSpPr>
            <p:spPr>
              <a:xfrm>
                <a:off x="3764263" y="5031575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2,1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801844-D229-4500-894B-3C0C3B949145}"/>
                  </a:ext>
                </a:extLst>
              </p:cNvPr>
              <p:cNvSpPr txBox="1"/>
              <p:nvPr/>
            </p:nvSpPr>
            <p:spPr>
              <a:xfrm>
                <a:off x="750806" y="3591630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1,2</a:t>
                </a:r>
              </a:p>
            </p:txBody>
          </p:sp>
        </p:grp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DB3041-7925-4883-8242-7CD723F7C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25826"/>
              </p:ext>
            </p:extLst>
          </p:nvPr>
        </p:nvGraphicFramePr>
        <p:xfrm>
          <a:off x="3963541" y="123290"/>
          <a:ext cx="8128002" cy="154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056438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4334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81586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1759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30610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7450889"/>
                    </a:ext>
                  </a:extLst>
                </a:gridCol>
              </a:tblGrid>
              <a:tr h="8013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3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élongation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6326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11351DE-B0EF-468E-A7C2-C36584C23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147" y="169016"/>
            <a:ext cx="327756" cy="643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19F23-AF4F-4641-AFF8-9078FFB36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241" y="136132"/>
            <a:ext cx="288759" cy="643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806DBA-D1B0-4DB8-BD10-B801A84CC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356" y="316879"/>
            <a:ext cx="327757" cy="410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BB1058-5BF7-4D7C-A47F-9CE85E41F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04" b="89623" l="9346" r="89720">
                        <a14:foregroundMark x1="59813" y1="49057" x2="39252" y2="6604"/>
                        <a14:foregroundMark x1="39252" y1="6604" x2="39252" y2="66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8453" y="253359"/>
            <a:ext cx="478933" cy="4744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D1B147-7E4D-41E3-A9FB-BDDDF9FC878A}"/>
              </a:ext>
            </a:extLst>
          </p:cNvPr>
          <p:cNvSpPr/>
          <p:nvPr/>
        </p:nvSpPr>
        <p:spPr>
          <a:xfrm>
            <a:off x="11110551" y="265971"/>
            <a:ext cx="560426" cy="47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097251-B5A5-4FC5-AA69-DE9AF57E3C6F}"/>
                  </a:ext>
                </a:extLst>
              </p:cNvPr>
              <p:cNvSpPr txBox="1"/>
              <p:nvPr/>
            </p:nvSpPr>
            <p:spPr>
              <a:xfrm>
                <a:off x="5856678" y="2195064"/>
                <a:ext cx="5440502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𝑐𝑜𝑢𝑙𝑒𝑢𝑟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𝑙𝑜𝑛𝑔𝑎𝑡𝑖𝑜𝑛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097251-B5A5-4FC5-AA69-DE9AF57E3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678" y="2195064"/>
                <a:ext cx="5440502" cy="6560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3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80938BD-743A-45AE-A464-3FA7E7CF9D91}"/>
              </a:ext>
            </a:extLst>
          </p:cNvPr>
          <p:cNvGrpSpPr/>
          <p:nvPr/>
        </p:nvGrpSpPr>
        <p:grpSpPr>
          <a:xfrm>
            <a:off x="228947" y="1634594"/>
            <a:ext cx="5549063" cy="3974130"/>
            <a:chOff x="228947" y="1634594"/>
            <a:chExt cx="5549063" cy="3974130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8654EF-F83D-4923-B7D3-4ECF74D9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47" y="1634594"/>
              <a:ext cx="5549063" cy="397413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28D83CF-56EF-440D-B3B0-553A6427E32F}"/>
                </a:ext>
              </a:extLst>
            </p:cNvPr>
            <p:cNvSpPr txBox="1"/>
            <p:nvPr/>
          </p:nvSpPr>
          <p:spPr>
            <a:xfrm>
              <a:off x="729465" y="4006922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826554-44F5-4958-A8AC-75BCB34BD9F4}"/>
                </a:ext>
              </a:extLst>
            </p:cNvPr>
            <p:cNvSpPr txBox="1"/>
            <p:nvPr/>
          </p:nvSpPr>
          <p:spPr>
            <a:xfrm>
              <a:off x="729465" y="266100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719C98-943F-4A9B-85A5-67E16BA9521A}"/>
                </a:ext>
              </a:extLst>
            </p:cNvPr>
            <p:cNvSpPr txBox="1"/>
            <p:nvPr/>
          </p:nvSpPr>
          <p:spPr>
            <a:xfrm>
              <a:off x="2161781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C2C546-15B1-4562-81E5-B4E316C4DD7E}"/>
                </a:ext>
              </a:extLst>
            </p:cNvPr>
            <p:cNvSpPr txBox="1"/>
            <p:nvPr/>
          </p:nvSpPr>
          <p:spPr>
            <a:xfrm>
              <a:off x="3606285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8BA596-44CF-4AFF-A508-1A3310ABF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227" y="4089069"/>
              <a:ext cx="0" cy="91273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50AC08-FD73-421D-AE19-9F6FC10CB8D7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4089067"/>
              <a:ext cx="3342845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D9D3816-16B7-44A3-8A0D-AA06E44BEB92}"/>
                </a:ext>
              </a:extLst>
            </p:cNvPr>
            <p:cNvSpPr txBox="1"/>
            <p:nvPr/>
          </p:nvSpPr>
          <p:spPr>
            <a:xfrm>
              <a:off x="780533" y="3853033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1,1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37E2CBC-181A-4090-ABB6-CB4F264149FA}"/>
                </a:ext>
              </a:extLst>
            </p:cNvPr>
            <p:cNvSpPr txBox="1"/>
            <p:nvPr/>
          </p:nvSpPr>
          <p:spPr>
            <a:xfrm>
              <a:off x="4250939" y="5001797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2,6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0708842-160E-4B32-B02E-172107ADBE46}"/>
                </a:ext>
              </a:extLst>
            </p:cNvPr>
            <p:cNvSpPr txBox="1"/>
            <p:nvPr/>
          </p:nvSpPr>
          <p:spPr>
            <a:xfrm>
              <a:off x="1000155" y="516164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4FF21D8-CCB2-4261-A985-27B7FFE211DD}"/>
                </a:ext>
              </a:extLst>
            </p:cNvPr>
            <p:cNvCxnSpPr>
              <a:cxnSpLocks/>
            </p:cNvCxnSpPr>
            <p:nvPr/>
          </p:nvCxnSpPr>
          <p:spPr>
            <a:xfrm>
              <a:off x="3996703" y="3781296"/>
              <a:ext cx="466025" cy="30777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E2AFA64-083B-4977-ADAF-5D8B460D9F71}"/>
                    </a:ext>
                  </a:extLst>
                </p:cNvPr>
                <p:cNvSpPr txBox="1"/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𝑐𝑜𝑢𝑙𝑒𝑢𝑟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E2AFA64-083B-4977-ADAF-5D8B460D9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4ADA90-1626-4A26-8076-E7FAF2303962}"/>
                    </a:ext>
                  </a:extLst>
                </p:cNvPr>
                <p:cNvSpPr txBox="1"/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𝑙𝑜𝑛𝑔𝑎𝑡𝑖𝑜𝑛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F4ADA90-1626-4A26-8076-E7FAF2303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BFC3243-DE87-49E8-8D12-8E04281E472C}"/>
                </a:ext>
              </a:extLst>
            </p:cNvPr>
            <p:cNvCxnSpPr>
              <a:cxnSpLocks/>
            </p:cNvCxnSpPr>
            <p:nvPr/>
          </p:nvCxnSpPr>
          <p:spPr>
            <a:xfrm>
              <a:off x="3949269" y="4903404"/>
              <a:ext cx="5095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8B90078-52BF-4193-B49B-58EB9F4F8E9D}"/>
                </a:ext>
              </a:extLst>
            </p:cNvPr>
            <p:cNvCxnSpPr>
              <a:cxnSpLocks/>
            </p:cNvCxnSpPr>
            <p:nvPr/>
          </p:nvCxnSpPr>
          <p:spPr>
            <a:xfrm>
              <a:off x="1365592" y="3781296"/>
              <a:ext cx="0" cy="3077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FDBC39F-04D2-4632-934A-080E63E7D411}"/>
                </a:ext>
              </a:extLst>
            </p:cNvPr>
            <p:cNvGrpSpPr/>
            <p:nvPr/>
          </p:nvGrpSpPr>
          <p:grpSpPr>
            <a:xfrm>
              <a:off x="796526" y="3491050"/>
              <a:ext cx="3645110" cy="1838677"/>
              <a:chOff x="750806" y="3500675"/>
              <a:chExt cx="3645110" cy="1838677"/>
            </a:xfrm>
          </p:grpSpPr>
          <p:sp>
            <p:nvSpPr>
              <p:cNvPr id="85" name="Multiplication Sign 84">
                <a:extLst>
                  <a:ext uri="{FF2B5EF4-FFF2-40B4-BE49-F238E27FC236}">
                    <a16:creationId xmlns:a16="http://schemas.microsoft.com/office/drawing/2014/main" id="{D5490C7F-4126-4A0A-AF3E-D2E15DE66881}"/>
                  </a:ext>
                </a:extLst>
              </p:cNvPr>
              <p:cNvSpPr/>
              <p:nvPr/>
            </p:nvSpPr>
            <p:spPr>
              <a:xfrm>
                <a:off x="3711609" y="3500675"/>
                <a:ext cx="503863" cy="547319"/>
              </a:xfrm>
              <a:prstGeom prst="mathMultiply">
                <a:avLst>
                  <a:gd name="adj1" fmla="val 6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B5FF337-ECDD-45E7-8B81-FE7D0E5B07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3540" y="3781296"/>
                <a:ext cx="0" cy="122050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887F26-5EC7-40B8-A187-C11A291C5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883" y="3774334"/>
                <a:ext cx="2829386" cy="696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9F6F7A1-4893-4A08-9604-0B124D36F33A}"/>
                  </a:ext>
                </a:extLst>
              </p:cNvPr>
              <p:cNvSpPr txBox="1"/>
              <p:nvPr/>
            </p:nvSpPr>
            <p:spPr>
              <a:xfrm>
                <a:off x="3764263" y="5031575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2,1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557DAE0-A3E3-479E-A6B7-74B6F1AE1CA8}"/>
                  </a:ext>
                </a:extLst>
              </p:cNvPr>
              <p:cNvSpPr txBox="1"/>
              <p:nvPr/>
            </p:nvSpPr>
            <p:spPr>
              <a:xfrm>
                <a:off x="750806" y="3591630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1,2</a:t>
                </a:r>
              </a:p>
            </p:txBody>
          </p:sp>
        </p:grp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DB3041-7925-4883-8242-7CD723F7C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6357"/>
              </p:ext>
            </p:extLst>
          </p:nvPr>
        </p:nvGraphicFramePr>
        <p:xfrm>
          <a:off x="3963541" y="123290"/>
          <a:ext cx="8128002" cy="190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056438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4334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81586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1759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30610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7450889"/>
                    </a:ext>
                  </a:extLst>
                </a:gridCol>
              </a:tblGrid>
              <a:tr h="8013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3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élongation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63268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r>
                        <a:rPr lang="fr-FR" dirty="0"/>
                        <a:t>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747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11351DE-B0EF-468E-A7C2-C36584C23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147" y="169016"/>
            <a:ext cx="327756" cy="643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19F23-AF4F-4641-AFF8-9078FFB36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241" y="136132"/>
            <a:ext cx="288759" cy="643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806DBA-D1B0-4DB8-BD10-B801A84CC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55" y="341200"/>
            <a:ext cx="327757" cy="410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BB1058-5BF7-4D7C-A47F-9CE85E41F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04" b="89623" l="9346" r="89720">
                        <a14:foregroundMark x1="59813" y1="49057" x2="39252" y2="6604"/>
                        <a14:foregroundMark x1="39252" y1="6604" x2="39252" y2="66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4583" y="276499"/>
            <a:ext cx="478933" cy="4744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D1B147-7E4D-41E3-A9FB-BDDDF9FC878A}"/>
              </a:ext>
            </a:extLst>
          </p:cNvPr>
          <p:cNvSpPr/>
          <p:nvPr/>
        </p:nvSpPr>
        <p:spPr>
          <a:xfrm>
            <a:off x="11110551" y="265971"/>
            <a:ext cx="560426" cy="47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C0E3E-5873-42E9-9122-27B43800F080}"/>
                  </a:ext>
                </a:extLst>
              </p:cNvPr>
              <p:cNvSpPr txBox="1"/>
              <p:nvPr/>
            </p:nvSpPr>
            <p:spPr>
              <a:xfrm>
                <a:off x="5856678" y="2195064"/>
                <a:ext cx="5440502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𝑐𝑜𝑢𝑙𝑒𝑢𝑟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𝑙𝑜𝑛𝑔𝑎𝑡𝑖𝑜𝑛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DC0E3E-5873-42E9-9122-27B43800F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678" y="2195064"/>
                <a:ext cx="5440502" cy="6560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39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C94EE68-99D4-42B4-BDDA-401B2B0BC76A}"/>
              </a:ext>
            </a:extLst>
          </p:cNvPr>
          <p:cNvGrpSpPr/>
          <p:nvPr/>
        </p:nvGrpSpPr>
        <p:grpSpPr>
          <a:xfrm>
            <a:off x="228947" y="1634594"/>
            <a:ext cx="5549063" cy="3974130"/>
            <a:chOff x="228947" y="1634594"/>
            <a:chExt cx="5549063" cy="397413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E932E6B-9622-4D01-B0FF-0FAE7BCA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47" y="1634594"/>
              <a:ext cx="5549063" cy="397413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11A8F2-6596-4057-A047-65310BF8B30C}"/>
                </a:ext>
              </a:extLst>
            </p:cNvPr>
            <p:cNvSpPr txBox="1"/>
            <p:nvPr/>
          </p:nvSpPr>
          <p:spPr>
            <a:xfrm>
              <a:off x="729465" y="4006922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CDB07-3304-4AA8-8C79-28A9B8A3348F}"/>
                </a:ext>
              </a:extLst>
            </p:cNvPr>
            <p:cNvSpPr txBox="1"/>
            <p:nvPr/>
          </p:nvSpPr>
          <p:spPr>
            <a:xfrm>
              <a:off x="729465" y="266100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6D07D25-D921-4C21-BB6D-A664DC492579}"/>
                </a:ext>
              </a:extLst>
            </p:cNvPr>
            <p:cNvSpPr txBox="1"/>
            <p:nvPr/>
          </p:nvSpPr>
          <p:spPr>
            <a:xfrm>
              <a:off x="2161781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C5F285-3456-43A7-A64C-DD78CF3225C1}"/>
                </a:ext>
              </a:extLst>
            </p:cNvPr>
            <p:cNvSpPr txBox="1"/>
            <p:nvPr/>
          </p:nvSpPr>
          <p:spPr>
            <a:xfrm>
              <a:off x="3606285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660181-383C-48AC-B452-112A033C4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227" y="4089069"/>
              <a:ext cx="0" cy="91273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C52B77-7646-4BDA-BDFE-F8949FFC4C8C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4089067"/>
              <a:ext cx="3342845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5F148A-CEEA-4328-861A-B1B63A8EBF8F}"/>
                </a:ext>
              </a:extLst>
            </p:cNvPr>
            <p:cNvSpPr txBox="1"/>
            <p:nvPr/>
          </p:nvSpPr>
          <p:spPr>
            <a:xfrm>
              <a:off x="780533" y="3853033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1,1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8F0CBF-27BF-4C0F-B5DD-869111987297}"/>
                </a:ext>
              </a:extLst>
            </p:cNvPr>
            <p:cNvSpPr txBox="1"/>
            <p:nvPr/>
          </p:nvSpPr>
          <p:spPr>
            <a:xfrm>
              <a:off x="4250939" y="5001797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2,6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E4A601-B37D-4B18-B5F1-50AC16A120FC}"/>
                </a:ext>
              </a:extLst>
            </p:cNvPr>
            <p:cNvSpPr txBox="1"/>
            <p:nvPr/>
          </p:nvSpPr>
          <p:spPr>
            <a:xfrm>
              <a:off x="1000155" y="516164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F683D6-1976-4C87-AFAC-87DEE4AD097F}"/>
                </a:ext>
              </a:extLst>
            </p:cNvPr>
            <p:cNvCxnSpPr>
              <a:cxnSpLocks/>
            </p:cNvCxnSpPr>
            <p:nvPr/>
          </p:nvCxnSpPr>
          <p:spPr>
            <a:xfrm>
              <a:off x="3996703" y="3781296"/>
              <a:ext cx="466025" cy="30777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BD07E5B-95FF-46BD-B17F-7C66D58C7058}"/>
                    </a:ext>
                  </a:extLst>
                </p:cNvPr>
                <p:cNvSpPr txBox="1"/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𝑐𝑜𝑢𝑙𝑒𝑢𝑟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BD07E5B-95FF-46BD-B17F-7C66D58C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6B238B8-8C72-4D45-BCC5-00830158056F}"/>
                    </a:ext>
                  </a:extLst>
                </p:cNvPr>
                <p:cNvSpPr txBox="1"/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𝑙𝑜𝑛𝑔𝑎𝑡𝑖𝑜𝑛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6B238B8-8C72-4D45-BCC5-008301580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5EABF9-F330-41BB-903E-B3E55013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949269" y="4903404"/>
              <a:ext cx="5095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5D01E80-94F7-4D55-8E33-03EC8A29390D}"/>
                </a:ext>
              </a:extLst>
            </p:cNvPr>
            <p:cNvCxnSpPr>
              <a:cxnSpLocks/>
            </p:cNvCxnSpPr>
            <p:nvPr/>
          </p:nvCxnSpPr>
          <p:spPr>
            <a:xfrm>
              <a:off x="1365592" y="3781296"/>
              <a:ext cx="0" cy="3077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C251AF9-9550-4230-A2FA-5EDB86817272}"/>
                </a:ext>
              </a:extLst>
            </p:cNvPr>
            <p:cNvGrpSpPr/>
            <p:nvPr/>
          </p:nvGrpSpPr>
          <p:grpSpPr>
            <a:xfrm>
              <a:off x="796526" y="3491050"/>
              <a:ext cx="3645110" cy="1838677"/>
              <a:chOff x="750806" y="3500675"/>
              <a:chExt cx="3645110" cy="1838677"/>
            </a:xfrm>
          </p:grpSpPr>
          <p:sp>
            <p:nvSpPr>
              <p:cNvPr id="64" name="Multiplication Sign 63">
                <a:extLst>
                  <a:ext uri="{FF2B5EF4-FFF2-40B4-BE49-F238E27FC236}">
                    <a16:creationId xmlns:a16="http://schemas.microsoft.com/office/drawing/2014/main" id="{A14DA257-CD76-4744-844C-2CAA20EB89E3}"/>
                  </a:ext>
                </a:extLst>
              </p:cNvPr>
              <p:cNvSpPr/>
              <p:nvPr/>
            </p:nvSpPr>
            <p:spPr>
              <a:xfrm>
                <a:off x="3711609" y="3500675"/>
                <a:ext cx="503863" cy="547319"/>
              </a:xfrm>
              <a:prstGeom prst="mathMultiply">
                <a:avLst>
                  <a:gd name="adj1" fmla="val 6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D9A64C5-41C0-4C5F-916A-21B875048A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3540" y="3781296"/>
                <a:ext cx="0" cy="122050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63D7105-F58F-4AEA-A315-54BAC8054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883" y="3774334"/>
                <a:ext cx="2829386" cy="696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826B06D-900E-4A6D-A830-764BF809AD58}"/>
                  </a:ext>
                </a:extLst>
              </p:cNvPr>
              <p:cNvSpPr txBox="1"/>
              <p:nvPr/>
            </p:nvSpPr>
            <p:spPr>
              <a:xfrm>
                <a:off x="3764263" y="5031575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2,1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FFB930A-5B06-4BE3-B966-5F0190E4104D}"/>
                  </a:ext>
                </a:extLst>
              </p:cNvPr>
              <p:cNvSpPr txBox="1"/>
              <p:nvPr/>
            </p:nvSpPr>
            <p:spPr>
              <a:xfrm>
                <a:off x="750806" y="3591630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1,2</a:t>
                </a:r>
              </a:p>
            </p:txBody>
          </p:sp>
        </p:grp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DB3041-7925-4883-8242-7CD723F7C45D}"/>
              </a:ext>
            </a:extLst>
          </p:cNvPr>
          <p:cNvGraphicFramePr>
            <a:graphicFrameLocks noGrp="1"/>
          </p:cNvGraphicFramePr>
          <p:nvPr/>
        </p:nvGraphicFramePr>
        <p:xfrm>
          <a:off x="3963541" y="123290"/>
          <a:ext cx="8128002" cy="190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056438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4334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81586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1759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30610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7450889"/>
                    </a:ext>
                  </a:extLst>
                </a:gridCol>
              </a:tblGrid>
              <a:tr h="8013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3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élongation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63268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r>
                        <a:rPr lang="fr-FR" dirty="0"/>
                        <a:t>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747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11351DE-B0EF-468E-A7C2-C36584C23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147" y="169016"/>
            <a:ext cx="327756" cy="643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19F23-AF4F-4641-AFF8-9078FFB36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241" y="136132"/>
            <a:ext cx="288759" cy="643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806DBA-D1B0-4DB8-BD10-B801A84CC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705" y="307812"/>
            <a:ext cx="327757" cy="410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BB1058-5BF7-4D7C-A47F-9CE85E41F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04" b="89623" l="9346" r="89720">
                        <a14:foregroundMark x1="59813" y1="49057" x2="39252" y2="6604"/>
                        <a14:foregroundMark x1="39252" y1="6604" x2="39252" y2="66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4583" y="304819"/>
            <a:ext cx="478933" cy="4744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D1B147-7E4D-41E3-A9FB-BDDDF9FC878A}"/>
              </a:ext>
            </a:extLst>
          </p:cNvPr>
          <p:cNvSpPr/>
          <p:nvPr/>
        </p:nvSpPr>
        <p:spPr>
          <a:xfrm>
            <a:off x="11110551" y="265971"/>
            <a:ext cx="560426" cy="47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CD7511-9D98-4761-88BD-0F94975B7396}"/>
                  </a:ext>
                </a:extLst>
              </p:cNvPr>
              <p:cNvSpPr txBox="1"/>
              <p:nvPr/>
            </p:nvSpPr>
            <p:spPr>
              <a:xfrm>
                <a:off x="6278528" y="2182455"/>
                <a:ext cx="6011394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𝑐𝑜𝑢𝑙𝑒𝑢𝑟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𝑙𝑜𝑛𝑔𝑎𝑡𝑖𝑜𝑛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𝑚𝑎𝑠𝑠𝑒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CD7511-9D98-4761-88BD-0F94975B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8" y="2182455"/>
                <a:ext cx="6011394" cy="6560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91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8D187-6526-4C9D-B249-8E8D3B0FFE89}"/>
              </a:ext>
            </a:extLst>
          </p:cNvPr>
          <p:cNvGrpSpPr/>
          <p:nvPr/>
        </p:nvGrpSpPr>
        <p:grpSpPr>
          <a:xfrm>
            <a:off x="228947" y="1634594"/>
            <a:ext cx="5549063" cy="3974130"/>
            <a:chOff x="228947" y="1634594"/>
            <a:chExt cx="5549063" cy="397413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9218957-BEA8-41D8-B1AE-EF7B68662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47" y="1634594"/>
              <a:ext cx="5549063" cy="397413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48EA82-2CCE-4DB1-BE60-39114EA6E72D}"/>
                </a:ext>
              </a:extLst>
            </p:cNvPr>
            <p:cNvSpPr txBox="1"/>
            <p:nvPr/>
          </p:nvSpPr>
          <p:spPr>
            <a:xfrm>
              <a:off x="729465" y="4006922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476250-ADF6-499F-81DF-A14DC3203F1D}"/>
                </a:ext>
              </a:extLst>
            </p:cNvPr>
            <p:cNvSpPr txBox="1"/>
            <p:nvPr/>
          </p:nvSpPr>
          <p:spPr>
            <a:xfrm>
              <a:off x="729465" y="266100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3CFA75-74EB-4E5C-A491-EC0AAAB59118}"/>
                </a:ext>
              </a:extLst>
            </p:cNvPr>
            <p:cNvSpPr txBox="1"/>
            <p:nvPr/>
          </p:nvSpPr>
          <p:spPr>
            <a:xfrm>
              <a:off x="2161781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D8B180B-3CB3-4ED4-A53F-8DA37F664097}"/>
                </a:ext>
              </a:extLst>
            </p:cNvPr>
            <p:cNvSpPr txBox="1"/>
            <p:nvPr/>
          </p:nvSpPr>
          <p:spPr>
            <a:xfrm>
              <a:off x="3606285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A754C48-81C9-44E5-8585-752020E91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227" y="4089069"/>
              <a:ext cx="0" cy="91273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8BF063-043A-4A0C-B571-20677A000A99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4089067"/>
              <a:ext cx="3342845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2B290B-DC91-4500-96C5-9FECD825139D}"/>
                </a:ext>
              </a:extLst>
            </p:cNvPr>
            <p:cNvSpPr txBox="1"/>
            <p:nvPr/>
          </p:nvSpPr>
          <p:spPr>
            <a:xfrm>
              <a:off x="780533" y="3853033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1,1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733954-87EB-479C-84EB-15CE54B7AA99}"/>
                </a:ext>
              </a:extLst>
            </p:cNvPr>
            <p:cNvSpPr txBox="1"/>
            <p:nvPr/>
          </p:nvSpPr>
          <p:spPr>
            <a:xfrm>
              <a:off x="4250939" y="5001797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2,6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A2B117-0B21-4033-A3E8-094AB2D3ED6D}"/>
                </a:ext>
              </a:extLst>
            </p:cNvPr>
            <p:cNvSpPr txBox="1"/>
            <p:nvPr/>
          </p:nvSpPr>
          <p:spPr>
            <a:xfrm>
              <a:off x="1000155" y="516164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E4D26A-E537-4EF1-8FEE-1FD31A41032B}"/>
                </a:ext>
              </a:extLst>
            </p:cNvPr>
            <p:cNvCxnSpPr>
              <a:cxnSpLocks/>
            </p:cNvCxnSpPr>
            <p:nvPr/>
          </p:nvCxnSpPr>
          <p:spPr>
            <a:xfrm>
              <a:off x="3996703" y="3781296"/>
              <a:ext cx="466025" cy="30777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95EFF8A-F5E2-4DAF-82E0-F0B8561BA6E4}"/>
                    </a:ext>
                  </a:extLst>
                </p:cNvPr>
                <p:cNvSpPr txBox="1"/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𝑐𝑜𝑢𝑙𝑒𝑢𝑟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95EFF8A-F5E2-4DAF-82E0-F0B8561BA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27F5607-7030-4AE8-BA31-56ADC76B8755}"/>
                    </a:ext>
                  </a:extLst>
                </p:cNvPr>
                <p:cNvSpPr txBox="1"/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𝑙𝑜𝑛𝑔𝑎𝑡𝑖𝑜𝑛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27F5607-7030-4AE8-BA31-56ADC76B8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48002F2-0300-4536-94E7-0F48BEB6B928}"/>
                </a:ext>
              </a:extLst>
            </p:cNvPr>
            <p:cNvCxnSpPr>
              <a:cxnSpLocks/>
            </p:cNvCxnSpPr>
            <p:nvPr/>
          </p:nvCxnSpPr>
          <p:spPr>
            <a:xfrm>
              <a:off x="3949269" y="4903404"/>
              <a:ext cx="5095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30C449F-CC8C-42F5-9BCE-96CE2D450E49}"/>
                </a:ext>
              </a:extLst>
            </p:cNvPr>
            <p:cNvCxnSpPr>
              <a:cxnSpLocks/>
            </p:cNvCxnSpPr>
            <p:nvPr/>
          </p:nvCxnSpPr>
          <p:spPr>
            <a:xfrm>
              <a:off x="1365592" y="3781296"/>
              <a:ext cx="0" cy="3077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36DFF6D-7CBE-4813-8DA8-BFD61EA191F7}"/>
                </a:ext>
              </a:extLst>
            </p:cNvPr>
            <p:cNvGrpSpPr/>
            <p:nvPr/>
          </p:nvGrpSpPr>
          <p:grpSpPr>
            <a:xfrm>
              <a:off x="796526" y="3491050"/>
              <a:ext cx="3645110" cy="1838677"/>
              <a:chOff x="750806" y="3500675"/>
              <a:chExt cx="3645110" cy="1838677"/>
            </a:xfrm>
          </p:grpSpPr>
          <p:sp>
            <p:nvSpPr>
              <p:cNvPr id="65" name="Multiplication Sign 64">
                <a:extLst>
                  <a:ext uri="{FF2B5EF4-FFF2-40B4-BE49-F238E27FC236}">
                    <a16:creationId xmlns:a16="http://schemas.microsoft.com/office/drawing/2014/main" id="{25AEFF8B-6BE4-4360-A73C-D7A8EB425B34}"/>
                  </a:ext>
                </a:extLst>
              </p:cNvPr>
              <p:cNvSpPr/>
              <p:nvPr/>
            </p:nvSpPr>
            <p:spPr>
              <a:xfrm>
                <a:off x="3711609" y="3500675"/>
                <a:ext cx="503863" cy="547319"/>
              </a:xfrm>
              <a:prstGeom prst="mathMultiply">
                <a:avLst>
                  <a:gd name="adj1" fmla="val 6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9A1E4A-14C3-4D83-96E2-74F541F16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3540" y="3781296"/>
                <a:ext cx="0" cy="122050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83C510F-E573-4ADF-8648-CC3F59747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883" y="3774334"/>
                <a:ext cx="2829386" cy="696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33248F2-3ED0-46CF-9051-537D7339CE4F}"/>
                  </a:ext>
                </a:extLst>
              </p:cNvPr>
              <p:cNvSpPr txBox="1"/>
              <p:nvPr/>
            </p:nvSpPr>
            <p:spPr>
              <a:xfrm>
                <a:off x="3764263" y="5031575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2,1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0020D58-9CCB-466F-A1EB-572BBD9F636D}"/>
                  </a:ext>
                </a:extLst>
              </p:cNvPr>
              <p:cNvSpPr txBox="1"/>
              <p:nvPr/>
            </p:nvSpPr>
            <p:spPr>
              <a:xfrm>
                <a:off x="750806" y="3591630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1,2</a:t>
                </a:r>
              </a:p>
            </p:txBody>
          </p:sp>
        </p:grp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DB3041-7925-4883-8242-7CD723F7C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92951"/>
              </p:ext>
            </p:extLst>
          </p:nvPr>
        </p:nvGraphicFramePr>
        <p:xfrm>
          <a:off x="3963541" y="123290"/>
          <a:ext cx="8128002" cy="227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056438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4334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81586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1759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30610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7450889"/>
                    </a:ext>
                  </a:extLst>
                </a:gridCol>
              </a:tblGrid>
              <a:tr h="8025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3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élongation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63268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r>
                        <a:rPr lang="fr-FR" dirty="0"/>
                        <a:t>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74742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r>
                        <a:rPr lang="fr-FR" dirty="0"/>
                        <a:t>brillance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80822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11351DE-B0EF-468E-A7C2-C36584C23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147" y="169016"/>
            <a:ext cx="327756" cy="643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19F23-AF4F-4641-AFF8-9078FFB36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241" y="136132"/>
            <a:ext cx="288759" cy="643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806DBA-D1B0-4DB8-BD10-B801A84CC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55" y="303691"/>
            <a:ext cx="327757" cy="410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BB1058-5BF7-4D7C-A47F-9CE85E41F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04" b="89623" l="9346" r="89720">
                        <a14:foregroundMark x1="59813" y1="49057" x2="39252" y2="6604"/>
                        <a14:foregroundMark x1="39252" y1="6604" x2="39252" y2="66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4583" y="273631"/>
            <a:ext cx="478933" cy="4744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D1B147-7E4D-41E3-A9FB-BDDDF9FC878A}"/>
              </a:ext>
            </a:extLst>
          </p:cNvPr>
          <p:cNvSpPr/>
          <p:nvPr/>
        </p:nvSpPr>
        <p:spPr>
          <a:xfrm>
            <a:off x="11110551" y="265971"/>
            <a:ext cx="560426" cy="47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35F2B8-DB78-42BA-AD3E-263A66458689}"/>
                  </a:ext>
                </a:extLst>
              </p:cNvPr>
              <p:cNvSpPr txBox="1"/>
              <p:nvPr/>
            </p:nvSpPr>
            <p:spPr>
              <a:xfrm>
                <a:off x="5281046" y="2571075"/>
                <a:ext cx="7133763" cy="593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𝑐𝑜𝑢𝑙𝑒𝑢𝑟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𝑙𝑜𝑛𝑔𝑎𝑡𝑖𝑜𝑛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𝑚𝑎𝑠𝑠𝑒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𝑏𝑟𝑖𝑙𝑙𝑎𝑛𝑐𝑒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35F2B8-DB78-42BA-AD3E-263A66458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046" y="2571075"/>
                <a:ext cx="7133763" cy="5934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29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453B7B4-7BFC-403E-8C44-E3D4E0B7C08C}"/>
              </a:ext>
            </a:extLst>
          </p:cNvPr>
          <p:cNvGrpSpPr/>
          <p:nvPr/>
        </p:nvGrpSpPr>
        <p:grpSpPr>
          <a:xfrm>
            <a:off x="228947" y="1634594"/>
            <a:ext cx="5549063" cy="3974130"/>
            <a:chOff x="228947" y="1634594"/>
            <a:chExt cx="5549063" cy="397413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45F8BDA-DB06-40F9-9D44-7C548735C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47" y="1634594"/>
              <a:ext cx="5549063" cy="397413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92B124-BA6B-440C-A403-06FC1C02CC8D}"/>
                </a:ext>
              </a:extLst>
            </p:cNvPr>
            <p:cNvSpPr txBox="1"/>
            <p:nvPr/>
          </p:nvSpPr>
          <p:spPr>
            <a:xfrm>
              <a:off x="729465" y="4006922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A020A4-6EAD-4450-99B8-963C68A69FDE}"/>
                </a:ext>
              </a:extLst>
            </p:cNvPr>
            <p:cNvSpPr txBox="1"/>
            <p:nvPr/>
          </p:nvSpPr>
          <p:spPr>
            <a:xfrm>
              <a:off x="729465" y="266100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6C1550-179A-4746-9AE8-8C8759D945C7}"/>
                </a:ext>
              </a:extLst>
            </p:cNvPr>
            <p:cNvSpPr txBox="1"/>
            <p:nvPr/>
          </p:nvSpPr>
          <p:spPr>
            <a:xfrm>
              <a:off x="2161781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DD39D0-4F78-49DE-A512-596567DFB105}"/>
                </a:ext>
              </a:extLst>
            </p:cNvPr>
            <p:cNvSpPr txBox="1"/>
            <p:nvPr/>
          </p:nvSpPr>
          <p:spPr>
            <a:xfrm>
              <a:off x="3606285" y="5149281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2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7DC01A-AF62-4168-BF71-5176237B5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227" y="4089069"/>
              <a:ext cx="0" cy="91273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D88DFCA-9236-4D7F-A27E-CAAE19BAD2FA}"/>
                </a:ext>
              </a:extLst>
            </p:cNvPr>
            <p:cNvCxnSpPr>
              <a:cxnSpLocks/>
            </p:cNvCxnSpPr>
            <p:nvPr/>
          </p:nvCxnSpPr>
          <p:spPr>
            <a:xfrm>
              <a:off x="1119883" y="4089067"/>
              <a:ext cx="3342845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BB6920-CCDD-4140-803E-B0D637B8B231}"/>
                </a:ext>
              </a:extLst>
            </p:cNvPr>
            <p:cNvSpPr txBox="1"/>
            <p:nvPr/>
          </p:nvSpPr>
          <p:spPr>
            <a:xfrm>
              <a:off x="780533" y="3853033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1,1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B4A40A-387B-4DF8-91B4-1E1CD0622584}"/>
                </a:ext>
              </a:extLst>
            </p:cNvPr>
            <p:cNvSpPr txBox="1"/>
            <p:nvPr/>
          </p:nvSpPr>
          <p:spPr>
            <a:xfrm>
              <a:off x="4250939" y="5001797"/>
              <a:ext cx="631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2,6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983544-9A2A-429E-979F-42F3A77DB8C7}"/>
                </a:ext>
              </a:extLst>
            </p:cNvPr>
            <p:cNvSpPr txBox="1"/>
            <p:nvPr/>
          </p:nvSpPr>
          <p:spPr>
            <a:xfrm>
              <a:off x="1000155" y="5161646"/>
              <a:ext cx="390418" cy="38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B83344-0000-4318-B498-6BC486FCA86A}"/>
                </a:ext>
              </a:extLst>
            </p:cNvPr>
            <p:cNvCxnSpPr>
              <a:cxnSpLocks/>
            </p:cNvCxnSpPr>
            <p:nvPr/>
          </p:nvCxnSpPr>
          <p:spPr>
            <a:xfrm>
              <a:off x="3996703" y="3781296"/>
              <a:ext cx="466025" cy="30777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82AB4E4-A455-40AC-BA37-46DB8E5B8750}"/>
                    </a:ext>
                  </a:extLst>
                </p:cNvPr>
                <p:cNvSpPr txBox="1"/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𝑐𝑜𝑢𝑙𝑒𝑢𝑟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82AB4E4-A455-40AC-BA37-46DB8E5B8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707" y="4622043"/>
                  <a:ext cx="11500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A5468DD-5BED-4C49-80BC-ED970ED13E44}"/>
                    </a:ext>
                  </a:extLst>
                </p:cNvPr>
                <p:cNvSpPr txBox="1"/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1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𝑙𝑜𝑛𝑔𝑎𝑡𝑖𝑜𝑛</m:t>
                            </m:r>
                          </m:sub>
                        </m:sSub>
                      </m:oMath>
                    </m:oMathPara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A5468DD-5BED-4C49-80BC-ED970ED13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012" y="3775024"/>
                  <a:ext cx="1150016" cy="275332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05302CF-F383-496E-975D-7E119262B136}"/>
                </a:ext>
              </a:extLst>
            </p:cNvPr>
            <p:cNvCxnSpPr>
              <a:cxnSpLocks/>
            </p:cNvCxnSpPr>
            <p:nvPr/>
          </p:nvCxnSpPr>
          <p:spPr>
            <a:xfrm>
              <a:off x="3949269" y="4903404"/>
              <a:ext cx="50957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1C8F32-7783-4E63-81E9-49D951CA4D16}"/>
                </a:ext>
              </a:extLst>
            </p:cNvPr>
            <p:cNvCxnSpPr>
              <a:cxnSpLocks/>
            </p:cNvCxnSpPr>
            <p:nvPr/>
          </p:nvCxnSpPr>
          <p:spPr>
            <a:xfrm>
              <a:off x="1365592" y="3781296"/>
              <a:ext cx="0" cy="3077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4EE479-B562-442C-BA2B-258290859B0B}"/>
                </a:ext>
              </a:extLst>
            </p:cNvPr>
            <p:cNvGrpSpPr/>
            <p:nvPr/>
          </p:nvGrpSpPr>
          <p:grpSpPr>
            <a:xfrm>
              <a:off x="796526" y="3491050"/>
              <a:ext cx="3645110" cy="1838677"/>
              <a:chOff x="750806" y="3500675"/>
              <a:chExt cx="3645110" cy="1838677"/>
            </a:xfrm>
          </p:grpSpPr>
          <p:sp>
            <p:nvSpPr>
              <p:cNvPr id="65" name="Multiplication Sign 64">
                <a:extLst>
                  <a:ext uri="{FF2B5EF4-FFF2-40B4-BE49-F238E27FC236}">
                    <a16:creationId xmlns:a16="http://schemas.microsoft.com/office/drawing/2014/main" id="{2A5DA4DE-D6A8-42ED-B592-C7B3C4E4A930}"/>
                  </a:ext>
                </a:extLst>
              </p:cNvPr>
              <p:cNvSpPr/>
              <p:nvPr/>
            </p:nvSpPr>
            <p:spPr>
              <a:xfrm>
                <a:off x="3711609" y="3500675"/>
                <a:ext cx="503863" cy="547319"/>
              </a:xfrm>
              <a:prstGeom prst="mathMultiply">
                <a:avLst>
                  <a:gd name="adj1" fmla="val 6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D0EC2AD-A8BB-4592-B3F4-A0B7453D09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3540" y="3781296"/>
                <a:ext cx="0" cy="1220501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3E7C17E-7C2D-4CC7-A75A-1E280749A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883" y="3774334"/>
                <a:ext cx="2829386" cy="696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29D7E0-FFC7-40C5-8E18-6944020433CA}"/>
                  </a:ext>
                </a:extLst>
              </p:cNvPr>
              <p:cNvSpPr txBox="1"/>
              <p:nvPr/>
            </p:nvSpPr>
            <p:spPr>
              <a:xfrm>
                <a:off x="3764263" y="5031575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2,1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9C4E315-732C-49EB-B9AE-E50BFA00DAAD}"/>
                  </a:ext>
                </a:extLst>
              </p:cNvPr>
              <p:cNvSpPr txBox="1"/>
              <p:nvPr/>
            </p:nvSpPr>
            <p:spPr>
              <a:xfrm>
                <a:off x="750806" y="3591630"/>
                <a:ext cx="6316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/>
                  <a:t>1,2</a:t>
                </a:r>
              </a:p>
            </p:txBody>
          </p:sp>
        </p:grp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DB3041-7925-4883-8242-7CD723F7C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55611"/>
              </p:ext>
            </p:extLst>
          </p:nvPr>
        </p:nvGraphicFramePr>
        <p:xfrm>
          <a:off x="3963541" y="123290"/>
          <a:ext cx="8128002" cy="227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056438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4334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81586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51759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30610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7450889"/>
                    </a:ext>
                  </a:extLst>
                </a:gridCol>
              </a:tblGrid>
              <a:tr h="8013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3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élongation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663268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r>
                        <a:rPr lang="fr-FR" dirty="0"/>
                        <a:t>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74742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r>
                        <a:rPr lang="fr-FR" dirty="0"/>
                        <a:t>brillance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80822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11351DE-B0EF-468E-A7C2-C36584C23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147" y="169016"/>
            <a:ext cx="327756" cy="643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19F23-AF4F-4641-AFF8-9078FFB36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241" y="136132"/>
            <a:ext cx="288759" cy="643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806DBA-D1B0-4DB8-BD10-B801A84CC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194" y="321046"/>
            <a:ext cx="327757" cy="410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BB1058-5BF7-4D7C-A47F-9CE85E41F8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04" b="89623" l="9346" r="89720">
                        <a14:foregroundMark x1="59813" y1="49057" x2="39252" y2="6604"/>
                        <a14:foregroundMark x1="39252" y1="6604" x2="39252" y2="66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4661" y="320845"/>
            <a:ext cx="478933" cy="4744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5D1B147-7E4D-41E3-A9FB-BDDDF9FC878A}"/>
              </a:ext>
            </a:extLst>
          </p:cNvPr>
          <p:cNvSpPr/>
          <p:nvPr/>
        </p:nvSpPr>
        <p:spPr>
          <a:xfrm>
            <a:off x="11110551" y="265971"/>
            <a:ext cx="560426" cy="47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35F2B8-DB78-42BA-AD3E-263A66458689}"/>
                  </a:ext>
                </a:extLst>
              </p:cNvPr>
              <p:cNvSpPr txBox="1"/>
              <p:nvPr/>
            </p:nvSpPr>
            <p:spPr>
              <a:xfrm>
                <a:off x="6591084" y="2992383"/>
                <a:ext cx="4697027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35F2B8-DB78-42BA-AD3E-263A66458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84" y="2992383"/>
                <a:ext cx="4697027" cy="4277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23E4A82-3013-4A79-8D9F-369410BBAC74}"/>
              </a:ext>
            </a:extLst>
          </p:cNvPr>
          <p:cNvSpPr/>
          <p:nvPr/>
        </p:nvSpPr>
        <p:spPr>
          <a:xfrm>
            <a:off x="6777990" y="2902688"/>
            <a:ext cx="4332561" cy="5979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Pomme Bicolore BIO - L'Eau Vive, Magasin Bio et Courses Bio en Ligne">
            <a:extLst>
              <a:ext uri="{FF2B5EF4-FFF2-40B4-BE49-F238E27FC236}">
                <a16:creationId xmlns:a16="http://schemas.microsoft.com/office/drawing/2014/main" id="{1C4C38DE-5EC2-4D84-BC69-6E0CE031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9" y="154004"/>
            <a:ext cx="744470" cy="74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Pomme Bicolore BIO - L'Eau Vive, Magasin Bio et Courses Bio en Ligne">
            <a:extLst>
              <a:ext uri="{FF2B5EF4-FFF2-40B4-BE49-F238E27FC236}">
                <a16:creationId xmlns:a16="http://schemas.microsoft.com/office/drawing/2014/main" id="{D62D5422-0B3F-4759-AFA4-9050A4193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69" y="3384547"/>
            <a:ext cx="744470" cy="74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208</Words>
  <Application>Microsoft Office PowerPoint</Application>
  <PresentationFormat>Widescreen</PresentationFormat>
  <Paragraphs>189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9</cp:revision>
  <dcterms:created xsi:type="dcterms:W3CDTF">2021-04-28T12:29:43Z</dcterms:created>
  <dcterms:modified xsi:type="dcterms:W3CDTF">2021-04-28T14:34:34Z</dcterms:modified>
</cp:coreProperties>
</file>