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57" r:id="rId5"/>
    <p:sldId id="263" r:id="rId6"/>
    <p:sldId id="264" r:id="rId7"/>
    <p:sldId id="256" r:id="rId8"/>
    <p:sldId id="260" r:id="rId9"/>
    <p:sldId id="258" r:id="rId10"/>
    <p:sldId id="259" r:id="rId11"/>
    <p:sldId id="261" r:id="rId12"/>
    <p:sldId id="262" r:id="rId1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27:05.2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614 233,'2'-1,"0"1,0-1,0 0,0 0,0 1,0-1,0-1,0 1,0 0,2-2,4-3,58-33,1 3,1 4,2 2,87-24,-129 47,1 1,0 1,41-1,90 8,-56 0,-56 0,0 2,0 3,0 1,92 30,31 8,-46-10,24 8,-138-38,-1-1,1 1,-1 1,-1 0,0 0,0 1,0 1,-1-1,11 15,-2-3,-10-12,-1 0,0 1,-1 0,0 0,0 1,-1-1,0 1,-1 0,0 0,0 0,-1 0,1 11,0 19,-4 73,0-60,1-17,-6 91,4-110,-1 0,0-1,-2 1,0-1,-11 25,-10 12,-49 76,59-106,-1 0,-1-2,-1 0,-1-1,-31 25,5-13,-66 34,28-17,-113 59,37-20,1-8,96-51,27-14,-66 18,39-14,-116 31,176-49,-25 9,27-10,0 0,-1 1,1-1,0 1,0 0,-1-1,1 1,0 0,0 0,0 0,0 0,0 0,0 0,0 0,-1 1,3-1,0 0,-1-1,1 1,0 0,-1-1,1 1,0-1,0 1,-1-1,1 1,0-1,0 1,0-1,0 0,0 0,0 1,0-1,-1 0,1 0,1 0,0 0,586 150,-433-108,43 14,-159-42,0 2,68 39,66 56,-62-37,-90-61,6 3,-1 1,-1 1,-1 1,30 30,-50-43,1 0,-1 0,-1 0,1 1,-1-1,0 1,0 0,-1 0,3 14,0 5,0 38,0-11,6 82,-7 154,-4-179,-13 41,8-108,3-37,1 0,-1 0,1 0,-2 0,1 0,-1-1,1 1,-2-1,1 0,-4 5,-8 8,-23 22,12-14,-56 73,24-28,34-46,-2-2,-1 0,-1-1,-56 32,11-7,55-35,-1-1,0-1,-37 15,-144 58,177-76,0 0,-42 7,-11 2,28-3,-1-2,0-3,0-1,-87 0,-414-9,527 1,1-1,-1-1,1-1,-26-7,-86-35,38 12,-36-19,44 16,41 18,2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01.91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1642 106,'0'-1,"-1"0,1 1,0-1,0 0,-1 1,1-1,0 0,-1 1,1-1,-1 1,1-1,-1 1,1-1,-1 1,0-1,1 1,-1-1,1 1,-1 0,0-1,1 1,-2-1,-20-6,17 6,-47-12,-1 1,-72-4,6 0,-153-9,-2 22,214 4,44-1,0 2,0 0,0 1,0 0,0 1,1 1,0 1,0 0,0 1,1 0,0 1,0 1,1 0,0 1,-14 14,-4 7,1 1,2 2,2 1,-31 53,36-58,-26 30,29-38,0 0,-27 48,34-46,1 1,1 0,1 0,1 1,-6 49,0 135,12-157,-1-13,0 12,5 52,-1-87,0 0,1-1,1 1,0-1,1 0,1 0,10 19,-3-12,1 1,2-2,0 0,1 0,1-2,1 0,1-1,1-2,0 0,2-1,-1 0,2-2,0-1,1-1,46 15,-18-12,-1-3,85 9,112-5,-107-9,-92-4,236 9,-277-12,-1-1,1 0,-1 0,1 0,-1-1,0-1,0 1,0-1,0-1,0 1,-1-1,1 0,-1-1,0 0,-1 0,1-1,-1 0,0 0,0 0,5-9,15-20,29-52,-35 54,5-15,-2 0,31-92,-27 62,12-61,-13 39,-7 37,10-68,-25 104,-1 0,-1 0,-1 0,-2 0,-4-37,3 53,-1 0,0 1,-1-1,0 1,0-1,-1 1,-12-18,2 8,-1 0,-25-24,23 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04.1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2086 1,'-1'6,"0"0,0 0,0-1,-5 12,-1 8,-4 42,4 0,3 1,5 84,0-64,0 68,-8 324,-1-411,-26 106,14-79,-4 4,20-89,0 1,-1-1,0 0,-1 0,0 0,-10 11,-69 74,53-64,-52 72,51-58,-2-1,-77 75,-97 58,161-143,-2-2,-1-2,-1-3,-1-2,-101 34,108-47,0-2,0-1,-82 4,-144-10,241-4,23 0,0-1,0 0,0-1,1 1,-1-2,0 1,1-1,-1 0,1 0,0-1,0 0,0-1,0 1,1-1,-6-6,-8-9,1-2,-32-44,27 32,8 13,1-1,1 0,-21-46,30 53,0 1,0-1,2 0,0 0,0 0,1-1,1 1,1-17,3-21,-3 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17.22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1983 140,'0'-2,"0"1,-1 0,1 0,0 0,-1 0,1 0,-1-1,1 1,-1 0,0 0,1 0,-1 0,0 0,0 1,1-1,-1 0,0 0,0 0,0 1,0-1,0 0,0 1,-3-1,-30-11,26 10,-376-74,344 70,-34-4,0 4,-1 2,0 4,-144 18,146-6,-82 23,114-22,0 1,0 3,-51 28,20-4,-104 80,143-94,0 2,2 1,2 1,-50 67,67-79,2 0,0 1,1 0,1 0,1 1,1 0,0 0,-3 38,5-16,1 1,3 0,7 61,-3-72,2-1,1 0,2 0,1 0,1-1,25 47,-16-43,1-1,1-1,2-1,56 57,-35-48,1-2,2-2,2-2,1-2,2-3,0-1,77 27,13-6,3-7,206 35,-298-69,60 3,-94-11,0-1,0-1,0-1,0-1,-1-1,29-8,-7-4,0-1,-1-2,-2-2,0-1,-1-2,52-45,-76 58,-2-1,0 0,0-1,-1 0,0-1,10-21,37-94,-24 49,-21 50,-1-1,-2-1,-1 0,-1 0,4-62,-8 13,-9-98,1 138,-1 0,-3 1,-1-1,-23-55,14 49,-2 2,-2 1,-2 0,-48-64,62 95,0 1,-1-1,-1 2,-26-20,31 25,0 1,0 0,-1 1,1 0,-1 0,0 1,0 0,0 0,-18-2,24 5,0 0,1 0,-1 1,0-1,1 0,-1 1,0 0,1-1,-1 1,1 0,-4 3,-18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18.84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2440 1,'-6'39,"1"-6,0 155,-2 21,1-171,-1-1,-2 0,-1 0,-2-1,-2 0,-31 57,-134 190,123-201,-101 159,-71 105,206-318,-2-2,-35 33,-30 33,40-34,-86 77,105-106,9-9,-1-1,-29 20,42-34,0 1,0-2,0 1,-1-2,1 1,-1-1,0-1,0 1,0-2,-12 2,-161 16,182-19,-27 6,0-2,0-1,0-1,0-2,-31-3,48 1,1-1,0 0,1 0,-1-1,1-1,-1 0,1 0,-12-9,-66-60,55 44,-48-37,25 21,-50-53,74 61,2 0,2-2,1-1,2-2,-23-57,41 84,1 0,0 0,-4-29,-4-15,7 45,0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8:30.8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8:41.23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2842 88,'-49'-3,"-69"-11,34 2,-45-6,67 7,-120-3,-288 1,46 10,351 10,1 3,0 4,-86 27,-142 48,268-77,0 0,0 2,1 1,1 2,1 1,-51 40,34-18,1 2,-77 95,98-107,1 2,-25 48,38-60,1 0,0 1,2 1,0-1,-6 35,10-32,-4 18,-3 74,10-104,1 0,0 0,0 0,1 0,1 0,0-1,0 1,1-1,1 0,0 0,7 11,32 39,3-2,68 66,-41-47,-51-54,1-2,1 0,40 25,89 46,-149-90,77 41,89 33,92 21,87 17,-265-93,100 13,91-3,-227-26,-47-6,398 29,-385-29,1-1,0-1,-1 0,1-1,-1-1,0-1,0 0,19-9,8-8,55-38,-63 38,-7 5,-2-1,0-2,-1 0,-2-2,31-35,-40 41,-1-1,-1-1,-1 0,0 0,-1-1,-1 0,-1-1,0 0,4-25,34-243,4-21,-40 242,2-74,-3 13,-8 126,11-156,-11 140,-1 0,-1 1,0-1,-2 0,0 0,-10-29,8 35,-1 0,0 0,0 0,-17-19,-43-40,57 60,-30-25,-65-46,38 32,65 48,0 0,-1 0,1 0,-1 1,0-1,1 1,-1-1,0 1,-5-1,-6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8:43.3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3177 1,'0'584,"-2"-531,-1 0,-4 0,-1 0,-24 80,11-68,-3-1,-3-2,-39 69,-52 122,25-47,67-159,-1-2,-2-1,-2-1,-2-2,-2-1,-1-2,-2-2,-48 37,74-65,0 0,-1 0,1-1,-1-1,-1 0,1-1,-1-1,0 0,-19 3,-13-1,-73 0,-20 2,95-1,0 1,1 2,0 2,1 1,0 3,-61 32,29-12,0-2,-2-5,-94 25,118-41,0-3,-1-1,-1-3,1-2,-1-3,-76-7,46-5,0-2,1-5,-106-36,173 50,1-2,-1 1,1-2,0 0,1-1,0 0,0-2,1 1,0-1,1-1,-18-20,18 18,2-2,0 0,0 0,1-1,1 0,1 0,0-1,1 1,1-2,1 1,0-1,1 1,1-1,0-27,-11-185,11 203,-16-88,11 77,-4-69,11-16,1 105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9:45.72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00.7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3336 354,'-33'-35,"19"22,1 2,-1-1,-1 2,0 0,-1 0,1 2,-2 0,-25-9,-15 2,-87-38,116 42,-54-14,-10-4,64 17,-2 1,0 2,0 1,-41-6,46 11,-142-10,-91 3,154 3,-136 8,216 2,0 1,1 1,-1 1,-39 16,-9 3,23-7,1 2,1 2,-46 29,55-30,-54 36,-30 15,68-42,-49 37,-14 8,38-25,-103 86,144-106,-86 75,116-98,0 0,0 0,1 0,0 1,0 0,1 0,-10 18,3 1,-15 39,17-35,-17 29,7-19,2 0,2 2,-19 72,-2 3,1-5,28-73,3 1,1 0,2 1,3 59,0-93,-1 77,2 74,1-152,-1 1,1-1,1 0,-1 0,1 0,0 0,1 0,-1 0,2-1,5 8,10 18,-13-20,1-1,0 0,0 0,1-1,1 0,11 9,69 48,-65-49,53 32,3-5,86 37,-61-32,-43-19,199 105,-206-107,2-2,1-3,1-2,84 19,-61-19,-20-3,0-4,0-2,87 7,-41-15,352 8,-429-14,0-2,0-1,0-2,-1-1,0-2,40-16,170-89,-93 39,150-83,-265 138,-1 0,-1-2,47-44,-59 47,-1 0,-1-2,-1 0,-1-1,0 0,12-27,16-51,-4-1,36-146,-58 184,82-358,-93 363,-2-1,-5-79,-1 42,2 85,0 0,-1 0,0 0,0 0,-2 0,1 1,-1-1,-1 1,0 0,0 0,-1 0,0 0,-1 1,-8-12,-14-16,-37-65,61 95,-2-2,-1 0,1 0,-2 1,1 0,-1 0,-13-10,-59-34,27 18,24 15,-63-32,77 44,0 1,0 1,-1 0,0 1,0 1,-25-3,24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03.2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3326 1,'1'2,"1"-1,-1 1,1 0,-1 1,0-1,0 0,0 0,-1 0,1 1,0-1,-1 0,1 4,2 32,-3-25,1 61,-13 105,7-128,-3 10,4-36,-2 35,2 21,-22 108,11-86,6 4,9-81,-1 1,-2-1,-1 0,-1 0,-12 36,-23 35,-25 73,52-121,-4-1,-1 0,-34 63,15-43,-42 67,58-103,-1-2,-1 0,-2-1,-1-1,-1-2,-1 0,-35 23,50-41,-117 71,113-71,0 0,0-2,0 0,-1-1,0 0,-25 2,4-1,-48 13,57-11,0-2,0-1,-46 3,40-6,1 2,-1 1,-36 11,-29 5,72-18,-59-1,1-1,-713 15,571-17,218 0,0 0,0 0,0-1,0 0,1-1,-1 0,-11-6,-68-38,44 21,33 18,0 0,0-1,1-1,0 1,1-2,0 0,0 0,1-1,1 0,-11-17,-2-12,1 0,-16-48,31 75,-24-58,-38-107,64 161,-4-35,4 19,1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27:17.02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2730 1,'-31'-1,"1"3,0 0,-58 13,-140 37,79-23,82-18,-77 23,69-9,18-6,0-2,-106 18,2-7,113-16,-2-3,-80 4,-74-15,-65 2,228 4,-56 11,2 0,-51 0,-101 13,239-27,-4 1,0-1,0 2,-16 5,25-7,1 0,-1 0,0 0,1 1,0-1,-1 1,1-1,0 1,-1 0,1 0,0 0,1 0,-1 0,0 1,0-1,1 0,0 1,-1 0,-1 4,1 4,0 0,0 0,1 0,1 0,-1 0,4 19,14 69,-8-52,44 294,-45-300,2 0,1-2,24 58,-8-24,3 9,-7-23,-4 1,-1 0,10 70,-21-76,0-8,2 67,-10 465,1-569,0 0,1-1,0 1,0 0,5 15,-5-23,-1 1,1 0,-1-1,1 1,0 0,0-1,0 1,0-1,0 0,0 1,0-1,0 0,1 0,-1 1,0-1,1 0,-1 0,1-1,-1 1,1 0,0 0,-1-1,1 1,0-1,-1 1,1-1,0 0,-1 0,1 0,0 0,0 0,-1 0,1 0,0 0,0-1,1 0,40-9,61-9,-60 12,46-13,-27 5,-17 8,1 2,0 2,79 5,-27 1,150-5,225 4,-438 1,-1 0,49 13,69 26,-26-7,-30-10,-1 4,-1 4,-2 4,100 56,-185-88,0 1,-1-1,1 1,-1 1,0 0,0-1,-1 2,9 12,1 6,18 39,-14-23,-3-9,-1 0,-2 2,-1 0,8 39,-15-31,-2 1,-2 0,-1-1,-7 46,5-60,-3-1,-11 51,13-73,-1 1,1-1,-1 0,-1 0,1-1,-1 1,0-1,-7 8,-44 37,5-4,5 4,-173 173,192-202,-2-1,-1-1,0-1,-50 21,44-26,-60 17,38-14,-85 16,6-3,93-20,-1-1,0-1,-80-1,38-2,-500 4,357-9,175-1,0-3,0-1,1-3,-88-27,104 23,-1-1,-64-36,-61-52,123 76,-1-4,28 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34.68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44.21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1796 1,'-2'0,"0"1,1 0,-1 0,0 0,1 0,-1 0,1 0,0 0,-1 0,1 1,0-1,0 0,0 1,0-1,-2 3,-3 5,-45 59,4 1,-44 88,-45 69,-178 185,-23-23,278-320,4 3,2 2,4 2,-48 98,84-148,-204 457,184-400,-55 96,6-15,64-133,15-26,0 0,1 0,-1 0,1 0,-1 1,1-1,0 1,1 0,-1 0,0 7,2-11,0 0,0-1,0 1,0 0,1 0,-1-1,0 1,0 0,1 0,-1-1,0 1,1 0,-1-1,1 1,-1 0,1-1,-1 1,1-1,-1 1,1-1,0 1,-1-1,1 0,0 1,1 0,23 6,36 0,-1-2,85-5,-76 0,210 0,860-4,-575-23,73 0,-599 30,-17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45.36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1,'0'1675,"0"-1649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2:17.6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1907 29,'-11'-1,"0"0,0-1,-16-4,-14-2,-95-3,-212 11,330 2,0 0,0 1,1 1,-1 1,-20 8,-84 41,34-13,24-15,17-8,2 1,-79 47,-168 113,256-157,1 2,1 1,1 1,2 2,1 1,1 1,1 2,-33 51,50-65,2 1,1 0,0 0,1 1,-6 30,-3 8,9-34,2-1,0 1,-2 43,9 75,-1-134,0 0,1 0,0 1,0-1,1 0,0-1,1 1,8 14,4 2,23 28,-20-28,107 137,-107-138,0-2,2 0,1-1,28 20,103 62,-17-13,193 128,-146-101,97 45,-251-145,33 16,-17-10,-2 2,79 58,-54-29,1-4,3-2,127 61,318 188,-494-281,162 116,2 2,-92-68,-83-56,-1 1,0 1,0 0,-1 0,12 18,-18-22,-1 0,1 0,-2 0,1 0,-1 1,0-1,1 9,4 58,-4-28,3 183,-7-149,1-67,-2 0,0 1,0-1,-1 0,-1 0,0-1,-1 1,0-1,-1 0,0 0,-1-1,0 1,-1-1,0-1,-13 13,6-8,0-1,-2 0,0-1,0 0,-1-2,-1 0,0-1,-36 14,3-6,0-2,-1-2,0-2,-83 6,-51-4,-111 2,-808-17,1098 1,-7 0,1 0,-23-4,32 3,1 0,-1 0,1-1,0 1,0-1,0 0,0 0,0 0,0-1,0 0,1 1,-6-7,-2-3,1-1,0 0,1-1,1 0,0-1,1 1,1-2,0 1,1-1,-6-31,3-5,3-1,2-56,1 39,-20-512,22 554,2 1,1-1,1 1,1 0,15-47,-1 23,48-95,-46 113,1 1,1 0,2 2,32-30,-12 17,2 2,56-37,-72 55,47-31,146-75,101-17,-36 2,-101 46,-95 54,134-69,-179 86,-1-2,68-57,-66 45,47-54,-80 76,-1 1,0-2,-2 0,0-1,-1 0,10-26,60-198,-71 198,-2 1,-1-2,1-66,-9 85,-5-52,3 69,0 1,-1 0,0 1,-1-1,0 0,0 1,-12-17,-33-53,-56-83,92 149,-1 0,0 1,-1 0,-30-18,33 22,-2 0,-1 0,0 1,0 1,-29-10,-67-12,12 4,66 14,-5 0,1-1,0-3,-43-23,47 21,-1 0,0 3,-1 1,-59-15,8 5,-44-11,110 30,5-1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27:05.22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614 233,'2'-1,"0"1,0-1,0 0,0 0,0 1,0-1,0-1,0 1,0 0,2-2,4-3,58-33,1 3,1 4,2 2,87-24,-129 47,1 1,0 1,41-1,90 8,-56 0,-56 0,0 2,0 3,0 1,92 30,31 8,-46-10,24 8,-138-38,-1-1,1 1,-1 1,-1 0,0 0,0 1,0 1,-1-1,11 15,-2-3,-10-12,-1 0,0 1,-1 0,0 0,0 1,-1-1,0 1,-1 0,0 0,0 0,-1 0,1 11,0 19,-4 73,0-60,1-17,-6 91,4-110,-1 0,0-1,-2 1,0-1,-11 25,-10 12,-49 76,59-106,-1 0,-1-2,-1 0,-1-1,-31 25,5-13,-66 34,28-17,-113 59,37-20,1-8,96-51,27-14,-66 18,39-14,-116 31,176-49,-25 9,27-10,0 0,-1 1,1-1,0 1,0 0,-1-1,1 1,0 0,0 0,0 0,0 0,0 0,0 0,0 0,-1 1,3-1,0 0,-1-1,1 1,0 0,-1-1,1 1,0-1,0 1,-1-1,1 1,0-1,0 1,0-1,0 0,0 0,0 1,0-1,-1 0,1 0,1 0,0 0,586 150,-433-108,43 14,-159-42,0 2,68 39,66 56,-62-37,-90-61,6 3,-1 1,-1 1,-1 1,30 30,-50-43,1 0,-1 0,-1 0,1 1,-1-1,0 1,0 0,-1 0,3 14,0 5,0 38,0-11,6 82,-7 154,-4-179,-13 41,8-108,3-37,1 0,-1 0,1 0,-2 0,1 0,-1-1,1 1,-2-1,1 0,-4 5,-8 8,-23 22,12-14,-56 73,24-28,34-46,-2-2,-1 0,-1-1,-56 32,11-7,55-35,-1-1,0-1,-37 15,-144 58,177-76,0 0,-42 7,-11 2,28-3,-1-2,0-3,0-1,-87 0,-414-9,527 1,1-1,-1-1,1-1,-26-7,-86-35,38 12,-36-19,44 16,41 18,2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27:17.02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2730 1,'-31'-1,"1"3,0 0,-58 13,-140 37,79-23,82-18,-77 23,69-9,18-6,0-2,-106 18,2-7,113-16,-2-3,-80 4,-74-15,-65 2,228 4,-56 11,2 0,-51 0,-101 13,239-27,-4 1,0-1,0 2,-16 5,25-7,1 0,-1 0,0 0,1 1,0-1,-1 1,1-1,0 1,-1 0,1 0,0 0,1 0,-1 0,0 1,0-1,1 0,0 1,-1 0,-1 4,1 4,0 0,0 0,1 0,1 0,-1 0,4 19,14 69,-8-52,44 294,-45-300,2 0,1-2,24 58,-8-24,3 9,-7-23,-4 1,-1 0,10 70,-21-76,0-8,2 67,-10 465,1-569,0 0,1-1,0 1,0 0,5 15,-5-23,-1 1,1 0,-1-1,1 1,0 0,0-1,0 1,0-1,0 0,0 1,0-1,0 0,1 0,-1 1,0-1,1 0,-1 0,1-1,-1 1,1 0,0 0,-1-1,1 1,0-1,-1 1,1-1,0 0,-1 0,1 0,0 0,0 0,-1 0,1 0,0 0,0-1,1 0,40-9,61-9,-60 12,46-13,-27 5,-17 8,1 2,0 2,79 5,-27 1,150-5,225 4,-438 1,-1 0,49 13,69 26,-26-7,-30-10,-1 4,-1 4,-2 4,100 56,-185-88,0 1,-1-1,1 1,-1 1,0 0,0-1,-1 2,9 12,1 6,18 39,-14-23,-3-9,-1 0,-2 2,-1 0,8 39,-15-31,-2 1,-2 0,-1-1,-7 46,5-60,-3-1,-11 51,13-73,-1 1,1-1,-1 0,-1 0,1-1,-1 1,0-1,-7 8,-44 37,5-4,5 4,-173 173,192-202,-2-1,-1-1,0-1,-50 21,44-26,-60 17,38-14,-85 16,6-3,93-20,-1-1,0-1,-80-1,38-2,-500 4,357-9,175-1,0-3,0-1,1-3,-88-27,104 23,-1-1,-64-36,-61-52,123 76,-1-4,28 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11.9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12.7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25.1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5,'0'-1,"1"1,-1 0,0-1,1 1,-1 0,1-1,-1 1,1 0,-1 0,1-1,-1 1,1 0,-1 0,1 0,-1 0,1 0,-1 0,1 0,-1 0,1 0,0 0,-1 0,1 0,-1 0,1 0,-1 1,1-1,-1 0,1 0,0 1,55 15,86 38,-60-22,198 71,541 121,376-62,-1115-155,-76-6,23 4,-29-5,0 1,1-1,-1 0,1 0,-1 1,0-1,1 0,-1 0,0 1,1-1,-1 0,0 1,0-1,1 0,-1 1,0-1,0 1,0-1,0 0,1 1,-1-1,0 1,0-1,0 0,0 1,0-1,0 1,0-1,0 1,0-1,0 0,0 1,0-1,-1 1,1-1,0 0,0 1,0-1,0 1,-1-1,1 0,0 1,-1-1,1 0,0 1,0-1,-1 0,1 0,0 1,-1-1,1 0,-1 0,1 1,-1-1,-16 14,0-1,-1-1,-32 17,30-18,-187 103,-149 88,238-127,-233 140,272-172,-1-4,-137 46,111-53,-180 64,277-92,0 1,0 0,0 0,1 1,0 0,0 0,0 1,1 0,0 0,0 1,1 0,-10 16,-3 0,0-1,-36 34,12-14,-99 114,128-145,6-12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25.8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1,'33'1,"-1"1,1 2,44 11,91 35,-59-16,149 38,184 55,-366-104,85 28,-134-41,1 2,-2 1,39 26,-50-29,-1 1,15 14,-21-14,-8-10,0-1,0 0,0 1,0-1,0 0,0 1,0-1,0 1,0-1,0 0,0 1,0-1,0 0,0 1,0-1,0 1,-1-1,1 0,0 1,0-1,0 0,-1 0,1 1,0-1,0 0,-1 1,1-1,0 0,-1 0,0 1,-11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11.97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5:48.0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1,'3'0,"0"0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53:31.43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1,'9'5,"0"1,0 1,-1-1,15 16,7 4,33 21,2-3,98 49,-93-56,-21-11,2-3,0-2,94 24,169 18,688 45,-913-104,95-8,-174 4,1-1,-1 0,0-1,0 0,0 0,0-1,0-1,14-6,-20 7,-1-1,0 1,0 0,0-1,0 0,0 1,-1-1,0 0,0 0,0-1,0 1,-1 0,0-1,1 1,-2-1,2-4,4-16,-2 15,6-24,24-47,-30 73,0 0,0 1,1 0,0 0,0 0,1 0,-1 1,2 0,-1 0,1 0,11-7,-17 12,-1 1,1 0,-1-1,1 1,-1 0,1-1,-1 1,1 0,0-1,-1 1,1 0,-1 0,1 0,0 0,-1 0,1 0,0 0,-1 0,1 0,-1 0,1 0,0 0,-1 0,1 0,-1 0,1 1,0-1,-1 0,1 1,-1-1,1 0,-1 1,1-1,-1 0,1 1,-1-1,1 1,-1-1,0 1,1-1,-1 1,0-1,1 1,-1-1,0 1,1 1,-1 1,1 1,0 0,-1 0,0 1,0-1,0 6,-4 16,0-1,-2 1,0-1,-2 0,-1-1,-12 26,-83 138,101-183,-41 63,-3-2,-2-2,-3-2,-3-3,-112 93,-138 133,17 21,214-225,-210 251,99-112,182-217,-423 526,415-513,0 0,1 1,1 0,0 1,1 0,2 0,-1 1,2 0,1 0,0 0,-1 23,5-40,0 0,0-1,0 1,-1 0,1 0,-1-1,1 1,-1 0,0-1,1 1,-1-1,-2 3,-3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53:32.0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1,'10'0,"0"1,1 1,11 2,12 3,182 20,-1-5,102 5,96 4,710 24,6-19,-1071-35,-6 0,-28-1,0 0,0 2,41 8,-50-3,-14 1,-2-7,0 1,0-1,0 0,0 1,-1-1,1 0,-1 0,1 0,-1 0,-2 2,-34 15,-7-1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01.91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1642 106,'0'-1,"-1"0,1 1,0-1,0 0,-1 1,1-1,0 0,-1 1,1-1,-1 1,1-1,-1 1,1-1,-1 1,0-1,1 1,-1-1,1 1,-1 0,0-1,1 1,-2-1,-20-6,17 6,-47-12,-1 1,-72-4,6 0,-153-9,-2 22,214 4,44-1,0 2,0 0,0 1,0 0,0 1,1 1,0 1,0 0,0 1,1 0,0 1,0 1,1 0,0 1,-14 14,-4 7,1 1,2 2,2 1,-31 53,36-58,-26 30,29-38,0 0,-27 48,34-46,1 1,1 0,1 0,1 1,-6 49,0 135,12-157,-1-13,0 12,5 52,-1-87,0 0,1-1,1 1,0-1,1 0,1 0,10 19,-3-12,1 1,2-2,0 0,1 0,1-2,1 0,1-1,1-2,0 0,2-1,-1 0,2-2,0-1,1-1,46 15,-18-12,-1-3,85 9,112-5,-107-9,-92-4,236 9,-277-12,-1-1,1 0,-1 0,1 0,-1-1,0-1,0 1,0-1,0-1,0 1,-1-1,1 0,-1-1,0 0,-1 0,1-1,-1 0,0 0,0 0,5-9,15-20,29-52,-35 54,5-15,-2 0,31-92,-27 62,12-61,-13 39,-7 37,10-68,-25 104,-1 0,-1 0,-1 0,-2 0,-4-37,3 53,-1 0,0 1,-1-1,0 1,0-1,-1 1,-12-18,2 8,-1 0,-25-24,23 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04.1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2086 1,'-1'6,"0"0,0 0,0-1,-5 12,-1 8,-4 42,4 0,3 1,5 84,0-64,0 68,-8 324,-1-411,-26 106,14-79,-4 4,20-89,0 1,-1-1,0 0,-1 0,0 0,-10 11,-69 74,53-64,-52 72,51-58,-2-1,-77 75,-97 58,161-143,-2-2,-1-2,-1-3,-1-2,-101 34,108-47,0-2,0-1,-82 4,-144-10,241-4,23 0,0-1,0 0,0-1,1 1,-1-2,0 1,1-1,-1 0,1 0,0-1,0 0,0-1,0 1,1-1,-6-6,-8-9,1-2,-32-44,27 32,8 13,1-1,1 0,-21-46,30 53,0 1,0-1,2 0,0 0,0 0,1-1,1 1,1-17,3-21,-3 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17.22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1983 140,'0'-2,"0"1,-1 0,1 0,0 0,-1 0,1 0,-1-1,1 1,-1 0,0 0,1 0,-1 0,0 0,0 1,1-1,-1 0,0 0,0 0,0 1,0-1,0 0,0 1,-3-1,-30-11,26 10,-376-74,344 70,-34-4,0 4,-1 2,0 4,-144 18,146-6,-82 23,114-22,0 1,0 3,-51 28,20-4,-104 80,143-94,0 2,2 1,2 1,-50 67,67-79,2 0,0 1,1 0,1 0,1 1,1 0,0 0,-3 38,5-16,1 1,3 0,7 61,-3-72,2-1,1 0,2 0,1 0,1-1,25 47,-16-43,1-1,1-1,2-1,56 57,-35-48,1-2,2-2,2-2,1-2,2-3,0-1,77 27,13-6,3-7,206 35,-298-69,60 3,-94-11,0-1,0-1,0-1,0-1,-1-1,29-8,-7-4,0-1,-1-2,-2-2,0-1,-1-2,52-45,-76 58,-2-1,0 0,0-1,-1 0,0-1,10-21,37-94,-24 49,-21 50,-1-1,-2-1,-1 0,-1 0,4-62,-8 13,-9-98,1 138,-1 0,-3 1,-1-1,-23-55,14 49,-2 2,-2 1,-2 0,-48-64,62 95,0 1,-1-1,-1 2,-26-20,31 25,0 1,0 0,-1 1,1 0,-1 0,0 1,0 0,0 0,-18-2,24 5,0 0,1 0,-1 1,0-1,1 0,-1 1,0 0,1-1,-1 1,1 0,-4 3,-18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6:18.84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2440 1,'-6'39,"1"-6,0 155,-2 21,1-171,-1-1,-2 0,-1 0,-2-1,-2 0,-31 57,-134 190,123-201,-101 159,-71 105,206-318,-2-2,-35 33,-30 33,40-34,-86 77,105-106,9-9,-1-1,-29 20,42-34,0 1,0-2,0 1,-1-2,1 1,-1-1,0-1,0 1,0-2,-12 2,-161 16,182-19,-27 6,0-2,0-1,0-1,0-2,-31-3,48 1,1-1,0 0,1 0,-1-1,1-1,-1 0,1 0,-12-9,-66-60,55 44,-48-37,25 21,-50-53,74 61,2 0,2-2,1-1,2-2,-23-57,41 84,1 0,0 0,-4-29,-4-15,7 45,0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8:30.8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8:41.23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2842 88,'-49'-3,"-69"-11,34 2,-45-6,67 7,-120-3,-288 1,46 10,351 10,1 3,0 4,-86 27,-142 48,268-77,0 0,0 2,1 1,1 2,1 1,-51 40,34-18,1 2,-77 95,98-107,1 2,-25 48,38-60,1 0,0 1,2 1,0-1,-6 35,10-32,-4 18,-3 74,10-104,1 0,0 0,0 0,1 0,1 0,0-1,0 1,1-1,1 0,0 0,7 11,32 39,3-2,68 66,-41-47,-51-54,1-2,1 0,40 25,89 46,-149-90,77 41,89 33,92 21,87 17,-265-93,100 13,91-3,-227-26,-47-6,398 29,-385-29,1-1,0-1,-1 0,1-1,-1-1,0-1,0 0,19-9,8-8,55-38,-63 38,-7 5,-2-1,0-2,-1 0,-2-2,31-35,-40 41,-1-1,-1-1,-1 0,0 0,-1-1,-1 0,-1-1,0 0,4-25,34-243,4-21,-40 242,2-74,-3 13,-8 126,11-156,-11 140,-1 0,-1 1,0-1,-2 0,0 0,-10-29,8 35,-1 0,0 0,0 0,-17-19,-43-40,57 60,-30-25,-65-46,38 32,65 48,0 0,-1 0,1 0,-1 1,0-1,1 1,-1-1,0 1,-5-1,-6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8:43.3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3177 1,'0'584,"-2"-531,-1 0,-4 0,-1 0,-24 80,11-68,-3-1,-3-2,-39 69,-52 122,25-47,67-159,-1-2,-2-1,-2-1,-2-2,-2-1,-1-2,-2-2,-48 37,74-65,0 0,-1 0,1-1,-1-1,-1 0,1-1,-1-1,0 0,-19 3,-13-1,-73 0,-20 2,95-1,0 1,1 2,0 2,1 1,0 3,-61 32,29-12,0-2,-2-5,-94 25,118-41,0-3,-1-1,-1-3,1-2,-1-3,-76-7,46-5,0-2,1-5,-106-36,173 50,1-2,-1 1,1-2,0 0,1-1,0 0,0-2,1 1,0-1,1-1,-18-20,18 18,2-2,0 0,0 0,1-1,1 0,1 0,0-1,1 1,1-2,1 1,0-1,1 1,1-1,0-27,-11-185,11 203,-16-88,11 77,-4-69,11-16,1 105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12.7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9:45.72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00.7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3336 354,'-33'-35,"19"22,1 2,-1-1,-1 2,0 0,-1 0,1 2,-2 0,-25-9,-15 2,-87-38,116 42,-54-14,-10-4,64 17,-2 1,0 2,0 1,-41-6,46 11,-142-10,-91 3,154 3,-136 8,216 2,0 1,1 1,-1 1,-39 16,-9 3,23-7,1 2,1 2,-46 29,55-30,-54 36,-30 15,68-42,-49 37,-14 8,38-25,-103 86,144-106,-86 75,116-98,0 0,0 0,1 0,0 1,0 0,1 0,-10 18,3 1,-15 39,17-35,-17 29,7-19,2 0,2 2,-19 72,-2 3,1-5,28-73,3 1,1 0,2 1,3 59,0-93,-1 77,2 74,1-152,-1 1,1-1,1 0,-1 0,1 0,0 0,1 0,-1 0,2-1,5 8,10 18,-13-20,1-1,0 0,0 0,1-1,1 0,11 9,69 48,-65-49,53 32,3-5,86 37,-61-32,-43-19,199 105,-206-107,2-2,1-3,1-2,84 19,-61-19,-20-3,0-4,0-2,87 7,-41-15,352 8,-429-14,0-2,0-1,0-2,-1-1,0-2,40-16,170-89,-93 39,150-83,-265 138,-1 0,-1-2,47-44,-59 47,-1 0,-1-2,-1 0,-1-1,0 0,12-27,16-51,-4-1,36-146,-58 184,82-358,-93 363,-2-1,-5-79,-1 42,2 85,0 0,-1 0,0 0,0 0,-2 0,1 1,-1-1,-1 1,0 0,0 0,-1 0,0 0,-1 1,-8-12,-14-16,-37-65,61 95,-2-2,-1 0,1 0,-2 1,1 0,-1 0,-13-10,-59-34,27 18,24 15,-63-32,77 44,0 1,0 1,-1 0,0 1,0 1,-25-3,24 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03.2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3326 1,'1'2,"1"-1,-1 1,1 0,-1 1,0-1,0 0,0 0,-1 0,1 1,0-1,-1 0,1 4,2 32,-3-25,1 61,-13 105,7-128,-3 10,4-36,-2 35,2 21,-22 108,11-86,6 4,9-81,-1 1,-2-1,-1 0,-1 0,-12 36,-23 35,-25 73,52-121,-4-1,-1 0,-34 63,15-43,-42 67,58-103,-1-2,-1 0,-2-1,-1-1,-1-2,-1 0,-35 23,50-41,-117 71,113-71,0 0,0-2,0 0,-1-1,0 0,-25 2,4-1,-48 13,57-11,0-2,0-1,-46 3,40-6,1 2,-1 1,-36 11,-29 5,72-18,-59-1,1-1,-713 15,571-17,218 0,0 0,0 0,0-1,0 0,1-1,-1 0,-11-6,-68-38,44 21,33 18,0 0,0-1,1-1,0 1,1-2,0 0,0 0,1-1,1 0,-11-17,-2-12,1 0,-16-48,31 75,-24-58,-38-107,64 161,-4-35,4 19,1 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34.68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44.21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1796 1,'-2'0,"0"1,1 0,-1 0,0 0,1 0,-1 0,1 0,0 0,-1 0,1 1,0-1,0 0,0 1,0-1,-2 3,-3 5,-45 59,4 1,-44 88,-45 69,-178 185,-23-23,278-320,4 3,2 2,4 2,-48 98,84-148,-204 457,184-400,-55 96,6-15,64-133,15-26,0 0,1 0,-1 0,1 0,-1 1,1-1,0 1,1 0,-1 0,0 7,2-11,0 0,0-1,0 1,0 0,1 0,-1-1,0 1,0 0,1 0,-1-1,0 1,1 0,-1-1,1 1,-1 0,1-1,-1 1,1-1,-1 1,1-1,0 1,-1-1,1 0,0 1,1 0,23 6,36 0,-1-2,85-5,-76 0,210 0,860-4,-575-23,73 0,-599 30,-17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0:45.36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1,'0'1675,"0"-1649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2:17.60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1907 29,'-11'-1,"0"0,0-1,-16-4,-14-2,-95-3,-212 11,330 2,0 0,0 1,1 1,-1 1,-20 8,-84 41,34-13,24-15,17-8,2 1,-79 47,-168 113,256-157,1 2,1 1,1 1,2 2,1 1,1 1,1 2,-33 51,50-65,2 1,1 0,0 0,1 1,-6 30,-3 8,9-34,2-1,0 1,-2 43,9 75,-1-134,0 0,1 0,0 1,0-1,1 0,0-1,1 1,8 14,4 2,23 28,-20-28,107 137,-107-138,0-2,2 0,1-1,28 20,103 62,-17-13,193 128,-146-101,97 45,-251-145,33 16,-17-10,-2 2,79 58,-54-29,1-4,3-2,127 61,318 188,-494-281,162 116,2 2,-92-68,-83-56,-1 1,0 1,0 0,-1 0,12 18,-18-22,-1 0,1 0,-2 0,1 0,-1 1,0-1,1 9,4 58,-4-28,3 183,-7-149,1-67,-2 0,0 1,0-1,-1 0,-1 0,0-1,-1 1,0-1,-1 0,0 0,-1-1,0 1,-1-1,0-1,-13 13,6-8,0-1,-2 0,0-1,0 0,-1-2,-1 0,0-1,-36 14,3-6,0-2,-1-2,0-2,-83 6,-51-4,-111 2,-808-17,1098 1,-7 0,1 0,-23-4,32 3,1 0,-1 0,1-1,0 1,0-1,0 0,0 0,0 0,0-1,0 0,1 1,-6-7,-2-3,1-1,0 0,1-1,1 0,0-1,1 1,1-2,0 1,1-1,-6-31,3-5,3-1,2-56,1 39,-20-512,22 554,2 1,1-1,1 1,1 0,15-47,-1 23,48-95,-46 113,1 1,1 0,2 2,32-30,-12 17,2 2,56-37,-72 55,47-31,146-75,101-17,-36 2,-101 46,-95 54,134-69,-179 86,-1-2,68-57,-66 45,47-54,-80 76,-1 1,0-2,-2 0,0-1,-1 0,10-26,60-198,-71 198,-2 1,-1-2,1-66,-9 85,-5-52,3 69,0 1,-1 0,0 1,-1-1,0 0,0 1,-12-17,-33-53,-56-83,92 149,-1 0,0 1,-1 0,-30-18,33 22,-2 0,-1 0,0 1,0 1,-29-10,-67-12,12 4,66 14,-5 0,1-1,0-3,-43-23,47 21,-1 0,0 3,-1 1,-59-15,8 5,-44-11,110 30,5-1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3:14.85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1844,'2'-1,"1"0,0 0,-1 0,1 0,0 0,-1 0,1-1,-1 1,0-1,4-3,3-2,187-131,200-185,-285 216,114-144,48-48,-43 73,-177 178,2 1,2 3,1 3,104-56,-106 63,-3-3,59-52,-96 74,-13 12,-1 0,1 0,0 0,1 0,-1 1,5-4,-8 6,1 0,-1 0,0 0,0 0,1 0,-1 0,0 0,0 0,0 0,1 0,-1 0,0 0,0 0,1 0,-1 0,0 0,0 0,1 0,-1 0,0 0,0 1,0-1,1 0,-1 0,0 0,0 0,0 0,1 1,-1-1,0 0,0 0,0 0,0 1,0-1,1 0,3 14,-2 16,-2-28,-7 237,0-84,5 630,1-83,-20-389,1-16,20 53,-1 40,-13-194,0 59,14-75,0-164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3:16.5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0 199,'4'-2,"-1"0,0 0,1 0,-1 0,1 1,0-1,-1 1,1 0,0 0,0 0,0 1,4-1,9-1,371-60,-233 38,111-13,394 10,-529 19,-76 4,-40 2,0 0,16-4,-10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4:02.1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2229 113,'-1'-2,"1"0,-1 0,1 0,-1 0,0 1,0-1,0 0,0 0,0 0,0 1,0-1,-1 1,1-1,0 1,-1-1,0 1,1 0,-1 0,0-1,1 1,-1 0,0 1,-3-2,-7-3,-1 0,-17-3,24 6,-71-14,-156-12,217 27,-498-10,503 13,-1-1,1 1,0 1,0 0,-22 9,-51 30,40-18,-27 11,-107 58,133-67,-78 62,67-42,2 2,2 3,2 3,-80 110,117-143,-169 276,160-254,2 1,2 0,1 1,3 1,-11 59,21-80,2 0,1 0,1 0,0 0,2 0,2-1,0 1,1-1,1 1,2-2,11 28,-10-31,0-1,2-1,0 1,1-2,1 0,0 0,2-1,-1-1,2 0,0-1,1-1,0 0,25 12,-2-5,1-3,0-1,85 20,137 6,-89-28,222-10,-358-6,0-1,0-2,0-2,-1-1,1-2,-2-1,0-2,0-2,-1-1,-1-2,-1-1,35-26,55-52,-103 79,-2-1,0 0,29-42,-23 24,-2 0,-2-1,-1-1,-2 0,-2-2,-1 0,8-47,-16 61,9-50,45-134,12 41,-62 148,-1 0,0-1,-2-1,7-43,4-99,-15 127,-1 12,-1-1,-1 1,-5-31,3 45,-1-1,0 0,-1 1,0 0,-1 0,-1 0,-13-23,19 36,-1-1,1 1,0 0,0-1,0 1,-1-1,1 1,0-1,-1 1,1 0,0-1,-1 1,1 0,0-1,-1 1,1 0,-1-1,1 1,-1 0,1 0,0-1,-1 1,1 0,-1 0,1 0,-1 0,1 0,-2 0,-4 12,4 24,5-5,1 0,2 0,1 0,13 32,6 31,38 231,-15-69,38 219,-49-173,14 95,-14-223,6 34,-15 278,-22-324,-1 96,-6-248,-1-1,0 1,0-1,-1 0,-1 1,1-1,-1 0,-1-1,0 1,-9 15,9-18,-1 0,1-1,-1 0,0 0,0 0,-1-1,1 1,-1-1,0-1,0 1,0-1,-1 0,1 0,-1-1,-8 3,-18 3,-15 4,-2-2,-56 5,-477 29,266-40,182-6,-4-4,-180-31,318 37,-95-13,-118-19,144 18,0-3,1-3,-78-34,-137-92,272 139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25.1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5,'0'-1,"1"1,-1 0,0-1,1 1,-1 0,1-1,-1 1,1 0,-1 0,1-1,-1 1,1 0,-1 0,1 0,-1 0,1 0,-1 0,1 0,-1 0,1 0,0 0,-1 0,1 0,-1 0,1 0,-1 1,1-1,-1 0,1 0,0 1,55 15,86 38,-60-22,198 71,541 121,376-62,-1115-155,-76-6,23 4,-29-5,0 1,1-1,-1 0,1 0,-1 1,0-1,1 0,-1 0,0 1,1-1,-1 0,0 1,0-1,1 0,-1 1,0-1,0 1,0-1,0 0,1 1,-1-1,0 1,0-1,0 0,0 1,0-1,0 1,0-1,0 1,0-1,0 0,0 1,0-1,-1 1,1-1,0 0,0 1,0-1,0 1,-1-1,1 0,0 1,-1-1,1 0,0 1,0-1,-1 0,1 0,0 1,-1-1,1 0,-1 0,1 1,-1-1,-16 14,0-1,-1-1,-32 17,30-18,-187 103,-149 88,238-127,-233 140,272-172,-1-4,-137 46,111-53,-180 64,277-92,0 1,0 0,0 0,1 1,0 0,0 0,0 1,1 0,0 0,0 1,1 0,-10 16,-3 0,0-1,-36 34,12-14,-99 114,128-145,6-12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6:29.8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166 973,'-1'-1,"-1"-1,0 1,1 0,-1-1,1 1,-1-1,1 0,0 1,-1-1,1 0,0 0,0 0,1 0,-1 0,0 0,0-2,-1-1,-12-31,2-2,1 0,2 0,1 0,2-1,2-1,2 1,3-43,0 63,1 1,1 0,0 0,2 0,0 1,1-1,1 1,0 0,1 1,1 0,0 0,2 1,0 0,0 1,1 0,1 1,0 0,1 1,0 1,31-19,-1 8,1 2,0 2,65-17,147-20,-100 31,202-3,162 25,-287 4,-171-3,195 10,-230-6,0 1,-1 2,1 1,-1 1,0 1,49 24,-66-27,0 0,-1 1,0 0,0 0,0 1,-1 0,0 1,-1 0,10 14,-9-9,0 0,-1 1,-1 0,0 0,-1 0,3 17,-1 11,-1 0,-3 0,-2 1,-4 49,-1-53,-1 1,-3-1,-23 77,-57 111,66-176,-179 408,139-336,-127 191,100-187,-167 181,118-169,-209 164,263-240,-3-4,-2-4,-2-4,-121 50,136-74,-114 28,-81 0,166-36,-29 11,172-29,2034 11,-1531-17,-382-5,215-42,-127-5,-226 54,-12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39:30.2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1910 9,'-1'0,"1"-1,-1 1,1-1,-1 1,1-1,-1 1,1-1,-1 1,1-1,-1 1,0 0,1-1,-1 1,0 0,1 0,-1-1,0 1,1 0,-1 0,0 0,0 0,1 0,-2 0,-21-1,21 0,-20 2,0 0,1 1,-1 1,-35 11,-82 35,95-29,2 2,1 2,0 2,2 1,-64 59,-156 181,258-265,-60 70,-88 136,-30 94,-70 105,27-62,197-296,2 0,2 1,2 2,2 0,-14 81,20-50,4 0,5 147,4-200,2 1,1-1,1 0,2 0,1-1,1 0,1 0,2-1,0-1,2 0,2-1,0 0,1-1,2-2,0 0,1-1,2-1,0-1,49 33,-25-25,1-1,1-3,1-2,0-2,106 26,-89-32,1-3,0-3,1-3,93-5,-114-3,1-1,67-17,-92 15,1-2,-2 0,1-1,-2-2,1 0,33-23,-39 22,-1-1,0 0,-1-2,0 1,-2-2,22-29,-27 31,0 0,0-1,-1 0,-1-1,-1 0,0 1,-1-2,3-30,-4 19,-1 1,-1-1,-5-43,1 57,1-1,-2 0,0 1,-1 0,0 0,-1 0,0 1,-12-18,-37-46,-124-134,140 172,-2 2,-1 2,-55-35,-148-75,211 127,-1 2,-1 2,0 1,-1 2,0 2,0 1,-62-5,-85-5,53 5,99 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40:25.5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1577 145,'0'-1,"0"-1,-1 1,1 0,0 0,-1 0,1 0,-1 0,0 0,1 0,-1 0,0 0,0 0,1 0,-1 0,0 1,0-1,0 0,0 1,0-1,-1 0,-26-13,21 11,-25-9,-1 0,-59-12,-72-3,116 20,40 6,-64-10,-84-2,149 13,-1 1,1 0,0 0,-1 0,1 1,0 0,-14 7,-45 27,36-17,-290 179,244-143,-138 128,192-161,-22 27,38-40,-1 1,1-1,1 1,-1 0,2 1,-6 14,0 13,2 1,1-1,-2 54,12 118,-1-192,0-1,1 0,1 0,0-1,2 1,-1-1,2 0,0 0,1-1,18 26,40 66,-41-62,3-1,2-1,64 73,-55-80,1-2,2-2,1-1,74 38,-79-50,2-1,61 17,86 12,-111-34,0-3,1-3,140-8,-204 1,0-1,-1-1,1 0,-1-1,0-1,0 1,0-2,0 0,0 0,-1-1,0-1,19-14,-1 0,26-20,55-52,-98 80,-1 0,0-2,-1 1,0-1,-1-1,-1 0,12-32,-5 4,15-82,-22 66,-2 0,-5-116,1-27,-1 196,4-46,-2 0,-3 0,-9-87,5 125,-1 1,-1-1,0 1,0 0,-1 0,-1 1,-1 0,0 0,0 1,-17-17,-5 0,-1 2,-1 2,-50-30,53 36,-116-71,117 75,-1 0,0 2,-36-10,64 23,1-1,0 0,0 1,0 0,0-1,-1 1,1-1,0 1,0 0,0 0,0 0,0 0,-1 0,1 0,0 0,0 0,0 0,0 1,0-1,-1 0,1 1,0-1,0 1,0-1,0 1,0-1,0 1,-1 1,-3 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40:27.1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2058 1,'40'130,"-21"-60,52 120,-60-165,-2 1,0 0,-2 0,0 1,4 50,-5 138,-6-175,1 115,-4 234,-2-330,-20 96,5-40,7-41,-4 0,-27 78,-71 135,41-135,56-119,-1-1,-37 44,-14 16,37-46,-45 46,44-55,-2-1,-2-2,-1-2,-53 34,66-50,8-4,0-1,-1-1,0-1,-1 0,0-1,-36 8,-59 0,-123 2,-117-20,166-11,43 1,142 12,1 0,-1-1,0 0,0 0,1 0,-1-1,1 1,-1-1,1 0,-1 0,1 0,0 0,0-1,0 1,0-1,1 1,-1-1,1 0,-3-4,-4-7,1 0,1 0,-8-22,1 2,-7-23,18 44,-1 2,0-1,-1 0,0 1,-7-11,5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05:25.87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1,'33'1,"-1"1,1 2,44 11,91 35,-59-16,149 38,184 55,-366-104,85 28,-134-41,1 2,-2 1,39 26,-50-29,-1 1,15 14,-21-14,-8-10,0-1,0 0,0 1,0-1,0 0,0 1,0-1,0 1,0-1,0 0,0 1,0-1,0 0,0 1,0-1,0 1,-1-1,1 0,0 1,0-1,0 0,-1 0,1 1,0-1,0 0,-1 1,1-1,0 0,-1 0,0 1,-11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4:25:48.0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1,'3'0,"0"0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53:31.43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1,'9'5,"0"1,0 1,-1-1,15 16,7 4,33 21,2-3,98 49,-93-56,-21-11,2-3,0-2,94 24,169 18,688 45,-913-104,95-8,-174 4,1-1,-1 0,0-1,0 0,0 0,0-1,0-1,14-6,-20 7,-1-1,0 1,0 0,0-1,0 0,0 1,-1-1,0 0,0 0,0-1,0 1,-1 0,0-1,1 1,-2-1,2-4,4-16,-2 15,6-24,24-47,-30 73,0 0,0 1,1 0,0 0,0 0,1 0,-1 1,2 0,-1 0,1 0,11-7,-17 12,-1 1,1 0,-1-1,1 1,-1 0,1-1,-1 1,1 0,0-1,-1 1,1 0,-1 0,1 0,0 0,-1 0,1 0,0 0,-1 0,1 0,-1 0,1 0,0 0,-1 0,1 0,-1 0,1 1,0-1,-1 0,1 1,-1-1,1 0,-1 1,1-1,-1 0,1 1,-1-1,1 1,-1-1,0 1,1-1,-1 1,0-1,1 1,-1-1,0 1,1 1,-1 1,1 1,0 0,-1 0,0 1,0-1,0 6,-4 16,0-1,-2 1,0-1,-2 0,-1-1,-12 26,-83 138,101-183,-41 63,-3-2,-2-2,-3-2,-3-3,-112 93,-138 133,17 21,214-225,-210 251,99-112,182-217,-423 526,415-513,0 0,1 1,1 0,0 1,1 0,2 0,-1 1,2 0,1 0,0 0,-1 23,5-40,0 0,0-1,0 1,-1 0,1 0,-1-1,1 1,-1 0,0-1,1 1,-1-1,-2 3,-3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3:53:32.0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1,'10'0,"0"1,1 1,11 2,12 3,182 20,-1-5,102 5,96 4,710 24,6-19,-1071-35,-6 0,-28-1,0 0,0 2,41 8,-50-3,-14 1,-2-7,0 1,0-1,0 0,0 1,-1-1,1 0,-1 0,1 0,-1 0,-2 2,-34 15,-7-1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02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6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2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9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9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B296-EB58-43FB-9985-147B1FC3681F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5B5D-1D6A-4875-BC3E-EF594F5EE0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34" Type="http://schemas.openxmlformats.org/officeDocument/2006/relationships/image" Target="../media/image18.png"/><Relationship Id="rId42" Type="http://schemas.openxmlformats.org/officeDocument/2006/relationships/customXml" Target="../ink/ink20.xml"/><Relationship Id="rId47" Type="http://schemas.openxmlformats.org/officeDocument/2006/relationships/customXml" Target="../ink/ink23.xml"/><Relationship Id="rId7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customXml" Target="../ink/ink15.xml"/><Relationship Id="rId38" Type="http://schemas.openxmlformats.org/officeDocument/2006/relationships/customXml" Target="../ink/ink18.xml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customXml" Target="../ink/ink17.xml"/><Relationship Id="rId40" Type="http://schemas.openxmlformats.org/officeDocument/2006/relationships/customXml" Target="../ink/ink19.xml"/><Relationship Id="rId45" Type="http://schemas.openxmlformats.org/officeDocument/2006/relationships/customXml" Target="../ink/ink2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customXml" Target="../ink/ink16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20.png"/><Relationship Id="rId21" Type="http://schemas.openxmlformats.org/officeDocument/2006/relationships/image" Target="../media/image12.png"/><Relationship Id="rId34" Type="http://schemas.openxmlformats.org/officeDocument/2006/relationships/image" Target="../media/image18.png"/><Relationship Id="rId42" Type="http://schemas.openxmlformats.org/officeDocument/2006/relationships/customXml" Target="../ink/ink43.xml"/><Relationship Id="rId47" Type="http://schemas.openxmlformats.org/officeDocument/2006/relationships/customXml" Target="../ink/ink46.xml"/><Relationship Id="rId50" Type="http://schemas.openxmlformats.org/officeDocument/2006/relationships/image" Target="../media/image25.png"/><Relationship Id="rId55" Type="http://schemas.openxmlformats.org/officeDocument/2006/relationships/customXml" Target="../ink/ink50.xml"/><Relationship Id="rId7" Type="http://schemas.openxmlformats.org/officeDocument/2006/relationships/customXml" Target="../ink/ink24.xml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customXml" Target="../ink/ink38.xml"/><Relationship Id="rId38" Type="http://schemas.openxmlformats.org/officeDocument/2006/relationships/customXml" Target="../ink/ink41.xml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16.png"/><Relationship Id="rId41" Type="http://schemas.openxmlformats.org/officeDocument/2006/relationships/image" Target="../media/image21.png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26.xml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customXml" Target="../ink/ink40.xml"/><Relationship Id="rId40" Type="http://schemas.openxmlformats.org/officeDocument/2006/relationships/customXml" Target="../ink/ink42.xml"/><Relationship Id="rId45" Type="http://schemas.openxmlformats.org/officeDocument/2006/relationships/customXml" Target="../ink/ink45.xml"/><Relationship Id="rId53" Type="http://schemas.openxmlformats.org/officeDocument/2006/relationships/customXml" Target="../ink/ink49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35.xml"/><Relationship Id="rId36" Type="http://schemas.openxmlformats.org/officeDocument/2006/relationships/image" Target="../media/image19.png"/><Relationship Id="rId49" Type="http://schemas.openxmlformats.org/officeDocument/2006/relationships/customXml" Target="../ink/ink47.xml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customXml" Target="../ink/ink25.xml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15.png"/><Relationship Id="rId30" Type="http://schemas.openxmlformats.org/officeDocument/2006/relationships/customXml" Target="../ink/ink36.xml"/><Relationship Id="rId35" Type="http://schemas.openxmlformats.org/officeDocument/2006/relationships/customXml" Target="../ink/ink39.xml"/><Relationship Id="rId43" Type="http://schemas.openxmlformats.org/officeDocument/2006/relationships/customXml" Target="../ink/ink44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6.png"/><Relationship Id="rId51" Type="http://schemas.openxmlformats.org/officeDocument/2006/relationships/customXml" Target="../ink/ink4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5" Type="http://schemas.openxmlformats.org/officeDocument/2006/relationships/image" Target="../media/image30.png"/><Relationship Id="rId4" Type="http://schemas.openxmlformats.org/officeDocument/2006/relationships/customXml" Target="../ink/ink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8ED43-5E55-43A2-B24F-2480710C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8" y="526473"/>
            <a:ext cx="1963699" cy="152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197FD-44AE-4A71-9FB8-9D33310A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10" y="526473"/>
            <a:ext cx="1952849" cy="152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371C6-44D8-4702-B6CB-3BCF25E0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58" y="526473"/>
            <a:ext cx="1963699" cy="1527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E1EA9-BD6D-4BDC-AAC0-3FC36523A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70" y="526473"/>
            <a:ext cx="1945571" cy="152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340499-EEAF-4EA5-A044-5F052942F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954" y="526473"/>
            <a:ext cx="1954030" cy="152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D0927-ADCF-4165-8E0F-F9CAD1BDAB86}"/>
              </a:ext>
            </a:extLst>
          </p:cNvPr>
          <p:cNvSpPr txBox="1"/>
          <p:nvPr/>
        </p:nvSpPr>
        <p:spPr>
          <a:xfrm>
            <a:off x="570298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2E36A-6316-41C5-8CEF-5E72603DD965}"/>
              </a:ext>
            </a:extLst>
          </p:cNvPr>
          <p:cNvSpPr txBox="1"/>
          <p:nvPr/>
        </p:nvSpPr>
        <p:spPr>
          <a:xfrm>
            <a:off x="2751923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CBA0B-66CA-4EC3-9DB4-50635C84A79D}"/>
              </a:ext>
            </a:extLst>
          </p:cNvPr>
          <p:cNvSpPr txBox="1"/>
          <p:nvPr/>
        </p:nvSpPr>
        <p:spPr>
          <a:xfrm>
            <a:off x="4954964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8DD99-6A21-454E-863C-51EC574AC7DB}"/>
              </a:ext>
            </a:extLst>
          </p:cNvPr>
          <p:cNvSpPr txBox="1"/>
          <p:nvPr/>
        </p:nvSpPr>
        <p:spPr>
          <a:xfrm>
            <a:off x="7093020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12A45-FCD7-4894-9197-5A162D4139E2}"/>
              </a:ext>
            </a:extLst>
          </p:cNvPr>
          <p:cNvSpPr txBox="1"/>
          <p:nvPr/>
        </p:nvSpPr>
        <p:spPr>
          <a:xfrm>
            <a:off x="9301939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[4]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A58E1-02E7-40D3-9086-D7455D9AF6CD}"/>
              </a:ext>
            </a:extLst>
          </p:cNvPr>
          <p:cNvSpPr/>
          <p:nvPr/>
        </p:nvSpPr>
        <p:spPr>
          <a:xfrm>
            <a:off x="231898" y="2298700"/>
            <a:ext cx="1952849" cy="17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25F60-67F0-4D04-BF0F-E73CD51FE5D7}"/>
              </a:ext>
            </a:extLst>
          </p:cNvPr>
          <p:cNvSpPr/>
          <p:nvPr/>
        </p:nvSpPr>
        <p:spPr>
          <a:xfrm>
            <a:off x="2410709" y="2298700"/>
            <a:ext cx="1952849" cy="17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423B2E-1918-483F-B345-1265BC8DEC14}"/>
                  </a:ext>
                </a:extLst>
              </p14:cNvPr>
              <p14:cNvContentPartPr/>
              <p14:nvPr/>
            </p14:nvContentPartPr>
            <p14:xfrm>
              <a:off x="540840" y="2373360"/>
              <a:ext cx="932760" cy="1513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423B2E-1918-483F-B345-1265BC8DEC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200" y="2310360"/>
                <a:ext cx="1058400" cy="16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4FD447-040D-4F17-91B7-F42D50E8B4F4}"/>
                  </a:ext>
                </a:extLst>
              </p14:cNvPr>
              <p14:cNvContentPartPr/>
              <p14:nvPr/>
            </p14:nvContentPartPr>
            <p14:xfrm>
              <a:off x="2782920" y="2367960"/>
              <a:ext cx="1098720" cy="1563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4FD447-040D-4F17-91B7-F42D50E8B4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9920" y="2304960"/>
                <a:ext cx="1224360" cy="1689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5C002F4-3350-4A09-A552-AB2842CCE79B}"/>
              </a:ext>
            </a:extLst>
          </p:cNvPr>
          <p:cNvSpPr/>
          <p:nvPr/>
        </p:nvSpPr>
        <p:spPr>
          <a:xfrm>
            <a:off x="2782920" y="4148139"/>
            <a:ext cx="1039780" cy="9382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F45E06-F53D-4D5C-A959-6D8FA94E08F7}"/>
                  </a:ext>
                </a:extLst>
              </p14:cNvPr>
              <p14:cNvContentPartPr/>
              <p14:nvPr/>
            </p14:nvContentPartPr>
            <p14:xfrm>
              <a:off x="7403880" y="306672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F45E06-F53D-4D5C-A959-6D8FA94E08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41240" y="3004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BA5C7C-59DD-4DA5-9D6C-9BCB0946C00C}"/>
                  </a:ext>
                </a:extLst>
              </p14:cNvPr>
              <p14:cNvContentPartPr/>
              <p14:nvPr/>
            </p14:nvContentPartPr>
            <p14:xfrm>
              <a:off x="5981160" y="372696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BA5C7C-59DD-4DA5-9D6C-9BCB0946C0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18520" y="36643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834A01C-88D0-445D-9DC8-F7DD30AD9439}"/>
              </a:ext>
            </a:extLst>
          </p:cNvPr>
          <p:cNvGrpSpPr/>
          <p:nvPr/>
        </p:nvGrpSpPr>
        <p:grpSpPr>
          <a:xfrm>
            <a:off x="2869680" y="4214400"/>
            <a:ext cx="978480" cy="840240"/>
            <a:chOff x="2869680" y="4214400"/>
            <a:chExt cx="978480" cy="84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C98FBA-8DCE-4594-A259-0553164AE8A1}"/>
                    </a:ext>
                  </a:extLst>
                </p14:cNvPr>
                <p14:cNvContentPartPr/>
                <p14:nvPr/>
              </p14:nvContentPartPr>
              <p14:xfrm>
                <a:off x="2869680" y="4214400"/>
                <a:ext cx="978480" cy="72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C98FBA-8DCE-4594-A259-0553164AE8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7040" y="4151760"/>
                  <a:ext cx="110412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7FF168-75FA-454E-89D8-519E73BA9E6E}"/>
                    </a:ext>
                  </a:extLst>
                </p14:cNvPr>
                <p14:cNvContentPartPr/>
                <p14:nvPr/>
              </p14:nvContentPartPr>
              <p14:xfrm>
                <a:off x="3085680" y="4565400"/>
                <a:ext cx="577080" cy="19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7FF168-75FA-454E-89D8-519E73BA9E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3040" y="4502760"/>
                  <a:ext cx="702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A7C763-DB45-4D11-B068-9ADD5DDAF53C}"/>
                    </a:ext>
                  </a:extLst>
                </p14:cNvPr>
                <p14:cNvContentPartPr/>
                <p14:nvPr/>
              </p14:nvContentPartPr>
              <p14:xfrm>
                <a:off x="3460440" y="5054280"/>
                <a:ext cx="288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A7C763-DB45-4D11-B068-9ADD5DDAF5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7800" y="4991640"/>
                  <a:ext cx="1285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B46527E-FEAB-4762-AF30-E3FAD7DB83BF}"/>
              </a:ext>
            </a:extLst>
          </p:cNvPr>
          <p:cNvSpPr/>
          <p:nvPr/>
        </p:nvSpPr>
        <p:spPr>
          <a:xfrm>
            <a:off x="5118299" y="229870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07DF24-85F0-46A2-821F-976824FEE7AA}"/>
              </a:ext>
            </a:extLst>
          </p:cNvPr>
          <p:cNvGrpSpPr/>
          <p:nvPr/>
        </p:nvGrpSpPr>
        <p:grpSpPr>
          <a:xfrm>
            <a:off x="5003760" y="2488920"/>
            <a:ext cx="1418760" cy="1365840"/>
            <a:chOff x="5003760" y="2488920"/>
            <a:chExt cx="1418760" cy="13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9346B7-BEDE-42FD-B0BF-27CE62FEB493}"/>
                    </a:ext>
                  </a:extLst>
                </p14:cNvPr>
                <p14:cNvContentPartPr/>
                <p14:nvPr/>
              </p14:nvContentPartPr>
              <p14:xfrm>
                <a:off x="5003760" y="2495400"/>
                <a:ext cx="948960" cy="1143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9346B7-BEDE-42FD-B0BF-27CE62FEB4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1120" y="2432760"/>
                  <a:ext cx="1074600" cy="12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6E5C5D-DA5D-4054-BFCE-A70E943AB72C}"/>
                    </a:ext>
                  </a:extLst>
                </p14:cNvPr>
                <p14:cNvContentPartPr/>
                <p14:nvPr/>
              </p14:nvContentPartPr>
              <p14:xfrm>
                <a:off x="5067120" y="3067080"/>
                <a:ext cx="1355400" cy="10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6E5C5D-DA5D-4054-BFCE-A70E943AB7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4480" y="3004440"/>
                  <a:ext cx="1481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9B21B8-2E76-456F-83DB-3A06AEA3BE4E}"/>
                    </a:ext>
                  </a:extLst>
                </p14:cNvPr>
                <p14:cNvContentPartPr/>
                <p14:nvPr/>
              </p14:nvContentPartPr>
              <p14:xfrm>
                <a:off x="5593800" y="2488920"/>
                <a:ext cx="681840" cy="622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9B21B8-2E76-456F-83DB-3A06AEA3BE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0800" y="2425920"/>
                  <a:ext cx="80748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35FBCF-3EF2-4594-A804-A3728A9CF847}"/>
                    </a:ext>
                  </a:extLst>
                </p14:cNvPr>
                <p14:cNvContentPartPr/>
                <p14:nvPr/>
              </p14:nvContentPartPr>
              <p14:xfrm>
                <a:off x="5472120" y="2933160"/>
                <a:ext cx="750960" cy="92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35FBCF-3EF2-4594-A804-A3728A9CF8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9120" y="2870520"/>
                  <a:ext cx="876600" cy="104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2E0CBB2-2A56-4E8E-9399-59529A3FDBBC}"/>
              </a:ext>
            </a:extLst>
          </p:cNvPr>
          <p:cNvSpPr/>
          <p:nvPr/>
        </p:nvSpPr>
        <p:spPr>
          <a:xfrm>
            <a:off x="5047350" y="408956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8CA8B7-4389-46A0-9DB0-E25513173D10}"/>
              </a:ext>
            </a:extLst>
          </p:cNvPr>
          <p:cNvGrpSpPr/>
          <p:nvPr/>
        </p:nvGrpSpPr>
        <p:grpSpPr>
          <a:xfrm>
            <a:off x="5293920" y="4254720"/>
            <a:ext cx="941760" cy="1308960"/>
            <a:chOff x="5293920" y="4254720"/>
            <a:chExt cx="941760" cy="13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C80460-95FB-4BCE-98DC-8D4E95E83593}"/>
                    </a:ext>
                  </a:extLst>
                </p14:cNvPr>
                <p14:cNvContentPartPr/>
                <p14:nvPr/>
              </p14:nvContentPartPr>
              <p14:xfrm>
                <a:off x="5369520" y="4254720"/>
                <a:ext cx="817560" cy="710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C80460-95FB-4BCE-98DC-8D4E95E835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6880" y="4192080"/>
                  <a:ext cx="94320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B1590C-3518-4FAA-930B-300F7156CA8C}"/>
                    </a:ext>
                  </a:extLst>
                </p14:cNvPr>
                <p14:cNvContentPartPr/>
                <p14:nvPr/>
              </p14:nvContentPartPr>
              <p14:xfrm>
                <a:off x="5293920" y="4730280"/>
                <a:ext cx="878760" cy="83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B1590C-3518-4FAA-930B-300F7156CA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30920" y="4667640"/>
                  <a:ext cx="100440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FAE36A-979F-4AFD-815A-5A213697A988}"/>
                    </a:ext>
                  </a:extLst>
                </p14:cNvPr>
                <p14:cNvContentPartPr/>
                <p14:nvPr/>
              </p14:nvContentPartPr>
              <p14:xfrm>
                <a:off x="6235320" y="4787520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FAE36A-979F-4AFD-815A-5A213697A9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72680" y="4724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CB2FF-C77A-4000-B8BB-946FB16D7008}"/>
              </a:ext>
            </a:extLst>
          </p:cNvPr>
          <p:cNvSpPr/>
          <p:nvPr/>
        </p:nvSpPr>
        <p:spPr>
          <a:xfrm>
            <a:off x="7525619" y="371558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701D44-1B36-4055-BFE7-02BC2D5CC467}"/>
              </a:ext>
            </a:extLst>
          </p:cNvPr>
          <p:cNvGrpSpPr/>
          <p:nvPr/>
        </p:nvGrpSpPr>
        <p:grpSpPr>
          <a:xfrm>
            <a:off x="7790790" y="3797410"/>
            <a:ext cx="1195920" cy="1436760"/>
            <a:chOff x="7790790" y="3797410"/>
            <a:chExt cx="1195920" cy="14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E3B4FE-C6CA-461E-AC50-163595E8E8B5}"/>
                    </a:ext>
                  </a:extLst>
                </p14:cNvPr>
                <p14:cNvContentPartPr/>
                <p14:nvPr/>
              </p14:nvContentPartPr>
              <p14:xfrm>
                <a:off x="7828950" y="3797410"/>
                <a:ext cx="1157760" cy="77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E3B4FE-C6CA-461E-AC50-163595E8E8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950" y="3734410"/>
                  <a:ext cx="12834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86C5E9-1E6D-48E1-9A23-A3F3B6B7BBA6}"/>
                    </a:ext>
                  </a:extLst>
                </p14:cNvPr>
                <p14:cNvContentPartPr/>
                <p14:nvPr/>
              </p14:nvContentPartPr>
              <p14:xfrm>
                <a:off x="7790790" y="4330210"/>
                <a:ext cx="1143720" cy="90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86C5E9-1E6D-48E1-9A23-A3F3B6B7BB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28150" y="4267570"/>
                  <a:ext cx="1269360" cy="10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5D50324-63BA-4991-8294-3C9518D16622}"/>
                  </a:ext>
                </a:extLst>
              </p14:cNvPr>
              <p14:cNvContentPartPr/>
              <p14:nvPr/>
            </p14:nvContentPartPr>
            <p14:xfrm>
              <a:off x="9010110" y="523201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5D50324-63BA-4991-8294-3C9518D166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47470" y="516937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842751C2-95B3-4049-B64E-3113D82BEE8C}"/>
              </a:ext>
            </a:extLst>
          </p:cNvPr>
          <p:cNvSpPr/>
          <p:nvPr/>
        </p:nvSpPr>
        <p:spPr>
          <a:xfrm>
            <a:off x="7525619" y="574719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4E73A0-F76B-466F-8CDF-2969C7B9F844}"/>
              </a:ext>
            </a:extLst>
          </p:cNvPr>
          <p:cNvGrpSpPr/>
          <p:nvPr/>
        </p:nvGrpSpPr>
        <p:grpSpPr>
          <a:xfrm>
            <a:off x="7498830" y="5797210"/>
            <a:ext cx="1544760" cy="1562760"/>
            <a:chOff x="7498830" y="5797210"/>
            <a:chExt cx="1544760" cy="15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D44CBB-DA30-492D-BEEA-43E62B233F47}"/>
                    </a:ext>
                  </a:extLst>
                </p14:cNvPr>
                <p14:cNvContentPartPr/>
                <p14:nvPr/>
              </p14:nvContentPartPr>
              <p14:xfrm>
                <a:off x="7638150" y="5797210"/>
                <a:ext cx="1405440" cy="1080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D44CBB-DA30-492D-BEEA-43E62B233F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75510" y="5734210"/>
                  <a:ext cx="153108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36CD89-329E-4F8A-BC2D-A03550E98AB3}"/>
                    </a:ext>
                  </a:extLst>
                </p14:cNvPr>
                <p14:cNvContentPartPr/>
                <p14:nvPr/>
              </p14:nvContentPartPr>
              <p14:xfrm>
                <a:off x="7813110" y="6483010"/>
                <a:ext cx="1203480" cy="876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36CD89-329E-4F8A-BC2D-A03550E98A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0470" y="6420370"/>
                  <a:ext cx="13291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18D1FF-E05D-4370-89A1-6DFDAE3AD336}"/>
                    </a:ext>
                  </a:extLst>
                </p14:cNvPr>
                <p14:cNvContentPartPr/>
                <p14:nvPr/>
              </p14:nvContentPartPr>
              <p14:xfrm>
                <a:off x="7498830" y="688945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18D1FF-E05D-4370-89A1-6DFDAE3AD3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6190" y="6826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58489D-A913-4F76-998E-E86F21EC75E5}"/>
              </a:ext>
            </a:extLst>
          </p:cNvPr>
          <p:cNvSpPr/>
          <p:nvPr/>
        </p:nvSpPr>
        <p:spPr>
          <a:xfrm>
            <a:off x="2782920" y="593769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C8867F-BFAF-4445-BCAA-64C8A523FDAF}"/>
              </a:ext>
            </a:extLst>
          </p:cNvPr>
          <p:cNvGrpSpPr/>
          <p:nvPr/>
        </p:nvGrpSpPr>
        <p:grpSpPr>
          <a:xfrm>
            <a:off x="3227070" y="6063970"/>
            <a:ext cx="1098360" cy="1450800"/>
            <a:chOff x="3227070" y="6063970"/>
            <a:chExt cx="1098360" cy="14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0362F2-BA4B-41AC-ADB4-3C7D64C2AD0D}"/>
                    </a:ext>
                  </a:extLst>
                </p14:cNvPr>
                <p14:cNvContentPartPr/>
                <p14:nvPr/>
              </p14:nvContentPartPr>
              <p14:xfrm>
                <a:off x="3227070" y="6063970"/>
                <a:ext cx="1098360" cy="103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0362F2-BA4B-41AC-ADB4-3C7D64C2AD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64430" y="6001330"/>
                  <a:ext cx="122400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987E1A-FB13-44EA-A75C-1431EFF6E94A}"/>
                    </a:ext>
                  </a:extLst>
                </p14:cNvPr>
                <p14:cNvContentPartPr/>
                <p14:nvPr/>
              </p14:nvContentPartPr>
              <p14:xfrm>
                <a:off x="3873270" y="6902050"/>
                <a:ext cx="360" cy="612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987E1A-FB13-44EA-A75C-1431EFF6E9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0630" y="6839410"/>
                  <a:ext cx="126000" cy="73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2EB733A-7A4B-41C8-9DD0-BAA76748CF06}"/>
              </a:ext>
            </a:extLst>
          </p:cNvPr>
          <p:cNvSpPr/>
          <p:nvPr/>
        </p:nvSpPr>
        <p:spPr>
          <a:xfrm>
            <a:off x="5118299" y="607167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3EC8DD0-4398-4032-8F1C-60880A97FF65}"/>
                  </a:ext>
                </a:extLst>
              </p14:cNvPr>
              <p14:cNvContentPartPr/>
              <p14:nvPr/>
            </p14:nvContentPartPr>
            <p14:xfrm>
              <a:off x="5302840" y="6095840"/>
              <a:ext cx="1185120" cy="1605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3EC8DD0-4398-4032-8F1C-60880A97FF6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39840" y="6032840"/>
                <a:ext cx="1310760" cy="17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40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C5E2-DF8D-4C63-8CC1-B696C4FF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81"/>
          <a:stretch/>
        </p:blipFill>
        <p:spPr>
          <a:xfrm>
            <a:off x="7511099" y="2241550"/>
            <a:ext cx="2289179" cy="234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E7B92-C02B-4051-924A-EE2AD0CDDE3C}"/>
              </a:ext>
            </a:extLst>
          </p:cNvPr>
          <p:cNvSpPr txBox="1"/>
          <p:nvPr/>
        </p:nvSpPr>
        <p:spPr>
          <a:xfrm>
            <a:off x="7719063" y="1933461"/>
            <a:ext cx="2165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Numéro de chaque pixel (de 0 à 63)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3BE95-D537-4175-ABDC-E4FB9D64DD39}"/>
              </a:ext>
            </a:extLst>
          </p:cNvPr>
          <p:cNvSpPr/>
          <p:nvPr/>
        </p:nvSpPr>
        <p:spPr>
          <a:xfrm>
            <a:off x="373350" y="1689100"/>
            <a:ext cx="12713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0C07C-5103-42E9-9E46-0A9E45F1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7" y="1704654"/>
            <a:ext cx="6968065" cy="29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A6BCA-6E19-4CF3-BB35-9281DE7B1ED3}"/>
              </a:ext>
            </a:extLst>
          </p:cNvPr>
          <p:cNvSpPr txBox="1"/>
          <p:nvPr/>
        </p:nvSpPr>
        <p:spPr>
          <a:xfrm>
            <a:off x="1219200" y="12081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montre2Caracteristiques (images,labels,</a:t>
            </a:r>
            <a:r>
              <a:rPr lang="fr-FR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11,13,[0,1]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2A0209-A434-4CFA-B634-8B27C4FB77D0}"/>
              </a:ext>
            </a:extLst>
          </p:cNvPr>
          <p:cNvCxnSpPr>
            <a:cxnSpLocks/>
          </p:cNvCxnSpPr>
          <p:nvPr/>
        </p:nvCxnSpPr>
        <p:spPr>
          <a:xfrm flipV="1">
            <a:off x="5037667" y="1490135"/>
            <a:ext cx="203200" cy="19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F5A056-C6F4-47DD-8072-6F5C0DA24339}"/>
              </a:ext>
            </a:extLst>
          </p:cNvPr>
          <p:cNvSpPr txBox="1"/>
          <p:nvPr/>
        </p:nvSpPr>
        <p:spPr>
          <a:xfrm>
            <a:off x="2916767" y="1548768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N° du pixel de l’axe des abscisses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8C6A5-DE91-4AD3-B40E-90D97A794D1F}"/>
              </a:ext>
            </a:extLst>
          </p:cNvPr>
          <p:cNvSpPr txBox="1"/>
          <p:nvPr/>
        </p:nvSpPr>
        <p:spPr>
          <a:xfrm>
            <a:off x="5486400" y="1597000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N°du pixel de l’axe des ordonnées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87BDC-E5F5-4BD8-8A16-35A98990E4CC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1490135"/>
            <a:ext cx="135467" cy="18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BC3919-3365-40D2-B32C-90EF8D10942B}"/>
              </a:ext>
            </a:extLst>
          </p:cNvPr>
          <p:cNvCxnSpPr>
            <a:cxnSpLocks/>
          </p:cNvCxnSpPr>
          <p:nvPr/>
        </p:nvCxnSpPr>
        <p:spPr>
          <a:xfrm flipH="1">
            <a:off x="5918202" y="1109534"/>
            <a:ext cx="177798" cy="20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F28F6-3130-4163-962B-847E05FBDBBB}"/>
              </a:ext>
            </a:extLst>
          </p:cNvPr>
          <p:cNvSpPr txBox="1"/>
          <p:nvPr/>
        </p:nvSpPr>
        <p:spPr>
          <a:xfrm>
            <a:off x="6007101" y="866846"/>
            <a:ext cx="180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Seuls les 0 et les 1 sont affichés dans le graphe</a:t>
            </a:r>
          </a:p>
        </p:txBody>
      </p:sp>
    </p:spTree>
    <p:extLst>
      <p:ext uri="{BB962C8B-B14F-4D97-AF65-F5344CB8AC3E}">
        <p14:creationId xmlns:p14="http://schemas.microsoft.com/office/powerpoint/2010/main" val="125167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E2467-672F-4E08-9FE4-DBF28DA92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36" r="45326"/>
          <a:stretch/>
        </p:blipFill>
        <p:spPr>
          <a:xfrm>
            <a:off x="0" y="4214191"/>
            <a:ext cx="6665843" cy="37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1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8ED43-5E55-43A2-B24F-2480710C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8" y="526473"/>
            <a:ext cx="1963699" cy="152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197FD-44AE-4A71-9FB8-9D33310A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10" y="526473"/>
            <a:ext cx="1952849" cy="152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371C6-44D8-4702-B6CB-3BCF25E0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58" y="526473"/>
            <a:ext cx="1963699" cy="1527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E1EA9-BD6D-4BDC-AAC0-3FC36523A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70" y="526473"/>
            <a:ext cx="1945571" cy="1526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340499-EEAF-4EA5-A044-5F052942F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954" y="526473"/>
            <a:ext cx="1954030" cy="152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D0927-ADCF-4165-8E0F-F9CAD1BDAB86}"/>
              </a:ext>
            </a:extLst>
          </p:cNvPr>
          <p:cNvSpPr txBox="1"/>
          <p:nvPr/>
        </p:nvSpPr>
        <p:spPr>
          <a:xfrm>
            <a:off x="570298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2E36A-6316-41C5-8CEF-5E72603DD965}"/>
              </a:ext>
            </a:extLst>
          </p:cNvPr>
          <p:cNvSpPr txBox="1"/>
          <p:nvPr/>
        </p:nvSpPr>
        <p:spPr>
          <a:xfrm>
            <a:off x="2751923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CBA0B-66CA-4EC3-9DB4-50635C84A79D}"/>
              </a:ext>
            </a:extLst>
          </p:cNvPr>
          <p:cNvSpPr txBox="1"/>
          <p:nvPr/>
        </p:nvSpPr>
        <p:spPr>
          <a:xfrm>
            <a:off x="4954964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8DD99-6A21-454E-863C-51EC574AC7DB}"/>
              </a:ext>
            </a:extLst>
          </p:cNvPr>
          <p:cNvSpPr txBox="1"/>
          <p:nvPr/>
        </p:nvSpPr>
        <p:spPr>
          <a:xfrm>
            <a:off x="7093020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12A45-FCD7-4894-9197-5A162D4139E2}"/>
              </a:ext>
            </a:extLst>
          </p:cNvPr>
          <p:cNvSpPr txBox="1"/>
          <p:nvPr/>
        </p:nvSpPr>
        <p:spPr>
          <a:xfrm>
            <a:off x="9301939" y="188891"/>
            <a:ext cx="13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imgs_test</a:t>
            </a:r>
            <a:r>
              <a:rPr lang="fr-FR" dirty="0"/>
              <a:t>[4]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A58E1-02E7-40D3-9086-D7455D9AF6CD}"/>
              </a:ext>
            </a:extLst>
          </p:cNvPr>
          <p:cNvSpPr/>
          <p:nvPr/>
        </p:nvSpPr>
        <p:spPr>
          <a:xfrm>
            <a:off x="231898" y="2298700"/>
            <a:ext cx="1952849" cy="17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25F60-67F0-4D04-BF0F-E73CD51FE5D7}"/>
              </a:ext>
            </a:extLst>
          </p:cNvPr>
          <p:cNvSpPr/>
          <p:nvPr/>
        </p:nvSpPr>
        <p:spPr>
          <a:xfrm>
            <a:off x="2410709" y="2298700"/>
            <a:ext cx="1952849" cy="17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423B2E-1918-483F-B345-1265BC8DEC14}"/>
                  </a:ext>
                </a:extLst>
              </p14:cNvPr>
              <p14:cNvContentPartPr/>
              <p14:nvPr/>
            </p14:nvContentPartPr>
            <p14:xfrm>
              <a:off x="540840" y="2373360"/>
              <a:ext cx="932760" cy="1513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423B2E-1918-483F-B345-1265BC8DEC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200" y="2310360"/>
                <a:ext cx="1058400" cy="16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4FD447-040D-4F17-91B7-F42D50E8B4F4}"/>
                  </a:ext>
                </a:extLst>
              </p14:cNvPr>
              <p14:cNvContentPartPr/>
              <p14:nvPr/>
            </p14:nvContentPartPr>
            <p14:xfrm>
              <a:off x="2782920" y="2367960"/>
              <a:ext cx="1098720" cy="1563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4FD447-040D-4F17-91B7-F42D50E8B4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9920" y="2304960"/>
                <a:ext cx="1224360" cy="1689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5C002F4-3350-4A09-A552-AB2842CCE79B}"/>
              </a:ext>
            </a:extLst>
          </p:cNvPr>
          <p:cNvSpPr/>
          <p:nvPr/>
        </p:nvSpPr>
        <p:spPr>
          <a:xfrm>
            <a:off x="2782920" y="4148139"/>
            <a:ext cx="1039780" cy="9382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F45E06-F53D-4D5C-A959-6D8FA94E08F7}"/>
                  </a:ext>
                </a:extLst>
              </p14:cNvPr>
              <p14:cNvContentPartPr/>
              <p14:nvPr/>
            </p14:nvContentPartPr>
            <p14:xfrm>
              <a:off x="7403880" y="306672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F45E06-F53D-4D5C-A959-6D8FA94E08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41240" y="3004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BA5C7C-59DD-4DA5-9D6C-9BCB0946C00C}"/>
                  </a:ext>
                </a:extLst>
              </p14:cNvPr>
              <p14:cNvContentPartPr/>
              <p14:nvPr/>
            </p14:nvContentPartPr>
            <p14:xfrm>
              <a:off x="5981160" y="372696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BA5C7C-59DD-4DA5-9D6C-9BCB0946C0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18520" y="36643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834A01C-88D0-445D-9DC8-F7DD30AD9439}"/>
              </a:ext>
            </a:extLst>
          </p:cNvPr>
          <p:cNvGrpSpPr/>
          <p:nvPr/>
        </p:nvGrpSpPr>
        <p:grpSpPr>
          <a:xfrm>
            <a:off x="2869680" y="4214400"/>
            <a:ext cx="978480" cy="840240"/>
            <a:chOff x="2869680" y="4214400"/>
            <a:chExt cx="978480" cy="84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C98FBA-8DCE-4594-A259-0553164AE8A1}"/>
                    </a:ext>
                  </a:extLst>
                </p14:cNvPr>
                <p14:cNvContentPartPr/>
                <p14:nvPr/>
              </p14:nvContentPartPr>
              <p14:xfrm>
                <a:off x="2869680" y="4214400"/>
                <a:ext cx="978480" cy="72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C98FBA-8DCE-4594-A259-0553164AE8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7040" y="4151760"/>
                  <a:ext cx="110412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7FF168-75FA-454E-89D8-519E73BA9E6E}"/>
                    </a:ext>
                  </a:extLst>
                </p14:cNvPr>
                <p14:cNvContentPartPr/>
                <p14:nvPr/>
              </p14:nvContentPartPr>
              <p14:xfrm>
                <a:off x="3085680" y="4565400"/>
                <a:ext cx="577080" cy="19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7FF168-75FA-454E-89D8-519E73BA9E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3040" y="4502760"/>
                  <a:ext cx="702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A7C763-DB45-4D11-B068-9ADD5DDAF53C}"/>
                    </a:ext>
                  </a:extLst>
                </p14:cNvPr>
                <p14:cNvContentPartPr/>
                <p14:nvPr/>
              </p14:nvContentPartPr>
              <p14:xfrm>
                <a:off x="3460440" y="5054280"/>
                <a:ext cx="288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A7C763-DB45-4D11-B068-9ADD5DDAF5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7800" y="4991640"/>
                  <a:ext cx="1285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B46527E-FEAB-4762-AF30-E3FAD7DB83BF}"/>
              </a:ext>
            </a:extLst>
          </p:cNvPr>
          <p:cNvSpPr/>
          <p:nvPr/>
        </p:nvSpPr>
        <p:spPr>
          <a:xfrm>
            <a:off x="5118299" y="229870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07DF24-85F0-46A2-821F-976824FEE7AA}"/>
              </a:ext>
            </a:extLst>
          </p:cNvPr>
          <p:cNvGrpSpPr/>
          <p:nvPr/>
        </p:nvGrpSpPr>
        <p:grpSpPr>
          <a:xfrm>
            <a:off x="5003760" y="2488920"/>
            <a:ext cx="1418760" cy="1365840"/>
            <a:chOff x="5003760" y="2488920"/>
            <a:chExt cx="1418760" cy="13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9346B7-BEDE-42FD-B0BF-27CE62FEB493}"/>
                    </a:ext>
                  </a:extLst>
                </p14:cNvPr>
                <p14:cNvContentPartPr/>
                <p14:nvPr/>
              </p14:nvContentPartPr>
              <p14:xfrm>
                <a:off x="5003760" y="2495400"/>
                <a:ext cx="948960" cy="1143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9346B7-BEDE-42FD-B0BF-27CE62FEB4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1120" y="2432760"/>
                  <a:ext cx="1074600" cy="12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6E5C5D-DA5D-4054-BFCE-A70E943AB72C}"/>
                    </a:ext>
                  </a:extLst>
                </p14:cNvPr>
                <p14:cNvContentPartPr/>
                <p14:nvPr/>
              </p14:nvContentPartPr>
              <p14:xfrm>
                <a:off x="5067120" y="3067080"/>
                <a:ext cx="1355400" cy="10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6E5C5D-DA5D-4054-BFCE-A70E943AB7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4480" y="3004440"/>
                  <a:ext cx="1481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9B21B8-2E76-456F-83DB-3A06AEA3BE4E}"/>
                    </a:ext>
                  </a:extLst>
                </p14:cNvPr>
                <p14:cNvContentPartPr/>
                <p14:nvPr/>
              </p14:nvContentPartPr>
              <p14:xfrm>
                <a:off x="5593800" y="2488920"/>
                <a:ext cx="681840" cy="622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9B21B8-2E76-456F-83DB-3A06AEA3BE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0800" y="2425920"/>
                  <a:ext cx="80748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35FBCF-3EF2-4594-A804-A3728A9CF847}"/>
                    </a:ext>
                  </a:extLst>
                </p14:cNvPr>
                <p14:cNvContentPartPr/>
                <p14:nvPr/>
              </p14:nvContentPartPr>
              <p14:xfrm>
                <a:off x="5472120" y="2933160"/>
                <a:ext cx="750960" cy="92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35FBCF-3EF2-4594-A804-A3728A9CF8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9120" y="2870520"/>
                  <a:ext cx="876600" cy="104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2E0CBB2-2A56-4E8E-9399-59529A3FDBBC}"/>
              </a:ext>
            </a:extLst>
          </p:cNvPr>
          <p:cNvSpPr/>
          <p:nvPr/>
        </p:nvSpPr>
        <p:spPr>
          <a:xfrm>
            <a:off x="5047350" y="408956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8CA8B7-4389-46A0-9DB0-E25513173D10}"/>
              </a:ext>
            </a:extLst>
          </p:cNvPr>
          <p:cNvGrpSpPr/>
          <p:nvPr/>
        </p:nvGrpSpPr>
        <p:grpSpPr>
          <a:xfrm>
            <a:off x="5293920" y="4254720"/>
            <a:ext cx="941760" cy="1308960"/>
            <a:chOff x="5293920" y="4254720"/>
            <a:chExt cx="941760" cy="13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C80460-95FB-4BCE-98DC-8D4E95E83593}"/>
                    </a:ext>
                  </a:extLst>
                </p14:cNvPr>
                <p14:cNvContentPartPr/>
                <p14:nvPr/>
              </p14:nvContentPartPr>
              <p14:xfrm>
                <a:off x="5369520" y="4254720"/>
                <a:ext cx="817560" cy="710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C80460-95FB-4BCE-98DC-8D4E95E835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6880" y="4192080"/>
                  <a:ext cx="94320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B1590C-3518-4FAA-930B-300F7156CA8C}"/>
                    </a:ext>
                  </a:extLst>
                </p14:cNvPr>
                <p14:cNvContentPartPr/>
                <p14:nvPr/>
              </p14:nvContentPartPr>
              <p14:xfrm>
                <a:off x="5293920" y="4730280"/>
                <a:ext cx="878760" cy="83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B1590C-3518-4FAA-930B-300F7156CA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30920" y="4667640"/>
                  <a:ext cx="100440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FAE36A-979F-4AFD-815A-5A213697A988}"/>
                    </a:ext>
                  </a:extLst>
                </p14:cNvPr>
                <p14:cNvContentPartPr/>
                <p14:nvPr/>
              </p14:nvContentPartPr>
              <p14:xfrm>
                <a:off x="6235320" y="4787520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FAE36A-979F-4AFD-815A-5A213697A9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72680" y="47248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E1CB2FF-C77A-4000-B8BB-946FB16D7008}"/>
              </a:ext>
            </a:extLst>
          </p:cNvPr>
          <p:cNvSpPr/>
          <p:nvPr/>
        </p:nvSpPr>
        <p:spPr>
          <a:xfrm>
            <a:off x="7525619" y="371558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701D44-1B36-4055-BFE7-02BC2D5CC467}"/>
              </a:ext>
            </a:extLst>
          </p:cNvPr>
          <p:cNvGrpSpPr/>
          <p:nvPr/>
        </p:nvGrpSpPr>
        <p:grpSpPr>
          <a:xfrm>
            <a:off x="7790790" y="3797410"/>
            <a:ext cx="1195920" cy="1436760"/>
            <a:chOff x="7790790" y="3797410"/>
            <a:chExt cx="1195920" cy="14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E3B4FE-C6CA-461E-AC50-163595E8E8B5}"/>
                    </a:ext>
                  </a:extLst>
                </p14:cNvPr>
                <p14:cNvContentPartPr/>
                <p14:nvPr/>
              </p14:nvContentPartPr>
              <p14:xfrm>
                <a:off x="7828950" y="3797410"/>
                <a:ext cx="1157760" cy="77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E3B4FE-C6CA-461E-AC50-163595E8E8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950" y="3734410"/>
                  <a:ext cx="12834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86C5E9-1E6D-48E1-9A23-A3F3B6B7BBA6}"/>
                    </a:ext>
                  </a:extLst>
                </p14:cNvPr>
                <p14:cNvContentPartPr/>
                <p14:nvPr/>
              </p14:nvContentPartPr>
              <p14:xfrm>
                <a:off x="7790790" y="4330210"/>
                <a:ext cx="1143720" cy="90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86C5E9-1E6D-48E1-9A23-A3F3B6B7BB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28150" y="4267570"/>
                  <a:ext cx="1269360" cy="10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5D50324-63BA-4991-8294-3C9518D16622}"/>
                  </a:ext>
                </a:extLst>
              </p14:cNvPr>
              <p14:cNvContentPartPr/>
              <p14:nvPr/>
            </p14:nvContentPartPr>
            <p14:xfrm>
              <a:off x="9010110" y="523201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5D50324-63BA-4991-8294-3C9518D166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47470" y="516937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842751C2-95B3-4049-B64E-3113D82BEE8C}"/>
              </a:ext>
            </a:extLst>
          </p:cNvPr>
          <p:cNvSpPr/>
          <p:nvPr/>
        </p:nvSpPr>
        <p:spPr>
          <a:xfrm>
            <a:off x="7525619" y="574719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4E73A0-F76B-466F-8CDF-2969C7B9F844}"/>
              </a:ext>
            </a:extLst>
          </p:cNvPr>
          <p:cNvGrpSpPr/>
          <p:nvPr/>
        </p:nvGrpSpPr>
        <p:grpSpPr>
          <a:xfrm>
            <a:off x="7498830" y="5797210"/>
            <a:ext cx="1544760" cy="1562760"/>
            <a:chOff x="7498830" y="5797210"/>
            <a:chExt cx="1544760" cy="15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D44CBB-DA30-492D-BEEA-43E62B233F47}"/>
                    </a:ext>
                  </a:extLst>
                </p14:cNvPr>
                <p14:cNvContentPartPr/>
                <p14:nvPr/>
              </p14:nvContentPartPr>
              <p14:xfrm>
                <a:off x="7638150" y="5797210"/>
                <a:ext cx="1405440" cy="1080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D44CBB-DA30-492D-BEEA-43E62B233F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75510" y="5734210"/>
                  <a:ext cx="153108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36CD89-329E-4F8A-BC2D-A03550E98AB3}"/>
                    </a:ext>
                  </a:extLst>
                </p14:cNvPr>
                <p14:cNvContentPartPr/>
                <p14:nvPr/>
              </p14:nvContentPartPr>
              <p14:xfrm>
                <a:off x="7813110" y="6483010"/>
                <a:ext cx="1203480" cy="876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36CD89-329E-4F8A-BC2D-A03550E98A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0470" y="6420370"/>
                  <a:ext cx="13291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18D1FF-E05D-4370-89A1-6DFDAE3AD336}"/>
                    </a:ext>
                  </a:extLst>
                </p14:cNvPr>
                <p14:cNvContentPartPr/>
                <p14:nvPr/>
              </p14:nvContentPartPr>
              <p14:xfrm>
                <a:off x="7498830" y="688945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18D1FF-E05D-4370-89A1-6DFDAE3AD3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6190" y="6826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58489D-A913-4F76-998E-E86F21EC75E5}"/>
              </a:ext>
            </a:extLst>
          </p:cNvPr>
          <p:cNvSpPr/>
          <p:nvPr/>
        </p:nvSpPr>
        <p:spPr>
          <a:xfrm>
            <a:off x="2782920" y="593769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C8867F-BFAF-4445-BCAA-64C8A523FDAF}"/>
              </a:ext>
            </a:extLst>
          </p:cNvPr>
          <p:cNvGrpSpPr/>
          <p:nvPr/>
        </p:nvGrpSpPr>
        <p:grpSpPr>
          <a:xfrm>
            <a:off x="3227070" y="6063970"/>
            <a:ext cx="1098360" cy="1450800"/>
            <a:chOff x="3227070" y="6063970"/>
            <a:chExt cx="1098360" cy="14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0362F2-BA4B-41AC-ADB4-3C7D64C2AD0D}"/>
                    </a:ext>
                  </a:extLst>
                </p14:cNvPr>
                <p14:cNvContentPartPr/>
                <p14:nvPr/>
              </p14:nvContentPartPr>
              <p14:xfrm>
                <a:off x="3227070" y="6063970"/>
                <a:ext cx="1098360" cy="103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0362F2-BA4B-41AC-ADB4-3C7D64C2AD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64430" y="6001330"/>
                  <a:ext cx="122400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987E1A-FB13-44EA-A75C-1431EFF6E94A}"/>
                    </a:ext>
                  </a:extLst>
                </p14:cNvPr>
                <p14:cNvContentPartPr/>
                <p14:nvPr/>
              </p14:nvContentPartPr>
              <p14:xfrm>
                <a:off x="3873270" y="6902050"/>
                <a:ext cx="360" cy="612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987E1A-FB13-44EA-A75C-1431EFF6E9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0630" y="6839410"/>
                  <a:ext cx="126000" cy="73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2EB733A-7A4B-41C8-9DD0-BAA76748CF06}"/>
              </a:ext>
            </a:extLst>
          </p:cNvPr>
          <p:cNvSpPr/>
          <p:nvPr/>
        </p:nvSpPr>
        <p:spPr>
          <a:xfrm>
            <a:off x="5118299" y="607167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3EC8DD0-4398-4032-8F1C-60880A97FF65}"/>
                  </a:ext>
                </a:extLst>
              </p14:cNvPr>
              <p14:cNvContentPartPr/>
              <p14:nvPr/>
            </p14:nvContentPartPr>
            <p14:xfrm>
              <a:off x="5302840" y="6095840"/>
              <a:ext cx="1185120" cy="1605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3EC8DD0-4398-4032-8F1C-60880A97FF6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39840" y="6032840"/>
                <a:ext cx="1310760" cy="1731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87462A96-3F34-4324-9737-F37846AF997E}"/>
              </a:ext>
            </a:extLst>
          </p:cNvPr>
          <p:cNvSpPr/>
          <p:nvPr/>
        </p:nvSpPr>
        <p:spPr>
          <a:xfrm>
            <a:off x="9922854" y="581513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6F2A2A-DD5C-4D29-ACA0-62D303B55101}"/>
              </a:ext>
            </a:extLst>
          </p:cNvPr>
          <p:cNvGrpSpPr/>
          <p:nvPr/>
        </p:nvGrpSpPr>
        <p:grpSpPr>
          <a:xfrm>
            <a:off x="10210400" y="5985920"/>
            <a:ext cx="1077480" cy="1420560"/>
            <a:chOff x="10210400" y="5985920"/>
            <a:chExt cx="1077480" cy="14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04B048-F6F3-49CC-9BD3-F1D72C91CBAB}"/>
                    </a:ext>
                  </a:extLst>
                </p14:cNvPr>
                <p14:cNvContentPartPr/>
                <p14:nvPr/>
              </p14:nvContentPartPr>
              <p14:xfrm>
                <a:off x="10210400" y="5985920"/>
                <a:ext cx="768600" cy="141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04B048-F6F3-49CC-9BD3-F1D72C91CB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47760" y="5923280"/>
                  <a:ext cx="894240" cy="15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A6C0A9-6E0E-49CC-A610-D26D85BE721C}"/>
                    </a:ext>
                  </a:extLst>
                </p14:cNvPr>
                <p14:cNvContentPartPr/>
                <p14:nvPr/>
              </p14:nvContentPartPr>
              <p14:xfrm>
                <a:off x="10637360" y="7334840"/>
                <a:ext cx="650520" cy="7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A6C0A9-6E0E-49CC-A610-D26D85BE72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74360" y="7272200"/>
                  <a:ext cx="776160" cy="19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71EDA8E-40E3-4DEE-AF8F-43F679E720BE}"/>
              </a:ext>
            </a:extLst>
          </p:cNvPr>
          <p:cNvSpPr/>
          <p:nvPr/>
        </p:nvSpPr>
        <p:spPr>
          <a:xfrm>
            <a:off x="9882119" y="378852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1635AB-608B-48A2-9A44-85FA40762957}"/>
                  </a:ext>
                </a:extLst>
              </p14:cNvPr>
              <p14:cNvContentPartPr/>
              <p14:nvPr/>
            </p14:nvContentPartPr>
            <p14:xfrm>
              <a:off x="10216160" y="3982520"/>
              <a:ext cx="1031040" cy="1377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1635AB-608B-48A2-9A44-85FA4076295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53520" y="3919520"/>
                <a:ext cx="1156680" cy="15033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60D88A8-6EC9-4678-AE49-98B649E8602C}"/>
              </a:ext>
            </a:extLst>
          </p:cNvPr>
          <p:cNvSpPr/>
          <p:nvPr/>
        </p:nvSpPr>
        <p:spPr>
          <a:xfrm>
            <a:off x="348153" y="5246020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6A0CC2C-277E-4718-852D-A94C4C9DA0B7}"/>
                  </a:ext>
                </a:extLst>
              </p14:cNvPr>
              <p14:cNvContentPartPr/>
              <p14:nvPr/>
            </p14:nvContentPartPr>
            <p14:xfrm>
              <a:off x="683040" y="5558335"/>
              <a:ext cx="1246320" cy="122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6A0CC2C-277E-4718-852D-A94C4C9DA0B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0040" y="5495695"/>
                <a:ext cx="1371960" cy="13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0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7915B-44BE-4A95-B9FE-896B74B050D6}"/>
              </a:ext>
            </a:extLst>
          </p:cNvPr>
          <p:cNvSpPr/>
          <p:nvPr/>
        </p:nvSpPr>
        <p:spPr>
          <a:xfrm>
            <a:off x="2640779" y="1773951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1557EE-7E9E-4A95-A202-0B146DB35BD6}"/>
                  </a:ext>
                </a:extLst>
              </p14:cNvPr>
              <p14:cNvContentPartPr/>
              <p14:nvPr/>
            </p14:nvContentPartPr>
            <p14:xfrm>
              <a:off x="3152160" y="1965020"/>
              <a:ext cx="687600" cy="123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1557EE-7E9E-4A95-A202-0B146DB35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160" y="1902020"/>
                <a:ext cx="813240" cy="1358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FE33495-E371-4119-9A0B-8E8BBA88BCA6}"/>
              </a:ext>
            </a:extLst>
          </p:cNvPr>
          <p:cNvSpPr/>
          <p:nvPr/>
        </p:nvSpPr>
        <p:spPr>
          <a:xfrm>
            <a:off x="4592345" y="1773951"/>
            <a:ext cx="1810740" cy="169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A5C360-6856-46AC-A6DC-592F6BA4A46F}"/>
              </a:ext>
            </a:extLst>
          </p:cNvPr>
          <p:cNvGrpSpPr/>
          <p:nvPr/>
        </p:nvGrpSpPr>
        <p:grpSpPr>
          <a:xfrm>
            <a:off x="4990887" y="1924700"/>
            <a:ext cx="810000" cy="1470960"/>
            <a:chOff x="4990887" y="1924700"/>
            <a:chExt cx="810000" cy="14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9EFF57-6039-4996-B39F-B269AFA7EE3E}"/>
                    </a:ext>
                  </a:extLst>
                </p14:cNvPr>
                <p14:cNvContentPartPr/>
                <p14:nvPr/>
              </p14:nvContentPartPr>
              <p14:xfrm>
                <a:off x="5020047" y="1924700"/>
                <a:ext cx="700200" cy="71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9EFF57-6039-4996-B39F-B269AFA7EE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7047" y="1862060"/>
                  <a:ext cx="82584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DFB6DE-EB96-4704-BB35-5E61EA388062}"/>
                    </a:ext>
                  </a:extLst>
                </p14:cNvPr>
                <p14:cNvContentPartPr/>
                <p14:nvPr/>
              </p14:nvContentPartPr>
              <p14:xfrm>
                <a:off x="4990887" y="2255900"/>
                <a:ext cx="810000" cy="113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DFB6DE-EB96-4704-BB35-5E61EA3880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7887" y="2193260"/>
                  <a:ext cx="935640" cy="126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444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468A1-6B4A-4BAE-A2C5-44D19657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52" y="3505428"/>
            <a:ext cx="2028417" cy="1581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F2AC6-8CE2-4863-94F0-112CEACB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24" y="1491951"/>
            <a:ext cx="2219477" cy="1972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20402-D1F2-4691-A5A7-EA4022044583}"/>
              </a:ext>
            </a:extLst>
          </p:cNvPr>
          <p:cNvSpPr txBox="1"/>
          <p:nvPr/>
        </p:nvSpPr>
        <p:spPr>
          <a:xfrm>
            <a:off x="6465717" y="1087169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n°0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437D9-4D61-426B-BC87-551ADD813216}"/>
              </a:ext>
            </a:extLst>
          </p:cNvPr>
          <p:cNvSpPr txBox="1"/>
          <p:nvPr/>
        </p:nvSpPr>
        <p:spPr>
          <a:xfrm>
            <a:off x="2658532" y="5420887"/>
            <a:ext cx="10989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0, 0, 5, 13, 9, 1, 0, 0, 0, 0, 13, 15, 10, 15, 5, 0, 0, 3, 15, 2, 0, 11, 8, 0, 0, 4, 12, 0, 0, 8, 8, 0, 0, 5, 8, 0, 0, 9, 8, 0, 0, 4, 11, 0, 1, 12, 7, 0, 0, 2, 14, 5, 10, 12, 0, 0, 0, 0, 6, 13, 10, 0, 0, 0.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4E25-1D1B-4EC9-9CA2-B378E853C2C2}"/>
              </a:ext>
            </a:extLst>
          </p:cNvPr>
          <p:cNvSpPr txBox="1"/>
          <p:nvPr/>
        </p:nvSpPr>
        <p:spPr>
          <a:xfrm>
            <a:off x="915008" y="2292283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9EF39-2F10-4D85-9EBE-95F78A5BA2BC}"/>
              </a:ext>
            </a:extLst>
          </p:cNvPr>
          <p:cNvSpPr txBox="1"/>
          <p:nvPr/>
        </p:nvSpPr>
        <p:spPr>
          <a:xfrm>
            <a:off x="295076" y="3761334"/>
            <a:ext cx="198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Représentation en tableau de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330BC-6C24-4A4D-B27C-141A158AB694}"/>
              </a:ext>
            </a:extLst>
          </p:cNvPr>
          <p:cNvSpPr txBox="1"/>
          <p:nvPr/>
        </p:nvSpPr>
        <p:spPr>
          <a:xfrm>
            <a:off x="298705" y="5293785"/>
            <a:ext cx="198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Représentation sous forme de liste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D1CA58-3C45-4556-B942-3E175BF1A28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287541" y="2661615"/>
            <a:ext cx="12700" cy="10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56883-3E53-4392-9C18-5ADEB9EFBBF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87541" y="4407665"/>
            <a:ext cx="3629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4ACE2C-5E80-4038-91C4-DA7069A24118}"/>
              </a:ext>
            </a:extLst>
          </p:cNvPr>
          <p:cNvCxnSpPr>
            <a:cxnSpLocks/>
          </p:cNvCxnSpPr>
          <p:nvPr/>
        </p:nvCxnSpPr>
        <p:spPr>
          <a:xfrm flipH="1">
            <a:off x="2362201" y="1045369"/>
            <a:ext cx="33867" cy="5892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B2E6C-6213-4090-B686-BB4BD8396244}"/>
              </a:ext>
            </a:extLst>
          </p:cNvPr>
          <p:cNvCxnSpPr>
            <a:cxnSpLocks/>
          </p:cNvCxnSpPr>
          <p:nvPr/>
        </p:nvCxnSpPr>
        <p:spPr>
          <a:xfrm flipH="1">
            <a:off x="235808" y="3461870"/>
            <a:ext cx="11822590" cy="33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BF636D-F1A0-4FAD-933B-062EED245866}"/>
              </a:ext>
            </a:extLst>
          </p:cNvPr>
          <p:cNvCxnSpPr>
            <a:cxnSpLocks/>
          </p:cNvCxnSpPr>
          <p:nvPr/>
        </p:nvCxnSpPr>
        <p:spPr>
          <a:xfrm flipH="1">
            <a:off x="133605" y="5133138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30534-B02E-4596-8DB3-D1E6161B4658}"/>
              </a:ext>
            </a:extLst>
          </p:cNvPr>
          <p:cNvCxnSpPr>
            <a:cxnSpLocks/>
          </p:cNvCxnSpPr>
          <p:nvPr/>
        </p:nvCxnSpPr>
        <p:spPr>
          <a:xfrm flipH="1">
            <a:off x="218877" y="6028460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ABADAD-93EC-4F67-99B5-1314B8862E21}"/>
              </a:ext>
            </a:extLst>
          </p:cNvPr>
          <p:cNvCxnSpPr>
            <a:cxnSpLocks/>
          </p:cNvCxnSpPr>
          <p:nvPr/>
        </p:nvCxnSpPr>
        <p:spPr>
          <a:xfrm flipH="1">
            <a:off x="1" y="1461285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79EC29-5099-47C3-B79A-DC1EA877A96A}"/>
              </a:ext>
            </a:extLst>
          </p:cNvPr>
          <p:cNvCxnSpPr>
            <a:cxnSpLocks/>
          </p:cNvCxnSpPr>
          <p:nvPr/>
        </p:nvCxnSpPr>
        <p:spPr>
          <a:xfrm>
            <a:off x="235808" y="1461285"/>
            <a:ext cx="0" cy="56038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CBAAB-1D4E-49C1-AE3C-8C1CA954444F}"/>
              </a:ext>
            </a:extLst>
          </p:cNvPr>
          <p:cNvCxnSpPr>
            <a:cxnSpLocks/>
          </p:cNvCxnSpPr>
          <p:nvPr/>
        </p:nvCxnSpPr>
        <p:spPr>
          <a:xfrm flipH="1">
            <a:off x="2396068" y="1097218"/>
            <a:ext cx="981286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0EF528-B139-40BA-8CAE-5AD3345F23D7}"/>
              </a:ext>
            </a:extLst>
          </p:cNvPr>
          <p:cNvCxnSpPr>
            <a:cxnSpLocks/>
          </p:cNvCxnSpPr>
          <p:nvPr/>
        </p:nvCxnSpPr>
        <p:spPr>
          <a:xfrm flipH="1">
            <a:off x="11922326" y="1070769"/>
            <a:ext cx="0" cy="62621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C2812D-5A22-4BAC-B656-5D52AE860044}"/>
              </a:ext>
            </a:extLst>
          </p:cNvPr>
          <p:cNvSpPr txBox="1"/>
          <p:nvPr/>
        </p:nvSpPr>
        <p:spPr>
          <a:xfrm>
            <a:off x="2696004" y="5751463"/>
            <a:ext cx="80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EA2D2-5C8A-4D28-9A9F-78C5CE250EDE}"/>
              </a:ext>
            </a:extLst>
          </p:cNvPr>
          <p:cNvSpPr txBox="1"/>
          <p:nvPr/>
        </p:nvSpPr>
        <p:spPr>
          <a:xfrm>
            <a:off x="4263596" y="5128872"/>
            <a:ext cx="112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88073E-615D-4AF8-AECD-AB961FDCA79B}"/>
              </a:ext>
            </a:extLst>
          </p:cNvPr>
          <p:cNvSpPr txBox="1"/>
          <p:nvPr/>
        </p:nvSpPr>
        <p:spPr>
          <a:xfrm>
            <a:off x="5063100" y="3561602"/>
            <a:ext cx="74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9EF61-AFC0-4FBE-90FD-8C864565F0C3}"/>
              </a:ext>
            </a:extLst>
          </p:cNvPr>
          <p:cNvSpPr txBox="1"/>
          <p:nvPr/>
        </p:nvSpPr>
        <p:spPr>
          <a:xfrm>
            <a:off x="4984750" y="3828700"/>
            <a:ext cx="8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pixel n°10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6CB9D1-567D-4BB3-A00F-A1134320A808}"/>
              </a:ext>
            </a:extLst>
          </p:cNvPr>
          <p:cNvCxnSpPr>
            <a:cxnSpLocks/>
          </p:cNvCxnSpPr>
          <p:nvPr/>
        </p:nvCxnSpPr>
        <p:spPr>
          <a:xfrm flipV="1">
            <a:off x="5715002" y="3621979"/>
            <a:ext cx="405165" cy="7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AD959B-EE18-4745-807B-D678FAB981A2}"/>
              </a:ext>
            </a:extLst>
          </p:cNvPr>
          <p:cNvCxnSpPr>
            <a:cxnSpLocks/>
          </p:cNvCxnSpPr>
          <p:nvPr/>
        </p:nvCxnSpPr>
        <p:spPr>
          <a:xfrm flipV="1">
            <a:off x="5731339" y="3828700"/>
            <a:ext cx="883244" cy="1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7022A4-EB90-490A-A835-AD72C1A0BC72}"/>
              </a:ext>
            </a:extLst>
          </p:cNvPr>
          <p:cNvCxnSpPr>
            <a:cxnSpLocks/>
          </p:cNvCxnSpPr>
          <p:nvPr/>
        </p:nvCxnSpPr>
        <p:spPr>
          <a:xfrm flipH="1" flipV="1">
            <a:off x="2778760" y="5570784"/>
            <a:ext cx="114756" cy="24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3DBAFA-B3AB-46DA-AFAF-1C30BEA4A337}"/>
              </a:ext>
            </a:extLst>
          </p:cNvPr>
          <p:cNvCxnSpPr>
            <a:cxnSpLocks/>
          </p:cNvCxnSpPr>
          <p:nvPr/>
        </p:nvCxnSpPr>
        <p:spPr>
          <a:xfrm flipH="1">
            <a:off x="4165600" y="5336532"/>
            <a:ext cx="218440" cy="15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20402-D1F2-4691-A5A7-EA4022044583}"/>
              </a:ext>
            </a:extLst>
          </p:cNvPr>
          <p:cNvSpPr txBox="1"/>
          <p:nvPr/>
        </p:nvSpPr>
        <p:spPr>
          <a:xfrm>
            <a:off x="3009716" y="110148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n°0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437D9-4D61-426B-BC87-551ADD813216}"/>
              </a:ext>
            </a:extLst>
          </p:cNvPr>
          <p:cNvSpPr txBox="1"/>
          <p:nvPr/>
        </p:nvSpPr>
        <p:spPr>
          <a:xfrm>
            <a:off x="2542006" y="3827903"/>
            <a:ext cx="2199727" cy="24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0, 0, 5, 13, 9, 1, 0, 0, 0, 0, 13,…,0,0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4E25-1D1B-4EC9-9CA2-B378E853C2C2}"/>
              </a:ext>
            </a:extLst>
          </p:cNvPr>
          <p:cNvSpPr txBox="1"/>
          <p:nvPr/>
        </p:nvSpPr>
        <p:spPr>
          <a:xfrm>
            <a:off x="915008" y="2292283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330BC-6C24-4A4D-B27C-141A158AB694}"/>
              </a:ext>
            </a:extLst>
          </p:cNvPr>
          <p:cNvSpPr txBox="1"/>
          <p:nvPr/>
        </p:nvSpPr>
        <p:spPr>
          <a:xfrm>
            <a:off x="299999" y="3698672"/>
            <a:ext cx="198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Représentation sous forme de liste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D1CA58-3C45-4556-B942-3E175BF1A28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292464" y="2661615"/>
            <a:ext cx="7777" cy="103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4ACE2C-5E80-4038-91C4-DA7069A24118}"/>
              </a:ext>
            </a:extLst>
          </p:cNvPr>
          <p:cNvCxnSpPr>
            <a:cxnSpLocks/>
          </p:cNvCxnSpPr>
          <p:nvPr/>
        </p:nvCxnSpPr>
        <p:spPr>
          <a:xfrm>
            <a:off x="2396069" y="1045369"/>
            <a:ext cx="1501" cy="34544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B2E6C-6213-4090-B686-BB4BD8396244}"/>
              </a:ext>
            </a:extLst>
          </p:cNvPr>
          <p:cNvCxnSpPr>
            <a:cxnSpLocks/>
          </p:cNvCxnSpPr>
          <p:nvPr/>
        </p:nvCxnSpPr>
        <p:spPr>
          <a:xfrm flipH="1">
            <a:off x="235808" y="3514878"/>
            <a:ext cx="11822590" cy="33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BF636D-F1A0-4FAD-933B-062EED245866}"/>
              </a:ext>
            </a:extLst>
          </p:cNvPr>
          <p:cNvCxnSpPr>
            <a:cxnSpLocks/>
          </p:cNvCxnSpPr>
          <p:nvPr/>
        </p:nvCxnSpPr>
        <p:spPr>
          <a:xfrm flipH="1">
            <a:off x="235810" y="4499769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ABADAD-93EC-4F67-99B5-1314B8862E21}"/>
              </a:ext>
            </a:extLst>
          </p:cNvPr>
          <p:cNvCxnSpPr>
            <a:cxnSpLocks/>
          </p:cNvCxnSpPr>
          <p:nvPr/>
        </p:nvCxnSpPr>
        <p:spPr>
          <a:xfrm flipH="1">
            <a:off x="1" y="1461285"/>
            <a:ext cx="119731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79EC29-5099-47C3-B79A-DC1EA877A96A}"/>
              </a:ext>
            </a:extLst>
          </p:cNvPr>
          <p:cNvCxnSpPr>
            <a:cxnSpLocks/>
          </p:cNvCxnSpPr>
          <p:nvPr/>
        </p:nvCxnSpPr>
        <p:spPr>
          <a:xfrm>
            <a:off x="235808" y="1461285"/>
            <a:ext cx="0" cy="30384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ECBAAB-1D4E-49C1-AE3C-8C1CA954444F}"/>
              </a:ext>
            </a:extLst>
          </p:cNvPr>
          <p:cNvCxnSpPr>
            <a:cxnSpLocks/>
          </p:cNvCxnSpPr>
          <p:nvPr/>
        </p:nvCxnSpPr>
        <p:spPr>
          <a:xfrm flipH="1">
            <a:off x="2396068" y="1097218"/>
            <a:ext cx="981286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0EF528-B139-40BA-8CAE-5AD3345F23D7}"/>
              </a:ext>
            </a:extLst>
          </p:cNvPr>
          <p:cNvCxnSpPr>
            <a:cxnSpLocks/>
          </p:cNvCxnSpPr>
          <p:nvPr/>
        </p:nvCxnSpPr>
        <p:spPr>
          <a:xfrm>
            <a:off x="4845665" y="1097218"/>
            <a:ext cx="0" cy="34025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2D79B1-485D-4A86-8FDD-A5F794106885}"/>
              </a:ext>
            </a:extLst>
          </p:cNvPr>
          <p:cNvSpPr txBox="1"/>
          <p:nvPr/>
        </p:nvSpPr>
        <p:spPr>
          <a:xfrm>
            <a:off x="5358530" y="1082941"/>
            <a:ext cx="131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n°10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5769E9-C027-41AF-B0B9-762146D7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067" y="1676073"/>
            <a:ext cx="2028417" cy="15810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36222A-9264-4203-A129-898857F3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14" y="1680402"/>
            <a:ext cx="2151400" cy="157670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AB5082-34D5-4D59-8E7D-1FFA81AA86A5}"/>
              </a:ext>
            </a:extLst>
          </p:cNvPr>
          <p:cNvCxnSpPr>
            <a:cxnSpLocks/>
          </p:cNvCxnSpPr>
          <p:nvPr/>
        </p:nvCxnSpPr>
        <p:spPr>
          <a:xfrm>
            <a:off x="7302501" y="1121604"/>
            <a:ext cx="0" cy="33781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2D6F08-065B-4E31-96EB-6669176A7C7E}"/>
              </a:ext>
            </a:extLst>
          </p:cNvPr>
          <p:cNvSpPr txBox="1"/>
          <p:nvPr/>
        </p:nvSpPr>
        <p:spPr>
          <a:xfrm>
            <a:off x="7852224" y="1092778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 n°42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C7E304-4B63-4FF7-B560-CA7A7DE3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52" y="1683097"/>
            <a:ext cx="2013466" cy="158770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5DA6DF-B892-4AFC-A786-989E5FC95CBA}"/>
              </a:ext>
            </a:extLst>
          </p:cNvPr>
          <p:cNvCxnSpPr>
            <a:cxnSpLocks/>
          </p:cNvCxnSpPr>
          <p:nvPr/>
        </p:nvCxnSpPr>
        <p:spPr>
          <a:xfrm>
            <a:off x="9867962" y="1101485"/>
            <a:ext cx="0" cy="33781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961995-B262-4483-AA15-53AC243A93AF}"/>
              </a:ext>
            </a:extLst>
          </p:cNvPr>
          <p:cNvSpPr txBox="1"/>
          <p:nvPr/>
        </p:nvSpPr>
        <p:spPr>
          <a:xfrm>
            <a:off x="5047239" y="3815966"/>
            <a:ext cx="2199727" cy="24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0, 0, 1, 9, 15, 11, 0, 0, 0, 0, 11,…., 0,0.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8644F5-FECD-40E4-B898-07800EA8CF56}"/>
              </a:ext>
            </a:extLst>
          </p:cNvPr>
          <p:cNvSpPr txBox="1"/>
          <p:nvPr/>
        </p:nvSpPr>
        <p:spPr>
          <a:xfrm>
            <a:off x="7517489" y="3806471"/>
            <a:ext cx="2437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0, 0, 0, 0, 12, 5, 0, 0, 0, 0, 0,2,…0,0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15A085-2BAE-47B3-8E59-FC16740B7711}"/>
                  </a:ext>
                </a:extLst>
              </p:cNvPr>
              <p:cNvSpPr txBox="1"/>
              <p:nvPr/>
            </p:nvSpPr>
            <p:spPr>
              <a:xfrm>
                <a:off x="222998" y="4507983"/>
                <a:ext cx="11758400" cy="1128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Distance entre image n°0 et image n°10 =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5−1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13−9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9−15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1−11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13−11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=23,7</m:t>
                      </m:r>
                    </m:oMath>
                  </m:oMathPara>
                </a14:m>
                <a:endParaRPr lang="fr-FR" sz="1100" b="0" dirty="0"/>
              </a:p>
              <a:p>
                <a:r>
                  <a:rPr lang="fr-FR" dirty="0"/>
                  <a:t>Distance entre image n°0 et image n°42 = </a:t>
                </a:r>
              </a:p>
              <a:p>
                <a:r>
                  <a:rPr lang="fr-FR" dirty="0"/>
                  <a:t>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13−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13−</m:t>
                                </m:r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55,4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15A085-2BAE-47B3-8E59-FC16740B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8" y="4507983"/>
                <a:ext cx="11758400" cy="1128322"/>
              </a:xfrm>
              <a:prstGeom prst="rect">
                <a:avLst/>
              </a:prstGeom>
              <a:blipFill>
                <a:blip r:embed="rId5"/>
                <a:stretch>
                  <a:fillRect l="-467" t="-2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B20CA-07AB-4082-AEC9-6585577CE9CA}"/>
              </a:ext>
            </a:extLst>
          </p:cNvPr>
          <p:cNvSpPr txBox="1"/>
          <p:nvPr/>
        </p:nvSpPr>
        <p:spPr>
          <a:xfrm>
            <a:off x="365760" y="308008"/>
            <a:ext cx="1148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Fonctions Python utiles :</a:t>
            </a:r>
          </a:p>
          <a:p>
            <a:r>
              <a:rPr lang="fr-FR" dirty="0"/>
              <a:t>Transforme l’image en liste</a:t>
            </a:r>
          </a:p>
          <a:p>
            <a:r>
              <a:rPr lang="fr-FR" dirty="0"/>
              <a:t>Calcule la distance entre 2 listes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1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63BCB9-62E9-4EC5-B44E-A2E5A75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8" y="3850887"/>
            <a:ext cx="2028417" cy="158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6D45-A289-4B14-B5E5-47B18A16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1" y="1838381"/>
            <a:ext cx="2219477" cy="1972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A1E46-8563-403D-844C-C08C1103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16" y="1815371"/>
            <a:ext cx="2219476" cy="201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E1E336-96E5-4F4F-A83A-598156FA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31" y="1815372"/>
            <a:ext cx="2080742" cy="19953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36D433-9926-485D-AD14-27C1DFEB2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251" y="3850886"/>
            <a:ext cx="2037122" cy="1575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DB5E99-9E15-49E1-9800-04C996387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9860" y="3827875"/>
            <a:ext cx="2044062" cy="1575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E8E1F-B9DF-4E8E-A88D-E465AC443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180" y="1815371"/>
            <a:ext cx="2080742" cy="19790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DC9480-4735-4442-8F05-8352C6D81BD9}"/>
              </a:ext>
            </a:extLst>
          </p:cNvPr>
          <p:cNvSpPr txBox="1"/>
          <p:nvPr/>
        </p:nvSpPr>
        <p:spPr>
          <a:xfrm>
            <a:off x="520414" y="2586030"/>
            <a:ext cx="146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Images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788F7-08FE-448D-A7DF-3CB13539EC05}"/>
              </a:ext>
            </a:extLst>
          </p:cNvPr>
          <p:cNvSpPr txBox="1"/>
          <p:nvPr/>
        </p:nvSpPr>
        <p:spPr>
          <a:xfrm>
            <a:off x="275673" y="3991938"/>
            <a:ext cx="19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Représentations en tableaux de pixels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A4BD6-7FF1-4541-801A-BEED5E854D6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53623" y="3063085"/>
            <a:ext cx="14515" cy="928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5211BB-CA68-49DF-84EB-6A548D3477CF}"/>
              </a:ext>
            </a:extLst>
          </p:cNvPr>
          <p:cNvSpPr txBox="1"/>
          <p:nvPr/>
        </p:nvSpPr>
        <p:spPr>
          <a:xfrm>
            <a:off x="2882716" y="142596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2B6FB9-CD02-4D1C-AE0B-5AC40A07092C}"/>
              </a:ext>
            </a:extLst>
          </p:cNvPr>
          <p:cNvSpPr txBox="1"/>
          <p:nvPr/>
        </p:nvSpPr>
        <p:spPr>
          <a:xfrm>
            <a:off x="5321117" y="1425965"/>
            <a:ext cx="142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BED2-A890-40E9-98E4-18B4AAE3A1BA}"/>
              </a:ext>
            </a:extLst>
          </p:cNvPr>
          <p:cNvSpPr txBox="1"/>
          <p:nvPr/>
        </p:nvSpPr>
        <p:spPr>
          <a:xfrm>
            <a:off x="7852651" y="1405889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0FFF69-C41D-4937-BD34-1B314696B538}"/>
              </a:ext>
            </a:extLst>
          </p:cNvPr>
          <p:cNvSpPr txBox="1"/>
          <p:nvPr/>
        </p:nvSpPr>
        <p:spPr>
          <a:xfrm>
            <a:off x="10223318" y="1385410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038DC0-BC77-4453-A047-771DAAD3A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791" y="3854119"/>
            <a:ext cx="2151400" cy="15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63BCB9-62E9-4EC5-B44E-A2E5A754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88" y="3850887"/>
            <a:ext cx="2028417" cy="158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C6D45-A289-4B14-B5E5-47B18A16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1" y="1838381"/>
            <a:ext cx="2219477" cy="1972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DC9480-4735-4442-8F05-8352C6D81BD9}"/>
              </a:ext>
            </a:extLst>
          </p:cNvPr>
          <p:cNvSpPr txBox="1"/>
          <p:nvPr/>
        </p:nvSpPr>
        <p:spPr>
          <a:xfrm>
            <a:off x="520414" y="2586030"/>
            <a:ext cx="146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Images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788F7-08FE-448D-A7DF-3CB13539EC05}"/>
              </a:ext>
            </a:extLst>
          </p:cNvPr>
          <p:cNvSpPr txBox="1"/>
          <p:nvPr/>
        </p:nvSpPr>
        <p:spPr>
          <a:xfrm>
            <a:off x="275673" y="3991938"/>
            <a:ext cx="19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Représentations en tableaux de pixels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9A4BD6-7FF1-4541-801A-BEED5E854D6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53623" y="3063085"/>
            <a:ext cx="14515" cy="9288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5211BB-CA68-49DF-84EB-6A548D3477CF}"/>
              </a:ext>
            </a:extLst>
          </p:cNvPr>
          <p:cNvSpPr txBox="1"/>
          <p:nvPr/>
        </p:nvSpPr>
        <p:spPr>
          <a:xfrm>
            <a:off x="2870681" y="1425965"/>
            <a:ext cx="11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7BED2-A890-40E9-98E4-18B4AAE3A1BA}"/>
              </a:ext>
            </a:extLst>
          </p:cNvPr>
          <p:cNvSpPr txBox="1"/>
          <p:nvPr/>
        </p:nvSpPr>
        <p:spPr>
          <a:xfrm>
            <a:off x="4993550" y="1425965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0FFF69-C41D-4937-BD34-1B314696B538}"/>
              </a:ext>
            </a:extLst>
          </p:cNvPr>
          <p:cNvSpPr txBox="1"/>
          <p:nvPr/>
        </p:nvSpPr>
        <p:spPr>
          <a:xfrm>
            <a:off x="7198451" y="1425965"/>
            <a:ext cx="14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n°119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20B0F-BCEB-4176-838F-85F31536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241" y="3844218"/>
            <a:ext cx="2013466" cy="1587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61FE3-601C-42E6-A940-3CD4413C9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056" y="1838381"/>
            <a:ext cx="2120651" cy="1956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A4D56-51C7-4D04-9636-81F8F0F84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595" y="3866700"/>
            <a:ext cx="1939523" cy="1565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50529-F5E9-489D-B434-252289D13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56" y="1846612"/>
            <a:ext cx="2022262" cy="19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A2D210-E73A-4038-BFDE-23E4F175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6" y="4261863"/>
            <a:ext cx="3752850" cy="3752850"/>
          </a:xfrm>
          <a:prstGeom prst="rect">
            <a:avLst/>
          </a:prstGeom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4C1C046-9EAF-43B2-8951-CA3944BB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0691"/>
              </p:ext>
            </p:extLst>
          </p:nvPr>
        </p:nvGraphicFramePr>
        <p:xfrm>
          <a:off x="3608168" y="4261864"/>
          <a:ext cx="3556739" cy="355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4">
                  <a:extLst>
                    <a:ext uri="{9D8B030D-6E8A-4147-A177-3AD203B41FA5}">
                      <a16:colId xmlns:a16="http://schemas.microsoft.com/office/drawing/2014/main" val="2127713773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998431341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95609131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4209705371"/>
                    </a:ext>
                  </a:extLst>
                </a:gridCol>
                <a:gridCol w="439361">
                  <a:extLst>
                    <a:ext uri="{9D8B030D-6E8A-4147-A177-3AD203B41FA5}">
                      <a16:colId xmlns:a16="http://schemas.microsoft.com/office/drawing/2014/main" val="1603675650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4131205699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3186381451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2997831652"/>
                    </a:ext>
                  </a:extLst>
                </a:gridCol>
              </a:tblGrid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4802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620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9215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8844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1717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1068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6873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628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C286247-8E63-4403-B430-83F1770C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26" y="150379"/>
            <a:ext cx="3752850" cy="37814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50C781-F995-4AF5-970D-D0B117AB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0142"/>
              </p:ext>
            </p:extLst>
          </p:nvPr>
        </p:nvGraphicFramePr>
        <p:xfrm>
          <a:off x="3594916" y="178952"/>
          <a:ext cx="3556739" cy="355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84">
                  <a:extLst>
                    <a:ext uri="{9D8B030D-6E8A-4147-A177-3AD203B41FA5}">
                      <a16:colId xmlns:a16="http://schemas.microsoft.com/office/drawing/2014/main" val="2127713773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998431341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95609131"/>
                    </a:ext>
                  </a:extLst>
                </a:gridCol>
                <a:gridCol w="460284">
                  <a:extLst>
                    <a:ext uri="{9D8B030D-6E8A-4147-A177-3AD203B41FA5}">
                      <a16:colId xmlns:a16="http://schemas.microsoft.com/office/drawing/2014/main" val="4209705371"/>
                    </a:ext>
                  </a:extLst>
                </a:gridCol>
                <a:gridCol w="439361">
                  <a:extLst>
                    <a:ext uri="{9D8B030D-6E8A-4147-A177-3AD203B41FA5}">
                      <a16:colId xmlns:a16="http://schemas.microsoft.com/office/drawing/2014/main" val="1603675650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4131205699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3186381451"/>
                    </a:ext>
                  </a:extLst>
                </a:gridCol>
                <a:gridCol w="428901">
                  <a:extLst>
                    <a:ext uri="{9D8B030D-6E8A-4147-A177-3AD203B41FA5}">
                      <a16:colId xmlns:a16="http://schemas.microsoft.com/office/drawing/2014/main" val="2997831652"/>
                    </a:ext>
                  </a:extLst>
                </a:gridCol>
              </a:tblGrid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4802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2620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9215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8844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1717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10686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6873"/>
                  </a:ext>
                </a:extLst>
              </a:tr>
              <a:tr h="44410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dirty="0">
                          <a:solidFill>
                            <a:srgbClr val="FF6600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5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</TotalTime>
  <Words>570</Words>
  <Application>Microsoft Office PowerPoint</Application>
  <PresentationFormat>Custom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31</cp:revision>
  <dcterms:created xsi:type="dcterms:W3CDTF">2021-04-13T09:08:44Z</dcterms:created>
  <dcterms:modified xsi:type="dcterms:W3CDTF">2021-04-27T20:56:05Z</dcterms:modified>
</cp:coreProperties>
</file>