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5709-157D-47EE-A5DF-C33B55D35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D4D6D-A465-474D-B3F4-968944714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4E2A3-9EE8-41BB-B2D4-790C3B4B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101F-4606-479A-8971-2D93600BCCF1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63639-41B0-46B1-AF00-5D4DA897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45201-8F31-479C-9B91-1CB956BA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942-B4C7-40B4-881F-C9F1B6D12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98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99D6-74EF-487B-B730-D138C43C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553B1-F480-4EE7-875F-F3A135F9A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6649A-C7D5-4694-87FD-D669EE4F6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101F-4606-479A-8971-2D93600BCCF1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E7D7B-548F-4AF0-A50E-52DD5820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8A0D3-EF6A-467F-BD9D-33C93662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942-B4C7-40B4-881F-C9F1B6D12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52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64351E-00DE-465A-AD61-8C14676E6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950C0-4C9D-47EB-BEF1-2E1A3FF29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2161E-A76C-49C7-AD7E-65E45555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101F-4606-479A-8971-2D93600BCCF1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6A982-CB54-40C0-ACA0-97EA27EE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F9AD3-D8FB-4EEB-ABAD-B73E68F4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942-B4C7-40B4-881F-C9F1B6D12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77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3A72-A7F6-4A3C-8F4A-482DE018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4631A-6F17-4375-9D81-DCEAEF3B4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A4874-B7FF-4E0B-8C8A-3B9AEA84F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101F-4606-479A-8971-2D93600BCCF1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81D31-67E9-4B04-BC48-6AE7D800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420BD-12D4-4EB7-90FE-784E9305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942-B4C7-40B4-881F-C9F1B6D12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52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C055-5650-41CC-A196-B765AEED2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FD4E1-E20F-4B07-B5B4-2C4511C91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FB604-53DF-42BF-9B0B-8A59FCCE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101F-4606-479A-8971-2D93600BCCF1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084D0-95A8-4BFD-8990-66E22F88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3AC88-9267-4FFA-B6B1-34A1FC4EF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942-B4C7-40B4-881F-C9F1B6D12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30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EB676-E159-4A30-A345-DE284D5E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6EF9C-D3CB-4CB9-9ABD-501BE9EE6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87442-F19E-4126-A100-35BAEDD0A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C719E-612A-4F00-BA9A-46C9E5E0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101F-4606-479A-8971-2D93600BCCF1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D923E-8607-4FDF-A87A-C0B99F101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45FA6-6990-41AC-8567-BFA37CCD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942-B4C7-40B4-881F-C9F1B6D12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17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0C3A-63B9-477A-B6D2-810A73492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A3C22-72D4-4CF3-98A2-2FD3F4138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1E00F-9166-43AE-85BB-C7CE330F1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AD291-ED3E-448E-87E3-EFBC6F137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622282-2BF0-4F4C-969A-5ADB2B45A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4C0988-C2D3-48B0-AA63-0D2F7B78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101F-4606-479A-8971-2D93600BCCF1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12D7D-2591-4329-A41A-679DE14C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05F8C-42F0-48DA-B39E-BDB37030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942-B4C7-40B4-881F-C9F1B6D12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75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7E1E-B99A-44F4-9D0E-B68CF909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22FEE-D242-49EC-B5DB-5059AF9B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101F-4606-479A-8971-2D93600BCCF1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1AA528-E684-42BC-87D7-126BDE95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7DAAF-DB47-4ECF-9DA1-27A5B95E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942-B4C7-40B4-881F-C9F1B6D12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71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960A52-6F75-4A3C-A907-A44B7F786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101F-4606-479A-8971-2D93600BCCF1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E14BB-CC0B-44AF-93A0-964D02277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B5CE0-CADB-463A-AAA2-5CFDB757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942-B4C7-40B4-881F-C9F1B6D12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45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98E7-8899-47E0-81B8-63D668935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1C1F2-724C-4C34-B4D2-E11881D57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94128-2B6A-43A1-8392-2AF7B42DC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02D1-2D33-4C41-A13C-1E51CAB7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101F-4606-479A-8971-2D93600BCCF1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A2038-A4C6-4A38-BEA7-3B3A33C7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2A20B-666C-4BF8-BD9B-12191243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942-B4C7-40B4-881F-C9F1B6D12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41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00D3-3CB5-4E0C-A909-526DD716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7DBFAE-7BCB-4EC2-8FB5-E314E94DA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ECC49-D907-4637-8D00-773E61328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ECE66-6907-40DE-8385-99F7AFE4B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101F-4606-479A-8971-2D93600BCCF1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26AF7-0E52-48A3-8241-23A8C63B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4DAE7-B363-4082-B319-E031A608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942-B4C7-40B4-881F-C9F1B6D12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42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FF729-A431-4C40-A345-7B06D49E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A63B1-0324-4E21-A174-84F205CBD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45822-B3B8-4EA5-9639-5A623AF8A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5101F-4606-479A-8971-2D93600BCCF1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EFCE9-2288-4F0C-AEA7-F552EDD0F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AD088-EE22-47B0-8387-824EA84E6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B5942-B4C7-40B4-881F-C9F1B6D12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84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ête D'animal De Dessin Animé Illustration de Vecteur - Illustration du  loup, poulet: 16494764">
            <a:extLst>
              <a:ext uri="{FF2B5EF4-FFF2-40B4-BE49-F238E27FC236}">
                <a16:creationId xmlns:a16="http://schemas.microsoft.com/office/drawing/2014/main" id="{5C5092A4-0A47-4EC0-9E10-7C9FB03C6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0"/>
            <a:ext cx="647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65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2</cp:revision>
  <dcterms:created xsi:type="dcterms:W3CDTF">2021-03-24T20:54:07Z</dcterms:created>
  <dcterms:modified xsi:type="dcterms:W3CDTF">2021-03-24T22:34:26Z</dcterms:modified>
</cp:coreProperties>
</file>