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9A02-E967-4AC9-AFE0-2BDA29E1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2003E-9D82-41BD-89A3-2CB90E22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54F2-3D24-4530-AD8E-32D74E4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19DE5-68E8-448E-8441-AD18B2AB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A443-401D-4898-A564-310F1738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0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5B3-5CE9-4B71-BABB-66E1CBA3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CDAD4-E7E7-4DD2-AC4C-06F6364A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486A-BE06-4F13-B6F1-219B87E1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E7B6-170D-4CA4-AFD2-71BB303C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2573E-ED2C-4723-A3B1-141EB7CB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5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811E5-2268-4CB0-A6ED-4329E032A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EFF58-22D4-44BD-9BB6-F202819D2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ACB8-B17F-41FB-B9A8-16B46330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AE35-C1DF-4994-B733-035611F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928A-E589-45D3-B17D-65A43911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0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A7CC-C2D4-4E77-AE60-D042D1F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E713-BF17-4750-BF7B-91126514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A058-09E0-4212-AF2F-BDFAAB92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20E9-E82F-4D3A-A952-9C4CB97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4DD7-A7FA-4964-9CCB-A88994DC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0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2DD3-9C64-464C-AF7A-A851AB9F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D0C65-18BE-4A2B-AD3F-CB201A415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2081-ED92-4718-ADE3-9447655C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2DC0-370C-461D-A543-8E0C9BF7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B9EE-FDC7-4638-ABFF-CE8E5953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2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954A-D07F-48D5-A4AB-FF28A2B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9894-0E3B-48E8-8E55-3BE87424A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3AECD-4232-4715-B2EB-2FC8F69B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2CB8-48F7-48E4-A37C-895208E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77CF1-F8C6-4FDA-868F-EE4C50E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433F2-C015-4569-A41E-DC3B9A0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3DBA-7B44-4D29-A0A7-42DE4BE3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222F-261C-4C70-80EA-C0086DB00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C63FA-D237-4B28-8AFA-AE46B1D4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1CC75-8FD9-4733-8A22-7A7F1C330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F261D-42D7-44B2-B058-A443F01DB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2D986-5B7F-49E6-BF77-24C5AE6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E18BF-1612-4B06-AC6B-8051241B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F1181-B79D-4D6D-9B01-E89F5084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825C-B2F1-4BD7-B97A-27E50AEC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09DBD-5610-4D41-93DB-2800FD0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BA702-D119-4A54-8DDD-34346FD8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5D82-69CB-4E24-9A7E-AF0D9D17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80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092D4-C0DF-4714-A42A-C0AB1739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D3BB8-7DC6-4318-AE17-B06B1A9C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9DF9-2502-4B76-810E-F7DD191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95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6167-37CF-4BDC-94EE-DC1BC20E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9016-0F2E-4857-A09A-6A110CFF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5A0AA-0E54-473A-8B35-A4F5F1978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6BE82-E675-4884-8AAF-01057C37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17AC-B9C4-46B6-8AB4-D6FA91A8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42B3-9BE6-464A-B202-C39BF70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7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57EA-93A3-418E-B2A2-0244DDBD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E97C3-4F1D-48EC-806A-9B19DACDE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9BC9-F846-41BB-91E9-23CEA2528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4886-178E-4298-80EB-8FBB214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0EC7-6BAE-4D7D-BA08-D2D92BAA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1947-063F-4A0A-8EA2-7F6B703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72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F6359-334F-427B-8BD4-BE719510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04A89-C30C-4FFC-A54C-44183A272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E074-9D7E-49A5-A692-5E76B37C3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B511-B876-44FA-ABB0-AD33CFBE6CE8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9E13-2D83-4BEA-A9FD-B7D4ED5A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1974-F218-43E7-8155-0FEA2B4B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66FA3-3BCF-410F-8D40-5A311744D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E77F44-CF6B-43A9-847C-0E040444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13" y="1503196"/>
            <a:ext cx="3448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E77F44-CF6B-43A9-847C-0E040444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3" y="1224960"/>
            <a:ext cx="3448050" cy="2533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75D2B0-CCD1-4B07-8753-C31DDF0E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53" y="980410"/>
            <a:ext cx="7169451" cy="4451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7451D-7832-452D-9BE3-3B779103ABAF}"/>
              </a:ext>
            </a:extLst>
          </p:cNvPr>
          <p:cNvSpPr txBox="1"/>
          <p:nvPr/>
        </p:nvSpPr>
        <p:spPr>
          <a:xfrm>
            <a:off x="4944140" y="2402958"/>
            <a:ext cx="8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539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C9266-5178-4AA0-AB43-C8340059513B}"/>
              </a:ext>
            </a:extLst>
          </p:cNvPr>
          <p:cNvSpPr txBox="1"/>
          <p:nvPr/>
        </p:nvSpPr>
        <p:spPr>
          <a:xfrm>
            <a:off x="6542568" y="5247742"/>
            <a:ext cx="13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868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69650-65C0-4BE3-93B4-6C4515B05289}"/>
              </a:ext>
            </a:extLst>
          </p:cNvPr>
          <p:cNvSpPr txBox="1"/>
          <p:nvPr/>
        </p:nvSpPr>
        <p:spPr>
          <a:xfrm>
            <a:off x="10703442" y="4039174"/>
            <a:ext cx="6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33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1</cp:revision>
  <dcterms:created xsi:type="dcterms:W3CDTF">2021-03-17T06:29:18Z</dcterms:created>
  <dcterms:modified xsi:type="dcterms:W3CDTF">2021-03-17T07:52:50Z</dcterms:modified>
</cp:coreProperties>
</file>