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6760-5A9E-4816-B546-A3575D978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16A94-F335-49C4-B563-52F5D629B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59CE6-A8A3-4022-B4C1-C8D89897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7B8-3D2C-4DB3-BD04-C250E39155B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73F4E-347F-441B-B933-2A6CECF0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2F8B-3548-4C45-9FB3-CEEF3F44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4-1EA6-4DA3-BB7B-0CC36887DF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4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7C20-77BA-495F-8F0F-7C812F4B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2BD3C-5414-430E-B5EA-BE7747B22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8154-D8BA-4D8D-BD12-E63D0D98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7B8-3D2C-4DB3-BD04-C250E39155B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5F46-EA19-4051-9DE0-04744986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4D40D-8BD0-4812-BB11-251A738C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4-1EA6-4DA3-BB7B-0CC36887DF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15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AED4B-7A14-4310-B95F-63867F095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29D11-C337-4577-9FB4-94A811FF3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EA7E-0257-4780-90E1-50BC9AEE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7B8-3D2C-4DB3-BD04-C250E39155B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A493C-5FA5-4507-B3F9-855801C0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6FFE7-32CB-4190-9B70-DE3EA376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4-1EA6-4DA3-BB7B-0CC36887DF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0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2488-CB69-4C1B-BCA2-722E43D1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3891-E889-4B36-AC83-427550DE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DDB49-D719-40F9-BFCC-53C68377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7B8-3D2C-4DB3-BD04-C250E39155B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B1094-EEF5-481B-901F-57C1B6EC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EAE1E-57D8-478E-B8C6-167A0C6B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4-1EA6-4DA3-BB7B-0CC36887DF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34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696D-B955-4A0F-AD3C-B547AED1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62259-181B-40A2-AE2D-0742643E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303A2-7F41-404C-854A-F76E7C29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7B8-3D2C-4DB3-BD04-C250E39155B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29D4C-96D5-49A4-97A4-A7D57B14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9848B-BE23-4F36-969C-92914080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4-1EA6-4DA3-BB7B-0CC36887DF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08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301F-01E4-42A0-B7AF-E2A42268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B0A7-23A4-4772-9535-3EDAE70A8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4A2B1-FE84-4FB4-9B8A-11DAF80B9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4DCDF-1299-4852-942D-71EC7C0C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7B8-3D2C-4DB3-BD04-C250E39155B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4A96B-4DA2-44B3-A89B-42BE8C49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55738-5D1B-4927-A0CD-50ACA4D0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4-1EA6-4DA3-BB7B-0CC36887DF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40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C76A-8B98-4F2C-A93F-9E637102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F663E-33AB-438D-A91E-11D316E5D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49219-7645-44AF-84DE-214B591C3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82D53-3AC7-446A-BD68-9FB2AACC5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4457A-22BB-4727-BFAA-DA75E311C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855EB-1A4D-4D4A-AF08-80920EE8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7B8-3D2C-4DB3-BD04-C250E39155B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1AA7B-B80C-4834-8D6F-6CA09A07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125D5-FEA5-4605-87D4-4F212BDD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4-1EA6-4DA3-BB7B-0CC36887DF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87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1E07-CF2C-4FBA-A696-BB8AF871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6373F-410B-4BAD-8118-19EC4FDF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7B8-3D2C-4DB3-BD04-C250E39155B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F34C1-9302-41DA-9D70-8EC5376D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3D19F-B025-4583-BE75-1464BCCC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4-1EA6-4DA3-BB7B-0CC36887DF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82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31486-8425-4007-9D44-42F7FC8D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7B8-3D2C-4DB3-BD04-C250E39155B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14C5A-ACE2-4618-9AB6-A8916C5E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04B5D-A6E7-4353-A313-14125CA5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4-1EA6-4DA3-BB7B-0CC36887DF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98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6BD2-5093-421C-A4A6-846B0D3A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0C18-4E42-4FF6-B365-E714E58C3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09D10-0C41-45E9-BF69-A426917D9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DF9FC-AC2C-455A-8E4E-F172A996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7B8-3D2C-4DB3-BD04-C250E39155B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165DC-BFEC-4BB2-8C29-535FFC35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88A3-30EC-43C9-BAA3-555A4F30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4-1EA6-4DA3-BB7B-0CC36887DF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69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C538-1C7E-4745-B58E-3984F8D1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9E392-8AEB-43BE-B0E3-5B8FE2E30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E06B7-D8D0-4A22-A73A-FBFD1EABA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9076D-FFA5-455D-9161-FE0D2E73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7B8-3D2C-4DB3-BD04-C250E39155B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0798A-3DBB-48E3-A6C2-7919C925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E6840-36AD-4320-8566-0E42541D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F6D4-1EA6-4DA3-BB7B-0CC36887DF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32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8D946-3882-4B28-82A5-30B99EFA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51CEF-3F8C-4773-8523-92E42D9F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80960-35D6-4B01-ACAB-94D127B19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1A7B8-3D2C-4DB3-BD04-C250E39155B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9F9A-5388-4A5A-83D3-D1E2FF66B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B0EA6-7C83-411D-991B-0834A1F0B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F6D4-1EA6-4DA3-BB7B-0CC36887DF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9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S3ufJ7lcr08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37CF9-8D8F-4F3C-B584-47A6B59D7CE5}"/>
              </a:ext>
            </a:extLst>
          </p:cNvPr>
          <p:cNvSpPr txBox="1"/>
          <p:nvPr/>
        </p:nvSpPr>
        <p:spPr>
          <a:xfrm>
            <a:off x="1678056" y="2246242"/>
            <a:ext cx="8835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0" dirty="0"/>
              <a:t>La Boucle « for »</a:t>
            </a:r>
          </a:p>
        </p:txBody>
      </p:sp>
    </p:spTree>
    <p:extLst>
      <p:ext uri="{BB962C8B-B14F-4D97-AF65-F5344CB8AC3E}">
        <p14:creationId xmlns:p14="http://schemas.microsoft.com/office/powerpoint/2010/main" val="213358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25F14A-2050-47D3-8085-1BDBF73DDA0C}"/>
              </a:ext>
            </a:extLst>
          </p:cNvPr>
          <p:cNvSpPr txBox="1"/>
          <p:nvPr/>
        </p:nvSpPr>
        <p:spPr>
          <a:xfrm>
            <a:off x="308111" y="2842592"/>
            <a:ext cx="3975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u="sng" dirty="0"/>
              <a:t>Déroulement de la séance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ED00E-F029-4EFF-B679-F630AB7FC5D9}"/>
              </a:ext>
            </a:extLst>
          </p:cNvPr>
          <p:cNvSpPr txBox="1"/>
          <p:nvPr/>
        </p:nvSpPr>
        <p:spPr>
          <a:xfrm>
            <a:off x="308111" y="2256184"/>
            <a:ext cx="114896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u="sng" dirty="0"/>
              <a:t>Objectif : </a:t>
            </a:r>
            <a:r>
              <a:rPr lang="fr-FR" sz="2500" dirty="0"/>
              <a:t>Comprendre les boucles « for ».</a:t>
            </a:r>
            <a:endParaRPr lang="fr-FR" sz="25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AE2BA-1603-4BB6-81D6-F8199F667089}"/>
              </a:ext>
            </a:extLst>
          </p:cNvPr>
          <p:cNvSpPr txBox="1"/>
          <p:nvPr/>
        </p:nvSpPr>
        <p:spPr>
          <a:xfrm>
            <a:off x="407501" y="3429000"/>
            <a:ext cx="42539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500" dirty="0"/>
              <a:t>5 min   : de présentation </a:t>
            </a:r>
          </a:p>
          <a:p>
            <a:pPr marL="342900" indent="-342900">
              <a:buFontTx/>
              <a:buChar char="-"/>
            </a:pPr>
            <a:r>
              <a:rPr lang="fr-FR" sz="2500" dirty="0"/>
              <a:t>40 min : Travaux en groupe</a:t>
            </a:r>
          </a:p>
          <a:p>
            <a:pPr marL="342900" indent="-342900">
              <a:buFontTx/>
              <a:buChar char="-"/>
            </a:pPr>
            <a:r>
              <a:rPr lang="fr-FR" sz="2500" dirty="0"/>
              <a:t>5 min   : Petite Evaluation !  </a:t>
            </a:r>
          </a:p>
        </p:txBody>
      </p:sp>
    </p:spTree>
    <p:extLst>
      <p:ext uri="{BB962C8B-B14F-4D97-AF65-F5344CB8AC3E}">
        <p14:creationId xmlns:p14="http://schemas.microsoft.com/office/powerpoint/2010/main" val="280984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076146-C64B-4602-BDA7-2925DADFAE46}"/>
              </a:ext>
            </a:extLst>
          </p:cNvPr>
          <p:cNvSpPr txBox="1"/>
          <p:nvPr/>
        </p:nvSpPr>
        <p:spPr>
          <a:xfrm>
            <a:off x="387626" y="258418"/>
            <a:ext cx="5901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Décollage d’Apollo 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FEB9EA-3528-44DB-8790-46DCDF1EDF0C}"/>
              </a:ext>
            </a:extLst>
          </p:cNvPr>
          <p:cNvSpPr/>
          <p:nvPr/>
        </p:nvSpPr>
        <p:spPr>
          <a:xfrm>
            <a:off x="265706" y="4544814"/>
            <a:ext cx="491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hlinkClick r:id="rId2"/>
              </a:rPr>
              <a:t>https://www.youtube.com/watch?v=S3ufJ7lcr08</a:t>
            </a:r>
            <a:r>
              <a:rPr lang="fr-FR" i="1" dirty="0"/>
              <a:t>    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0BE3EE-8104-403E-8A78-D060C02B21F7}"/>
              </a:ext>
            </a:extLst>
          </p:cNvPr>
          <p:cNvSpPr/>
          <p:nvPr/>
        </p:nvSpPr>
        <p:spPr>
          <a:xfrm>
            <a:off x="265706" y="4914146"/>
            <a:ext cx="923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/>
              <a:t>3min38</a:t>
            </a:r>
            <a:endParaRPr lang="fr-FR" dirty="0"/>
          </a:p>
        </p:txBody>
      </p:sp>
      <p:pic>
        <p:nvPicPr>
          <p:cNvPr id="9" name="Picture 8" descr="A large long train on a track with smoke coming out of it&#10;&#10;Description automatically generated">
            <a:extLst>
              <a:ext uri="{FF2B5EF4-FFF2-40B4-BE49-F238E27FC236}">
                <a16:creationId xmlns:a16="http://schemas.microsoft.com/office/drawing/2014/main" id="{D0A705C9-332E-42D6-B8CA-1213E701C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6" y="1470587"/>
            <a:ext cx="5306031" cy="29879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4CA0E93-0565-4A28-B4A3-95E1F33790CD}"/>
              </a:ext>
            </a:extLst>
          </p:cNvPr>
          <p:cNvSpPr txBox="1"/>
          <p:nvPr/>
        </p:nvSpPr>
        <p:spPr>
          <a:xfrm>
            <a:off x="10064454" y="2948902"/>
            <a:ext cx="5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28F2ED-89B5-43B7-9066-82C8E5E4D20D}"/>
              </a:ext>
            </a:extLst>
          </p:cNvPr>
          <p:cNvSpPr txBox="1"/>
          <p:nvPr/>
        </p:nvSpPr>
        <p:spPr>
          <a:xfrm>
            <a:off x="10052623" y="1508064"/>
            <a:ext cx="5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E70D3-21C4-4559-9B39-59EF5B9BC51E}"/>
              </a:ext>
            </a:extLst>
          </p:cNvPr>
          <p:cNvSpPr txBox="1"/>
          <p:nvPr/>
        </p:nvSpPr>
        <p:spPr>
          <a:xfrm>
            <a:off x="10057592" y="1767734"/>
            <a:ext cx="5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8C090A-D00F-45C4-9B15-D0663EABD706}"/>
              </a:ext>
            </a:extLst>
          </p:cNvPr>
          <p:cNvSpPr txBox="1"/>
          <p:nvPr/>
        </p:nvSpPr>
        <p:spPr>
          <a:xfrm>
            <a:off x="10057592" y="2055597"/>
            <a:ext cx="5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4BDE2-C416-4233-B60B-4C8B4DD03259}"/>
              </a:ext>
            </a:extLst>
          </p:cNvPr>
          <p:cNvSpPr txBox="1"/>
          <p:nvPr/>
        </p:nvSpPr>
        <p:spPr>
          <a:xfrm>
            <a:off x="10061143" y="2323582"/>
            <a:ext cx="5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4EAFE8-A7D7-4782-AAE3-1A0E86B89E05}"/>
              </a:ext>
            </a:extLst>
          </p:cNvPr>
          <p:cNvSpPr txBox="1"/>
          <p:nvPr/>
        </p:nvSpPr>
        <p:spPr>
          <a:xfrm>
            <a:off x="10054516" y="2609387"/>
            <a:ext cx="5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679065-36EE-497D-8CB8-24B41ED8BD63}"/>
              </a:ext>
            </a:extLst>
          </p:cNvPr>
          <p:cNvSpPr txBox="1"/>
          <p:nvPr/>
        </p:nvSpPr>
        <p:spPr>
          <a:xfrm>
            <a:off x="10052623" y="3318234"/>
            <a:ext cx="5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1FFB13-E2FA-43C4-AC96-0A1C38E1D67D}"/>
              </a:ext>
            </a:extLst>
          </p:cNvPr>
          <p:cNvSpPr txBox="1"/>
          <p:nvPr/>
        </p:nvSpPr>
        <p:spPr>
          <a:xfrm>
            <a:off x="6705600" y="5456198"/>
            <a:ext cx="5155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/>
              <a:t>Comment coder le compteur de la NASA ?</a:t>
            </a:r>
          </a:p>
        </p:txBody>
      </p:sp>
    </p:spTree>
    <p:extLst>
      <p:ext uri="{BB962C8B-B14F-4D97-AF65-F5344CB8AC3E}">
        <p14:creationId xmlns:p14="http://schemas.microsoft.com/office/powerpoint/2010/main" val="298333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277A0AE-1E97-48A9-A47A-AD62AFA75FE4}"/>
              </a:ext>
            </a:extLst>
          </p:cNvPr>
          <p:cNvSpPr txBox="1"/>
          <p:nvPr/>
        </p:nvSpPr>
        <p:spPr>
          <a:xfrm>
            <a:off x="387626" y="258418"/>
            <a:ext cx="5901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Décollage d’Apollo 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992FA-7DCB-431F-9663-769B6FB3E19B}"/>
              </a:ext>
            </a:extLst>
          </p:cNvPr>
          <p:cNvSpPr txBox="1"/>
          <p:nvPr/>
        </p:nvSpPr>
        <p:spPr>
          <a:xfrm>
            <a:off x="7228765" y="3616656"/>
            <a:ext cx="46720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On a écrit 10 fois la même chose ! </a:t>
            </a:r>
          </a:p>
        </p:txBody>
      </p:sp>
      <p:pic>
        <p:nvPicPr>
          <p:cNvPr id="1026" name="Picture 2" descr="Sticker Emoji Smiley smile pas content rouge Etiquette &amp; Autocollant">
            <a:extLst>
              <a:ext uri="{FF2B5EF4-FFF2-40B4-BE49-F238E27FC236}">
                <a16:creationId xmlns:a16="http://schemas.microsoft.com/office/drawing/2014/main" id="{B4FC4E40-DA5F-4929-B285-32214A682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2959833"/>
            <a:ext cx="18097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12C3B2-6DD2-46C8-BC53-8D515DD31558}"/>
              </a:ext>
            </a:extLst>
          </p:cNvPr>
          <p:cNvSpPr txBox="1"/>
          <p:nvPr/>
        </p:nvSpPr>
        <p:spPr>
          <a:xfrm>
            <a:off x="607699" y="1085091"/>
            <a:ext cx="3049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/>
              <a:t>Premier programme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CE3C98-675D-4A43-8E73-29916DCFA803}"/>
              </a:ext>
            </a:extLst>
          </p:cNvPr>
          <p:cNvSpPr txBox="1"/>
          <p:nvPr/>
        </p:nvSpPr>
        <p:spPr>
          <a:xfrm>
            <a:off x="5191125" y="5638799"/>
            <a:ext cx="654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La solution </a:t>
            </a:r>
            <a:r>
              <a:rPr lang="fr-FR" sz="4000" dirty="0">
                <a:sym typeface="Wingdings" panose="05000000000000000000" pitchFamily="2" charset="2"/>
              </a:rPr>
              <a:t> boucle for</a:t>
            </a:r>
            <a:endParaRPr lang="fr-FR" sz="4000" dirty="0"/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9910ABF3-D72F-4054-ADCD-3D933E16F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97" y="5430166"/>
            <a:ext cx="1125152" cy="11251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DD64F6-9835-46AA-9ED2-55F242BC0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86" y="1724941"/>
            <a:ext cx="28289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2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277A0AE-1E97-48A9-A47A-AD62AFA75FE4}"/>
              </a:ext>
            </a:extLst>
          </p:cNvPr>
          <p:cNvSpPr txBox="1"/>
          <p:nvPr/>
        </p:nvSpPr>
        <p:spPr>
          <a:xfrm>
            <a:off x="387626" y="258418"/>
            <a:ext cx="5901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Décollage d’Apollo 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2C3B2-6DD2-46C8-BC53-8D515DD31558}"/>
              </a:ext>
            </a:extLst>
          </p:cNvPr>
          <p:cNvSpPr txBox="1"/>
          <p:nvPr/>
        </p:nvSpPr>
        <p:spPr>
          <a:xfrm>
            <a:off x="607699" y="1085091"/>
            <a:ext cx="3049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/>
              <a:t>Premier programme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1B2FE-53E8-4B1D-958F-E09427B121B4}"/>
              </a:ext>
            </a:extLst>
          </p:cNvPr>
          <p:cNvSpPr txBox="1"/>
          <p:nvPr/>
        </p:nvSpPr>
        <p:spPr>
          <a:xfrm>
            <a:off x="7118637" y="1086169"/>
            <a:ext cx="3049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/>
              <a:t>Amélioration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C74AF17-66F7-456D-8A14-93F5691FC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28" y="1451571"/>
            <a:ext cx="1123113" cy="1123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5A05A6-325C-4378-A849-E22B90650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6" y="1679753"/>
            <a:ext cx="2828925" cy="3705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BA5611-5226-4E41-8EF5-DA26D4242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637" y="3081337"/>
            <a:ext cx="2543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5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A000F16-0091-47C7-BB8A-025BBC83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249" y="3098525"/>
            <a:ext cx="3114675" cy="6286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77A0AE-1E97-48A9-A47A-AD62AFA75FE4}"/>
              </a:ext>
            </a:extLst>
          </p:cNvPr>
          <p:cNvSpPr txBox="1"/>
          <p:nvPr/>
        </p:nvSpPr>
        <p:spPr>
          <a:xfrm>
            <a:off x="387626" y="258418"/>
            <a:ext cx="5901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Décollage d’Apollo 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2C3B2-6DD2-46C8-BC53-8D515DD31558}"/>
              </a:ext>
            </a:extLst>
          </p:cNvPr>
          <p:cNvSpPr txBox="1"/>
          <p:nvPr/>
        </p:nvSpPr>
        <p:spPr>
          <a:xfrm>
            <a:off x="607699" y="1085091"/>
            <a:ext cx="3049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/>
              <a:t>Premier programme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1B2FE-53E8-4B1D-958F-E09427B121B4}"/>
              </a:ext>
            </a:extLst>
          </p:cNvPr>
          <p:cNvSpPr txBox="1"/>
          <p:nvPr/>
        </p:nvSpPr>
        <p:spPr>
          <a:xfrm>
            <a:off x="7118637" y="1086169"/>
            <a:ext cx="3049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/>
              <a:t>Amélioration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C74AF17-66F7-456D-8A14-93F5691FC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952" y="2867442"/>
            <a:ext cx="1123113" cy="1123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5A05A6-325C-4378-A849-E22B90650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86" y="1679753"/>
            <a:ext cx="2828925" cy="3705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61EBB8-F7B9-453B-A9FA-C707E80D72B2}"/>
              </a:ext>
            </a:extLst>
          </p:cNvPr>
          <p:cNvSpPr txBox="1"/>
          <p:nvPr/>
        </p:nvSpPr>
        <p:spPr>
          <a:xfrm>
            <a:off x="5995524" y="2390018"/>
            <a:ext cx="1123113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Compteur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38BC69-794D-42B9-A7EB-94A57E140DEA}"/>
              </a:ext>
            </a:extLst>
          </p:cNvPr>
          <p:cNvCxnSpPr>
            <a:cxnSpLocks/>
          </p:cNvCxnSpPr>
          <p:nvPr/>
        </p:nvCxnSpPr>
        <p:spPr>
          <a:xfrm>
            <a:off x="7118637" y="2773017"/>
            <a:ext cx="395346" cy="38762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3D25D6-9B0E-4284-A219-EF7C75726396}"/>
              </a:ext>
            </a:extLst>
          </p:cNvPr>
          <p:cNvSpPr txBox="1"/>
          <p:nvPr/>
        </p:nvSpPr>
        <p:spPr>
          <a:xfrm>
            <a:off x="8420419" y="2357752"/>
            <a:ext cx="674170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113469-8DCC-40CD-977E-0B4F06534F2C}"/>
              </a:ext>
            </a:extLst>
          </p:cNvPr>
          <p:cNvCxnSpPr>
            <a:cxnSpLocks/>
          </p:cNvCxnSpPr>
          <p:nvPr/>
        </p:nvCxnSpPr>
        <p:spPr>
          <a:xfrm flipH="1">
            <a:off x="8757504" y="2742162"/>
            <a:ext cx="2" cy="41848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74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97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24</cp:revision>
  <dcterms:created xsi:type="dcterms:W3CDTF">2020-10-01T08:39:11Z</dcterms:created>
  <dcterms:modified xsi:type="dcterms:W3CDTF">2020-10-01T09:31:38Z</dcterms:modified>
</cp:coreProperties>
</file>