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B593-BB2D-4E9B-ACBB-F0A904A30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9BCF9-7B2E-47A6-98E2-6821E078E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98C7-2D0D-4D29-964E-76548AB3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F003-983B-451F-9A86-A6AA65ED47B6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D08ED-547E-4688-B36D-F252B989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84537-3E2A-48E6-9236-38D9C183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3AA1-91E0-4BA8-95C5-3F76249D1B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58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3702-4912-4A69-89CC-2267E6C8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0CB28-31EE-4C90-9650-78E663BFB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A3FAE-BC5B-4D5F-AF0F-D21A349C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F003-983B-451F-9A86-A6AA65ED47B6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86A01-AD0F-41BC-8A32-7A04D361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83D9B-F597-4CAE-B58D-0C69A55D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3AA1-91E0-4BA8-95C5-3F76249D1B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27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EBD15-0AAD-4900-AD35-66DFBF55B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284F3-8949-4278-B9C2-394B5D3DE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2B4FD-D959-4514-B336-AB01F7B9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F003-983B-451F-9A86-A6AA65ED47B6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38F0-1EDA-4AC9-BC42-4A23F239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9DAB2-1465-4830-BBF2-CF70221A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3AA1-91E0-4BA8-95C5-3F76249D1B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41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52ED-47DF-47A8-A15B-79EA92CA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2511-A26B-4683-BFE9-1C8E43F7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59D5-B593-4AFE-8F96-A9510761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F003-983B-451F-9A86-A6AA65ED47B6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7C900-F276-4481-B8EC-07B07DBB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29AA-FA97-4667-AF48-69AD24FE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3AA1-91E0-4BA8-95C5-3F76249D1B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03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1250-9D30-4B8D-97D2-CAB81828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FB733-4AD3-4AE0-8B37-62E73B32B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A439-C3B6-41E1-8D9E-2069A29B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F003-983B-451F-9A86-A6AA65ED47B6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E7C13-C4C9-4D87-8756-6D705871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7A01C-1F5D-436A-9F6A-856CD499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3AA1-91E0-4BA8-95C5-3F76249D1B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31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63BF-841C-4C38-8DEE-FB2F6567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174E-8717-46B8-9EEE-AFCF2BB7F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BB098-808C-4F89-86EC-1DB433EEA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7665-7433-4901-8091-4BAB9A39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F003-983B-451F-9A86-A6AA65ED47B6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29148-6C56-470D-B8F6-D2F720C9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A30D0-8CE3-497F-921F-D618EDAF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3AA1-91E0-4BA8-95C5-3F76249D1B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78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0B27-7F8D-4395-8A3F-4551E833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75951-3A13-4CE3-A3E8-83BF01BC9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5844F-1BFD-415B-8458-D4BCECA84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B2B6F-4885-4B3A-B7B9-C06804CA3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774BC-A48C-4BBD-B8C2-C81003774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36132-80F4-415D-A4D2-3F9153C5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F003-983B-451F-9A86-A6AA65ED47B6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59D17-933F-4D71-B797-1E9BC3A6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A1342-9370-4179-B3C7-4E74D815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3AA1-91E0-4BA8-95C5-3F76249D1B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71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3364-EEB8-4472-9E12-AA82E5EC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D5ECA-93D7-4A19-841E-EA201F9A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F003-983B-451F-9A86-A6AA65ED47B6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0D781-F41B-4761-947E-62CE4983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C9125-0044-4E86-A91D-892B7E68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3AA1-91E0-4BA8-95C5-3F76249D1B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34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9CFEF-FD0B-4BFF-B980-3499577A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F003-983B-451F-9A86-A6AA65ED47B6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61207-DB0E-48E4-8DDC-7931702A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D6945-A780-481A-AA94-72BDBC2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3AA1-91E0-4BA8-95C5-3F76249D1B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8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C166-35C2-46E6-99A8-51074746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E3BF-7E05-4204-826E-9C0357954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0097E-F4D5-47B1-A0D9-4B11A4DE3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B7994-319E-4B67-A9E7-1D36C0DA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F003-983B-451F-9A86-A6AA65ED47B6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2D3A7-E979-41CA-99D5-597DF658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C8CA-1DB4-4EC9-9832-EE7E520C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3AA1-91E0-4BA8-95C5-3F76249D1B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45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2DC9-D33A-4F3D-B73D-215F39E3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6B141-3AAB-41CC-8612-15A6377FA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50B9F-1289-472C-B041-7D0B2874D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FC2B4-C153-4325-B8DC-0A6DA8D0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F003-983B-451F-9A86-A6AA65ED47B6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FCF61-D4FC-4579-B1B6-D68E669B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C59FD-743C-4360-8B5F-300C18D5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3AA1-91E0-4BA8-95C5-3F76249D1B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46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26B50-3ED2-4583-96AC-5CAB9E58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04E15-1F76-4D8C-AD88-A62D1C7BF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2562-34B3-4DF1-B1C9-47E8A04F6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F003-983B-451F-9A86-A6AA65ED47B6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4889C-484B-422C-9F61-417C78F8D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D605-A7CD-41C3-BAFC-E2120A909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3AA1-91E0-4BA8-95C5-3F76249D1BA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43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4CA001-A880-4D91-B667-1C2430D05114}"/>
              </a:ext>
            </a:extLst>
          </p:cNvPr>
          <p:cNvSpPr txBox="1"/>
          <p:nvPr/>
        </p:nvSpPr>
        <p:spPr>
          <a:xfrm>
            <a:off x="357809" y="288235"/>
            <a:ext cx="115790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-    Rappel : DM1 pour lundi</a:t>
            </a:r>
          </a:p>
          <a:p>
            <a:endParaRPr lang="fr-FR" sz="3000" dirty="0"/>
          </a:p>
          <a:p>
            <a:pPr marL="457200" indent="-457200">
              <a:buFontTx/>
              <a:buChar char="-"/>
            </a:pPr>
            <a:r>
              <a:rPr lang="fr-FR" sz="3000" dirty="0"/>
              <a:t>Apprendre votre cours ! </a:t>
            </a:r>
            <a:r>
              <a:rPr lang="fr-FR" dirty="0"/>
              <a:t>Quatre définitions (entité chimique, espèce chimique, mélange et corps pur) savoir donner plusieurs exemples.</a:t>
            </a:r>
          </a:p>
          <a:p>
            <a:pPr marL="457200" indent="-457200">
              <a:buFontTx/>
              <a:buChar char="-"/>
            </a:pP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78F8-7936-4A00-A06C-E0768A2A1165}"/>
              </a:ext>
            </a:extLst>
          </p:cNvPr>
          <p:cNvSpPr txBox="1"/>
          <p:nvPr/>
        </p:nvSpPr>
        <p:spPr>
          <a:xfrm>
            <a:off x="306456" y="3012441"/>
            <a:ext cx="115790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-   Aujourd’hui vous avez besoin:</a:t>
            </a:r>
          </a:p>
          <a:p>
            <a:pPr lvl="7"/>
            <a:r>
              <a:rPr lang="fr-FR" sz="3000" dirty="0">
                <a:sym typeface="Wingdings" panose="05000000000000000000" pitchFamily="2" charset="2"/>
              </a:rPr>
              <a:t> </a:t>
            </a:r>
            <a:r>
              <a:rPr lang="fr-FR" sz="3000" dirty="0"/>
              <a:t>Du poly « Les bases de Python »</a:t>
            </a:r>
          </a:p>
          <a:p>
            <a:pPr lvl="7"/>
            <a:r>
              <a:rPr lang="fr-FR" sz="3000" dirty="0">
                <a:sym typeface="Wingdings" panose="05000000000000000000" pitchFamily="2" charset="2"/>
              </a:rPr>
              <a:t></a:t>
            </a:r>
            <a:r>
              <a:rPr lang="fr-FR" sz="3000" dirty="0"/>
              <a:t>D’une feuille à côté pour prendre des notes</a:t>
            </a:r>
          </a:p>
          <a:p>
            <a:endParaRPr lang="fr-FR" sz="3000" dirty="0"/>
          </a:p>
          <a:p>
            <a:pPr algn="just"/>
            <a:r>
              <a:rPr lang="fr-FR" sz="3000" dirty="0"/>
              <a:t>- On travaille sur le I-  (Les exemples non traités aujourd’hui seront à faire pour vendredi ! Ce travail sera ramassé.)</a:t>
            </a:r>
          </a:p>
        </p:txBody>
      </p:sp>
    </p:spTree>
    <p:extLst>
      <p:ext uri="{BB962C8B-B14F-4D97-AF65-F5344CB8AC3E}">
        <p14:creationId xmlns:p14="http://schemas.microsoft.com/office/powerpoint/2010/main" val="213768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AB6DF2-E69D-4AD0-A49D-023744EEB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6178">
            <a:off x="223344" y="299834"/>
            <a:ext cx="5572881" cy="30242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5C89D7-62C7-4B89-A68A-E4216D1D4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287">
            <a:off x="6510685" y="233100"/>
            <a:ext cx="5422928" cy="30503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30D91-B164-432C-ABF2-FDF3199CA0B9}"/>
              </a:ext>
            </a:extLst>
          </p:cNvPr>
          <p:cNvSpPr txBox="1"/>
          <p:nvPr/>
        </p:nvSpPr>
        <p:spPr>
          <a:xfrm>
            <a:off x="373167" y="3928898"/>
            <a:ext cx="7058766" cy="2031325"/>
          </a:xfrm>
          <a:prstGeom prst="rect">
            <a:avLst/>
          </a:prstGeom>
          <a:noFill/>
          <a:ln w="2540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Chez Airbus de nombreux </a:t>
            </a:r>
            <a:r>
              <a:rPr lang="fr-FR" b="1" dirty="0"/>
              <a:t>programmeurs </a:t>
            </a:r>
            <a:r>
              <a:rPr lang="fr-FR" dirty="0"/>
              <a:t>doivent </a:t>
            </a:r>
            <a:r>
              <a:rPr lang="fr-FR" b="1" dirty="0"/>
              <a:t>coder </a:t>
            </a:r>
            <a:r>
              <a:rPr lang="fr-FR" dirty="0"/>
              <a:t>des logiciels pour que les pilotes puissent manipuler aisément les commandes de l’avion, lire les capteurs etc. </a:t>
            </a:r>
          </a:p>
          <a:p>
            <a:endParaRPr lang="fr-FR" b="1" dirty="0"/>
          </a:p>
          <a:p>
            <a:r>
              <a:rPr lang="fr-FR" dirty="0"/>
              <a:t>On vous a transmis 16 exemples de codes. Votre mission est :</a:t>
            </a:r>
          </a:p>
          <a:p>
            <a:pPr algn="just"/>
            <a:r>
              <a:rPr lang="fr-FR" dirty="0"/>
              <a:t>1- De les comprendre (prévoir ce qui va s’afficher dans la console)</a:t>
            </a:r>
          </a:p>
          <a:p>
            <a:r>
              <a:rPr lang="fr-FR" dirty="0"/>
              <a:t>2- De prévoir d’éventuelles erreurs/bugs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E46BD-AF80-4A5C-888B-3C0E48791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149">
            <a:off x="8162641" y="3708490"/>
            <a:ext cx="3763891" cy="25110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3403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138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14</cp:revision>
  <dcterms:created xsi:type="dcterms:W3CDTF">2020-09-11T06:31:55Z</dcterms:created>
  <dcterms:modified xsi:type="dcterms:W3CDTF">2020-09-11T15:30:12Z</dcterms:modified>
</cp:coreProperties>
</file>