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7" r:id="rId3"/>
    <p:sldId id="258" r:id="rId4"/>
    <p:sldId id="256" r:id="rId5"/>
    <p:sldId id="259" r:id="rId6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E78D6"/>
    <a:srgbClr val="979191"/>
    <a:srgbClr val="FFD13F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0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ED785-D3AD-488B-8A09-145616EA5EDD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0727-CE12-4E46-AFCB-8334BF450E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47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00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8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5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6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8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2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8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3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7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29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0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8550946" y="2555689"/>
            <a:ext cx="2458720" cy="147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Les 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29969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8798243" y="4258786"/>
            <a:ext cx="1828800" cy="1188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63E1BF-CAC7-4BC3-BA6D-A8B4E2C616F5}"/>
              </a:ext>
            </a:extLst>
          </p:cNvPr>
          <p:cNvSpPr/>
          <p:nvPr/>
        </p:nvSpPr>
        <p:spPr>
          <a:xfrm>
            <a:off x="6717982" y="4258786"/>
            <a:ext cx="1828800" cy="1188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185401-F02D-4BAF-876F-E0BF87CD7C52}"/>
              </a:ext>
            </a:extLst>
          </p:cNvPr>
          <p:cNvSpPr/>
          <p:nvPr/>
        </p:nvSpPr>
        <p:spPr>
          <a:xfrm>
            <a:off x="10771824" y="4284821"/>
            <a:ext cx="1828800" cy="11887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CE1AA2-A5F8-450A-9A87-70B3C2E7E149}"/>
              </a:ext>
            </a:extLst>
          </p:cNvPr>
          <p:cNvSpPr/>
          <p:nvPr/>
        </p:nvSpPr>
        <p:spPr>
          <a:xfrm>
            <a:off x="12821602" y="4310221"/>
            <a:ext cx="1828800" cy="11887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A48CA-2770-425A-B366-83B0DAAE4133}"/>
              </a:ext>
            </a:extLst>
          </p:cNvPr>
          <p:cNvSpPr/>
          <p:nvPr/>
        </p:nvSpPr>
        <p:spPr>
          <a:xfrm>
            <a:off x="4703762" y="4234656"/>
            <a:ext cx="1828800" cy="1188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9213F-6F3C-45BE-9ACF-518F1FEE1492}"/>
              </a:ext>
            </a:extLst>
          </p:cNvPr>
          <p:cNvSpPr/>
          <p:nvPr/>
        </p:nvSpPr>
        <p:spPr>
          <a:xfrm>
            <a:off x="14924722" y="4326096"/>
            <a:ext cx="1828800" cy="1188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29E97BD-964A-40BB-8AFF-7122F6A2A97B}"/>
              </a:ext>
            </a:extLst>
          </p:cNvPr>
          <p:cNvCxnSpPr/>
          <p:nvPr/>
        </p:nvCxnSpPr>
        <p:spPr>
          <a:xfrm>
            <a:off x="5343842" y="8076406"/>
            <a:ext cx="914400" cy="914400"/>
          </a:xfrm>
          <a:prstGeom prst="curvedConnector3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/>
          <p:nvPr/>
        </p:nvCxnSpPr>
        <p:spPr>
          <a:xfrm>
            <a:off x="6334442" y="8144986"/>
            <a:ext cx="914400" cy="914400"/>
          </a:xfrm>
          <a:prstGeom prst="curvedConnector3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5343842" y="6097746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9E869C-939D-4CA8-8173-490AAC30D570}"/>
              </a:ext>
            </a:extLst>
          </p:cNvPr>
          <p:cNvSpPr/>
          <p:nvPr/>
        </p:nvSpPr>
        <p:spPr>
          <a:xfrm>
            <a:off x="7454582" y="6097746"/>
            <a:ext cx="1503680" cy="1188720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0046D6-C0E2-4CCA-9F07-0978F2DF9458}"/>
              </a:ext>
            </a:extLst>
          </p:cNvPr>
          <p:cNvSpPr/>
          <p:nvPr/>
        </p:nvSpPr>
        <p:spPr>
          <a:xfrm>
            <a:off x="9468802" y="6097746"/>
            <a:ext cx="1503680" cy="1188720"/>
          </a:xfrm>
          <a:prstGeom prst="roundRect">
            <a:avLst/>
          </a:prstGeom>
          <a:solidFill>
            <a:srgbClr val="EE8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25F4F1-4F99-4C5F-8ECF-9508098E7FF7}"/>
              </a:ext>
            </a:extLst>
          </p:cNvPr>
          <p:cNvSpPr/>
          <p:nvPr/>
        </p:nvSpPr>
        <p:spPr>
          <a:xfrm>
            <a:off x="11307762" y="6097746"/>
            <a:ext cx="1503680" cy="1188720"/>
          </a:xfrm>
          <a:prstGeom prst="round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A325E6-C069-41A2-8CF2-2F077C97C1B3}"/>
              </a:ext>
            </a:extLst>
          </p:cNvPr>
          <p:cNvSpPr/>
          <p:nvPr/>
        </p:nvSpPr>
        <p:spPr>
          <a:xfrm>
            <a:off x="13146722" y="6097746"/>
            <a:ext cx="1503680" cy="1188720"/>
          </a:xfrm>
          <a:prstGeom prst="roundRect">
            <a:avLst/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377558-974C-4ABE-AB36-F151E5D0DC55}"/>
              </a:ext>
            </a:extLst>
          </p:cNvPr>
          <p:cNvSpPr/>
          <p:nvPr/>
        </p:nvSpPr>
        <p:spPr>
          <a:xfrm>
            <a:off x="15087282" y="6107906"/>
            <a:ext cx="1503680" cy="1188720"/>
          </a:xfrm>
          <a:prstGeom prst="round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46AF7AE-3423-4782-BDA3-C1DF5F267A3D}"/>
              </a:ext>
            </a:extLst>
          </p:cNvPr>
          <p:cNvCxnSpPr/>
          <p:nvPr/>
        </p:nvCxnSpPr>
        <p:spPr>
          <a:xfrm>
            <a:off x="6791642" y="9237186"/>
            <a:ext cx="914400" cy="914400"/>
          </a:xfrm>
          <a:prstGeom prst="curvedConnector3">
            <a:avLst/>
          </a:prstGeom>
          <a:ln w="603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ABDAA82-E888-45D7-A59A-668DEFBC795C}"/>
              </a:ext>
            </a:extLst>
          </p:cNvPr>
          <p:cNvCxnSpPr/>
          <p:nvPr/>
        </p:nvCxnSpPr>
        <p:spPr>
          <a:xfrm>
            <a:off x="7706042" y="9237186"/>
            <a:ext cx="914400" cy="914400"/>
          </a:xfrm>
          <a:prstGeom prst="curvedConnector3">
            <a:avLst/>
          </a:prstGeom>
          <a:ln w="66675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6C4E773-0F92-465A-8058-346BB03F6FC9}"/>
              </a:ext>
            </a:extLst>
          </p:cNvPr>
          <p:cNvCxnSpPr/>
          <p:nvPr/>
        </p:nvCxnSpPr>
        <p:spPr>
          <a:xfrm>
            <a:off x="5420042" y="9237186"/>
            <a:ext cx="914400" cy="914400"/>
          </a:xfrm>
          <a:prstGeom prst="curvedConnector3">
            <a:avLst/>
          </a:prstGeom>
          <a:ln w="666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2C30D2A-3ED8-48E9-9B32-973A8BFE9623}"/>
              </a:ext>
            </a:extLst>
          </p:cNvPr>
          <p:cNvCxnSpPr/>
          <p:nvPr/>
        </p:nvCxnSpPr>
        <p:spPr>
          <a:xfrm>
            <a:off x="8887142" y="8076406"/>
            <a:ext cx="914400" cy="914400"/>
          </a:xfrm>
          <a:prstGeom prst="curvedConnector3">
            <a:avLst>
              <a:gd name="adj1" fmla="val 56667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D2460EB-9F02-4B4A-A543-2B5227531489}"/>
              </a:ext>
            </a:extLst>
          </p:cNvPr>
          <p:cNvCxnSpPr/>
          <p:nvPr/>
        </p:nvCxnSpPr>
        <p:spPr>
          <a:xfrm>
            <a:off x="9567862" y="8053546"/>
            <a:ext cx="914400" cy="914400"/>
          </a:xfrm>
          <a:prstGeom prst="curvedConnector3">
            <a:avLst/>
          </a:prstGeom>
          <a:ln w="412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EE553A8-B0D1-4C59-B8C1-3EFD9036BE79}"/>
              </a:ext>
            </a:extLst>
          </p:cNvPr>
          <p:cNvCxnSpPr/>
          <p:nvPr/>
        </p:nvCxnSpPr>
        <p:spPr>
          <a:xfrm>
            <a:off x="10248582" y="8030686"/>
            <a:ext cx="914400" cy="914400"/>
          </a:xfrm>
          <a:prstGeom prst="curvedConnector3">
            <a:avLst/>
          </a:prstGeom>
          <a:ln w="4127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xplosion: 8 Points 37">
            <a:extLst>
              <a:ext uri="{FF2B5EF4-FFF2-40B4-BE49-F238E27FC236}">
                <a16:creationId xmlns:a16="http://schemas.microsoft.com/office/drawing/2014/main" id="{D2835C6E-20B7-43F9-A66D-3EE17FDD5335}"/>
              </a:ext>
            </a:extLst>
          </p:cNvPr>
          <p:cNvSpPr/>
          <p:nvPr/>
        </p:nvSpPr>
        <p:spPr>
          <a:xfrm>
            <a:off x="12600624" y="7609364"/>
            <a:ext cx="1778000" cy="1848485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2" name="Explosion: 8 Points 41">
            <a:extLst>
              <a:ext uri="{FF2B5EF4-FFF2-40B4-BE49-F238E27FC236}">
                <a16:creationId xmlns:a16="http://schemas.microsoft.com/office/drawing/2014/main" id="{95862BAA-FDAF-431D-A010-8334429C4259}"/>
              </a:ext>
            </a:extLst>
          </p:cNvPr>
          <p:cNvSpPr/>
          <p:nvPr/>
        </p:nvSpPr>
        <p:spPr>
          <a:xfrm>
            <a:off x="14632622" y="7465537"/>
            <a:ext cx="1778000" cy="1848485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59004349-0EC0-4F77-B0EC-F35B0571AE72}"/>
              </a:ext>
            </a:extLst>
          </p:cNvPr>
          <p:cNvSpPr/>
          <p:nvPr/>
        </p:nvSpPr>
        <p:spPr>
          <a:xfrm>
            <a:off x="13761402" y="9237187"/>
            <a:ext cx="1163320" cy="1269999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4" name="Explosion: 8 Points 43">
            <a:extLst>
              <a:ext uri="{FF2B5EF4-FFF2-40B4-BE49-F238E27FC236}">
                <a16:creationId xmlns:a16="http://schemas.microsoft.com/office/drawing/2014/main" id="{490135DC-6767-42EC-BA9A-BCFFB058A924}"/>
              </a:ext>
            </a:extLst>
          </p:cNvPr>
          <p:cNvSpPr/>
          <p:nvPr/>
        </p:nvSpPr>
        <p:spPr>
          <a:xfrm>
            <a:off x="15143162" y="9196547"/>
            <a:ext cx="1163320" cy="1269999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3E2EBDBF-A14A-41E4-A77E-2A0D301C6E7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168262" y="5166688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3C3A5E81-BBA2-48D4-82A7-6CD617904D32}"/>
              </a:ext>
            </a:extLst>
          </p:cNvPr>
          <p:cNvSpPr/>
          <p:nvPr/>
        </p:nvSpPr>
        <p:spPr>
          <a:xfrm>
            <a:off x="3136900" y="6235700"/>
            <a:ext cx="568642" cy="2823686"/>
          </a:xfrm>
          <a:prstGeom prst="righ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FD47B23-22DC-42A1-81FF-98C7F5AEF855}"/>
              </a:ext>
            </a:extLst>
          </p:cNvPr>
          <p:cNvSpPr/>
          <p:nvPr/>
        </p:nvSpPr>
        <p:spPr>
          <a:xfrm>
            <a:off x="2344738" y="6235700"/>
            <a:ext cx="568642" cy="2823686"/>
          </a:xfrm>
          <a:prstGeom prst="rightBrac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EC7F595-9B91-4A80-ACAB-122D1A6DF630}"/>
              </a:ext>
            </a:extLst>
          </p:cNvPr>
          <p:cNvSpPr/>
          <p:nvPr/>
        </p:nvSpPr>
        <p:spPr>
          <a:xfrm>
            <a:off x="1550146" y="6306979"/>
            <a:ext cx="568642" cy="2823686"/>
          </a:xfrm>
          <a:prstGeom prst="rightBrace">
            <a:avLst/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5EE89-F9CC-422C-873F-79864359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09" y="905986"/>
            <a:ext cx="2476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7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7E9E6-06D8-4F48-84B2-FE8E8BC9EBBC}"/>
              </a:ext>
            </a:extLst>
          </p:cNvPr>
          <p:cNvSpPr/>
          <p:nvPr/>
        </p:nvSpPr>
        <p:spPr>
          <a:xfrm>
            <a:off x="5404802" y="4294346"/>
            <a:ext cx="107696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Twitter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5D840-CC1D-41AB-8C37-E152B8504768}"/>
              </a:ext>
            </a:extLst>
          </p:cNvPr>
          <p:cNvSpPr/>
          <p:nvPr/>
        </p:nvSpPr>
        <p:spPr>
          <a:xfrm>
            <a:off x="6926262" y="4309586"/>
            <a:ext cx="107696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4BBB-2CDE-4562-8F61-1FE149A00019}"/>
              </a:ext>
            </a:extLst>
          </p:cNvPr>
          <p:cNvSpPr/>
          <p:nvPr/>
        </p:nvSpPr>
        <p:spPr>
          <a:xfrm>
            <a:off x="8429942" y="430958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Instagram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E6BEB-166E-4C1D-AA78-3E71688656F4}"/>
              </a:ext>
            </a:extLst>
          </p:cNvPr>
          <p:cNvSpPr/>
          <p:nvPr/>
        </p:nvSpPr>
        <p:spPr>
          <a:xfrm>
            <a:off x="5404802" y="487727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TikTok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A0695-E88F-4516-8DE5-CCAB27854845}"/>
              </a:ext>
            </a:extLst>
          </p:cNvPr>
          <p:cNvSpPr/>
          <p:nvPr/>
        </p:nvSpPr>
        <p:spPr>
          <a:xfrm>
            <a:off x="6926262" y="494585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Discord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B7B5C-F7C6-49CC-8D1D-3D518B4BE371}"/>
              </a:ext>
            </a:extLst>
          </p:cNvPr>
          <p:cNvSpPr/>
          <p:nvPr/>
        </p:nvSpPr>
        <p:spPr>
          <a:xfrm>
            <a:off x="8394382" y="495601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Steam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B901A-7FD3-46E0-B764-E2927746D761}"/>
              </a:ext>
            </a:extLst>
          </p:cNvPr>
          <p:cNvSpPr/>
          <p:nvPr/>
        </p:nvSpPr>
        <p:spPr>
          <a:xfrm>
            <a:off x="6903402" y="558085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CAF39-5F4A-4B3B-AC92-382BE7FE3FA8}"/>
              </a:ext>
            </a:extLst>
          </p:cNvPr>
          <p:cNvSpPr/>
          <p:nvPr/>
        </p:nvSpPr>
        <p:spPr>
          <a:xfrm>
            <a:off x="8394382" y="560879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LinkedIn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40812-FF46-4075-824D-D359FB40B5DB}"/>
              </a:ext>
            </a:extLst>
          </p:cNvPr>
          <p:cNvSpPr/>
          <p:nvPr/>
        </p:nvSpPr>
        <p:spPr>
          <a:xfrm>
            <a:off x="5371782" y="558380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Snapchat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969CC-0D9F-4583-B2A6-6390DB9C6C0D}"/>
              </a:ext>
            </a:extLst>
          </p:cNvPr>
          <p:cNvSpPr/>
          <p:nvPr/>
        </p:nvSpPr>
        <p:spPr>
          <a:xfrm>
            <a:off x="6903402" y="624125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Tinder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CCA6C-EC00-4347-8A97-B1451C3F3EA9}"/>
              </a:ext>
            </a:extLst>
          </p:cNvPr>
          <p:cNvSpPr/>
          <p:nvPr/>
        </p:nvSpPr>
        <p:spPr>
          <a:xfrm>
            <a:off x="8429942" y="624125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Tumblr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01F358-6617-48C6-9029-A192CA94CB36}"/>
              </a:ext>
            </a:extLst>
          </p:cNvPr>
          <p:cNvSpPr/>
          <p:nvPr/>
        </p:nvSpPr>
        <p:spPr>
          <a:xfrm>
            <a:off x="5260317" y="627341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Whatsapp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892A03-0F43-4781-ACF1-C8B5D26E8F03}"/>
              </a:ext>
            </a:extLst>
          </p:cNvPr>
          <p:cNvSpPr/>
          <p:nvPr/>
        </p:nvSpPr>
        <p:spPr>
          <a:xfrm>
            <a:off x="6926262" y="692070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Pinterest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857AE9-E551-41A7-A337-17165A08EAFA}"/>
              </a:ext>
            </a:extLst>
          </p:cNvPr>
          <p:cNvSpPr/>
          <p:nvPr/>
        </p:nvSpPr>
        <p:spPr>
          <a:xfrm>
            <a:off x="8447722" y="690927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Myspace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653E2-E35A-47CD-85B1-04F79FB367F1}"/>
              </a:ext>
            </a:extLst>
          </p:cNvPr>
          <p:cNvSpPr/>
          <p:nvPr/>
        </p:nvSpPr>
        <p:spPr>
          <a:xfrm>
            <a:off x="5260317" y="698334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Skyblog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A09D88-1A1F-47FE-80DE-DFF97AD57A3B}"/>
              </a:ext>
            </a:extLst>
          </p:cNvPr>
          <p:cNvSpPr/>
          <p:nvPr/>
        </p:nvSpPr>
        <p:spPr>
          <a:xfrm>
            <a:off x="6926262" y="766111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Omegle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C1805E-B1AE-4A52-826A-178EB979F34D}"/>
              </a:ext>
            </a:extLst>
          </p:cNvPr>
          <p:cNvSpPr/>
          <p:nvPr/>
        </p:nvSpPr>
        <p:spPr>
          <a:xfrm>
            <a:off x="8447722" y="766111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Habbo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CBC86-C5C1-4A80-80EC-E33F80450D10}"/>
              </a:ext>
            </a:extLst>
          </p:cNvPr>
          <p:cNvSpPr/>
          <p:nvPr/>
        </p:nvSpPr>
        <p:spPr>
          <a:xfrm>
            <a:off x="5250157" y="762977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265394-8097-4065-BBE2-C9C553BAC817}"/>
              </a:ext>
            </a:extLst>
          </p:cNvPr>
          <p:cNvSpPr/>
          <p:nvPr/>
        </p:nvSpPr>
        <p:spPr>
          <a:xfrm>
            <a:off x="6926262" y="830881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Twitch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1172D4-0D03-4A28-9775-49B4B066963C}"/>
              </a:ext>
            </a:extLst>
          </p:cNvPr>
          <p:cNvSpPr/>
          <p:nvPr/>
        </p:nvSpPr>
        <p:spPr>
          <a:xfrm>
            <a:off x="5260317" y="833970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Plato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6115B8-F4C5-4521-91E6-47F6F50962A7}"/>
              </a:ext>
            </a:extLst>
          </p:cNvPr>
          <p:cNvSpPr/>
          <p:nvPr/>
        </p:nvSpPr>
        <p:spPr>
          <a:xfrm>
            <a:off x="6926262" y="901620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Spotify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FCF4A-05B5-46A0-91DF-80A4C6657483}"/>
              </a:ext>
            </a:extLst>
          </p:cNvPr>
          <p:cNvSpPr/>
          <p:nvPr/>
        </p:nvSpPr>
        <p:spPr>
          <a:xfrm>
            <a:off x="8402002" y="899207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Deezer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1F542-BCDF-40E4-AE74-5ED3EA8F78CA}"/>
              </a:ext>
            </a:extLst>
          </p:cNvPr>
          <p:cNvSpPr/>
          <p:nvPr/>
        </p:nvSpPr>
        <p:spPr>
          <a:xfrm>
            <a:off x="5250157" y="900899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Reddit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3A445-EEF0-4B23-8227-DB91CAC7EEE8}"/>
              </a:ext>
            </a:extLst>
          </p:cNvPr>
          <p:cNvSpPr/>
          <p:nvPr/>
        </p:nvSpPr>
        <p:spPr>
          <a:xfrm>
            <a:off x="8457882" y="8291036"/>
            <a:ext cx="13766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Chatroulette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0B156-BBD1-4FEB-A7B1-D4C9F9EF4BC4}"/>
              </a:ext>
            </a:extLst>
          </p:cNvPr>
          <p:cNvSpPr/>
          <p:nvPr/>
        </p:nvSpPr>
        <p:spPr>
          <a:xfrm>
            <a:off x="9834562" y="6278086"/>
            <a:ext cx="13766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Grindr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A3DE3C-AE5E-40E4-8A0C-B86D9F2D456F}"/>
              </a:ext>
            </a:extLst>
          </p:cNvPr>
          <p:cNvSpPr/>
          <p:nvPr/>
        </p:nvSpPr>
        <p:spPr>
          <a:xfrm>
            <a:off x="9834562" y="5604986"/>
            <a:ext cx="13766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Meetic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D01754-E3D7-407E-A3B3-472920A5D598}"/>
              </a:ext>
            </a:extLst>
          </p:cNvPr>
          <p:cNvSpPr/>
          <p:nvPr/>
        </p:nvSpPr>
        <p:spPr>
          <a:xfrm>
            <a:off x="9862502" y="4983321"/>
            <a:ext cx="13766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Badoo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EF0345-A2F8-489A-B088-3BB688D8F058}"/>
              </a:ext>
            </a:extLst>
          </p:cNvPr>
          <p:cNvSpPr/>
          <p:nvPr/>
        </p:nvSpPr>
        <p:spPr>
          <a:xfrm>
            <a:off x="9834562" y="6948011"/>
            <a:ext cx="16052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AdopteUnMec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3E69235-1091-4784-8CD4-A6EACD55938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253538" y="4555967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314270E-7D03-4E30-AE12-72BB3F8F2C5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260286" y="4590818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327F59B-A0C1-4F45-9182-CB2E0E78DA2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180662" y="4390720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solidFill>
              <a:srgbClr val="00B05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F1EB174-F4B0-4D27-9B2C-81DF07170E78}"/>
              </a:ext>
            </a:extLst>
          </p:cNvPr>
          <p:cNvSpPr/>
          <p:nvPr/>
        </p:nvSpPr>
        <p:spPr>
          <a:xfrm>
            <a:off x="16735141" y="3823067"/>
            <a:ext cx="2430906" cy="3387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3D51E1-DA36-4473-8EE6-ED1E25EF6A38}"/>
              </a:ext>
            </a:extLst>
          </p:cNvPr>
          <p:cNvSpPr/>
          <p:nvPr/>
        </p:nvSpPr>
        <p:spPr>
          <a:xfrm>
            <a:off x="17594261" y="7315078"/>
            <a:ext cx="2430906" cy="33878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0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5 techniques pour gagner de l'argent avec un blog">
            <a:extLst>
              <a:ext uri="{FF2B5EF4-FFF2-40B4-BE49-F238E27FC236}">
                <a16:creationId xmlns:a16="http://schemas.microsoft.com/office/drawing/2014/main" id="{073372C9-1F27-47D9-95F9-1804B5F8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99" y="5026320"/>
            <a:ext cx="1960563" cy="13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8550946" y="2555689"/>
            <a:ext cx="2458720" cy="147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Les réseaux sociaux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B1A632D-DA23-4974-808C-7EA12B908148}"/>
              </a:ext>
            </a:extLst>
          </p:cNvPr>
          <p:cNvCxnSpPr>
            <a:cxnSpLocks/>
            <a:stCxn id="40" idx="3"/>
            <a:endCxn id="71" idx="1"/>
          </p:cNvCxnSpPr>
          <p:nvPr/>
        </p:nvCxnSpPr>
        <p:spPr>
          <a:xfrm>
            <a:off x="4649488" y="1995472"/>
            <a:ext cx="1775718" cy="388591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6748375-456F-4B24-8931-0AB1DADF38AA}"/>
              </a:ext>
            </a:extLst>
          </p:cNvPr>
          <p:cNvCxnSpPr>
            <a:cxnSpLocks/>
            <a:stCxn id="43" idx="3"/>
            <a:endCxn id="71" idx="2"/>
          </p:cNvCxnSpPr>
          <p:nvPr/>
        </p:nvCxnSpPr>
        <p:spPr>
          <a:xfrm flipV="1">
            <a:off x="4765036" y="2715937"/>
            <a:ext cx="1404993" cy="288176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22BAD5E-0CC5-47D0-8B67-A3D32BE2D98A}"/>
              </a:ext>
            </a:extLst>
          </p:cNvPr>
          <p:cNvCxnSpPr>
            <a:cxnSpLocks/>
            <a:stCxn id="71" idx="5"/>
            <a:endCxn id="62" idx="3"/>
          </p:cNvCxnSpPr>
          <p:nvPr/>
        </p:nvCxnSpPr>
        <p:spPr>
          <a:xfrm rot="5400000">
            <a:off x="5229392" y="2899616"/>
            <a:ext cx="2279730" cy="2576118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C37D0B-FB32-47C3-952D-D082AAFE4791}"/>
              </a:ext>
            </a:extLst>
          </p:cNvPr>
          <p:cNvCxnSpPr>
            <a:cxnSpLocks/>
            <a:stCxn id="71" idx="0"/>
            <a:endCxn id="47" idx="3"/>
          </p:cNvCxnSpPr>
          <p:nvPr/>
        </p:nvCxnSpPr>
        <p:spPr>
          <a:xfrm rot="16200000" flipV="1">
            <a:off x="5108393" y="313727"/>
            <a:ext cx="1216509" cy="2649231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BAD3849-9D4E-44ED-BF2C-02ED92052B3D}"/>
              </a:ext>
            </a:extLst>
          </p:cNvPr>
          <p:cNvCxnSpPr>
            <a:cxnSpLocks/>
            <a:stCxn id="71" idx="3"/>
            <a:endCxn id="51" idx="3"/>
          </p:cNvCxnSpPr>
          <p:nvPr/>
        </p:nvCxnSpPr>
        <p:spPr>
          <a:xfrm rot="5400000">
            <a:off x="5278468" y="2962385"/>
            <a:ext cx="1061314" cy="1232165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999F0B-9A76-4455-96D3-3BFCF9284C61}"/>
              </a:ext>
            </a:extLst>
          </p:cNvPr>
          <p:cNvSpPr/>
          <p:nvPr/>
        </p:nvSpPr>
        <p:spPr>
          <a:xfrm>
            <a:off x="3417284" y="1749090"/>
            <a:ext cx="1232204" cy="49276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65D103-DD12-4EAF-B275-D10D96B79812}"/>
              </a:ext>
            </a:extLst>
          </p:cNvPr>
          <p:cNvSpPr/>
          <p:nvPr/>
        </p:nvSpPr>
        <p:spPr>
          <a:xfrm>
            <a:off x="3422646" y="2542190"/>
            <a:ext cx="1342390" cy="923846"/>
          </a:xfrm>
          <a:prstGeom prst="roundRect">
            <a:avLst/>
          </a:prstGeom>
          <a:solidFill>
            <a:srgbClr val="EE8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Photos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82C451-96B0-4D35-AA7B-A9E8EC68D411}"/>
              </a:ext>
            </a:extLst>
          </p:cNvPr>
          <p:cNvSpPr/>
          <p:nvPr/>
        </p:nvSpPr>
        <p:spPr>
          <a:xfrm>
            <a:off x="3437626" y="698618"/>
            <a:ext cx="954405" cy="662939"/>
          </a:xfrm>
          <a:prstGeom prst="round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Jeu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F9A66E0-39D3-43E2-8E5A-392880608947}"/>
              </a:ext>
            </a:extLst>
          </p:cNvPr>
          <p:cNvSpPr/>
          <p:nvPr/>
        </p:nvSpPr>
        <p:spPr>
          <a:xfrm>
            <a:off x="3484631" y="3673514"/>
            <a:ext cx="1708411" cy="871219"/>
          </a:xfrm>
          <a:prstGeom prst="round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Musique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6DC701A-EEA9-4AF3-A725-BDA33CED26BA}"/>
              </a:ext>
            </a:extLst>
          </p:cNvPr>
          <p:cNvSpPr/>
          <p:nvPr/>
        </p:nvSpPr>
        <p:spPr>
          <a:xfrm>
            <a:off x="11215722" y="7303209"/>
            <a:ext cx="1503680" cy="869155"/>
          </a:xfrm>
          <a:prstGeom prst="roundRect">
            <a:avLst/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Entreprise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E3C9A4D-180E-4C30-9DA7-DE2625BA3268}"/>
              </a:ext>
            </a:extLst>
          </p:cNvPr>
          <p:cNvSpPr/>
          <p:nvPr/>
        </p:nvSpPr>
        <p:spPr>
          <a:xfrm>
            <a:off x="3577518" y="4733180"/>
            <a:ext cx="1503680" cy="1188720"/>
          </a:xfrm>
          <a:prstGeom prst="roundRect">
            <a:avLst/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Site de rencontre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B615A78-A894-4F4E-A0FB-EE1654359D7D}"/>
              </a:ext>
            </a:extLst>
          </p:cNvPr>
          <p:cNvSpPr/>
          <p:nvPr/>
        </p:nvSpPr>
        <p:spPr>
          <a:xfrm>
            <a:off x="6170029" y="2246597"/>
            <a:ext cx="1742465" cy="93867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Echanger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EC457E-E66F-4C12-8BDE-E685286FEF45}"/>
              </a:ext>
            </a:extLst>
          </p:cNvPr>
          <p:cNvCxnSpPr>
            <a:cxnSpLocks/>
            <a:stCxn id="71" idx="6"/>
            <a:endCxn id="4" idx="2"/>
          </p:cNvCxnSpPr>
          <p:nvPr/>
        </p:nvCxnSpPr>
        <p:spPr>
          <a:xfrm>
            <a:off x="7912494" y="2715937"/>
            <a:ext cx="638453" cy="576353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2E402E21-36BB-4230-B779-1DBC6816230A}"/>
              </a:ext>
            </a:extLst>
          </p:cNvPr>
          <p:cNvCxnSpPr>
            <a:cxnSpLocks/>
            <a:stCxn id="133" idx="1"/>
            <a:endCxn id="121" idx="1"/>
          </p:cNvCxnSpPr>
          <p:nvPr/>
        </p:nvCxnSpPr>
        <p:spPr>
          <a:xfrm rot="16200000" flipH="1">
            <a:off x="3777405" y="6860859"/>
            <a:ext cx="2300471" cy="1372220"/>
          </a:xfrm>
          <a:prstGeom prst="curvedConnector4">
            <a:avLst>
              <a:gd name="adj1" fmla="val -9937"/>
              <a:gd name="adj2" fmla="val 60360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xplosion: 8 Points 120">
            <a:extLst>
              <a:ext uri="{FF2B5EF4-FFF2-40B4-BE49-F238E27FC236}">
                <a16:creationId xmlns:a16="http://schemas.microsoft.com/office/drawing/2014/main" id="{50167B1A-1716-4634-86C2-F63E7AEF8B7E}"/>
              </a:ext>
            </a:extLst>
          </p:cNvPr>
          <p:cNvSpPr/>
          <p:nvPr/>
        </p:nvSpPr>
        <p:spPr>
          <a:xfrm>
            <a:off x="5613751" y="7959950"/>
            <a:ext cx="2613381" cy="1848485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Données Personnelles</a:t>
            </a:r>
          </a:p>
        </p:txBody>
      </p:sp>
      <p:sp>
        <p:nvSpPr>
          <p:cNvPr id="133" name="Right Brace 132">
            <a:extLst>
              <a:ext uri="{FF2B5EF4-FFF2-40B4-BE49-F238E27FC236}">
                <a16:creationId xmlns:a16="http://schemas.microsoft.com/office/drawing/2014/main" id="{55115410-8882-49C2-9114-FF5C95EA5B20}"/>
              </a:ext>
            </a:extLst>
          </p:cNvPr>
          <p:cNvSpPr/>
          <p:nvPr/>
        </p:nvSpPr>
        <p:spPr>
          <a:xfrm rot="5400000">
            <a:off x="3957210" y="5224534"/>
            <a:ext cx="568642" cy="1775758"/>
          </a:xfrm>
          <a:prstGeom prst="rightBrace">
            <a:avLst>
              <a:gd name="adj1" fmla="val 78070"/>
              <a:gd name="adj2" fmla="val 50000"/>
            </a:avLst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B21DB987-9903-4D5E-8BDA-8C1D92AE1F41}"/>
              </a:ext>
            </a:extLst>
          </p:cNvPr>
          <p:cNvCxnSpPr>
            <a:cxnSpLocks/>
            <a:stCxn id="4" idx="4"/>
            <a:endCxn id="121" idx="0"/>
          </p:cNvCxnSpPr>
          <p:nvPr/>
        </p:nvCxnSpPr>
        <p:spPr>
          <a:xfrm rot="5400000">
            <a:off x="6610006" y="4789649"/>
            <a:ext cx="3931061" cy="2409540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FB7279C0-C877-4C0E-B0D8-70ADF9B31EA4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8227132" y="7959950"/>
            <a:ext cx="2664776" cy="1137332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D491B0D-8F89-40FD-A596-3876B3B2F2FE}"/>
              </a:ext>
            </a:extLst>
          </p:cNvPr>
          <p:cNvSpPr txBox="1"/>
          <p:nvPr/>
        </p:nvSpPr>
        <p:spPr>
          <a:xfrm>
            <a:off x="9233093" y="7875146"/>
            <a:ext cx="95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Revend</a:t>
            </a: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3ADD75C2-74C3-4F6C-9B0F-3FF27F4E9ED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719402" y="7737786"/>
            <a:ext cx="1024731" cy="1"/>
          </a:xfrm>
          <a:prstGeom prst="curvedConnector3">
            <a:avLst/>
          </a:prstGeom>
          <a:ln w="66675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43DC697-B64F-40DB-AAF0-5F1DCB7819B0}"/>
              </a:ext>
            </a:extLst>
          </p:cNvPr>
          <p:cNvSpPr txBox="1"/>
          <p:nvPr/>
        </p:nvSpPr>
        <p:spPr>
          <a:xfrm>
            <a:off x="12719402" y="7303209"/>
            <a:ext cx="9599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€</a:t>
            </a:r>
          </a:p>
          <a:p>
            <a:r>
              <a:rPr lang="fr-FR" sz="2000" dirty="0"/>
              <a:t>Fixe ses prix</a:t>
            </a:r>
          </a:p>
        </p:txBody>
      </p:sp>
      <p:pic>
        <p:nvPicPr>
          <p:cNvPr id="173" name="Picture 4" descr="Une soirée façon « Kinder surprise » dans un cinéma strasbourgeois">
            <a:extLst>
              <a:ext uri="{FF2B5EF4-FFF2-40B4-BE49-F238E27FC236}">
                <a16:creationId xmlns:a16="http://schemas.microsoft.com/office/drawing/2014/main" id="{86397808-98B9-4DCB-B6EF-6DFBAB006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r="15098"/>
          <a:stretch/>
        </p:blipFill>
        <p:spPr bwMode="auto">
          <a:xfrm>
            <a:off x="13796518" y="7016146"/>
            <a:ext cx="1231900" cy="1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7AF19FCA-AABA-4191-A1FB-306A22AA9794}"/>
              </a:ext>
            </a:extLst>
          </p:cNvPr>
          <p:cNvCxnSpPr>
            <a:cxnSpLocks/>
            <a:stCxn id="177" idx="1"/>
            <a:endCxn id="121" idx="2"/>
          </p:cNvCxnSpPr>
          <p:nvPr/>
        </p:nvCxnSpPr>
        <p:spPr>
          <a:xfrm rot="10800000">
            <a:off x="6640351" y="9808435"/>
            <a:ext cx="2049127" cy="1299490"/>
          </a:xfrm>
          <a:prstGeom prst="curvedConnector2">
            <a:avLst/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6" descr="Quelle est l'origine des tensions entre Taïwan et la Chine?">
            <a:extLst>
              <a:ext uri="{FF2B5EF4-FFF2-40B4-BE49-F238E27FC236}">
                <a16:creationId xmlns:a16="http://schemas.microsoft.com/office/drawing/2014/main" id="{8127FA5D-8323-4179-8CB8-AE72169D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77" y="9963238"/>
            <a:ext cx="4578748" cy="228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6D02EA3-7F34-43AA-8571-CE1F5A922ACC}"/>
              </a:ext>
            </a:extLst>
          </p:cNvPr>
          <p:cNvCxnSpPr>
            <a:cxnSpLocks/>
            <a:endCxn id="177" idx="3"/>
          </p:cNvCxnSpPr>
          <p:nvPr/>
        </p:nvCxnSpPr>
        <p:spPr>
          <a:xfrm rot="10800000">
            <a:off x="13268225" y="11107925"/>
            <a:ext cx="1469852" cy="12700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D14FA6-162A-4E84-820C-AA24669CDC1A}"/>
              </a:ext>
            </a:extLst>
          </p:cNvPr>
          <p:cNvSpPr txBox="1"/>
          <p:nvPr/>
        </p:nvSpPr>
        <p:spPr>
          <a:xfrm>
            <a:off x="14786043" y="10910753"/>
            <a:ext cx="14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Sociale</a:t>
            </a:r>
          </a:p>
        </p:txBody>
      </p:sp>
      <p:pic>
        <p:nvPicPr>
          <p:cNvPr id="185" name="Picture 4" descr="Une soirée façon « Kinder surprise » dans un cinéma strasbourgeois">
            <a:extLst>
              <a:ext uri="{FF2B5EF4-FFF2-40B4-BE49-F238E27FC236}">
                <a16:creationId xmlns:a16="http://schemas.microsoft.com/office/drawing/2014/main" id="{26492962-22BA-4C45-8EFB-000A0656B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r="15098"/>
          <a:stretch/>
        </p:blipFill>
        <p:spPr bwMode="auto">
          <a:xfrm>
            <a:off x="16255895" y="10376219"/>
            <a:ext cx="1231900" cy="1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FC70A9E9-3834-40B5-8E8D-5B13BED5005E}"/>
              </a:ext>
            </a:extLst>
          </p:cNvPr>
          <p:cNvCxnSpPr>
            <a:cxnSpLocks/>
            <a:stCxn id="189" idx="3"/>
            <a:endCxn id="121" idx="2"/>
          </p:cNvCxnSpPr>
          <p:nvPr/>
        </p:nvCxnSpPr>
        <p:spPr>
          <a:xfrm flipV="1">
            <a:off x="4392031" y="9808435"/>
            <a:ext cx="2248319" cy="1088638"/>
          </a:xfrm>
          <a:prstGeom prst="curvedConnector2">
            <a:avLst/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8" descr="Europe : taux de fécondité | Vie publique.fr">
            <a:extLst>
              <a:ext uri="{FF2B5EF4-FFF2-40B4-BE49-F238E27FC236}">
                <a16:creationId xmlns:a16="http://schemas.microsoft.com/office/drawing/2014/main" id="{B6E90415-C250-4F6F-976B-7344ED3E3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5809" r="18182" b="25152"/>
          <a:stretch/>
        </p:blipFill>
        <p:spPr bwMode="auto">
          <a:xfrm>
            <a:off x="1054384" y="8997810"/>
            <a:ext cx="3337647" cy="37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Oval 191">
            <a:extLst>
              <a:ext uri="{FF2B5EF4-FFF2-40B4-BE49-F238E27FC236}">
                <a16:creationId xmlns:a16="http://schemas.microsoft.com/office/drawing/2014/main" id="{96454CE5-4A26-468A-8931-DAEFCDCD71AE}"/>
              </a:ext>
            </a:extLst>
          </p:cNvPr>
          <p:cNvSpPr/>
          <p:nvPr/>
        </p:nvSpPr>
        <p:spPr>
          <a:xfrm>
            <a:off x="5899907" y="11701398"/>
            <a:ext cx="1794673" cy="9497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RGPD</a:t>
            </a:r>
          </a:p>
        </p:txBody>
      </p:sp>
      <p:pic>
        <p:nvPicPr>
          <p:cNvPr id="193" name="Picture 10" descr="controle – La Ligue de l'enseignement">
            <a:extLst>
              <a:ext uri="{FF2B5EF4-FFF2-40B4-BE49-F238E27FC236}">
                <a16:creationId xmlns:a16="http://schemas.microsoft.com/office/drawing/2014/main" id="{F6025759-5459-4E9D-A3E6-DEDDE763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79" y="10072940"/>
            <a:ext cx="1218318" cy="105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D4CE299E-0AE0-4405-8D23-B72EC7063D27}"/>
              </a:ext>
            </a:extLst>
          </p:cNvPr>
          <p:cNvCxnSpPr>
            <a:cxnSpLocks/>
            <a:endCxn id="192" idx="1"/>
          </p:cNvCxnSpPr>
          <p:nvPr/>
        </p:nvCxnSpPr>
        <p:spPr>
          <a:xfrm rot="16200000" flipH="1">
            <a:off x="5614599" y="11292350"/>
            <a:ext cx="1088620" cy="7643"/>
          </a:xfrm>
          <a:prstGeom prst="curvedConnector3">
            <a:avLst>
              <a:gd name="adj1" fmla="val 50000"/>
            </a:avLst>
          </a:prstGeom>
          <a:ln w="66675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Curved 199">
            <a:extLst>
              <a:ext uri="{FF2B5EF4-FFF2-40B4-BE49-F238E27FC236}">
                <a16:creationId xmlns:a16="http://schemas.microsoft.com/office/drawing/2014/main" id="{62DE5574-F273-41AD-A418-734550E90C34}"/>
              </a:ext>
            </a:extLst>
          </p:cNvPr>
          <p:cNvCxnSpPr>
            <a:cxnSpLocks/>
            <a:stCxn id="71" idx="7"/>
            <a:endCxn id="203" idx="1"/>
          </p:cNvCxnSpPr>
          <p:nvPr/>
        </p:nvCxnSpPr>
        <p:spPr>
          <a:xfrm rot="5400000" flipH="1" flipV="1">
            <a:off x="7837932" y="918893"/>
            <a:ext cx="1284554" cy="1645787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0D2F4689-E477-493D-8013-5D16B84639B3}"/>
              </a:ext>
            </a:extLst>
          </p:cNvPr>
          <p:cNvSpPr/>
          <p:nvPr/>
        </p:nvSpPr>
        <p:spPr>
          <a:xfrm>
            <a:off x="9303103" y="640759"/>
            <a:ext cx="1912619" cy="917499"/>
          </a:xfrm>
          <a:prstGeom prst="round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Réseau Professionnel</a:t>
            </a:r>
          </a:p>
        </p:txBody>
      </p: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31385481-C076-403E-8888-8C76E56C3D0C}"/>
              </a:ext>
            </a:extLst>
          </p:cNvPr>
          <p:cNvCxnSpPr>
            <a:cxnSpLocks/>
            <a:stCxn id="211" idx="1"/>
            <a:endCxn id="121" idx="0"/>
          </p:cNvCxnSpPr>
          <p:nvPr/>
        </p:nvCxnSpPr>
        <p:spPr>
          <a:xfrm rot="10800000" flipV="1">
            <a:off x="7370766" y="5001182"/>
            <a:ext cx="7503648" cy="2958767"/>
          </a:xfrm>
          <a:prstGeom prst="curvedConnector2">
            <a:avLst/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xplosion: 8 Points 210">
            <a:extLst>
              <a:ext uri="{FF2B5EF4-FFF2-40B4-BE49-F238E27FC236}">
                <a16:creationId xmlns:a16="http://schemas.microsoft.com/office/drawing/2014/main" id="{20545424-1D4A-4F4D-BA8A-2F2618BFA0E4}"/>
              </a:ext>
            </a:extLst>
          </p:cNvPr>
          <p:cNvSpPr/>
          <p:nvPr/>
        </p:nvSpPr>
        <p:spPr>
          <a:xfrm>
            <a:off x="14874414" y="4263928"/>
            <a:ext cx="2613381" cy="1848485"/>
          </a:xfrm>
          <a:prstGeom prst="irregularSeal1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DANGERS !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8D9F78DB-6C12-4976-9A7F-2CC938DD4F66}"/>
              </a:ext>
            </a:extLst>
          </p:cNvPr>
          <p:cNvCxnSpPr>
            <a:cxnSpLocks/>
            <a:stCxn id="211" idx="0"/>
            <a:endCxn id="4" idx="6"/>
          </p:cNvCxnSpPr>
          <p:nvPr/>
        </p:nvCxnSpPr>
        <p:spPr>
          <a:xfrm rot="16200000" flipV="1">
            <a:off x="13334729" y="967227"/>
            <a:ext cx="971639" cy="5621763"/>
          </a:xfrm>
          <a:prstGeom prst="curvedConnector2">
            <a:avLst/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C24D8C59-5377-455D-805A-D29B884EB416}"/>
              </a:ext>
            </a:extLst>
          </p:cNvPr>
          <p:cNvSpPr/>
          <p:nvPr/>
        </p:nvSpPr>
        <p:spPr>
          <a:xfrm>
            <a:off x="18109834" y="3826345"/>
            <a:ext cx="1503680" cy="875165"/>
          </a:xfrm>
          <a:prstGeom prst="roundRect">
            <a:avLst>
              <a:gd name="adj" fmla="val 0"/>
            </a:avLst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Harcèlement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F9FD46AE-E952-4016-BA4C-BC8EE2DDDA5D}"/>
              </a:ext>
            </a:extLst>
          </p:cNvPr>
          <p:cNvSpPr/>
          <p:nvPr/>
        </p:nvSpPr>
        <p:spPr>
          <a:xfrm>
            <a:off x="18109834" y="4952927"/>
            <a:ext cx="1503680" cy="875165"/>
          </a:xfrm>
          <a:prstGeom prst="roundRect">
            <a:avLst>
              <a:gd name="adj" fmla="val 0"/>
            </a:avLst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Revenge Porn</a:t>
            </a:r>
          </a:p>
        </p:txBody>
      </p:sp>
      <p:cxnSp>
        <p:nvCxnSpPr>
          <p:cNvPr id="219" name="Connector: Curved 218">
            <a:extLst>
              <a:ext uri="{FF2B5EF4-FFF2-40B4-BE49-F238E27FC236}">
                <a16:creationId xmlns:a16="http://schemas.microsoft.com/office/drawing/2014/main" id="{EDBC62CD-9A41-4781-BD1F-77D15F64BC65}"/>
              </a:ext>
            </a:extLst>
          </p:cNvPr>
          <p:cNvCxnSpPr>
            <a:cxnSpLocks/>
            <a:stCxn id="211" idx="3"/>
            <a:endCxn id="217" idx="1"/>
          </p:cNvCxnSpPr>
          <p:nvPr/>
        </p:nvCxnSpPr>
        <p:spPr>
          <a:xfrm flipV="1">
            <a:off x="17487795" y="4263928"/>
            <a:ext cx="622039" cy="1137332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E8C8B9C5-E72A-40FF-B5B0-095B991D5514}"/>
              </a:ext>
            </a:extLst>
          </p:cNvPr>
          <p:cNvCxnSpPr>
            <a:cxnSpLocks/>
            <a:stCxn id="211" idx="3"/>
            <a:endCxn id="218" idx="1"/>
          </p:cNvCxnSpPr>
          <p:nvPr/>
        </p:nvCxnSpPr>
        <p:spPr>
          <a:xfrm flipV="1">
            <a:off x="17487795" y="5390510"/>
            <a:ext cx="622039" cy="10750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C21E78E-6F94-4C02-8B9B-A4D6D4BA9EBC}"/>
              </a:ext>
            </a:extLst>
          </p:cNvPr>
          <p:cNvSpPr/>
          <p:nvPr/>
        </p:nvSpPr>
        <p:spPr>
          <a:xfrm>
            <a:off x="814861" y="3047810"/>
            <a:ext cx="107696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496243F-1174-495D-9646-A5A2D060B761}"/>
              </a:ext>
            </a:extLst>
          </p:cNvPr>
          <p:cNvSpPr/>
          <p:nvPr/>
        </p:nvSpPr>
        <p:spPr>
          <a:xfrm>
            <a:off x="738005" y="233424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Instagram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E1F4266-6E2B-41A3-9BF7-2892CC5942FF}"/>
              </a:ext>
            </a:extLst>
          </p:cNvPr>
          <p:cNvSpPr/>
          <p:nvPr/>
        </p:nvSpPr>
        <p:spPr>
          <a:xfrm>
            <a:off x="786059" y="370398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TikTok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9201064-E6C1-4DBC-B166-6727FAEE8F34}"/>
              </a:ext>
            </a:extLst>
          </p:cNvPr>
          <p:cNvSpPr/>
          <p:nvPr/>
        </p:nvSpPr>
        <p:spPr>
          <a:xfrm>
            <a:off x="218661" y="1749090"/>
            <a:ext cx="2430906" cy="3387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F6CFFDD9-B8AC-42DD-9332-9B4D075D857D}"/>
              </a:ext>
            </a:extLst>
          </p:cNvPr>
          <p:cNvSpPr/>
          <p:nvPr/>
        </p:nvSpPr>
        <p:spPr>
          <a:xfrm rot="5400000">
            <a:off x="1149793" y="4513381"/>
            <a:ext cx="568642" cy="1775758"/>
          </a:xfrm>
          <a:prstGeom prst="rightBrace">
            <a:avLst>
              <a:gd name="adj1" fmla="val 78070"/>
              <a:gd name="adj2" fmla="val 50000"/>
            </a:avLst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F2E074E-E0C2-434C-ABB5-8C8BC25935B8}"/>
              </a:ext>
            </a:extLst>
          </p:cNvPr>
          <p:cNvSpPr/>
          <p:nvPr/>
        </p:nvSpPr>
        <p:spPr>
          <a:xfrm>
            <a:off x="1918851" y="761444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Spotify</a:t>
            </a:r>
          </a:p>
        </p:txBody>
      </p: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E5E29593-9C0C-46EE-BE87-D1092D4C6F7F}"/>
              </a:ext>
            </a:extLst>
          </p:cNvPr>
          <p:cNvCxnSpPr>
            <a:cxnSpLocks/>
            <a:stCxn id="232" idx="2"/>
            <a:endCxn id="227" idx="3"/>
          </p:cNvCxnSpPr>
          <p:nvPr/>
        </p:nvCxnSpPr>
        <p:spPr>
          <a:xfrm rot="5400000">
            <a:off x="1224433" y="1954612"/>
            <a:ext cx="1989186" cy="654410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 techniques pour gagner de l'argent avec un blog">
            <a:extLst>
              <a:ext uri="{FF2B5EF4-FFF2-40B4-BE49-F238E27FC236}">
                <a16:creationId xmlns:a16="http://schemas.microsoft.com/office/drawing/2014/main" id="{4FE94306-CD1C-48A9-8FA5-751F83315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99" y="6157838"/>
            <a:ext cx="1960563" cy="13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e soirée façon « Kinder surprise » dans un cinéma strasbourgeois">
            <a:extLst>
              <a:ext uri="{FF2B5EF4-FFF2-40B4-BE49-F238E27FC236}">
                <a16:creationId xmlns:a16="http://schemas.microsoft.com/office/drawing/2014/main" id="{F4B18E5D-C916-4E19-B684-93D3EB552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r="15098"/>
          <a:stretch/>
        </p:blipFill>
        <p:spPr bwMode="auto">
          <a:xfrm>
            <a:off x="6413500" y="6157838"/>
            <a:ext cx="1231900" cy="1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elle est l'origine des tensions entre Taïwan et la Chine?">
            <a:extLst>
              <a:ext uri="{FF2B5EF4-FFF2-40B4-BE49-F238E27FC236}">
                <a16:creationId xmlns:a16="http://schemas.microsoft.com/office/drawing/2014/main" id="{FEF50016-309F-472B-9C93-72A36BC2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03" y="5719864"/>
            <a:ext cx="4578748" cy="228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urope : taux de fécondité | Vie publique.fr">
            <a:extLst>
              <a:ext uri="{FF2B5EF4-FFF2-40B4-BE49-F238E27FC236}">
                <a16:creationId xmlns:a16="http://schemas.microsoft.com/office/drawing/2014/main" id="{D62D4FA3-15E8-4555-AE9F-999D94372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5809" r="18182" b="25152"/>
          <a:stretch/>
        </p:blipFill>
        <p:spPr bwMode="auto">
          <a:xfrm>
            <a:off x="2937753" y="1473865"/>
            <a:ext cx="3337647" cy="37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ntrole – La Ligue de l'enseignement">
            <a:extLst>
              <a:ext uri="{FF2B5EF4-FFF2-40B4-BE49-F238E27FC236}">
                <a16:creationId xmlns:a16="http://schemas.microsoft.com/office/drawing/2014/main" id="{54743526-0067-4D0C-828F-2154812F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94" y="1473865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6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90</Words>
  <Application>Microsoft Office PowerPoint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pierre.ghesquiere@lilo.org</cp:lastModifiedBy>
  <cp:revision>45</cp:revision>
  <dcterms:created xsi:type="dcterms:W3CDTF">2021-01-04T12:21:16Z</dcterms:created>
  <dcterms:modified xsi:type="dcterms:W3CDTF">2021-01-13T19:22:40Z</dcterms:modified>
</cp:coreProperties>
</file>