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8:58:39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48,'0'0'7748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8:59:3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141 82 7187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9:01:38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0 0 1857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9:01:53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75 1297,'0'0'3185,"-11"-13"-3137,11 10 16,0-1-64,0-5 0,0-4-304,0-4-176,0 1-1761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6T10:29:28.5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5686 13022 228 0,'0'0'119'0,"0"0"-72"16,0 0 37-16,0 0-13 15,0 0-11-15,0 0 0 16,0 0 16-16,15 0 44 16,-15 0-38-16,0 0-26 0,0 2 13 15,0 0-48-15,2-2-2 16,0 0-19-16,0 0 8 15,-2 0-10-15,0 0 2 16,3 2 0-16,-3 2-4 16,5 8 5-16,-3 6-1 15,2 16 0-15,3 10 5 16,-1 16 3-16,8 19-8 16,6 13 0-16,4 10 1 15,5 0-1-15,3-9 0 16,-6-23-3-16,-1-20 7 15,-8-14-8-15,-7-14 4 16,-3-10 0-16,-7-6-12 0,0-6 2 16,0 0-33-1,0 0 11-15,-3 0-28 0,-19-6-159 16,-7-2-201-16</inkml:trace>
  <inkml:trace contextRef="#ctx0" brushRef="#br0" timeOffset="392.36">5539 13772 281 0,'0'0'159'0,"0"0"-80"16,0 0 22-16,0 0-41 15,0 0 69-15,133 120-45 16,-79-50-66-16,-3 7 24 16,-7-5-42-16,-2-14 0 15,-3-16-3-15,-8-18 10 16,0-18 4-16,-2-6-6 15,5-14-3-15,3-36 78 16,1-12-16-16,-2-6 2 16,-10 10-31-16,-14 19-35 0,-12 19 35 15,0 12-35-15,0 8-45 16,0 0-85-16,-5 17-358 16</inkml:trace>
  <inkml:trace contextRef="#ctx0" brushRef="#br0" timeOffset="3509.15">4832 13980 520 0,'0'0'84'0,"0"0"-70"15,0 0 71-15,0 0 1 16,-138-76-36-16,91 62 26 16,-6-2-62-16,-12 6 19 0,-10-2 40 15,-8 4-39-15,-13 4-13 16,-13 4-4-16,-6 0-7 15,-11 6 25-15,3 12-32 16,10-2 3-16,-1 4 28 16,8 2-33-16,-4 2 1 15,-4 2-2-15,6 4 2 16,-2-2 10-16,-1 7-12 16,2 1 0-16,0 0 3 15,4 4 3-15,5-6-6 16,4 2 0-16,0 4 0 15,-5 0-4-15,1 6 4 16,5-1 0-16,8 1-8 0,18 6 8 16,11-2-4-1,6 4 2-15,6 2 2 0,2 7-6 16,3-1 6-16,10 6 0 16,6-2-8-16,10 2 8 15,11 0-6-15,4 2 1 16,0-3 5-16,0 1-4 15,6 2 4-15,3 2 0 16,5 4-10-16,-1 0 10 16,1-1-6-16,3 1-1 15,1-4 7-15,1-4-4 16,2-2 4-16,1 5 0 0,0 1-2 16,5 8 2-16,4 0 0 15,2 1 0-15,10-5 0 16,6 4-6-16,7-8 6 15,8 4 0-15,12 4-2 16,2-3 5-16,0-1-6 16,2-10 3-16,-6 0 0 15,4-2-4-15,2-6 4 16,5 5 0-16,6-1-4 16,5 0 5-16,4-4-1 15,2 4 0-15,6-4 0 16,3 1 1-16,2 3-1 15,4 2 0-15,-1 2 3 0,11 0-2 16,6-2-1-16,6-6 0 16,5-5 2-16,3-9-7 15,0-4 5-15,5-4 0 16,2-4-2-16,-3 4 2 16,3 0 0-16,0 4-2 15,4-1 4-15,6-7 3 16,6 0-5-16,-1 0 0 15,5-6-5-15,-3-4 5 16,-1-4 0-16,4 0-2 16,-5-2 2-16,-2-2 8 15,-2 0-8-15,2 0 0 16,5 1 11-16,-6-4-11 16,2 1 0-16,-3-6-1 0,-7-2 1 15,0-4-3-15,-5 0 3 16,-5 0 0-16,-3-11 0 15,-3-4 0-15,-6-3 0 16,4-4 0-16,3-4 2 16,0-6-2-16,-1-4 0 15,-3-4 0-15,-6 0-7 16,-2-5 7-16,-4 4 0 16,-4-4 0-16,-3 1 1 15,-4 0 2-15,2-6-3 16,-1-2 0-16,-5-10-7 15,0-7 7-15,0 7-8 16,-8-6 1-16,-6 2 7 0,-4 4-4 16,-11 0 4-16,-6-2 0 15,-1 1-5-15,-3-3 5 16,2 0 0-16,-4 2-2 16,-3-6 5-16,-3 1-4 15,-9-1 1-15,-3-6 0 16,-8-10 1-16,-5-2-1 15,-4-3 0-15,-5 7-7 16,-2 0 16-16,-2 8 7 16,-5-5-16-16,-4 5 0 15,-7 0 7-15,-4-4-4 16,-5-4-3-16,-2-7 0 0,0-5 3 16,0 10 3-16,-18 2-6 15,-5 16 0-15,0 9 9 16,-6 11-2-16,0 8-7 15,-3 4 4-15,3 0-3 16,0-4 10-16,-2 0-11 16,2-10 0-16,-2-3-3 15,-2-5 5-15,-3 4-2 16,0-2 0-16,-4 6 0 16,-4 6 8-16,-4 6-8 15,-1 8 0-15,-6-1 21 16,-1 4-19-16,0 0-1 0,-4-1 2 15,0-4-2 1,-7-2 15-16,-4-2-16 16,-7 0 0-16,-2 2 3 0,-5 6-3 15,0-2-1-15,3 8 1 16,0 6 0-16,3 4 3 16,2-1-3-16,1 2 0 15,5-1 7-15,2-2-6 16,-3 6-1-16,-1-2 0 15,-4 6 0-15,0-1 1 16,-4 1-1-16,0 4 0 16,-6 0 4-16,-3 0-4 15,-3 0 0-15,-1 0-2 0,-6 0 2 16,-5 4 6 0,-4 5-6-16,4 1 0 0,7-6-4 15,5 1 5-15,1 2-1 16,5-1 0-16,-4 2 0 15,-1-2 0-15,-1 2 0 16,-3 0 0-16,-2 2-4 16,-2-4 8-16,-1 2-4 15,-1-3 0-15,2 6 2 16,2-5 0-16,-3 2-2 16,3-4 0-16,-2-4 2 15,7 2-1-15,6-2-1 16,4 2 0-16,6 0 0 15,3 2-1-15,0-4 1 16,8 0 0-16,3 0-2 0,1 0 3 16,4-4-1-1,0-4 0-15,0 2 0 0,5-2 3 16,-5 4-3-16,2 0 0 16,-2-1 2-16,0 4-2 15,6-3 0-15,2-2 0 16,0-2 1-16,6-4-8 15,-1-2 5-15,-1 0 2 16,3-3 1-16,-1 3 2 16,2 4-3-16,1 1 4 15,-1 5-1-15,7-1 19 16,1 1-22-16,5-1 0 0,5-2 17 16,3 1-13-16,4 2-4 15,-4 0 0-15,3 2 6 16,1 0-2-16,1 2-4 15,1 0 0-15,1-2-2 16,-1 2 2-16,-1-2 0 16,1 0 0-16,-1-2 1 15,-2 0-4-15,0-2 3 16,1 2 0-16,1 0 1 16,3 0-1-16,1 0 0 15,1 0 0-15,-5 0 1 16,1 2 4-16,-5-6-5 15,-7 2 0-15,-1 2 1 0,-7-6 0 16,4 0-1 0,2 2 0-16,3 0 3 0,-1-2 5 15,3 2-8-15,-1 0 0 16,0-2 16-16,-4 2-12 16,3-2-4-16,-3 2 0 15,3 4 3-15,1-2 1 16,4 6-4-16,4 0 0 15,3 0-12-15,3 0 12 16,5 0-14-16,6 0 1 16,0 0-7-16,0 0 17 15,0 0-53-15,0 0-44 16,0 0 17-16,-4-8-92 16,-10-14-294-16</inkml:trace>
  <inkml:trace contextRef="#ctx0" brushRef="#br0" timeOffset="4760.89">3261 14391 262 0,'0'0'234'0,"0"0"-178"16,0 0 62-16,0 0 16 15,0 0-81-15,0 0-20 16,-31-1 22-16,15-2 6 15,-3 2 12-15,-4-2-39 0,-1 3-8 16,-5 0 24-16,-3 0-33 16,1 0-2-16,0 0-5 15,2 7-3-15,-2 4 17 16,2 3-24-16,-5 3 0 16,-1 1 24-16,4 4-23 15,-3 1-1-15,5 2 0 16,5 1 4-16,2 2 0 15,4-4-4-15,2 6 0 16,5 4 0-16,0 6 0 16,-1 6-4-16,6-4 2 15,6 1 2-15,0-6-11 16,0 2 11-16,9-3-1 0,11 0-10 16,7 0 11-1,6-4-4-15,5-4-1 0,3-8 5 16,3-6-13-16,-2-6 13 15,-4-4 0-15,-4-4 9 16,-13 0-7-16,-5 0-2 16,-5 0 0-16,-1-4-15 15,-2-10-17-15,1-12-96 16,5-2-68-16,-5 2-216 16</inkml:trace>
  <inkml:trace contextRef="#ctx0" brushRef="#br0" timeOffset="5384.72">3253 14887 131 0,'0'0'165'16,"0"0"-37"-16,0 0 14 15,0 0 26-15,0 0-63 0,0 0-35 16,-10 0 11-1,8 0-37-15,0 0 3 0,0 0-2 16,0 0-17-16,2 0 25 16,-3 0-38-16,3 0-4 15,0 0 29-15,0 4-38 16,0 10-2-16,0 14-8 16,0 14 8-16,5 14-4 15,6 8 4-15,2 0 0 16,-2-1-2-16,1-15 2 15,-1-8-8-15,-3-12-12 16,-1-6-14-16,-4-8 24 16,1-10-31-16,-4-4-18 15,0 0-20-15,0 0-60 16,0-10 0-16,0-16-135 0</inkml:trace>
  <inkml:trace contextRef="#ctx0" brushRef="#br0" timeOffset="5991.55">3467 14937 391 0,'0'0'162'0,"0"0"-99"0,0 0 63 15,0 0-28-15,0 0-27 16,0 0-47-16,0 22 5 16,0-18 29-16,0 0-38 15,-10-4-1-15,2 0-12 16,-3 0-3-16,-3 0-8 16,1-8-27-16,-3-12-1 15,1-4 24-15,1-4-7 16,5-4-6-16,7 6 6 15,2 8 15-15,0 1 6 16,0 12-6-16,0 5-14 16,9 0 11-16,11 4 6 15,3 22 16-15,0 10 15 16,4 10-5-16,-2 10 37 16,-5 2-21-16,-7 4-15 0,-6-2 24 15,-5-10-40-15,-2-5-1 16,0-11 2-16,0-12-13 15,0-8 19-15,-9-6-21 16,-4-8-11-16,-5 0 9 16,-2 0-52-16,0-12-12 15,2-2 2-15,9 0 1 16,5 10 50-16,4 4-3 16,0 0-2-16,2 0 15 15,19 18 1-15,7 4 2 16,8 10 45-16,0 4-29 15,-1-8 38-15,1 0-31 0,-7-4-17 16,-2-6 20-16,-5-8-25 16,-7-4-2-16,-1-6-17 15,-5 0-107-15,-3-16-154 16</inkml:trace>
  <inkml:trace contextRef="#ctx0" brushRef="#br0" timeOffset="6770.3">3698 14279 214 0,'0'0'305'16,"0"0"-210"-16,0 0 66 16,0 0-7-16,0 0-78 15,0 0-23-15,0 53-39 16,9 6-14-16,2 26 42 15,2 13-27-15,3 2 5 0,0 1-18 16,2-11 4-16,-1-14-1 16,-1-18-5-16,-1-18-25 15,-1-14-3-15,-3-8-68 16,1-14-27-16,-4-4-102 16,1-22-84-16</inkml:trace>
  <inkml:trace contextRef="#ctx0" brushRef="#br0" timeOffset="6961.04">3781 14267 526 0,'0'0'145'0,"69"159"-41"0,-27-55 27 16,1 8 36-16,-6 3-107 15,-4-7-44-15,-6-10 13 16,-2-12-29-16,-8-16 0 15,-1-24-27-15,-5-16-86 16,-4-20-74-16,-2-10-156 16</inkml:trace>
  <inkml:trace contextRef="#ctx0" brushRef="#br0" timeOffset="7119.95">3640 14698 450 0,'0'0'145'0,"0"0"-110"16,0 0 136-16,0 0-52 0,139 24-57 16,-93-16-28-16,3-8-34 15,0 0-157-15,-4 0-254 16</inkml:trace>
  <inkml:trace contextRef="#ctx0" brushRef="#br0" timeOffset="7610.68">4353 15163 535 0,'0'0'103'0,"0"0"-30"0,0 0 4 16,0 0-46-16,0 0-15 15,0 0-14-15,-113-48 5 16,84 20 4-16,2-6-21 16,7 6 13-16,7-2-3 15,8 6 0-15,5 4 2 16,0 6-9-16,11 8 7 16,14 6 0-16,8 2 50 15,5 28-14-15,2 16 12 16,0 20-4-16,-8 10-11 15,-11 7 56-15,-5-5-55 0,-14-8-13 16,-2-16 25-16,0-10-38 16,0-8-2-16,-6-14-5 15,-10-12 4-15,5-1-10 16,0-9-24-16,4 0-27 16,7 0 22-16,0-5 9 15,0 0 5-15,12-4 1 16,14 1 19-16,6 0-3 15,3 2 3-15,1-2-9 16,-3 2 7-16,2-2-65 16,-3-6-77-16,-8-8-134 15</inkml:trace>
  <inkml:trace contextRef="#ctx0" brushRef="#br0" timeOffset="7938.04">4567 15035 283 0,'0'0'426'0,"0"0"-302"15,0 0 4-15,0 0-74 16,-76-102-52-16,76 78-4 16,7 2-1-16,18 5 0 15,-1 12 1-15,3 5-2 16,-3 5-2-16,-2 34 12 0,-1 9 13 15,-10 16 46 1,-7 10-19-16,-4 0-16 0,0 1-4 16,0-9-15-16,0-16 30 15,0-10-41-15,0-14 0 16,9-4 10-16,7-4-10 16,6-4 0-16,3 0-5 15,3-10-5-15,3-4 6 16,6 0-100-16,-8-30-83 15,-6-14-213-15</inkml:trace>
  <inkml:trace contextRef="#ctx0" brushRef="#br0" timeOffset="8301.7">4747 14598 796 0,'0'0'79'16,"0"0"9"-16,-8 160-21 16,23-89-3-16,21-7-64 15,8-8 0-15,4-10 3 16,0-14-3-16,-1-12-6 16,-2-20-16-16,-8 0-16 15,-6-22 35-15,-6-26-18 16,-9-6 21-16,-14-4 21 15,-2-5-21-15,-9 1 3 0,-33-4 13 16,-14-4-6-16,-7 8 14 16,1 14-24-16,14 22 0 15,9 26 23-15,12 4-23 16,10 36 0-16,15 10-7 16,2 8 6-16,11 0-7 15,24-6-94-15,4-16-107 16,5-8-93-16</inkml:trace>
  <inkml:trace contextRef="#ctx0" brushRef="#br0" timeOffset="8611.69">5327 14913 644 0,'0'0'172'0,"0"0"-24"16,0 0-9-16,0 0-106 15,0 0-25-15,11 140 25 16,3-74-21-16,1-3 3 0,1-11-15 15,-3-14 6-15,1-12-13 16,-4-14-69-16,1-12-72 16,-1-20-17-16,-2-34-73 15,-1-23-52-15</inkml:trace>
  <inkml:trace contextRef="#ctx0" brushRef="#br0" timeOffset="8721.96">5327 14913 250 0,'120'-4'292'0,"-103"92"-137"15,10 16-46-15,2 3-16 16,7-7-79-16,0-16-14 16,-7-22-336-16</inkml:trace>
  <inkml:trace contextRef="#ctx0" brushRef="#br0" timeOffset="9760.35">3364 16325 435 0,'0'0'138'16,"0"0"-11"-16,0 0 45 16,0 0-47-16,0 0-33 15,0 0-48-15,-5-49-19 0,-10 31 32 16,-1 0-34 0,-6-4 4-16,-5 4 0 0,-1 0-22 15,-11 0 28-15,1 0-33 16,-6 0 0-16,-3 2 16 15,-5 6-12-15,0 0-4 16,-2 6 0-16,0 4 3 16,10 0 9-16,1 4-12 15,8 10 0-15,6 12-2 16,5 6 2-16,8 22-3 16,7 18-8-16,9 13 11 15,0 7-6-15,22-10 6 16,16-8 0-16,7-6-10 15,4-15 10-15,-1-13 0 0,-3-8-1 16,-5-18 1-16,-6-6 4 16,-10-8-4-16,-1 0-20 15,-4-8-49-15,2-24-96 16,-6-12-156-16,-8 3-331 16</inkml:trace>
  <inkml:trace contextRef="#ctx0" brushRef="#br0" timeOffset="10028.02">3353 16659 535 0,'0'0'94'0,"0"0"75"16,0 0-10-16,0 0-47 15,0 0-24-15,0 0-24 16,-33-22 6-16,33 48-70 16,0 15-2-16,4 13-1 15,9 8 3-15,3 0-3 16,-1-16-53-16,-1-10-82 16,-1-10-36-16,-1-22-181 15,-6-4-205-15</inkml:trace>
  <inkml:trace contextRef="#ctx0" brushRef="#br0" timeOffset="10500.83">3486 16623 344 0,'0'0'355'0,"0"0"-221"15,0 0 22-15,0 0-58 16,0 0-74-16,0 0-18 16,-66-4-12-16,50-22-16 0,5-6 9 15,6 0-7-15,5 6 7 16,0 0 4 0,3 12 3-16,15 6 6 0,1 8-11 15,6 4 22-15,0 22-11 16,-3 14 28-16,-5 6 16 15,-5 8 13-15,-8-2-27 16,-4 2-15-16,0-1 29 16,0-7-40-16,-11-6 1 15,-9-10-5-15,2-12-16 16,3-8 7-16,1-10-26 16,5 0-24-16,5 0 34 15,4 0 2-15,0 0 1 16,0 0 11-16,13 0 11 15,10 0-5-15,6 0 5 0,2 4 0 16,0 6 20-16,0 2-19 16,-2-2-2-16,-4-2 0 15,-1-8-85-15,-4 0-100 16,-6-4-172-16</inkml:trace>
  <inkml:trace contextRef="#ctx0" brushRef="#br0" timeOffset="10742.19">3685 15976 788 0,'0'0'144'15,"0"0"-57"-15,11 116-7 16,5-30 2-16,1 8-69 15,6-1-3-15,-1-3 17 16,-2-10-27-16,2-14-5 16,1-12-81-16,-4-18-49 15,4-18-39-15,-5-18-184 16</inkml:trace>
  <inkml:trace contextRef="#ctx0" brushRef="#br0" timeOffset="10929.93">3847 16012 513 0,'25'102'160'15,"11"14"-100"-15,3 1 85 16,-1-5 9-16,-1-18-86 16,-8-14-45-16,-4-22-23 15,-4-22-11-15,-5-18-35 16,-7-18-140-16,-9 0-170 15</inkml:trace>
  <inkml:trace contextRef="#ctx0" brushRef="#br0" timeOffset="11085.88">3642 16248 447 0,'0'0'125'0,"0"0"-40"16,0 0 70-16,141 14-17 15,-93-6-113-15,4-6-25 16,0-2-148-16,-2 0-224 16</inkml:trace>
  <inkml:trace contextRef="#ctx0" brushRef="#br0" timeOffset="11497.14">4400 16579 670 0,'0'0'189'0,"0"0"-50"0,0 0-43 16,0 0-65-16,0 0-8 15,0 0-23-15,-112 6-16 16,79-30 7-16,2-6-13 15,2-2 15-15,6 2-9 16,15 8 16-16,5 8-10 16,3 8 9-16,0 6-1 15,23 2 2-15,8 24 4 0,5 14 26 16,-3 18-3-16,-4 12-8 16,-6 6 40-16,-8 1-44 15,-6-5-1-15,-2-10 41 16,-5-14-37-16,0-16 3 15,2-10-17-15,3-12 4 16,5-2-16-16,1-8-4 16,5 0-20-16,5 0-3 15,4-22-88-15,-2-14-100 16,-2-8-402-16</inkml:trace>
  <inkml:trace contextRef="#ctx0" brushRef="#br0" timeOffset="11837.86">4591 16611 899 0,'0'0'116'16,"0"0"-44"-16,0 0 8 16,0 0-80-16,-120-86-10 15,111 50-1-15,9 10 5 16,0 4 6-16,11 10-1 15,10 10 1-15,1 2-3 16,2 0 3-16,-2 32 0 16,-3 16 37-16,-9 6-18 15,-3 14 2-15,-5-2-6 16,-2 2-8-16,0-5 2 0,0-11-9 16,0-12 0-16,5-16-4 15,8-8 4-15,2-6-12 16,6-2 5-16,6-8-40 15,4 0-42-15,0-34-142 16,0-16-191-16</inkml:trace>
  <inkml:trace contextRef="#ctx0" brushRef="#br0" timeOffset="12159.7">4814 16272 700 0,'0'0'163'0,"0"0"-158"16,0 155 45-16,29-101 3 16,14-10-8-16,3-8-37 15,8-12-5-15,0-16-6 16,-4-8-2-16,2-22-6 16,-10-32-1-16,-7-22 13 15,-12-13-1-15,-13-5 8 16,-10 0-6-16,-19 4 25 15,-32 6-27-15,-20 7 0 16,-6 19 30-16,2 22-27 16,11 34-3-16,12 18 11 15,12 51 14-15,9 23-19 0,18 8-6 16,13-10-6-16,17-12-2 16,33-17-114-16,8-19-165 15,-1-16-113-15</inkml:trace>
  <inkml:trace contextRef="#ctx0" brushRef="#br0" timeOffset="12421.95">5460 16397 437 0,'0'0'433'16,"0"0"-363"-16,0 0 18 15,0 0-38-15,-2 132-17 16,18-74 2-16,1 2-35 16,-1-2 0-16,0-5-4 15,4-13-87-15,-7-16-99 16,1-20-244-16</inkml:trace>
  <inkml:trace contextRef="#ctx0" brushRef="#br0" timeOffset="12554.51">5532 16423 739 0,'0'0'62'15,"57"160"-1"-15,-18-96-4 16,5-16-57-16,-4-30-200 15</inkml:trace>
  <inkml:trace contextRef="#ctx0" brushRef="#br0" timeOffset="13350.26">7718 14953 414 0,'0'0'242'15,"0"0"-106"-15,0 0 30 16,0 0-33-16,0 0-34 16,0 0-70-16,-39-65-4 15,6 46 31-15,-7 1-35 16,-14 0 11-16,-4 5-20 15,-2 5-11-15,3 8 26 16,6 0-27-16,1 3 0 16,6 23 2-16,-1 16-2 15,7 12-8-15,9 16 0 16,14 10 8-16,15 6-17 0,0 3 15 16,22-3 2-16,18-10-5 15,7-12 5-15,2-14-1 16,5-18-1-16,-1-15 2 15,0-11-6-15,1-6 6 16,0-9-83-16,-6-18-59 16,-10-14-299-16</inkml:trace>
  <inkml:trace contextRef="#ctx0" brushRef="#br0" timeOffset="13949.44">7872 15418 168 0,'0'0'378'0,"0"0"-186"15,0 0-34-15,0 0-27 16,0 0-44-16,0 0-69 16,-12 126 1-16,12-51 4 15,0-9-13-15,0-14-3 16,0-14-7-16,4-16-78 15,10-12-73-15,-1-10-180 16,1-6-165-16</inkml:trace>
  <inkml:trace contextRef="#ctx0" brushRef="#br0" timeOffset="14340.84">8072 15490 565 0,'0'0'240'0,"0"0"-72"16,0 0-14-16,0 0-106 15,0 0-33-15,0 0-15 16,-87-4-29-16,69-34 4 16,4 0 4-16,12 6-20 15,2 6 33-15,0 16-17 16,5 10 21-16,11 0 0 15,3 18 8-15,6 22 11 0,0 18 18 16,-7 14 9 0,-7 9 12-16,-3-5-29 0,0-14-10 15,-4-14 27-15,2-20-30 16,-1-14 2-16,-1-6-14 16,0-8-8-16,6 0 8 15,9 0-88-15,10-10 40 16,5 2 45-16,4-4-36 15,0 2-8-15,-2 0-52 16,-5-4-155-16,-9-6-210 16</inkml:trace>
  <inkml:trace contextRef="#ctx0" brushRef="#br0" timeOffset="14746.09">8286 14870 802 0,'0'0'212'16,"0"0"-62"-16,0 0-24 16,0 0-55-16,0 173-71 15,4-69 0-15,16 11 4 16,12-9-4-16,9-12-2 0,7-18-13 15,4-26-72-15,0-23 38 16,0-23-31-16,-4-8-7 16,2-41 50-16,-9-17 11 15,-4-20 26-15,-15-6-3 16,-13-2 3-16,-9 1 15 16,-18 1-11-16,-32 8 2 15,-16 6 40-15,-12 14-26 16,4 19-5-16,12 23 7 15,11 18 19-15,15 4 5 16,7 23-46-16,12 3-13 16,17-2 4-16,0-6-19 15,26-8-127-15,14-10-174 16,2-4-228-16</inkml:trace>
  <inkml:trace contextRef="#ctx0" brushRef="#br0" timeOffset="16230.67">8296 14829 376 0,'0'0'153'0,"0"0"-20"15,0 0 15-15,0 0 14 16,0 0-65-16,0 0-19 0,-19-27-12 15,19 27-16-15,0 0 25 16,0 0-49-16,0 0-10 16,0 10 18-16,9 29-33 15,9 19-1-15,1 40 34 16,2 24-17-16,-1 17 13 16,-3 3-30-16,4-12 0 15,-2-15 2-15,4-31-2 16,-3-22-9-16,-1-24-25 15,0-18-35-15,-5-14 22 16,-1-6-51-16,-3-6-26 16,2-36 8-16,-3-18-58 0,-7-20-114 15</inkml:trace>
  <inkml:trace contextRef="#ctx0" brushRef="#br0" timeOffset="16451.56">8518 14702 701 0,'0'0'164'16,"0"0"-104"-16,44 118 81 15,-17-33-31-15,2 17-65 16,0 20 17-16,-2 12-28 16,-6 3-19-16,0-7 13 15,-3-19-28-15,-1-21-2 16,4-24-53-16,-4-30-68 15,-1-18-22-15,-5-18-167 0,-7-4-180 16</inkml:trace>
  <inkml:trace contextRef="#ctx0" brushRef="#br0" timeOffset="16613.47">8362 15316 725 0,'0'0'113'15,"0"0"-86"-15,0 0 41 16,0 0 68-16,138-66-76 16,-76 48-41-16,-2 8-19 15,-2 6-145-15,-9 4-196 0</inkml:trace>
  <inkml:trace contextRef="#ctx0" brushRef="#br0" timeOffset="16993.45">9015 15593 775 0,'0'0'161'0,"0"0"4"16,0 0-64-16,0 0-40 15,0 0-34-15,0 0-24 16,-63-6-3-16,43-29-26 0,-1-15 1 15,4 2 25 1,5 4-58-16,8 12 18 0,4 10 33 16,0 12 7-16,0 10-10 15,4 2 10-15,12 34 0 16,5 20 56-16,-4 20-13 16,-1 10-12-16,-5 7-1 15,-2-9-27-15,0-12 26 16,2-14-22-16,2-22 1 15,1-9 15-15,1-13-23 16,1-10-6-16,9-4-5 16,2-4-10-16,-2-32-15 0,7-19-144 15,-5-11-231 1</inkml:trace>
  <inkml:trace contextRef="#ctx0" brushRef="#br0" timeOffset="17311.32">9108 15482 971 0,'0'0'8'0,"0"0"10"16,0 0 6-16,-29-140-8 16,46 104-15-16,8 14 3 15,2 18 8-15,-5 4-12 0,0 32 0 16,-4 24 63-1,-2 24-24-15,-9 15-4 0,-5 5-9 16,-2 0-14-16,0-14-1 16,6-18-11-16,5-15 0 15,7-17-3-15,7-14 3 16,4-8-9-16,7-10-4 16,1-4-8-16,6-14-23 15,-1-30-69-15,0-19-105 16,-6-9-274-16</inkml:trace>
  <inkml:trace contextRef="#ctx0" brushRef="#br0" timeOffset="17648.08">9297 14955 1026 0,'0'0'18'0,"-16"128"-10"0,16-42 6 15,29 7 36-15,25-5-44 16,11-10 4-16,1-8-10 16,1-16 0-16,-2-23-12 15,-8-17 5-15,-5-14-21 16,-9-18 2-16,-12-32 24 16,-11-13 1-16,-12-13 2 15,-8-8 1-15,-13-4 19 16,-33-7-11-16,-24-3 0 0,-12 6-4 15,0 16-6-15,8 26 15 16,21 26-15-16,12 24 0 16,13 7 22-16,12 32-22 15,16 9-4-15,0 8-2 16,37 4-31-16,13-6-53 16,1-14-162-16,2-18-181 15</inkml:trace>
  <inkml:trace contextRef="#ctx0" brushRef="#br0" timeOffset="17955.99">9977 15316 300 0,'0'0'571'15,"0"0"-490"-15,0 0-47 16,0 0 51-16,29 120-59 16,-12-56-11-16,6 6 18 15,-1-7-31-15,1-11-3 0,-2-10 1 16,-2-16-39-1,-4-18-41-15,-1-8-110 0,-4-26-126 16,-5-36-205-16</inkml:trace>
  <inkml:trace contextRef="#ctx0" brushRef="#br0" timeOffset="18084.13">10180 15191 714 0,'11'111'166'16,"6"1"-88"-16,8-10 7 15,-1-11-38-15,5-19-47 16,-4-24-15-16,-12-30-285 0</inkml:trace>
  <inkml:trace contextRef="#ctx0" brushRef="#br0" timeOffset="19343.66">7637 16718 821 0,'0'0'73'0,"0"0"-59"16,0 0 28-16,0 0-11 15,0 0-31-15,0 0-6 16,116 90-1-16,-96-104 0 16,-4-22-7-16,-7 0 14 15,-9-5 20-15,0 5 4 16,-29 6 45-16,-9 8-22 15,-6 8-23-15,5 10 15 16,10 4-36-16,10 8 5 16,9 32-8-16,10 10-3 0,0 13-1 15,14-9 2 1,13-10 4-16,0-22-10 0,-6-8 7 16,-7-10 0-16,-7-4-9 15,-5 0 2-15,-2-8-5 16,0-16 11-16,0-2 2 15,-15-4 0-15,-3 2-16 16,5-3-85-16,13 3-134 16,0 2-280-16</inkml:trace>
  <inkml:trace contextRef="#ctx0" brushRef="#br0" timeOffset="19764.53">8186 16768 610 0,'0'0'126'16,"0"0"-73"-16,0 0 23 15,22 124-19-15,2-106-47 16,3-10-7-16,-3-8-3 16,3 0-14-16,-2-18 4 15,-6-26 10-15,-2-8 10 0,-13-3-9 16,-4 10 3-16,0 6 44 16,-29 11 0-16,-7 14 12 15,-1 10-49-15,3 4 0 16,7 10 48-16,7 30-59 15,7 17 2-15,10 7-2 16,3-6 0-16,0-10-1 16,23-16-6-16,6-14 6 15,-3-10-13-15,-1-4-13 16,-5-4-38-16,0-4-48 16,-2-30-179-16</inkml:trace>
  <inkml:trace contextRef="#ctx0" brushRef="#br0" timeOffset="20287">8714 16862 569 0,'0'0'172'15,"0"0"-59"-15,0 0-16 16,0 0-18-16,0 0-79 0,0 0-13 16,-9 8-8-16,36 4 21 15,-1-6 28-15,3-2-28 16,-7-4 3-16,-1 0 22 15,-6 0-24-15,-9-22 16 16,-4-4 11-16,-2-2-5 16,0-2 29-16,-19 6-38 15,-10 2 6-15,-4 8 19 16,1 6-38-16,6 8 0 16,5 0-1-16,10 13-7 15,9 18-10-15,2 9 10 16,2-4 7-16,27-4-9 0,3-10 9 15,-3-8 0-15,-7-10 5 16,-7-4-1-16,-8 0 33 16,-7 0-36-16,0-4-1 15,0-14 29-15,-5 0-26 16,-10-4-3-16,-3 4-34 16,5 8-31-16,1 6 0 15,8 4-132-15,4 0-171 16</inkml:trace>
  <inkml:trace contextRef="#ctx0" brushRef="#br1" timeOffset="35082.25">6661 14622 538 0,'0'0'200'0,"0"0"-180"0,0 0 67 16,0 0 47-16,0 0-56 15,0 0-53-15,8-2-4 16,-8 2 42-16,2 0-44 15,0 0-11-15,-2 0 29 16,2 0-32-16,-2 0 6 16,0 0 1-16,0 0-8 15,0 0 30-15,0 0-34 0,0 0 0 16,0 8 23 0,0 4-20-16,0 10-3 15,0 6 0-15,0 4 0 0,0 4-3 16,0 3 3-16,0 5 0 15,0 8-4-15,0 8 4 16,13 8-2-16,1 12 2 16,1 6 0-16,1 7 2 15,-1-7-2-15,-1-6 0 16,-3-10 2-16,0-11-2 16,-2-7-1-16,0-10 0 15,0-2 1-15,-3-10-1 16,-2-2 1-16,2-6 0 15,-4-8 5-15,-2-2-3 16,2-2-2-16,0-6 0 0,-2 0 1 16,0-2 0-16,0 0-1 15,0-2-2-15,0 0-8 16,0 0-1-16,0 0-11 16,0 0-16-16,0 0-19 15,0-20-10-15,0-18-157 16,0-18-91-16,0-16-227 15</inkml:trace>
  <inkml:trace contextRef="#ctx0" brushRef="#br1" timeOffset="38997.76">6706 14578 116 0,'0'0'140'15,"0"0"-79"-15,0 0-18 16,0 0 32-16,0 0 4 15,0 0-41-15,5 6 13 16,-5-6-6-16,0 0-1 16,0 0 18-16,0 0-22 15,0 0 9-15,0 0-3 16,2 0-18-16,-2 0 22 16,0 0-38-16,0 0-7 15,0 0 21-15,0 0-24 16,2 0 3-16,-2 0 3 15,0 0-5-15,0 0 25 16,0 0-28-16,2 0 0 0,0 0 15 16,2 0-15-16,8 0 0 15,5 0-2-15,6 0 4 16,4 0 13-16,4 0-15 16,2 0 0-16,3 0 15 15,2 0-14-15,0 0 0 16,0-2 1-16,2 0-2 15,-3 0 25-15,2 0-25 16,-4 2 0-16,1-2 35 16,2 2-35-16,1 0 4 15,4-4 5-15,-1 0-7 16,3 0 21-16,0 0-23 0,0 2 0 16,-3 0 30-16,-3 0-30 15,1 2 4-15,-1 0 2 16,1 0-4-16,4 0 13 15,1 0-15-15,-1 0 0 16,1 0 7-16,-1 0-4 16,1 0-4-16,2-6 1 15,-2-2 0-15,-3 4 1 16,-5-2-1-16,-1 4 0 16,-5 0 3-16,3 2 3 15,2 0-6-15,4 0 0 16,2 0 2-16,3 0 3 15,-1 0-5-15,1-2 0 0,-3-4 2 16,-2 2-1 0,-2 0-1-16,-4 2 0 0,1 0 1 15,1 2 2-15,1 0-3 16,4 0 0-16,1 0 1 16,2 0 0-16,3 0-2 15,0 0 1-15,0 0 0 16,-5 0 2-16,1 0-2 15,-1-2 0-15,2 0 1 16,-1-3-1-16,1 4 0 16,3-3 0-16,-7 4 0 15,0 0-1-15,-1 0 1 0,-6 0 0 16,5 0-1 0,-1-2 1-16,1 0-2 0,-2-2 1 15,-2-1 1-15,-5 4-1 16,-2 1 1-16,-2-4 0 15,2 4-4-15,5 0 7 16,1 0-3-16,6 0 0 16,-2 0 1-16,5 0 1 15,1 0-2-15,-5 0 0 16,-1 0-1-16,-3 0 1 16,-5 0-5-16,-5 0 3 15,-4 0 2-15,-4-4 9 16,-5 4-4-16,-4 0-5 15,0 0 44-15,-5 0-30 16,0 0 7-16,-2 0 5 0,0 0 2 16,0 0 34-16,0 0-39 15,0 0-9-15,0 0 32 16,2 0-41-16,0 0 9 16,0 0-14-16,1 4 5 15,-3-4-9-15,2 0 4 16,0 0 0-16,2 0-2 15,4 0 3-15,2 0-1 16,1 0 0-16,-1 0 0 16,-4 0 3-16,-1 0-3 15,-5 4 0-15,2-4 4 16,0 0-3-16,-2 0-1 16,4 0 0-16,6 0 0 0,3 0-4 15,3 0 4-15,1 0 0 16,1 0-9-16,-3 0 9 15,-1 0-3-15,-3 0 2 16,-4 0 1-16,-3 0-7 16,6 0 7-16,-6 0 0 15,5 0 1-15,1 0-1 16,-2 0-2-16,-4 0-6 16,-2 0 8-16,-2 0-20 15,0 0 20-15,0 0 0 16,0 0 20-16,0 0-17 15,0 0 12-15,0 0-6 16,0 0-5-16,0 0 3 16,0 0-7-16,0 0 0 0,0 0-10 15,0 0 10-15,0 0-3 16,0 0 1-16,0 0 2 16,0 0-12-16,0 0 12 15,0 0-19-15,0 10 11 16,0 8-9-16,0 8 2 15,0 14 5-15,9 8 10 16,3 6-16-16,1 4 13 16,0 1-3-16,-2-1-8 15,2-4 14-15,-3 2-2 16,1 0-5-16,2 0 7 16,-2 0 3-16,2 1-3 0,1 1 0 15,-1-6-5 1,0-2 6-16,1-4-1 0,-1-2 0 15,-1-4 1-15,1-4-2 16,-5-1 1-16,2 1 0 16,-4-4 0-16,-1 0 1 15,-1 2-1-15,-2 2 0 16,-2-6 2-16,0 4 3 16,0-4-5-16,0-2 0 15,0-4 3-15,0-4-3 16,0 1-2-16,0-2 2 15,0 2 0-15,0-2-3 16,0 3 3-16,0 5 0 0,0-5-3 16,0 0 5-1,0 0-4-15,0-4-1 0,4-4 3 16,-1-4-10-16,0 2 9 16,-1 6 0-16,0-4-19 15,0 2 15-15,0 0 5 16,-2-4-6-16,0-4-1 15,0 2-7-15,0-10 6 16,0 0 8-16,0 0-6 16,0 0 6-16,0 0 0 15,0 0 0-15,0 0 3 16,-4 0 3-16,-10 4-6 16,3-4 0-16,-3 4 0 15,4-4 0-15,-3 0-2 0,-1 0 1 16,-1 0 1-16,-4 0-11 15,-1 0 9-15,-4 0 2 16,-7 4-11-16,-7 2 11 16,-4 4-10-16,0-2-12 15,-1-4 22-15,1 0 17 16,2-4-17-16,-1 0 0 16,3 0 22-16,1 0-20 15,1 0 3-15,-1-8-5 16,-4 0 0-16,1 6 4 15,-5-2-4-15,1 4 0 16,-6 0 13-16,4 0-12 16,-1 0 7-16,3 4-6 0,2-2 2 15,-1 0 9-15,-1 0-13 16,-1-2 0-16,-4 4 8 16,-2 4-7-16,-10 6-2 15,-3 0 1-15,-3 8 0 16,3-8-2-16,10-1 2 15,7-5 0-15,9-8 0 16,0 0 0-16,1 0-1 16,-4 0 1-16,3 0 0 15,-2 0 13-15,1 0-13 16,-4 0 0-16,-4 0 25 16,0 10-25-16,1 4 0 0,-1-2-3 15,7-6 6-15,2-2-1 16,5-4-2-16,4 0 0 15,-2 0 10-15,-1 0-6 16,-4 0-3-16,-2 0 0 16,-1 0 4-16,-9 4 8 15,0 0-13-15,-4 6 0 16,-2-6 6-16,4 4-4 16,3-4-2-16,5 2 0 15,-3-6 4-15,0 0 6 16,-4 0-10-16,-2 0 0 15,2-6 3-15,3 2 1 16,5 4-4-16,8 0 6 16,1 0-4-16,1 0 14 15,2 0-16-15,8 0 0 0,-2 0 5 16,5 0-2-16,-7 0-3 16,1 0 0-16,-7 0 1 15,-2 0 2-15,2 0-3 16,-4 0 0-16,4 4 1 15,2-2-1-15,1-2 0 16,-3 0-2-16,-1 0 2 16,-2 0 0-16,1 0 0 15,6 0 0-15,4 0 3 16,4 0-3-16,-1 0-2 0,-2 0 2 16,-5 0 0-1,-4-6-9-15,-2 2 6 0,4-4 3 16,4 2 0-16,7 6 2 15,7-4-2-15,3 4 0 16,3 0 1-16,0 0 4 16,3 0-5-16,-3 0 0 15,3 0 2-15,0-4-2 16,2 0-3-16,-2 4 0 16,2 0 3-16,0 0-12 15,0 0 9-15,0 0 0 16,0 0-12-16,0 0 15 15,0 0-4-15,0 0 1 16,0 0 3-16,0 0-10 16,0 0 10-16,0 0 0 0,0 0 0 15,0 0 0-15,0 0-3 16,0 0-2-16,0 0-8 16,0-4 7-16,0 4-29 15,0-2 7-15,0-1 22 16,0-2-8-16,0 1 10 15,0-5-2-15,0 8 6 16,0-7-10-16,0-2 10 16,0-8 0-16,0-4-2 15,0-5 2-15,4 1-5 16,3-2 1-16,-5 6 4 16,-2 0-14-16,0 0 11 0,0 8 3 15,0-2 7-15,0 10-6 16,0-2-1-16,0 2 0 15,0 2 3-15,0-4-6 16,0 0 3-16,0-2 0 16,0 0-6-16,0-6 6 15,0 6-1-15,0 0-1 16,0 2 2-16,0 0 3 16,0-2-3-16,0-2 0 15,0 2-1-15,0-7 1 16,-4 2-2-16,1 2-2 15,1-1 4-15,2-4-7 16,0 5 7-16,0 0 0 0,0 1 3 16,0 10 1-16,0-2-4 15,0 0 2-15,0 0 2 16,-2-2 4-16,0 2-8 16,-2-6 0-16,4 4-2 15,-5 0 2-15,3-6-4 16,0 2 4-16,0 2 0 15,-1 2 6-15,3 2-6 16,-2-2 0-16,-1 4 1 16,3-2-1-16,-2 2-1 15,2 2 0-15,0-4 2 16,0 4-4-16,0-4 3 0,0 0 0 16,0 2-1-1,0 2 6-15,0 0-5 0,0 0 9 16,0 0-7-16,0 0 22 15,0 0-24-15,0 0 0 16,0 0-3-16,0 0 3 16,0 0-6-16,0 0-46 15,0 0-90-15,0 0-82 16,0-12-732-16</inkml:trace>
  <inkml:trace contextRef="#ctx0" brushRef="#br1" timeOffset="55002.19">25099 7285 192 0,'0'0'116'15,"0"0"-46"-15,0 0 96 16,0 0-2-16,0 0-35 15,0 0-27-15,0 0-39 16,0 0-17-16,2 0 36 16,-2 0-63-16,0 0 4 15,0-4 0-15,0-12-6 16,0-6-2-16,0-3-15 0,0 2 0 16,0-1 11-16,0 2-2 15,-7-5-6-15,-9 5 13 16,-3-1-10-16,-4-2 16 15,-6 3-22-15,0 2 0 16,-4 4 21-16,-3 2-13 16,3 2 0-16,-4 2 5 15,0 2-1-15,2 2 6 16,-1 4-18-16,3 2 0 16,2 0 11-16,-1 0-11 15,3 6 0-15,0 2 2 16,2 2 0-16,3 0 7 15,0 0-9-15,1 0 0 16,3 2 4-16,3-2-4 16,-4 4 0-16,-1 2 0 0,-3 0 1 15,1 4-3-15,2 0 1 16,-1 0 1-16,1 2 3 16,4 0-3-16,-2 5-5 15,3 0 4-15,1 2 1 16,3 3-3-16,-1 2 1 15,3-4 2-15,5-2-7 16,-1-2 7-16,4 2-4 16,1 2 3-16,2 8 2 15,0 3-3-15,0 4 0 16,0 2 2-16,12-1-5 16,5 0 5-16,5-6 0 0,7-2-4 15,5-6 8-15,3-4-11 16,11-6 5-16,8-1 2 15,10-7-4-15,7-6 4 16,4-6 0-16,-4-2 6 16,-11 0-1-16,-12 0 8 15,-13 0-13-15,-8-5 0 16,-6 0 9-16,-8 1-7 16,-4-1-2-16,-6 4 5 15,-3 1-2-15,-2 0 6 16,0 0-9-16,0 0 0 15,0 0 24-15,0 0-21 16,0 0-6-16,0-3 2 16,0-1-92-16,-2-10-86 0,-1-12-437 15</inkml:trace>
  <inkml:trace contextRef="#ctx0" brushRef="#br1" timeOffset="55677.67">25203 7684 442 0,'0'0'145'0,"0"0"-11"15,0 0 0-15,0 0 4 16,0 0-51-16,0 0-31 16,-15-2 8-16,15 2-17 0,0 0-27 15,-2 0 23-15,2 20-43 16,0 20-13-16,0 20 13 15,0 23 8-15,-2 3 7 16,-1-4-15-16,3-8 0 16,0-20 5-16,0-12-5 15,0-18-2-15,0-10 2 16,0-5 2-16,0-9-2 16,0 0-37-16,0 0-52 15,0-10 21-15,3-29-134 16,1-13-176-16</inkml:trace>
  <inkml:trace contextRef="#ctx0" brushRef="#br1" timeOffset="56291.05">25566 7824 482 0,'0'0'42'16,"0"0"14"-16,0 0 180 16,0 0-95-16,0 0-80 15,0 0 2-15,0 12 0 16,0-12-11-16,-8 0-28 0,-6 0-17 16,1-2 7-16,-2-10-14 15,1-4-8-15,3-6-3 16,-3-4 0-16,6 2 9 15,1-2-10-15,5 4 12 16,2 6-19-16,0 0 19 16,0 4-10-16,0 3 9 15,11 6-6-15,2 3 5 16,1 0-7-16,1 6 9 16,3 20 41-16,2 14-38 15,-5 14 20-15,-3 17 29 16,-10 6-11-16,-2 4-10 15,0-3-25-15,-14-10-2 16,-3-14 28-16,-3-12-25 16,-1-13-7-16,4-15 17 0,1-9-10 15,1-5 9-15,-5 0-16 16,-1-28-25-16,0-14 16 16,5-6-44-16,7 6 9 15,5 16 31-15,4 18-5 16,0 8 17-16,0 0-8 15,6 16 7-15,19 14-11 16,8 6 22-16,0 2-9 16,3-4 32-16,-3-2-11 15,3-6 11-15,-1-4-32 16,2-4 10-16,-4-4 6 16,-6-1-16-16,-3-5-4 0,0-2-80 15,3-6-119 1,4-14-356-16</inkml:trace>
  <inkml:trace contextRef="#ctx0" brushRef="#br1" timeOffset="56905.2">26360 6974 491 0,'0'0'109'16,"0"0"-15"-16,0 0 58 16,0 0-15-16,0 0-76 15,0 0 26-15,-14-6-48 16,14 6-3-16,0 10-5 16,0 30-31-16,0 20 0 15,0 29 23-15,0 17-12 16,0 10 31-16,-4 8-42 15,-7-4 0-15,0-7 4 16,-1-19-4-16,6-24 0 16,2-17-5-16,1-19-21 0,3-14 17 15,0-11-55-15,0-6-30 16,0-3-43-16,5-24-116 16,10-28 18-16</inkml:trace>
  <inkml:trace contextRef="#ctx0" brushRef="#br1" timeOffset="57125.72">26489 6878 365 0,'0'0'382'0,"0"0"-348"16,0 0 45-16,4 136 118 0,-4-36-110 15,0 17-6-15,0 13-52 16,-13 4-1-16,-1-1 8 15,1-11-31-15,5-22 2 16,6-25-7-16,2-25-19 16,0-20-2-16,2-12-80 15,11-12-46-15,3-6-92 16,-8-10-125-16</inkml:trace>
  <inkml:trace contextRef="#ctx0" brushRef="#br1" timeOffset="57305.51">26289 7520 659 0,'0'0'129'0,"0"0"-104"0,0 0 77 16,0 0-49-16,0 0 3 16,0 0-49-16,129 72 19 15,-89-52-26-15,-3 1-53 16,-5 2-131-16,-1-1-274 15</inkml:trace>
  <inkml:trace contextRef="#ctx0" brushRef="#br1" timeOffset="57806.66">26796 7872 639 0,'0'0'157'0,"0"0"-126"16,0 0 148-16,0 0-73 16,0 0-68-16,0 0 19 15,-15 9-29-15,6-9-4 16,-2 0-24-16,-7-25 7 16,-4-15-18-16,0-14-29 15,-1-10 3-15,10 6 30 16,3 14-19-16,8 22 16 15,2 18 8-15,0 4 2 0,0 0-10 16,0 18-4-16,23 18 14 16,-1 12 64-16,-2 14-31 15,-6 6 18-15,-12 11-4 16,-2 5-26-16,-2-4 41 16,-21-10-53-16,-4-12-6 15,4-14 30-15,4-16-31 16,3-13 9-16,10-12-9 15,4-3 3-15,2 0 14 16,0 0-19-16,0 0-9 16,0 0 3-16,4 0-17 15,18 0-3-15,8 0 21 0,9 0 5 16,4 0-7 0,-3 7 7-16,0-2-53 0,-1 5-12 15,-2-3-89-15,-3-7-200 16</inkml:trace>
  <inkml:trace contextRef="#ctx0" brushRef="#br1" timeOffset="58159.34">27095 7895 153 0,'0'0'813'15,"0"0"-788"-15,0 0 53 0,0 0 6 16,-124-115-73-1,114 87-1-15,10 4-10 0,0 0 0 16,0 6-5-16,14 8 5 16,6 8 0-16,6 2-1 15,5 2 2-15,4 26 27 16,-7 12-9-16,-10 12 10 16,-14 10 42-16,-4 8-46 15,-6 1 3-15,-17-1-12 16,-4-6-3-16,6-6 20 15,3-11-33-15,9-14 0 16,9-8 1-16,0-7-1 16,0 0-7-16,21 0 5 15,12-4 2-15,4 0-5 16,10-2 5-16,4-2 0 0,5-4-19 16,6-2-44-1,-1-4-90-15,-7 0-241 0</inkml:trace>
  <inkml:trace contextRef="#ctx0" brushRef="#br1" timeOffset="58894.74">28200 7218 85 0,'0'0'391'0,"0"0"-275"16,0 0 42-16,0 0 33 15,0 0-70-15,-64-104-34 16,44 90 11-16,-1 2-42 16,0 8 33-16,-2 2-71 15,-2 2-8-15,-2 0 33 16,1 10-43-16,-6 20-2 16,-1 16 0-16,6 23 4 15,6 15-25-15,9 18 22 16,10 7 1-16,2-8-12 15,8-8 12-15,24-23-14 0,8-24-10 16,9-21-3-16,5-18 16 16,6-7-5-16,0-11 16 15,-2-25 3-15,-6-15 0 16,-8-9-3-16,-11-8 1 16,-17-2 5-16,-16-9 16 15,-2-5-22-15,-43-8 0 16,-15 0 1-16,-11 10 0 15,0 23-1-15,5 33 0 16,11 26 2-16,12 8-1 16,10 37-1-16,8 16-12 15,14 12-5-15,11 3 12 16,11 0-60-16,34-4-60 0,13-9-118 16,7-9-183-16</inkml:trace>
  <inkml:trace contextRef="#ctx0" brushRef="#br1" timeOffset="59490.74">28376 7945 110 0,'0'0'752'0,"0"0"-748"16,0 0 33-16,0 0 44 15,0 0-37-15,0 0-44 0,-26 38 5 16,50-38-5 0,9 0 0-16,12-12 0 0,4-23 38 15,0-6-31-15,-2-4 0 16,-11 3 3-16,-7 4-5 15,-14 12 44-15,-11 10-34 16,-4 12-3-16,0 4 69 16,0 0-8-16,0 10-21 15,-13 22-52-15,-7 20 9 16,-3 16-28-16,2 13 19 16,0 3 0-16,4-2 0 15,1-6 2-15,5-14-4 16,2-11 2-16,4-17-8 15,5-12 0-15,0-10-20 0,0-8-26 16,0-4-5-16,0 0-97 16,0-6-214-16,12-24-183 15</inkml:trace>
  <inkml:trace contextRef="#ctx0" brushRef="#br1" timeOffset="59727.15">28309 8396 625 0,'0'0'222'0,"0"0"-175"16,0 0 23-16,0 0 6 0,0 0-47 16,0 0-10-16,94 36 29 15,-36-34 9-15,4 0-31 16,-2 0 25-16,-4 2-51 15,-12 2 0-15,-7 0 9 16,-16-2-9-16,-9-4-84 16,-10 0-141-16,-2-4-194 15</inkml:trace>
  <inkml:trace contextRef="#ctx0" brushRef="#br1" timeOffset="60211.93">28864 7935 695 0,'0'0'123'0,"0"0"-42"16,0 0 66-16,0 0-51 15,0 0-96-15,0 0 0 0,-7 0-7 16,24-8 9 0,18-16-2-16,9-11 9 0,1-9-5 15,-1-6 19-15,-8 0-23 16,-7 0 0-16,-9 12 61 15,-9 12-45-15,-7 16-6 16,-4 10 17-16,0 0 25 16,0 0 11-16,0 15-63 15,-6 24 1-15,-9 19-3 16,1 20 2-16,3 14-3 16,-1 7 2-16,4 1 1 15,-5-6-11-15,-3-12 8 0,3-19-52 16,-1-15 45-1,5-16-36-15,7-12-31 0,0-8-19 16,2-12-87-16,0 0-118 16</inkml:trace>
  <inkml:trace contextRef="#ctx0" brushRef="#br1" timeOffset="60506.95">28847 8380 498 0,'0'0'305'0,"0"0"-270"15,0 0 45-15,0 0 5 16,0 0 5-16,0 0-39 16,151 14-38-16,-113-7 24 15,-9-2-37-15,-14-5-3 16,-1 0-119-16,-3-2-341 16</inkml:trace>
  <inkml:trace contextRef="#ctx0" brushRef="#br1" timeOffset="69581.86">19657 7449 387 0,'0'0'207'15,"0"0"-202"-15,0 0-3 0,0 0 129 16,0 0-7-16,0 0-44 16,0 0-21-16,0-2 3 15,0 2 35-15,0 0-71 16,0 0-9-16,0 0 11 15,0-2-10-15,0-2 2 16,0 0-5-16,0-4-13 16,-10-4 35-16,-6-2-34 15,-4-2-3-15,-2 0 11 16,-5 0-5-16,-2-2 3 16,2 4-9-16,-2 2 4 15,-2 2 17-15,2 2-21 16,3 4 0-16,-1-2 9 0,2 2-6 15,0 0 0-15,1 0-3 16,-5-2 0-16,3 2 5 16,-1 4-5-16,0 0 0 15,2 0-4-15,1 0 4 16,-1 4 0-16,3 4-3 16,0 2 3-16,-3 4-3 15,3-2 3-15,-2 2 0 16,-5 4 0-16,0-2 0 15,-2 4-2-15,-1 0 2 16,1-4 0-16,4 2 0 16,3-6 0-16,9 0 0 0,1 0 0 15,3 0 0 1,-1 4-3-16,-1 2 1 0,2 7 2 16,-3 1-2-16,2 0 2 15,0 4 0-15,-1 0-1 16,6 2 1-16,-2-2 0 15,2 0 0-15,1 0 1 16,-1-4-2-16,3-2 1 16,0 0 0-16,4 0-2 15,-3-2 2-15,3 0 0 16,0 3-2-16,0-1 2 16,0 2-5-16,0 0 5 15,0 0 0-15,0 0 2 16,3 0 1-16,1 0-3 15,3 0 0-15,-3 2 1 0,4-2-1 16,2-2 0-16,1 0 0 16,2-6-5-16,1 2 5 15,-1-4-1-15,3 1 0 16,-1-3 1-16,1-3 1 16,1 4-1-16,4 1 0 15,1 0-1-15,3 2 1 16,8-2-1-16,5-2-1 15,6-2 2-15,10-2 2 16,10-8-2-16,10-2 0 16,4 0 16-16,7 0-10 15,-8-6 4-15,-3-4-10 0,-11 0 3 16,-17 4 6-16,-15 2-9 16,-11 0 0-16,-7 2 0 15,-5 0 1-15,-2 0-1 16,1 0 0-16,-1 0 1 15,1 0 1-15,2-2-2 16,-2-1 0-16,-1 2 5 16,-1 1-3-16,-5 2-2 15,0 0 0-15,0 0 3 16,0 0 20-16,0 0-14 16,0 0-8-16,0 0 32 15,0 0-32-15,0 0 1 16,0 0-2-16,0 0 0 0,0 0-14 15,0 2-75 1,-9 4-115-16,-11-2-356 0</inkml:trace>
  <inkml:trace contextRef="#ctx0" brushRef="#br1" timeOffset="70840.5">19484 8859 403 0,'0'0'158'16,"0"0"-153"-16,0 0 28 15,0 0 146-15,0 0-94 16,0 0-48-16,13-10 29 0,-13 8-20 15,0 0 4 1,0-4 3-16,0-6-11 0,-2-2 10 16,-13-6-50-16,-3 0 3 15,0 2 36-15,-4 2-36 16,2-2 13-16,-7 4-5 16,-2 0-11-16,-5-1 9 15,-3 8-11-15,-1-1 0 16,-1 3 0-16,4 5 0 15,4 0-2-15,0 0 0 16,-3 2 2-16,1 13-11 16,0 0 11-16,1 3 0 0,3 5-4 15,0 3 4 1,0 4-2-16,0 2 1 0,5-2 1 16,0 2 0-16,3 0 0 15,1 2 0-15,1 2-3 16,0 2 3-16,1 1 0 15,1 1 0-15,1 0 0 16,1-2 1-16,1-6-1 16,1-2 0-16,2-6 3 15,1-2 0-15,4 0-3 16,-1 2 0-16,3-2 2 16,2 5 3-16,2-2-5 15,0 1 0-15,0 3-2 16,9-1 2-16,11-2-3 15,7 2 3-15,11-4 0 0,8-2 0 16,14-2 0-16,16-4 0 16,10-4 27-16,11-4-26 15,-1-6 18-15,-1-2 2 16,-10 0-9-16,-11 0 25 16,-19 0-37-16,-17 0 0 15,-15 0 13-15,-15 0-13 16,-6 0 0-16,-2 0 4 15,0 0-1-15,0 0-6 16,-15 0-41-16,-14 0-125 16,-2 0-217-16</inkml:trace>
  <inkml:trace contextRef="#ctx0" brushRef="#br1" timeOffset="71573.61">19248 10171 587 0,'0'0'113'0,"0"0"-79"16,0 0 140-16,0 0-53 16,0 0-65-16,0 0-2 0,4-15 3 15,-8 3 18 1,-14-4-75-16,-8-4 0 0,-11-2 23 16,-3 0-16-16,-2 6-7 15,-1 6 15-15,2 8-10 16,-5 2 27-16,-4 0-32 15,-4 20 0-15,-2 12-4 16,0 8 4-16,6 8-2 16,2 9 2-16,9 3 0 15,7-2-6-15,12-2 6 16,9-2 0-16,7-4-11 16,4 0 11-16,0-1-3 15,11 1-3-15,20-2 6 16,10-4 4-16,11-6-4 15,13-8 0-15,13-8 34 0,12-10-30 16,1-10 14-16,3-2 19 16,-13 0-17-16,-13 0 22 15,-17 6-42-15,-18 2 0 16,-11 0 9-16,-8 0-7 16,-7-4-2-16,-5-2 0 15,-2-2 3-15,0 0-12 16,0 0-53-16,-12 2-77 15,-14 8-36-15,-14 7-469 16</inkml:trace>
  <inkml:trace contextRef="#ctx0" brushRef="#br1" timeOffset="72107">19103 11255 503 0,'0'0'166'16,"0"0"-111"-16,0 0 55 0,0 0 49 16,0 0-93-16,0 0-32 15,22-14 53-15,-22 4-23 16,-8-6-36-16,-15-4-17 16,-6 0-9-16,-6 2 10 15,-5 4-12-15,-5 10 0 16,-2 4-13-16,-4 0 13 15,-3 28-4-15,3 12 3 16,-2 13 1-16,1 6-10 16,8 8 10-16,9 3 0 0,3 2-7 15,16-2 7 1,12-4-4-16,4-4 1 0,27-5 0 16,29-7-13-16,23-12 16 15,19-16 0-15,16-16 24 16,4-6-7-16,-11-2 3 15,-20-10 2-15,-23 6-19 16,-25 6 10-16,-20 0-13 16,-10 0-57-16,-9 0-67 15,0 0-276-15</inkml:trace>
  <inkml:trace contextRef="#ctx0" brushRef="#br1" timeOffset="72691.59">19156 12338 376 0,'0'0'462'0,"0"0"-406"16,0 0 3-16,0 0 61 16,0 0-73-16,0 0-5 15,-13-28-33-15,-3 16 14 16,-6-2 5-16,-2-2-20 15,-7 2 7-15,-6 2-15 16,-5 4 0-16,-2 4 5 16,-5 4-5-16,2 0 0 15,3 0-3-15,-1 8 8 16,2 12-3-16,2 8-2 16,3 8 0-16,1 2-16 15,8 5 16-15,8-3-10 16,7-3 7-16,7 4 3 0,7-1-12 15,3 4 10 1,28-4 2-16,18 0-11 0,11-8 14 16,14-8-3-16,8-8 7 15,3-8 5-15,1-4 26 16,-3-4-33-16,-10 0-3 16,-13 0 21-16,-10 0-23 15,-15 0 0-15,-6 0-9 16,-4-6-74-16,-16 0-131 15,-9 6-295-15</inkml:trace>
  <inkml:trace contextRef="#ctx0" brushRef="#br1" timeOffset="73225.92">19161 13218 416 0,'0'0'136'0,"0"0"-18"15,0 0 32-15,0 0 19 0,0 0-102 16,0 0-33-16,-98-90-4 16,69 78-14-16,-7 2 13 15,-1 4-29-15,-4 4 0 16,-5 2 37-16,-2 0-35 16,2 0-4-16,1 6 2 15,5 12 0-15,7 0-7 16,6 4 4-16,4 6 3 15,6 4-10-15,1 11 15 16,5 4-5-16,7 8 3 16,4 5-3-16,0 4 0 15,13 0-2-15,16-1 2 0,11-8-7 16,11-2 7-16,10-13 0 16,10-8 6-16,7-12 3 15,7-10 24-15,1-10-22 16,3 0 2-16,-4-4 49 15,-4-14-59-15,-10-4 1 16,-11-4-4-16,-6-14-27 16,-12-14-95-16,-16-28-351 15</inkml:trace>
  <inkml:trace contextRef="#ctx0" brushRef="#br1" timeOffset="74058.84">20683 7596 394 0,'0'0'112'16,"0"0"-35"-16,0 0 46 16,0 0 26-16,-12-104-77 15,-5 86-14-15,-5 3-8 0,-1 3-7 16,-4 2-15-16,-6 2-28 16,-5 4 3-16,0 4 8 15,-2 0-11-15,-4 0-11 16,-8 32 4-16,-8 22-8 15,-7 21 2-15,5 19-14 16,11 16 27-16,24 8-17 16,27 5 17-16,13-3 0 15,41-14 0-15,19-17 5 16,12-25 14-16,0-20 0 16,-1-16-8-16,-4-12 26 15,-15-6-37-15,-11-6-4 0,-21-2-56 16,-22-2-135-16,-11 0-209 15</inkml:trace>
  <inkml:trace contextRef="#ctx0" brushRef="#br1" timeOffset="74525.71">20538 8869 500 0,'0'0'111'0,"0"0"5"15,0 0 58-15,0 0-8 16,0 0-120-16,0 0-13 16,-20-12 5-16,-7 2-19 15,-9 2-13-15,-10 2-6 16,-8 2-17-16,-6 4 9 16,0 4-20-16,-3 26 3 0,3 16-2 15,6 10 3 1,13 11 18-16,14 7 2 15,20 4 4-15,7 0-5 0,15-2 10 16,33-8-5-16,18-7 47 16,13-15-10-16,2-12-4 15,4-10-10-15,-9-10-23 16,-7-4 22-16,-6-4-22 16,-7-6-144-16,-19 0-181 15</inkml:trace>
  <inkml:trace contextRef="#ctx0" brushRef="#br1" timeOffset="75046.22">20725 10070 700 0,'0'0'160'0,"0"0"-111"15,0 0 116-15,0 0-106 16,-152-56-38-16,84 54-2 16,-9 2-19-16,-2 0-3 15,-4 30 3-15,-8 24-50 16,-3 22 44-16,7 14-36 15,16 5 15-15,26-7 25 16,28-9-4-16,17-7 1 16,26-6-2-16,35-10 7 15,14-10 28-15,10-12 1 0,2-16 8 16,-5-4 11-16,-6-8-31 16,-9 0-17-16,-3-2-17 15,-14-2-170-15,-23-2-297 16</inkml:trace>
  <inkml:trace contextRef="#ctx0" brushRef="#br1" timeOffset="75543.89">20364 11512 178 0,'0'0'342'15,"0"0"-335"-15,0 0 38 16,0 0 18-16,60-122 2 0,-60 100 13 16,0 0-30-1,0 1 29-15,-25 1 34 0,-8 2-70 16,-7 4 3-16,-7 2 7 16,-6 8-38-16,-3 4 10 15,-4 0-23-15,-4 30-13 16,1 19 4-16,-1 19-6 15,14 8-5-15,15 2 4 16,24-6 16-16,11-8-9 16,27-4 9-16,26-9 0 15,13-11 16-15,17-14 6 16,2-14-1-16,-5-4-7 0,-8-4-9 16,-17 2-10-1,-8 6 5-15,-12 0-138 0,-23 6-267 16</inkml:trace>
  <inkml:trace contextRef="#ctx0" brushRef="#br1" timeOffset="75993.85">20266 12382 132 0,'0'0'485'15,"0"0"-377"-15,0 0-35 16,0 0 124-16,0 0-89 15,0 0-80-15,-36-64 24 16,3 44-39-16,-14 0-4 16,-6 4 18-16,-9 4-27 15,-2 8 0-15,7 4-1 16,-1 8-9-16,2 36 4 16,3 20-31-16,4 17 28 15,16 1 1-15,17-6 8 0,16-14-4 16,2-10-3-16,38-10 7 15,18-14 15-15,18-8-14 16,11-11 2-16,-1-5 24 16,-5-3-27-16,-17 1-8 15,-10 6-83-15,-21 2-242 16</inkml:trace>
  <inkml:trace contextRef="#ctx0" brushRef="#br1" timeOffset="76547.22">20328 13287 468 0,'0'0'185'15,"0"0"-104"-15,0 0 41 0,0 0 3 16,0 0-36-16,0 0-65 15,-35-61-4-15,8 53 38 16,-4 4-34-16,-9 1-3 16,-9 3-18-16,-9 0 3 15,-5 0-1-15,1 18-5 16,-1 15 0-16,8 10-15 16,4 9 15-16,6 2-4 15,11 6-3-15,15-4 7 16,14-4-14-16,5-2 12 15,24-6 0-15,32-1-9 16,27-9 11-16,17-6 0 16,12-10 33-16,-1-8-14 0,-6-2 35 15,-14-4-40-15,-15 2-4 16,-18-4 24-16,-16 4-34 16,-13-2 0-16,-11 0-2 15,-3-4-71-15,-1 0-66 16,-14 0-270-16</inkml:trace>
  <inkml:trace contextRef="#ctx0" brushRef="#br1" timeOffset="81899.89">26491 5103 553 0,'0'0'174'0,"0"0"-115"0,0 0-10 16,0 0 94-16,0 0-48 16,0 0-59-16,0 0 22 15,0-24-34-15,0 24-9 16,0 0 30-16,0 0-40 16,0 0 7-16,0 0 7 15,0 0-14-15,0 0 31 16,0 0-36-16,0 0 0 15,0 0-1-15,0 4 1 16,0 12-10-16,0 12-3 16,0 18 13-16,-2 19-4 0,-2 13 4 15,1 14 0 1,-3 8-2-16,-8 5 2 0,-3-3-5 16,1-10-1-16,1-10 6 15,5-12-7-15,6-13 7 16,2-16 0-16,-1-14-10 15,1-11 11-15,2-10-1 16,-2-4 0-16,2-2 3 16,0 0-16-16,0 0-2 15,0 0-21-15,0 0 26 16,0 0-57-16,0-8-36 16,0-24-125-16,0-12-237 15</inkml:trace>
  <inkml:trace contextRef="#ctx0" brushRef="#br1" timeOffset="82374.7">26763 5264 356 0,'0'0'80'16,"0"0"-76"-16,0 0-4 15,0 0 82-15,0 0-37 0,0 0-23 16,7-44 2-16,-5 40 8 16,-2 1 24-16,0 1-24 15,0 2 18-15,0 0 73 16,0 0-46-16,0 0-12 15,0 0-19-15,0 0-26 16,0 0-1-16,0 0-19 16,0 6 0-16,0 6-6 15,-2 11 6-15,-3 14-8 16,3 18 8-16,0 13 0 16,-5 12 1-16,-2 9-1 15,-2-3 0-15,0-6 5 0,-1-8-5 16,4-12 0-1,1-12-2-15,1-16 2 0,4-10 3 16,-1-10-3-16,0-8-21 16,3-2 18-16,0-2-77 15,-4 0-13-15,0 0-33 16,-9-10-67-16</inkml:trace>
  <inkml:trace contextRef="#ctx0" brushRef="#br1" timeOffset="82704.5">26443 5757 318 0,'0'0'152'16,"0"0"-121"-16,0 0-23 15,0 0 127-15,0 0-52 16,0 0-74-16,-8-24 18 16,24 20-17-16,18 0 42 15,17 1 19-15,9 2-19 16,1 1 39-16,-9 0-50 16,-11 0-31-16,-15 10 21 0,-12 0-27 15,-8-4-4 1,-3-2 0-16,-3-4-6 0,0 2-6 15,0-2-144-15,0 0-181 16,0-10-168-16</inkml:trace>
  <inkml:trace contextRef="#ctx0" brushRef="#br1" timeOffset="84205.48">26981 5731 357 0,'0'0'103'0,"0"0"-65"15,0 0 84-15,0 0-17 16,0 0-43-16,0 0-22 15,-6 0 6-15,6 0 22 16,-2 0-46-16,2 0-10 0,0 0 58 16,-2 0-59-1,2 0 9-15,0 0 1 0,0 0-12 16,0 0-3-16,0 0-6 16,0 0 0-16,0 0-7 15,0 0 7-15,0 0-11 16,0 16-7-16,12 6 18 15,9 8 2-15,1 10-2 16,2 2 0-16,1 4 7 16,0-2-7-16,-1-4 0 15,-2-5 0-15,-2-7 1 16,-6-6 0-16,-3-6-1 16,-9-6 0-16,0-6 2 0,0-2-2 15,-2-2 0 1,0 0-2-16,0 0-32 0,0 0-24 15,0-2-76-15,0-24-124 16,0-6-345-16</inkml:trace>
  <inkml:trace contextRef="#ctx0" brushRef="#br1" timeOffset="84489.46">27220 5769 42 0,'0'0'526'0,"0"0"-481"15,0 0 5-15,0 0 79 16,0 0-82-16,0 0-20 16,-114 44-27-16,72 2-1 15,-10 16 0-15,1 5 2 16,7-8-2-16,10-10 0 15,22-19 1-15,8-14-12 16,4-8 6-16,0-6-13 16,8-2 9-16,16 0 3 15,7-12-54-15,0-18-132 16</inkml:trace>
  <inkml:trace contextRef="#ctx0" brushRef="#br1" timeOffset="85353.18">27723 5398 553 0,'0'0'106'0,"0"0"-50"15,0 0 60-15,0 0-40 16,0 0-37-16,0 0-23 16,-75 66-6-16,61-56-10 15,1 0 3-15,4-6 14 16,0-4-17-16,2 0 0 16,3 0-1-16,-5 0 1 0,0-8-11 15,0-14 3 1,-4-6-26-16,-1-10 26 0,6-10-38 15,-1-3 10-15,4 3 36 16,0 10 0-16,5 12 4 16,0 11-4-16,0 8 0 15,0 7 8-15,0 0-7 16,0 0-2-16,0 0 2 16,3 14 3-16,10 15 14 15,-2 4 6-15,-2 11-1 16,0 13 42-16,-6 5-59 15,-3 10 11-15,0 6 8 16,-3-2-13-16,-17-3 6 16,-2-9-16-16,-2-10 5 0,3-10 26 15,1-8-28-15,5-8-5 16,1-10 15-16,5-7-15 16,1-6 5-16,1-5-5 15,-5 0 2-15,-7-16-14 16,-6-20-56-16,-1-4 18 15,5 0 10-15,10 10 16 16,9 12-6-16,2 14 9 16,0 4-3-16,0 0 14 15,15 14-13-15,12 14 23 16,-2 8 24-16,4 8 4 16,4 4 6-16,-2 2-19 15,5-1-13-15,-1-7 16 0,1-6-18 16,0-8 0-1,-2-6-1-15,-3-10 1 0,-6-4 0 16,-4-8 0-16,4 0-100 16,-7-22-83-16,-3-26-170 15</inkml:trace>
  <inkml:trace contextRef="#ctx0" brushRef="#br1" timeOffset="85886.6">27977 5450 511 0,'0'0'52'16,"0"0"-40"-16,0 0 214 15,0 0-44-15,0 0-95 16,0 0-39-16,-44 8-34 15,23-8-1-15,4 0-13 16,-1 0 7-16,3-16-14 16,-3-16 7-16,2-12-30 15,3 0 22-15,8 6-3 16,5 11 6-16,0 15 1 16,0 9 4-16,0 3-18 0,7 0 9 15,11 7 9-15,7 22 10 16,-2 13 3-16,0 10 8 15,-7 6 7-15,-7 8-22 16,-9 2 25-16,0-4-31 16,-14 1 0-16,-12-7 15 15,-3-6-15-15,0-8 3 16,2-10-3-16,9-16 2 16,9-10-8-16,7-6 6 15,2 0-17-15,0 3 11 16,0 6-12-16,13 11 1 15,12 6 17-15,6 6 0 16,4 1 23-16,4-2-20 16,-1 2-3-16,-1-1 19 0,-1 2-18 15,-3 0-2-15,-2 0-64 16,-10-10-222-16,-15-17-343 16</inkml:trace>
  <inkml:trace contextRef="#ctx0" brushRef="#br1" timeOffset="89560.11">31021 6864 669 0,'0'0'243'0,"0"0"-234"0,0 0 90 16,0 0 32-16,0 0-86 15,0 0 20-15,-22-28-40 16,8 26 14-16,3-3-11 15,0 1-14-15,-2 3 21 16,0-1-35-16,-1 2 0 16,-1 0 9-16,-1 0-9 15,-3 0-4-15,2 2 2 16,-1 10 2-16,-2 4-11 16,-2 2 10-16,-3 2 1 15,-2 4-11-15,4 4 11 0,-2 2-5 16,5 4 3-1,1 2 2-15,6-1-10 0,3 1 10 16,0-3 0-16,6-1-6 16,1 1 6-16,3-4-6 15,0 4 5-15,0-1 1 16,7 2-11-16,9 0 8 16,4 2 3-16,4 2-11 15,3 4 11-15,4 2-5 16,5-3 5-16,4-5-1 15,9-6-8-15,2-10-3 16,8-6 12-16,-4-8-11 16,-4-4 11-16,-2-2 0 15,-11 0-2-15,-5 0 4 0,-8 0-5 16,-7 0 3-16,-5-8 0 16,3-10-2-16,2-8 2 15,4-11-4-15,3-10-6 16,1-4-15-16,-4-1 17 15,-1 2-18-15,-6 2 26 16,-6 4 2-16,-4 1 0 16,-5 6-2-16,0 1 7 15,0 1 2-15,-2 2 25 16,-10-2-34-16,1 3 0 16,0-2 16-16,-3 4-10 15,1 4-6-15,-1 2 9 16,-1 6 5-16,-1 2 24 0,-5 2-38 15,-4 0 0-15,-4 0 35 16,-4 0-32-16,-1-3-3 16,-4 6 0-16,4-1 3 15,1 3-3-15,2 8 0 16,4-2 0-16,3 3-28 16,6 0 28-16,7 0-23 15,2 0-8-15,9 10-41 16,0 9-68-16,5 6-142 15,12 8-7-15</inkml:trace>
  <inkml:trace contextRef="#ctx0" brushRef="#br1" timeOffset="90091.13">31504 7285 473 0,'0'0'220'16,"0"0"-130"-16,0 0 52 15,0 0-13-15,0 0-109 16,0 0-9-16,-2-24-1 15,2 24-10-15,0 0-10 16,15 16 10-16,14 10 3 16,8 8 26-16,1 8-15 0,1 8-10 15,-3 2 35-15,-1 2-38 16,-4-6-1-16,-4-7 7 16,-6-13-7-16,-10-6 0 15,-5-8 0-15,-3-8 0 16,-3-2-11-16,0-4 11 15,0 0-45-15,0-6-36 16,0-22-92-16,0-14-160 16</inkml:trace>
  <inkml:trace contextRef="#ctx0" brushRef="#br1" timeOffset="90316.69">31834 7269 706 0,'0'0'251'0,"0"0"-162"15,0 0 63-15,0 0-44 16,0 0-72-16,0 0-36 16,-74 80 4-16,32-22-16 15,-3 6 12-15,3-2 0 16,7-5-5-16,10-14 5 16,8-14-38-16,7-13-14 15,8-10-3-15,2-6 38 16,0 0-120-16,0-12-64 15,18-27-31-15,5-15-95 0</inkml:trace>
  <inkml:trace contextRef="#ctx0" brushRef="#br1" timeOffset="90797.09">31968 7231 432 0,'0'0'148'16,"0"0"-148"-16,0 0 0 0,0 0 23 15,0 0-11-15,0 0 3 16,66-9 41-16,-30-13-1 15,5-10-5-15,-1-4-21 16,-3-4-21-16,-6-4 62 16,-2 0-51-16,-8-2 13 15,-8 4 21-15,-7 10-9 16,-6 12-12-16,2 10 8 16,-2 10 11-16,0 0 46 15,0 0-85-15,0 0-8 16,0 2 16-16,0 22-17 15,-2 18-3-15,-13 18-1 16,1 17 1-16,-3 9 9 0,1 0-9 16,1-4 0-16,1-10-1 15,5-12 1-15,3-13-30 16,4-18 20-16,2-8-29 16,0-11 22-16,0-9-66 15,0-1-56-15,0 0-118 16,6-24-176-16</inkml:trace>
  <inkml:trace contextRef="#ctx0" brushRef="#br1" timeOffset="91088.25">32024 7528 392 0,'0'0'110'0,"0"0"-109"15,0 0 82-15,0 0 124 16,0 0-128-16,0 0-33 16,-5 4 20-16,5-4-36 15,15 3-27-15,19 1 37 16,3 3 15-16,11-1 19 16,1-1-51-16,2 3 9 15,9 2 9-15,-6 1-28 16,-8-5 2-16,-10-1-15 15,-20 2 3-15,-8-5-13 16,-8 0-149-16,0-2-192 16</inkml:trace>
  <inkml:trace contextRef="#ctx0" brushRef="#br1" timeOffset="91578.06">32562 7140 519 0,'0'0'420'16,"0"0"-400"-16,0 0 7 0,0 0 43 15,0 0-26-15,0 0-44 16,0 0 3-16,19-4-16 15,16-15 13-15,15-16 0 16,2-3 15-16,6-8-9 16,-6-4-4-16,-8-4 10 15,-5 0-2-15,-10 3 41 16,-10 18-51-16,-7 12 0 16,-10 15 33-16,-2 6 8 15,0 0 0-15,0 0-28 16,0 0-11-16,0 0 33 15,0 0-35-15,0 14 0 16,0 14-9-16,-14 21 6 0,-5 21 3 16,-10 18 0-16,0 12 5 15,-3 3 0-15,6-9-5 16,3-12 0-16,10-14-14 16,6-14 11-16,7-16-38 15,0-9 33-15,0-14-32 16,0-4 5-16,0-9-67 15,0-2-72-15,0 0-137 16,0-24-240-16</inkml:trace>
  <inkml:trace contextRef="#ctx0" brushRef="#br1" timeOffset="91863.52">32516 7467 323 0,'0'0'437'0,"0"0"-395"16,0 0 53-16,0 0 25 16,0 0-50-16,0 0-68 15,-29 22 12-15,40-16-28 16,32 6 20-16,17-2-6 15,20 2 72-15,20-3-42 16,1-4 2-16,-1 2 13 16,-15-4-38-16,-27 4-7 0,-29-2-49 15,-29 0-261-15</inkml:trace>
  <inkml:trace contextRef="#ctx0" brushRef="#br2" timeOffset="99007.64">19259 7167 109 0,'0'0'66'16,"0"0"-12"-16,0 0-8 0,0 0 10 16,0 0-12-16,0 0-10 15,-16-3 64-15,16 3-28 16,-2 0-2-16,2 0 5 16,0 0 0-16,-2 0 4 15,2 0-21-15,-2 0-28 16,-3 0 35-16,-4 0-58 15,-2 8-4-15,-3 5 4 16,4-3-2-16,1-5 6 16,5-1 4-16,4-4-9 15,0 0 11-15,0 0-11 16,0 0-4-16,0 0 12 16,0 0-4-16,0 0 3 0,-2 0-11 15,-4 0 7-15,0-15-16 16,-3-14 9-16,0-17-4 15,-2-24-1-15,-2-16 4 16,1-22-17-16,1-15-3 16,0-9 7-16,7 4-5 15,1 13 16-15,3 21 1 16,0 28 2-16,0 22 0 16,0 16 2-16,-4 12-1 15,-3 9 2-15,3 3 25 16,0 4-27-16,1 0-1 15,3 0 18-15,0 0-14 0,0 0-4 16,0 0-3-16,0 0 3 16,0 0-20-16,0 0-5 15,0 0-76-15,0 0-19 16,0 4-139-16,0 5-79 16</inkml:trace>
  <inkml:trace contextRef="#ctx0" brushRef="#br2" timeOffset="99452.65">18836 6324 359 0,'0'0'99'0,"0"0"-83"0,0 0 2 15,0 0 17-15,0 0 25 16,0 0-34-16,29-56-21 15,-3 18 14-15,7-8 10 16,6-8-8-16,-1-10 24 16,1-5-45-16,-3-1 0 15,-7 4 15-15,-4 14-14 16,-9 18 3-16,-6 20-1 16,-7 10 2-16,-3 4 46 15,0 0-18-15,2 18-30 16,2 34 0-16,4 24 4 0,-2 16 20 15,3 1-14 1,-3-11-10-16,4-18 8 0,-2-16-11 16,1-16 0-16,-5-12 0 15,1-12 0-15,-3-4-6 16,-2-4-119-16,0-4-128 16</inkml:trace>
  <inkml:trace contextRef="#ctx0" brushRef="#br2" timeOffset="102573.34">17914 5352 489 0,'0'0'58'16,"0"0"-26"-16,0 0 10 15,0 0 71-15,0 0-47 16,0 0-53-16,0 0-5 0,4 0-8 16,11 0 3-16,7-2 4 15,12-8-2-15,6-6-4 16,3-6 16-16,1-2-2 16,5-6-1-16,-5-7-14 15,-1-5 6-15,-9-2 12 16,-10 2-16-16,-13 8-2 15,-7 14 10-15,-4 10-7 16,0 10 10-16,0 0 44 16,0 0-20-16,0 4-23 15,0 26-14-15,-10 20-5 16,-7 14 5-16,0 12 0 16,-3 3 6-16,-5-5-6 0,3-12 1 15,2-12-1 1,4-14 0-16,5-10-23 0,9-8-47 15,2-7-113-15,0-11-73 16</inkml:trace>
  <inkml:trace contextRef="#ctx0" brushRef="#br2" timeOffset="102775.98">17960 5743 449 0,'0'0'260'0,"0"0"-260"16,0 0 0-16,0 0 77 16,0 0 16-16,170-64-33 15,-108 45-25-15,-6 5-35 16,-12 10-1-16,-4 4-51 16,-11 0-139-16,-15 7-100 15</inkml:trace>
  <inkml:trace contextRef="#ctx0" brushRef="#br2" timeOffset="102977.62">18533 5468 586 0,'0'0'57'16,"0"0"-40"-16,-5 128-13 15,-15-67 64-15,2-9-62 16,9-12-6-16,9-14-75 16,0-18-88-16,7-8-83 15</inkml:trace>
  <inkml:trace contextRef="#ctx0" brushRef="#br2" timeOffset="103540.85">18811 4959 14 0,'0'0'579'16,"0"0"-547"-16,0 0-25 15,0 0 110-15,0 0-5 16,0 0-75-16,36-23 3 16,-36 12-36-16,0-7 3 15,-7 0-4-15,-7-7-3 16,4 3-1-16,-1 4-1 15,-1 4 2-15,6 9 5 16,-1 5-5-16,1 0 0 16,-2 0 7-16,-3 0-7 15,-2 15-11-15,0 20 2 16,4 6 9-16,0 10-5 16,6-3 5-16,3-8 0 0,0-6 9 15,3-8-6-15,10-10-4 16,0-6 1-16,3-4 0 15,-5-6-11-15,3 0 8 16,-1-8-38-16,-1-26 41 16,-4-16-14-16,-6-8-8 15,-2 10-21-15,0 14-7 16,0 17 37-16,0 17 13 16,9 11-9-16,5 32 9 15,8 18 8-15,4 13 67 16,3-4-54-16,-2-4 11 15,-2-5 34-15,-8-11-38 0,-5-10-28 16,-8-12 27-16,-4-6-27 16,0-6 10-16,-4-4 2 15,-21-4-11-15,-6-8-2 16,0-14-80-16,4-32-33 16,7-14-40-16,18 6-97 15,2 8-166-15</inkml:trace>
  <inkml:trace contextRef="#ctx0" brushRef="#br2" timeOffset="104011.69">19239 4714 403 0,'0'0'128'0,"0"0"-98"16,0 0 80-16,0 0-8 15,0 0-55-15,0 0 1 16,-45-42-47-16,34 42 11 16,-3 24-12-16,6 10 2 15,1 12-14-15,5 9 12 16,2-5 0-16,0-2-7 16,9-12 7-16,9-10-3 15,-5-8-5-15,3-10 0 16,-7-8 7-16,-1 0-23 0,2-10 24 15,-6-24 1-15,3-8-1 16,-7-8-4-16,0 5-7 16,0 15 8-16,0 15-7 15,0 12 10-15,0 3 0 16,0 40 5-16,8 28-1 16,11 23 75-16,-4 7-25 15,-4-4-6-15,-4-6 11 16,-3-11-36-16,-4-13-19 15,0-14 23-15,0-14-23 16,-2-12-4-16,-14-10 7 16,1-8-3-16,-1-6-8 15,-4 0-12-15,2-26-58 16,5-22-37-16,13-6-192 0,0 2-127 16</inkml:trace>
  <inkml:trace contextRef="#ctx0" brushRef="#br2" timeOffset="104491.11">19568 5139 424 0,'0'0'164'0,"0"0"-114"15,0 0 41-15,0 0 8 16,0 0-58-16,0 0-1 0,-4-22-40 16,4 22 0-1,4 6-4-15,23 18 15 16,9 10-6-16,9 6 40 0,-3 6-15 16,3 3 18-16,-5 1-38 15,-5-6-5-15,-4-6 18 16,-8-4-23-16,-8-6 0 15,-8-6 0-15,-7-6 3 16,0-4-13-16,0-4-43 16,0-8-107-16,0 0-64 15,0-30-35-15</inkml:trace>
  <inkml:trace contextRef="#ctx0" brushRef="#br2" timeOffset="104719.57">19979 5166 709 0,'0'0'127'16,"0"0"-45"-16,0 0 15 15,0 0-43-15,0 0-51 16,-143 176 4-16,87-92 1 16,-2 0-8-16,5-10 0 15,10-22-9-15,16-17 9 16,17-17-60-16,7-12-59 15,3-6-81-15,0 0-12 16,21-36-103-16</inkml:trace>
  <inkml:trace contextRef="#ctx0" brushRef="#br2" timeOffset="105124.57">20226 5035 340 0,'0'0'122'0,"0"0"-66"16,0 0 63-16,0 0 23 15,0 0-32-15,0 0-17 16,-43-58-51-16,43 74-37 16,0 24-1-16,0 18 1 15,0 17 13-15,0 15 0 16,0 14-2-16,-15 2 8 15,-5-6-24-15,2-16 0 16,5-21-15-16,6-19 14 16,7-8-38-16,0-12-37 15,0-6-60-15,15-10-74 16,-1-8-68-16</inkml:trace>
  <inkml:trace contextRef="#ctx0" brushRef="#br2" timeOffset="105496.07">20397 5155 575 0,'0'0'95'0,"0"0"-95"16,-2 111 0-16,-11-39 141 16,-1 14-79-16,3 2-42 15,7 0-8-15,4-13-11 16,0-15-1-16,7-16-1 0,15-14 1 15,3-10-11-15,-4-10 11 16,2-10 0-16,-3 0 2 16,5-18 7-16,-1-26 11 15,0-15-20-15,-7-14 1 16,-13-20 14-16,-4-9-13 16,-12-2-2-16,-19 14 0 15,0 25 5-15,2 33-4 16,5 28 10-16,-1 4-11 15,3 29 12-15,1 14-12 16,11 9 0-16,7-2 1 16,3-3 0-16,0-11-2 15,21-6-59-15,10-16-139 16,2-14-40-16</inkml:trace>
  <inkml:trace contextRef="#ctx0" brushRef="#br2" timeOffset="105767.25">20787 5107 539 0,'0'0'176'15,"0"0"-174"-15,0 0 36 16,0 0 40-16,0 0-49 0,0 0-7 16,114-54-4-16,-80 52-17 15,-3 2 17-15,-4 0-18 16,-6 0-76-16,-5 0-146 16,-9 0-94-16</inkml:trace>
  <inkml:trace contextRef="#ctx0" brushRef="#br2" timeOffset="106192.39">21072 4740 57 0,'0'0'632'0,"0"0"-521"16,0 0-110-16,0 0 19 15,0 0 7-15,0 0-27 16,-24-116-1-16,24 96-35 16,9 4 34-16,11 0-18 15,0 5 20-15,-2 11-5 16,-5 0 5-16,-4 11 4 16,-2 23 33-16,-7 16 6 15,0 12-14-15,0 8 37 16,-16 2-47-16,-4-5 7 15,7-9 7-15,4-12-24 0,5-10-3 16,4-10-6-16,0-8 4 16,0-6-12-16,0-2 8 15,9-4-4-15,8 2 2 16,5-2 3-16,5-2-1 16,4-2 0-16,3-2 1 15,-1 2-9-15,-2-2 8 16,-4 0-162-16,-11 0-98 15</inkml:trace>
  <inkml:trace contextRef="#ctx0" brushRef="#br2" timeOffset="106725.84">21507 4650 455 0,'0'0'79'0,"0"0"-65"16,0 0 0-16,0 0 32 16,0 0-41-16,0 0 2 15,-92-100-14-15,92 70 8 16,0 8-4-16,6 8-7 16,11 10-1-16,3 4 4 15,0 1-7-15,0 25 14 0,-2 13 40 16,-3 7 10-1,-1 8 33-15,-5 2-7 0,-3-6 2 16,-3-4 19-16,-3-6-65 16,0-10-14-16,0-6 13 15,-7-6-23-15,-9-5 10 16,1-7-18-16,-1-6 6 16,3 0-13-16,4-19 6 15,2-6-64-15,3 0 19 16,4 10 10-16,0 8 22 15,0 7 4-15,0 0-14 16,0 17 14-16,9 14 20 16,6 8-2-16,3 1 48 15,-2-2-29-15,-5-4 12 0,0-8-3 16,-9-6-27-16,-2-6 25 16,0-2-31-16,-4-2 30 15,-23 2 15-15,-6 0-46 16,-3-8-1-16,7-4-1 15,13 0-12-15,12 0-5 16,4 0-110-16,0 0-88 16,8-10-138-16</inkml:trace>
  <inkml:trace contextRef="#ctx0" brushRef="#br2" timeOffset="107261.25">21473 5821 163 0,'0'0'332'0,"0"0"-315"16,0 0-17-16,0 0 8 0,0 0 10 16,52 118 14-16,-25-102-14 15,-2-5-7-15,0-10 15 16,-2-1 23-16,0 0 23 15,-8-20-33-15,-1-10 2 16,-10-10 30-16,-4-6-50 16,0-6 4-16,-13-6-2 15,-14 1-17-15,-2 10 5 16,6 12-11-16,8 21 0 16,1 10-9-16,6 4 14 15,-2 18-10-15,2 24 2 16,-1 16 3-16,2 13-2 15,7 1 2-15,0-2 0 0,0-8-15 16,5-12-3 0,10-18-107-16,5-15-47 0,1-17-17 15,-2-10-17-15,-1-34-27 16</inkml:trace>
  <inkml:trace contextRef="#ctx0" brushRef="#br2" timeOffset="107545.37">21660 5628 363 0,'0'0'145'15,"0"0"-142"-15,0 0 7 16,0 155 99-16,3-53 0 16,4 19-4-16,2 15-14 15,-3 13 11-15,-4 1-82 0,-2 0 13 16,-2-14 6 0,-27-20-37-16,-11-19 24 0,-5-25 15 15,-3-24-14-15,-2-24 34 16,2-18-49-16,5-8-5 15,10-42-14-15,20-28-3 16,13-16-21-16,13-11 7 16,43 5 23-16,8 10-20 15,9 16 17-15,-5 18 4 16,-10 18-10-16,-10 20 10 16,-12 12-60-16,-9 2-73 15,-9 19-102-15,-7 0-126 16</inkml:trace>
  <inkml:trace contextRef="#ctx0" brushRef="#br2" timeOffset="109011.53">26861 5221 309 0,'0'0'133'0,"0"0"-96"16,0 0 19-16,0 0 43 16,0 0 16-16,0 0-68 15,-11 0-7-15,11 0 3 16,0 0-10-16,0 0 18 15,0 0-25-15,0 0-7 0,0 0 33 16,0 0-52-16,0 0 10 16,0 0-8-16,0 0 5 15,0 0-11-15,0 0 4 16,0 0 0-16,0 0 5 16,0-1-5-16,0-13 0 15,11-13-2-15,30-9 4 16,23-16-9-16,32-10 2 15,24-6 3-15,18-1-14 16,5 11 6-16,-8 15 5 16,-10 12 3-16,-15 11 2 15,-19 10 10-15,-16 8-10 0,-19 2 0 16,-18 0 4-16,-18 0-3 16,-13 0-1-16,-7 0 11 15,0 0 16-15,0 0 26 16,0 0-31-16,0 0-12 15,0 0 46-15,0 0-54 16,0 0 17-16,0 0-12 16,0 0-6-16,0 0-2 15,0 0-1-15,0 0-56 16,0 0 0-16,0 0-128 16,-9-6-162-16</inkml:trace>
  <inkml:trace contextRef="#ctx0" brushRef="#br2" timeOffset="109366.41">28055 4618 692 0,'0'0'99'16,"0"0"0"-16,0 0 58 15,0 0-90-15,0 0-47 16,0 0-20-16,-18 2-28 16,47 8 7-16,16 6 17 0,6 2 4 15,5 4 7 1,-7 2-7-16,-13 2 0 0,-9-2 6 16,-12 0 1-16,-13-2 7 15,-2 3-6-15,-13 3 20 16,-23 4 43-16,-9 0-62 15,8-10-5-15,8-8 3 16,18-10-4-16,9-4-3 16,2 0-93-16,0-6-57 15,24-15-196-15,10-2-31 16</inkml:trace>
  <inkml:trace contextRef="#ctx0" brushRef="#br2" timeOffset="111744.12">28656 4806 567 0,'0'0'418'15,"0"0"-359"-15,0 0-16 16,0 0 18-16,0 0 17 15,0 0-66-15,-19-1 0 0,19 1-12 16,-2 0 0-16,2 0-22 16,0 0 7-16,0 0-113 15,0 4-102-15,0-4-149 16</inkml:trace>
  <inkml:trace contextRef="#ctx0" brushRef="#br2" timeOffset="112088.78">29092 4855 492 0,'0'0'535'0,"0"0"-493"16,0 0-8-16,0 0 33 16,0 0-6-16,0 0-21 15,-10 5-40-15,10-2-3 16,-2-3 1-16,0 0-17 0,2 1-2 15,0 2-96 1,0-2-112-16,2-1-81 0,8 0-112 16</inkml:trace>
  <inkml:trace contextRef="#ctx0" brushRef="#br2" timeOffset="112434.92">29414 4871 742 0,'0'0'373'0,"0"0"-330"16,0 0-6-16,0 0 117 16,0 0-100-16,0 0-54 15,0 0-9-15,0 2-49 16,0 10-17-16,0 3-135 0,-4-1-133 15</inkml:trace>
  <inkml:trace contextRef="#ctx0" brushRef="#br2" timeOffset="113483.67">31128 6684 822 0,'0'0'0'15,"0"0"-137"-15,0 0 137 16,0 0 3-16,0 0 74 15,0 0-77-15,-6 5-23 0,6-5 23 16,0 0 0-16,0 0 7 16,0 0 1-16,0 0-2 15,0 0-6-15,0 0 14 16,0 0-5-16,0 0 2 16,0 0-7-16,0 0-3 15,0-8 59-15,0-16-51 16,10-12 21-16,8-22 6 15,4-16-32-15,5-19 2 16,4-19-6-16,0-4 3 16,3 0 0-16,-1 23-3 15,-6 31 0-15,-11 30 5 0,-7 22 1 16,-9 10 35 0,0 0 12-16,0 0-43 0,0 6-17 15,0 10 8-15,0 0-1 16,0-4 11-16,0-6-6 15,0-1-5-15,2-4-3 16,0 3-37-16,0 6-8 16,-2 0-125-16,0-8-75 15</inkml:trace>
  <inkml:trace contextRef="#ctx0" brushRef="#br2" timeOffset="113768.76">31050 6102 675 0,'0'0'41'15,"0"0"-24"-15,0 0-17 16,66-114 55-16,-25 75-33 16,8-7 37-16,2 4-53 15,-1 12 13-15,-15 12 24 16,-11 16-22-16,-6 2-16 15,-2 26 7-15,-3 26 7 16,-2 18 42-16,-6 9-61 16,-5-3 1-16,0-12 12 15,2-16-13-15,3-14-1 16,-1-12-41-16,2-10-101 0,-3-12-80 16,-1-12-236-16</inkml:trace>
  <inkml:trace contextRef="#ctx0" brushRef="#br2" timeOffset="115124.69">31322 5552 473 0,'0'0'271'0,"0"0"-147"16,0 0-21-16,0 0 73 15,0 0-85-15,0 0-46 0,-21-10 32 16,19 10-43-16,0 0 3 15,2 0-22-15,-2 0-10 16,2 0 0-16,0 0-5 16,0 0-26-16,0 0 10 15,0 0-120-15,0 2-74 16,14-2-219-16</inkml:trace>
  <inkml:trace contextRef="#ctx0" brushRef="#br2" timeOffset="115529.6">31616 5546 992 0,'0'0'131'0,"0"0"-85"0,0 0-25 16,0 0 32-16,0 0-15 16,0 0-38-16,-5-2-6 15,5 2 1-15,0 0-36 16,0 0-1-16,0 0-95 16,7 0-56-16,6 0-51 15,-2-8-164-15</inkml:trace>
  <inkml:trace contextRef="#ctx0" brushRef="#br2" timeOffset="115756.08">31897 5544 1003 0,'0'0'213'0,"0"0"-202"16,0 0 54-16,0 0-2 15,0 0-63-15,0 0-74 16,8 20-175-16,1-20-222 16</inkml:trace>
  <inkml:trace contextRef="#ctx0" brushRef="#br2" timeOffset="122167.13">25179 6647 475 0,'0'0'98'0,"0"0"-91"16,0 0 102-16,0 0 52 16,0 0-81-16,0 0-47 15,0 0 35-15,0 6-31 16,0-6 9-16,0 0-7 16,0 0-12-16,-11 0 30 15,-5-4-57-15,-8-8 0 16,-3 0-3-16,-6 0 3 15,-7 2-1-15,-8 4 0 0,-7 4-1 16,-3 2-14 0,-3 0 8-16,9 0 8 15,4 0-2-15,9 4 4 0,3 0-2 16,1 2 0-16,-6 0 2 16,-3 4-13-16,-4 4 11 15,-2 0-6-15,0 2-8 16,-3 8 13-16,-2 4-10 15,-5 4 3-15,-1 4 8 16,1-1-7-16,2-3 7 16,9-2 0-16,5-4 3 15,12-4-3-15,10 0-1 16,9 6-4-16,3 2 5 16,6 4-14-16,2 4 11 15,0 0 3-15,2 5-2 0,-5-1 3 16,-1 2-1-1,-2-4 0-15,0 0 0 0,3 6 1 16,3 0-1-16,2 0 0 16,0-2-3-16,0-2 3 15,0-2 0-15,0-1-2 16,0 1 4-16,0 0 2 16,0 0-4-16,0 2 0 15,0-4 2-15,0-4-2 16,0-1-4-16,17-1 0 15,8 0 4-15,2 0-8 16,4 0 8-16,3-2 0 16,-1 4-4-16,0-2 4 15,-2 4 0-15,1-2-1 0,2 0 4 16,-1-4-2-16,7-3-1 16,10-4 0-16,0-2-11 15,6-6 12-15,2 6-1 16,0-6 0-16,-2 0 1 15,1-3 4-15,1-2-5 16,7-2 0-16,2 0 1 16,4 0-1-16,-2 0 0 15,5 0-2-15,-1-2 4 16,3 0 0-16,9-2-2 16,6-4 0-16,7 0 4 15,5 0-3-15,-7 0-2 16,-7 0 1-16,-5 0 0 0,1 0 8 15,0 0-8 1,4-6 0-16,2-8 18 0,3-4-12 16,2-2-6-16,-3 2 0 15,-2 1 2-15,-1 4 2 16,-9 3-4-16,-2 1 0 16,-4 5 1-16,-3-1 1 15,-1-1-2-15,5-1 0 16,4-2 1-16,3-5 5 15,0-4-6-15,-8-3 0 16,-6 3-1-16,-5 2 1 16,-12 8 0-16,-8 4 0 15,-8 4 0-15,-4 0-4 0,-1 0 4 16,0 6 0-16,0 5-1 16,2-2 1-16,1 1-1 15,-3-2-1-15,2 1 4 16,3 0-2-16,-1 1 0 15,1 0 0-15,2 1 1 16,-2-3-1-16,4 3 0 16,-3-1-3-16,4 1 7 15,-1-1-11-15,-7-2 0 16,3 2 7-16,-3 0-6 16,0 4 6-16,1 2 0 15,4-2-3-15,2 0 7 0,4 0-5 16,8-2 1-1,0-4 0-15,-4-4-3 0,-1-4 3 16,-3 0 0-16,1 0-1 16,-3 0 2-16,4 0-3 15,-2 0 2-15,2 0 0 16,5 6-1-16,-1-2 1 16,-4-4-2-16,-5 0-2 15,-8 0-10-15,-6 0 3 16,-7-4 2-16,-4-8 9 15,-3 0-10-15,3-4 12 16,-1-4-2-16,5 0 2 16,0-2-1-16,0 2 1 15,-2-1-2-15,-3 3 0 0,-1-4 2 16,1-4-2-16,-1-6 0 16,1-6 4-16,-2 2-2 15,1-2 11-15,-3 2-13 16,3 0 0-16,1 0 29 15,-1 0-24-15,-3-4-5 16,-5 1 6-16,-6-2-2 16,0-6 6-16,0-3-10 15,-13-6 0-15,-3 0 9 16,1-4-8-16,3 2-1 16,-1 7 10-16,0 7-8 15,-5 4 18-15,-4 8-20 16,-10 2 0-16,1-2 5 0,-6 4-5 15,-3-2-9-15,-1 0 9 16,-1 0 2-16,-2-2 7 16,1 0-9-16,-3-5 0 15,-4 3 10-15,4 0-9 16,-3 6-1-16,1 2 7 16,2 4-6-16,-5 6-2 15,-10 0-1-15,-1 2 2 16,4 2 1-16,5-2-1 15,4 0 0-15,2-2 1 16,-2 0 0-16,0 1-2 16,-2 1 1-16,-1 5 0 15,3-1-3-15,1 3 3 0,-4 4 0 16,4 0 0-16,-4 2 3 16,0-3-1-16,2 0-2 15,-6-1 0-15,-2 0 2 16,-2-3-2-16,-1 1 0 15,-5 1 1-15,-3 1 3 16,-9 2 3-16,-10 3-7 16,-7 0 0-16,1 0 3 15,11 0-3-15,12 0-1 16,13 0 1-16,6 0 1 16,2 0-1-16,-1 0-1 15,7 0 1-15,1 0-1 0,7-4 1 16,3-2 0-16,2 0 3 15,-5-4-1-15,-4 0-2 16,-5-1-1-16,-5-2 1 16,-4-1 1-16,0 2-1 15,3 4 0-15,2 2 0 16,9 2 1-16,4 2-2 16,7 0-1-16,7 2 2 15,0-2 3-15,1 2-3 16,4-2 0-16,-3 0 0 15,2 0 1-15,-4-2-2 16,-1 4 0-16,-1-4 1 0,0-2 4 16,1 4-4-16,1-4 0 15,-1 0-1-15,-1-2 4 16,-5 0-1-16,-4 0-2 16,-6 4 0-16,-5 0 16 15,-9 4-16-15,-12 0-1 16,-15 2-4-16,-4 20 4 15,1 6 1-15,16 0-7 16,22-4 7-16,18-10-11 16,19-8 11-16,5-6-42 15,1 2 26-15,2-2 16 16,0 0 0-16,0 0-7 16,0 0-28-16,0 8-18 15,-4 8-188-15,-12 0-508 16</inkml:trace>
  <inkml:trace contextRef="#ctx0" brushRef="#br1" timeOffset="128086.24">23833 13633 327 0,'0'0'112'15,"0"0"-70"-15,0 0 29 16,0 0 33-16,0 0-19 15,0 0-25-15,-12 4-13 16,12-1-16-16,0-2 40 0,0 2-58 16,0-1 1-1,0-2 18-15,0 0-17 0,0 0 3 16,0 0-9-16,0 0-9 16,0 0 48-16,0 0-41 15,0-14 8-15,-2-17 0 16,-4-11-14-16,4-14-2 15,2-2-20-15,0 6-16 16,0 0 26-16,6 5-8 16,12 4 19-16,3 4-5 15,-2 3 6-15,-1 10-2 16,-2 8-1-16,-7 8 2 16,-2 8 5-16,-3 2-5 0,-4 0 0 15,2 0 6-15,5 0-6 16,7 0-4-16,3 12 2 15,5 6 2-15,5 4 24 16,-2 2-24-16,-1 5 0 16,-2 0 28-16,-4 4-19 15,0 5 4-15,-4 4-5 16,-1 6-5-16,-2 6 18 16,-2-2-21-16,-5-2 0 15,1-6 6-15,-1-9-6 16,-4-12 0-16,2-9-1 15,-2-7 2-15,0-7-2 0,0 0 1 16,0 0 0 0,0 0 13-16,0-3-13 0,-4-26-7 15,-14-19-20-15,-4-31-23 16,-3-21 42-16,5-12-66 16,11-4-34-16,9 11 59 15,0 23 18-15,23 21 31 16,1 25 9-16,-2 21 27 15,-4 11 11-15,3 4-43 16,2 8 24-16,9 17 26 16,4 8-22-16,-3 7-4 15,-1 8-10-15,-1 2-3 16,-7 6 35-16,-2 2-50 16,-6 7 1-16,-3 0 18 15,-3 6-15-15,-8-1-2 0,-2-10-2 16,0-13 3-1,0-15 2-15,0-14-5 0,0-13 0 16,0-2 3-16,0-3 3 16,0 0-6-16,-5-17 0 15,-6-23-17-15,0-20 11 16,-3-26-15-16,8-14 7 16,6-11-4-16,0 1-6 15,18 14 6-15,13 26 12 16,0 28 6-16,-7 24-16 15,-6 15 13-15,0 3 3 16,2 17 25-16,7 27-14 0,2 26 19 16,-2 14 13-1,-3 14-11-15,-9 7 21 0,-1-3-53 16,-5-4 1-16,-5-14 18 16,-2-19-14-16,-2-19-6 15,0-18 1-15,0-14 0 16,0-8-2-16,0-6 2 15,0 0-58-15,0-18-28 16,-2-26-173-16</inkml:trace>
  <inkml:trace contextRef="#ctx0" brushRef="#br1" timeOffset="129698.38">25176 13730 263 0,'0'0'102'15,"0"0"-37"-15,0 0 36 16,0 0 0-16,0 0-1 16,0 0-63-16,5 0 14 15,-5 0-14-15,0 0-16 0,0 0 31 16,0 0-23-16,0 0 4 16,0 0 43-16,0-3-54 15,0-6-10-15,-5-1 0 16,-3 0-9-16,-1-4 22 15,-2-1-25-15,-1 0 0 16,2 2 14-16,-6-1-10 16,3 5 3-16,-6 2 3 15,4 0-9-15,-3 3 20 16,1 1-21-16,-2 2 0 16,-1 1 3-16,7 0-2 15,0 0-2-15,1 0-1 16,2 0 2-16,1 0-12 15,-1 8 10-15,4 2 2 16,-3-1-6-16,0 4 6 0,0 5-3 16,-2 4 1-16,-3 2 4 15,1 2 1-15,1 2-3 16,0 0 0-16,3 0-6 16,3-4 6-16,0 2-4 15,6-2-3-15,0 0 7 16,0 2-9-16,0 2 9 15,0-4 0-15,10 1-9 16,5-3 9-16,5-3-8 16,9-2 2-16,5-6 6 15,10 0 8-15,3-7-8 16,5-4 0-16,-4 0 38 16,-5 0-22-16,-15 0-4 0,-7 0-12 15,-13 0 4-15,-2 0-14 16,-4 0-25-16,0-2-105 15,-2-7-67-15,0-2-208 16</inkml:trace>
  <inkml:trace contextRef="#ctx0" brushRef="#br1" timeOffset="130338.09">25402 14026 340 0,'0'0'113'0,"0"0"-32"15,0 0 49-15,0 0-14 16,0 0-15-16,0 0-52 15,-38-5 5-15,38 5 4 16,0 0-44-16,0 0-11 0,0 12-3 16,0 16 0-16,0 12-7 15,0 4 7-15,0 0 0 16,0 0 0-16,0-2 3 16,5-6-2-16,-3-6-1 15,2-7 0-15,0-10 0 16,-1-3 0-16,-1-6-4 15,4-4-59-15,4 0-115 16,-2-14-91-16,-1-22-91 16</inkml:trace>
  <inkml:trace contextRef="#ctx0" brushRef="#br1" timeOffset="130940.05">25612 13993 414 0,'0'0'40'15,"0"0"2"-15,0 0 127 16,0 0-9-16,0 0-64 16,0 0-61-16,-3 50-12 15,-4-46 27-15,3 0-47 16,-3-3 3-16,-1-1-1 15,-4 0-3-15,-1 0-2 0,-1-13-1 16,3-5 1 0,2-5-11-16,3 1 11 0,4 3 0 15,2 2 0-15,0 3 2 16,0 4-11-16,0 6 5 16,0-2 4-16,6 6-21 15,3 0 18-15,4 0 1 16,1 12 2-16,3 18 8 15,-3 15 34-15,-5 5-5 16,-7 4-22-16,-2-4 44 16,0-6-56-16,0-10 2 15,0-6 15-15,-9-6-17 0,-2-4 13 16,0-8-16 0,-5-4 0-16,-2-4 8 15,-4-2-8-15,-7 0-30 0,7-12-24 16,4 0-24-16,9 4 69 15,7 4-18-15,2 4 17 16,0 0-8-16,0 0 12 16,11 10-3-16,11 14 9 15,7 8 16-15,0 10 29 16,0 2-27-16,3 1-15 16,-1-11 20-16,-2-6-23 15,-2-10-1-15,-1-8-2 16,-2-10-61-16,3-2-74 15,0-38-190-15,0-18-196 16</inkml:trace>
  <inkml:trace contextRef="#ctx0" brushRef="#br1" timeOffset="131370.16">25849 13433 271 0,'0'0'135'0,"0"0"-98"0,0 0 40 15,0 0-17-15,0 0-2 16,0 0-15-16,0 8-1 15,0-6 61-15,0 0-51 16,0 2-5-16,0 12-16 16,0 14-21-16,0 16-8 15,0 17-2-15,0 9 0 16,0 8 13-16,0 8-10 16,0 0-3-16,0-4 2 15,0-5-2-15,0-15 3 16,0-18-3-16,0-10 0 15,0-16-16-15,0-6 15 16,8-10-18-16,-4-4-51 16,2 0-40-16,3-26-18 0,-2-16-12 15,-4-14-103-15</inkml:trace>
  <inkml:trace contextRef="#ctx0" brushRef="#br1" timeOffset="131600.62">25990 13411 544 0,'0'0'58'15,"0"0"-24"-15,0 0 126 16,0 0-111-16,40 128 26 16,-32-53-12-16,-2 7-17 0,-6 0 0 15,0 4-32-15,0-11-13 16,0-7 16-16,2-13-17 15,4-12 0-15,1-13-12 16,5-6-73-16,-2-18-41 16,-3-6-163-16,-5 0-112 15</inkml:trace>
  <inkml:trace contextRef="#ctx0" brushRef="#br1" timeOffset="131772.46">25763 13796 730 0,'0'0'0'0,"0"0"0"16,0 0 28-16,0 0 65 15,149 34-85-15,-98-18-8 16,-1 2-5-16,-4 0-122 16,-11 4-173-16</inkml:trace>
  <inkml:trace contextRef="#ctx0" brushRef="#br1" timeOffset="132289.51">26202 14123 289 0,'0'0'101'0,"0"0"-97"15,0 0 81-15,0 0 72 0,0 0-68 16,0 0-9-16,17 10 30 15,-17-8-23-15,0-2-25 16,0 6-29-16,0-6-26 16,0 0 18-16,-13 0-25 15,-3-6-3-15,3-22-34 16,2-10-33-16,9-2 11 16,2 9 21-16,0 12 21 15,0 11-6-15,2 8 18 16,5 0 5-16,4 0 25 15,2 19 6-15,0 13 8 16,0 8 8-16,-3 9-21 16,-6 3 38-16,-4 2-55 0,0-4 2 15,0 0 4-15,0-3-6 16,-16-7-1-16,1-8-8 16,-1-10 7-16,1-4-1 15,4-12-6-15,4-2-1 16,5-4-3-16,2 0 3 15,0 0-5-15,0 8-11 16,6-2 4-16,17 6-3 16,6-2 16-16,2 2 0 15,0-8 6-15,0 2-6 16,-4-6-27-16,-4 0-76 16,-6 0-124-16,-3-18-46 0</inkml:trace>
  <inkml:trace contextRef="#ctx0" brushRef="#br1" timeOffset="132756.73">26435 14233 554 0,'0'0'69'15,"0"0"-37"-15,0 0 130 16,0 0-39-16,0 0-55 15,0 0-10-15,2 0-6 16,-2 0 18-16,0-2-69 0,-15-18-1 16,-1-12 0-16,5-10-20 15,3-2 1-15,6 3 2 16,2 10 17-16,0 3-7 16,0 6 12-16,6 9-5 15,3 9 26-15,-3 4-17 16,6 0-5-16,-1 4-3 15,3 22 2-15,1 15 43 16,-1 11-36-16,-6 12 18 16,-3-4 2-16,-5 2-22 15,0-2 0-15,0-6-8 16,0-12 3-16,-5-3 1 0,1-13-4 16,0-6 0-1,4-8-8-15,0-2 8 0,0-2-9 16,0-2-5-16,13 2 12 15,7-2-19-15,6 0 21 16,8-4-1-16,2 0-5 16,-1-2 6-16,3 0-57 15,-5 0-89-15,-6-18-226 16</inkml:trace>
  <inkml:trace contextRef="#ctx0" brushRef="#br1" timeOffset="133338.35">26933 13668 519 0,'0'0'170'16,"0"0"-110"-16,0 0 69 0,0 0-18 15,0 0-58-15,0 0-8 16,-123 1-37-16,101 39-1 16,-1 13-7-16,6 15 5 15,7 10-3-15,10 7-2 16,0-3 0-16,0-6 0 16,23-16 0-16,6-14-6 15,9-16 1-15,7-16-11 16,5-14 12-16,6-4-21 15,4-36 25-15,-2-24 6 16,-6-16-3-16,-12-11-1 0,-23-1 6 16,-17-6 2-1,-4-4 39-15,-43-2-49 0,-11 11 0 16,0 27-5-16,2 32 5 16,10 34 0-16,3 18 0 15,-1 38 6-15,6 10-13 16,14 5 7-16,15-10-20 15,9-4 18-15,17-7-131 16,25-14-101-16,14-14-81 16</inkml:trace>
  <inkml:trace contextRef="#ctx0" brushRef="#br1" timeOffset="133948.25">27268 14323 180 0,'0'0'224'15,"0"0"-90"-15,0 0-7 16,0 0-19-16,0 0-22 16,0 0-86-16,-21 32-11 15,25-32 6-15,17 0 9 16,7-5-4-16,10-26 25 16,2-9 6-16,2-8 24 0,-9-2-45 15,-4 6-6-15,-10 12 42 16,-9 11-35-16,-7 14 8 15,-3 7 9-15,0 0 29 16,0 0 24-16,0 7-75 16,0 22 3-16,-9 11-10 15,0 12 4-15,1 6-3 16,-2 0 0-16,4-2 4 16,1-14-1-16,3-7-3 15,2-13 0-15,0-4-13 16,0-12-12-16,0-4-59 15,0-2-54-15,0 0-101 16,0-8-128-16</inkml:trace>
  <inkml:trace contextRef="#ctx0" brushRef="#br1" timeOffset="134151.9">27274 14516 463 0,'0'0'146'15,"0"0"-144"-15,0 0 30 16,0 0 69-16,0 0-20 16,0 0 13-16,106 26-9 15,-62-26 10-15,1 0-57 16,-7 0-35-16,-7 0-6 0,-2 0-81 16,-8 0-99-16,-13-6-155 15</inkml:trace>
  <inkml:trace contextRef="#ctx0" brushRef="#br1" timeOffset="134645.59">27638 14239 344 0,'0'0'64'0,"0"0"33"0,0 0-29 15,0 0-34-15,0 0-34 16,0 0-5-16,3-10 5 15,23-20 13-15,5-10 28 16,3-10 35-16,0 2-20 16,-8 3-7-16,-6 13-4 15,-6 14-15-15,-9 14 27 16,-5 4-16-16,0 0 15 16,0 0 24-16,0 22-74 0,0 15-5 15,-3 11-2-15,-4 6 6 16,5 2 5-16,0 4-10 15,0-2 0-15,-1-4 3 16,1-4-3-16,2-10 0 16,0-9 0-16,0-13 3 15,0-8-15-15,0-6-30 16,0-4-60-16,5 0-53 16,-1-2-132-16,0-24-194 15</inkml:trace>
  <inkml:trace contextRef="#ctx0" brushRef="#br1" timeOffset="134842.25">27679 14552 535 0,'0'0'176'16,"0"0"-106"-16,0 0 15 15,0 0 15-15,0 0-12 16,0 0-57-16,116 46 5 15,-57-46 48-15,4 0-81 16,-10 0-3-16,-19 0-113 16,-27 16-233-16</inkml:trace>
  <inkml:trace contextRef="#ctx0" brushRef="#br1" timeOffset="137293.23">23308 12721 635 0,'0'0'102'16,"0"0"-35"-16,0 0-19 15,0 0 66-15,0 0-16 16,0 0-46-16,0 0-10 0,-23-2-13 16,23 2-11-16,-2 4 5 15,2 42-23-15,0 40-19 16,0 47 19-16,8 41 0 15,6 31 5-15,-3 14-5 16,-4 5 0-16,-3-9 5 16,1-27-5-16,2-32-2 15,1-37 0-15,3-37 2 16,3-32 0-16,-1-24-19 16,5-22-78-16,5-10 10 15,-2-52-96-15,-5-30-31 16</inkml:trace>
  <inkml:trace contextRef="#ctx0" brushRef="#br1" timeOffset="139312.85">23270 12693 481 0,'0'0'86'0,"0"0"-85"15,0 0 16-15,0 0 95 0,0 0-75 16,0 0-37-16,-2 0-9 16,23 0 9-16,13 0 23 15,13 0 10-15,15-2-8 16,14-10 71-16,15-2-51 16,10 2-10-16,8 6-7 15,9 4-18-15,0 2-4 16,2 0-6-16,-7 8 0 15,-7 12 5-15,-11 2-5 16,-1 0 0-16,2-4 4 16,6-6 6-16,5-8 9 15,4-4-16-15,3 0 4 16,4-10 22-16,-6-4-23 16,-5 4 1-16,-12 6 13 15,-8 4-11-15,-2 0 3 0,4 0-12 16,5 0 10-16,4 0 0 15,2 0-9-15,-4 0-1 16,-3 0 6-16,-2 0-3 16,-3 0 3-16,1 0-6 15,0 12 0-15,2 12 6 16,5 6-6-16,8 5 0 16,6-6 5-16,6 0-3 15,1-7-2-15,-3-11 0 16,2-4 0-16,-5-5 1 0,-3 0-1 15,-8 1 0 1,-11 8-1-16,-6-1 2 0,-8 2-2 16,3 0 1-16,-2 0 0 15,-2-2 1-15,-1 2-1 16,-2-2 0-16,-3 4 1 16,-2 0 0-16,-3 0 0 15,-7 6-1-15,-6-2 0 16,-5-2 0-16,-14 0 0 15,-9-6-1-15,-10-4-3 16,-10-2 7-16,-2 0-3 16,0 0 14-16,-7 2-8 15,-9 0 54-15,1 0-51 16,8-1 20-16,5-4-8 16,2 1-21-16,0 13-3 0,-2 12-9 15,-3 18 12 1,1 19 2-16,-3 10-2 0,-2 14 0 15,0 7 2-15,1 7-1 16,3 8-1-16,1 8-1 16,-1 7 1-16,-4 5 1 15,0 2-1-15,-7-8 0 16,-1 1 5-16,-3-15-4 16,-3-11-1-16,2-17 0 15,2-20 0-15,6-14 5 16,6-24-5-16,3-8 0 15,4-16-8-15,0 0 7 0,0 0-10 16,0 0 2 0,0 0 9-16,-3 0 13 0,1 0-13 15,-4-10 0-15,-3 2 8 16,-5-4-8-16,-3 2-4 16,-1-2-3-16,-5 2 7 15,-2-2-17-15,0 2 17 16,-7 2 0-16,-6 6 5 15,-4 2-4-15,-10 0 4 16,-14 0-5-16,-10 14 0 16,-11 4-12-16,-4-8 12 15,6-8 0-15,3-2 1 16,-1-22-1-16,1-16-5 16,-1 2 4-16,5 9 2 15,10 9 32-15,1 13-33 0,-5 2 0 16,-10 3 12-16,-5 0-12 15,-9 0 1-15,5 0-1 16,0 4 0-16,-1-1 6 16,1-3-6-16,2 0 0 15,4 0 0-15,2 0 3 16,10-3-3-16,6 3 0 16,-2 0 2-16,-1 0-5 15,0 0 3-15,-4 0 0 16,5 0 5-16,2 0-5 0,-4 0-1 15,-2-11 1 1,-6-10 0-16,2-2-2 0,-2-2 2 16,4 1 0-16,5 6-9 15,1 2 8-15,9 2 0 16,0 4 1-16,0-2 0 16,0 2-12-16,-1 0 12 15,3-2 0-15,6-2-3 16,-2-6 3-16,0 0 0 15,-4 2-8-15,2 2 8 16,6 10 1-16,0-2-1 16,8 4 0-16,5-1-1 15,0 4 3-15,2-7-2 16,-1 4 0-16,-8-2 0 16,-8 2 2-16,-6-2-2 0,-2 3-2 15,0 3-6-15,6 0 8 16,6 0-4-16,10 0 2 15,7 9 2-15,4-8-2 16,5 3 2-16,-1-4 0 16,4 0 2-16,-2 0-2 15,1 0-10-15,0 3-7 16,-4-1 8-16,-3 2-10 16,2 0 0-16,-2 0-2 15,4-4 11-15,-2 0 4 16,0 0-3-16,0 0 0 15,4 0 9-15,-6 0-3 0,0 0 3 16,-4 0 0-16,-5 0-8 16,-2 0 8-16,-2 0-1 15,7 8-14-15,6 2 6 16,10-4-12-16,9-2 21 16,6-4-6-16,2 0 0 15,0 8-25-15,18-2-53 16,22-4-85-16,18-6-163 15</inkml:trace>
  <inkml:trace contextRef="#ctx0" brushRef="#br1" timeOffset="143121.32">1865 4516 20 0,'0'0'174'15,"0"0"-174"-15,0 0-5 16,0 0-58-16</inkml:trace>
  <inkml:trace contextRef="#ctx0" brushRef="#br1" timeOffset="144067.32">1893 4181 473 0,'0'0'45'15,"0"0"-10"-15,0 0-32 16,0 0 35-16,0 0 31 16,0 0-42-16,-46 6 32 15,39-6-20-15,-2 0-14 16,-2-6 13-16,0-8-36 15,-3-3 4-15,-3-2-6 16,-4-2 0-16,-1 2 4 0,-2-2-4 16,2 6 0-16,-5 1 16 15,2 5-15-15,-2 3-1 16,-4 4 0-16,-2 2 3 16,-9 0-5-16,-4 8 2 15,-4 10 0-15,-2 2-6 16,3-2 6-16,9-6 0 15,7 1-1-15,6-5 4 16,4-2 1-16,0 4-4 16,-2-2 0-16,0 6-4 15,0 2 4-15,1 0-2 16,0 4 1-16,-5 4 2 0,-2 4-5 16,2 0 4-16,2 2 0 15,7-6-3-15,9-2 3 16,2 2-9-16,7 2 4 15,-1 2 5-15,3 2-6 16,0 1 5-16,3 1-2 16,19 2-8-16,7 2 11 15,6 0 0-15,10 0-3 16,6 2 8-16,5-4-2 16,6-2-3-16,0-6 0 15,6-5-1-15,-1-2 12 16,-1-5-11-16,-1 0 7 15,-1 0 2-15,1-3 10 0,2 0-19 16,7-4 0-16,5-7 14 16,11 0-10-16,7 0-4 15,11-14 6-15,-8-7-4 16,-15-2 8-16,-14 5-10 16,-17 1 0-16,-12 5 6 15,-4 1-6-15,-4-2 0 16,3 1 3-16,1-2-1 15,7-6 9-15,-1-2-11 16,0-4 0-16,-3-2 11 16,-10 0-6-16,-6 4-5 15,-8 0 4-15,-6-4-1 16,-2 0 23-16,-4-4-26 16,-3-4 0-16,-2-3 34 15,0-3-30-15,0-6 3 0,0-8 3 16,-13 0-10-16,-3 0 14 15,-2 7-14-15,3 7 0 16,-8 6 21-16,-2 2-15 16,-12-2 1-16,-12 0 3 15,-21 2-9-15,-21 10 7 16,-22 16-8-16,-30 8-12 16,-13 36 2-16,-6 24-19 15,8 8-22-15,27 3-29 16,24-3-13-16,32-14-48 15,24-18-189-15</inkml:trace>
  <inkml:trace contextRef="#ctx0" brushRef="#br1" timeOffset="147170.51">15418 15378 251 0,'0'0'152'16,"0"0"-37"-16,0 0-29 16,0 0 7-16,0 0-13 15,0 0 4-15,0 0 17 16,-7 0-54-16,7 0 11 15,-3 0 7-15,3 0-4 16,-4 0-17-16,2 4-40 16,0-4-1-16,2 0 23 0,0 0-26 15,0 0 0 1,0 0 7-16,0 0-3 0,0 2 5 16,0-2-9-16,0 0 0 15,0 0 5-15,0 0-5 16,0 0-2-16,0 0 2 15,0 0 0-15,0 0-2 16,-2-10-5-16,-7-18-8 16,-3-14 2-16,-3-22-11 15,-1-13 4-15,3-11 3 16,1 2-10-16,8 8 27 16,4 14-14-16,0 6 14 15,0 13-3-15,8 9 3 16,5 6-3-16,3 8 3 15,-1 4 1-15,3 6-1 0,1 10-15 16,4 2 15-16,6 4-11 16,0 26 11-16,2 14 0 15,-4 12 8-15,-2 15-2 16,-4 9 1-16,-2 0-7 16,-7 4 0-16,-2-3 8 15,-6-9-8-15,1-18 0 16,-5-18 1-16,0-18 0 15,0-10-1-15,2-8 0 16,-2 0 0-16,0-14-18 16,0-34 11-16,-9-28-4 15,-15-31 0-15,-6-19-6 0,4-6-12 16,11 11-15 0,9 35 35-16,6 30-10 0,8 36 19 15,15 20 0-15,6 18 1 16,7 34 36-16,5 22 24 15,-4 10-31-15,-1 9-28 16,-5 1 39-16,-6 0-37 16,-5-14-2-16,-5-16 11 15,-6-23-7-15,-2-21-1 16,-5-14-5-16,-2-6 0 16,0-14-3-16,0-44 3 15,-4-39-14-15,-18-37-20 16,-3-20-20-16,10 9-20 15,7 35 7-15,8 46 67 0,0 48 0 16,16 20 6-16,11 54 3 16,9 28 105-16,4 16-56 15,-5 5-29-15,-2-7-3 16,4-6-24-16,-2-14 14 16,7-9-16-16,6-25-106 15,-11-28-171-15,-10-18-221 16</inkml:trace>
  <inkml:trace contextRef="#ctx0" brushRef="#br1" timeOffset="147816.23">16538 15186 498 0,'0'0'88'0,"0"0"12"16,0 0 57-1,0 0-48-15,0 0-23 0,0 0-64 16,-42-50 19-16,9 39-12 16,-10 1-20-16,-5 0-9 15,-4 2-1-15,7 8 1 16,10 0-12-16,6 0 12 15,5 26-8-15,6 10 5 16,1 10-3-16,9 11 4 16,8 1-2-16,0 0 4 15,0 0-4-15,25 0 4 16,4-8 0-16,8-7-2 16,3-11 4-16,5-10-4 15,9-8 2-15,-4-10 0 16,2-4-13-16,-6 0-19 0,-3-8-170 15,-14-16-87 1</inkml:trace>
  <inkml:trace contextRef="#ctx0" brushRef="#br1" timeOffset="148625.45">16710 15584 495 0,'0'0'98'16,"0"0"15"-16,0 0 44 16,0 0-1-16,0 0-101 15,0 0-12-15,-16 13-20 16,16 19-23-16,0 16-3 0,0 10 1 15,0-4 4 1,0-6 7-16,5-8-9 0,-1-12-1 16,1-6-4-16,4-12-31 15,2-6-60-15,3-4-147 16,-1-14-105-16</inkml:trace>
  <inkml:trace contextRef="#ctx0" brushRef="#br1" timeOffset="149042.82">16804 15587 579 0,'0'0'128'16,"0"0"-126"-16,0 0 118 0,0 0 0 16,0 0-35-16,0 0-52 15,-41 33-33-15,33-56-8 16,5-12-11-16,3-5-42 15,0 2 33-15,5 12-18 16,9 12 30-16,-1 14 15 16,0 0-8-16,3 22 9 15,-3 20 63-15,-2 11-24 16,-6 6 33-16,-5 4-58 16,0 3-11-16,-3 0 21 15,-19-8-21-15,-3-8 14 16,0-10-13-16,8-17 6 15,6-11 2-15,6-6-12 0,5-6-12 16,0 0 0-16,10 0-18 16,17 4 29-16,10 0 0 15,5 0 1-15,6 2 7 16,0 2-7-16,-1-4-5 16,-1-4-11-16,-3 0-137 15,-9-16-125-15,-17-12-120 16</inkml:trace>
  <inkml:trace contextRef="#ctx0" brushRef="#br1" timeOffset="149369.62">16993 15159 618 0,'0'0'118'15,"0"0"-35"-15,0 0 47 16,0 0-28-16,0 0-34 16,0 0-47-16,-4 0-21 15,4 49-11-15,4 19 11 16,11 16 11-16,-1 6-11 0,-1 4 0 15,3-1-2-15,-3-13 2 16,3-22-51-16,-3-22-29 16,3-18-36-16,-1-18-21 15,1-4-71-15,-3-46 11 16</inkml:trace>
  <inkml:trace contextRef="#ctx0" brushRef="#br1" timeOffset="149591.16">17172 14939 338 0,'0'0'340'16,"6"184"-250"-16,5-71 11 15,3 11-16-15,-3-8-10 16,2-8-32-16,3-13-41 0,4-21-2 16,-5-24-28-16,-2-20-78 15,-3-16-38-15,-10-14-83 16,0-18-180-16</inkml:trace>
  <inkml:trace contextRef="#ctx0" brushRef="#br1" timeOffset="149711.85">17031 15408 752 0,'0'0'2'0,"0"0"-2"15,0 0 73-15,131 54-66 16,-75-36-7-16,4-4-171 15,2-6-226-15</inkml:trace>
  <inkml:trace contextRef="#ctx0" brushRef="#br1" timeOffset="150075.46">17507 15673 642 0,'0'0'122'15,"0"0"-15"-15,0 0 23 16,0 0-24-16,0 0-55 16,0 0-51-16,-64-36-8 15,55-4-2-15,5-5-31 0,4 5-33 16,0 10 19-16,0 16 30 16,0 10 15-16,0 4-1 15,0 0 11-15,4 26 0 16,5 22 32-16,-2 19 34 15,-3 11-20-15,-1 6-18 16,-3-4 18-16,2-14-46 16,-2-11 3-16,2-15 27 15,2-18-20-15,1-12-8 16,-1-6-2-16,8-4-21 16,5 0 16-16,5-14-10 15,5-4 1-15,4-4 1 16,1 4-66-16,1 1-43 0,-4 2-116 15,-6-2-198-15</inkml:trace>
  <inkml:trace contextRef="#ctx0" brushRef="#br1" timeOffset="150441.97">17702 15721 398 0,'0'0'266'16,"0"0"-163"-16,0 0-11 16,0 0 41-16,0 0-112 0,0 0-21 15,-45-114-9 1,45 104 9-16,11 10-6 0,9 0 6 16,0 1 0-16,5 34 8 15,-4 9 3-15,-4 10 27 16,-7 8 2-16,-8 2-21 15,-2 2 33-15,0-8-40 16,-15-3-4-16,-3-13 14 16,3-10-18-16,3-18-3 15,10-10-1-15,2-4-19 16,0 0 16-16,12 0-50 16,15 0 53-16,8 0-12 15,7-8 12-15,3-6-9 16,4-4-68-16,5-8-103 15,-5-10-81-15</inkml:trace>
  <inkml:trace contextRef="#ctx0" brushRef="#br1" timeOffset="151027.04">17877 15065 426 0,'0'0'106'0,"0"0"-44"16,0 0 88-16,0 0-10 15,0 0-31-15,0 0-16 16,-53-68-52-16,53 68 13 16,0 0-1-16,-2 0-37 15,2 0 16-15,0 0-32 16,-2 2 0-16,-3 10 22 16,0 14-22-16,-3 16-1 15,3 6-1-15,1 11 2 16,4 3 2-16,0 0-2 15,0 6 0-15,17 2 0 0,6-2 0 16,4-5 0-16,2-13-5 16,0-10 5-16,4-18-13 15,3-12 3-15,-1-10 5 16,1-10-4-16,2-30 14 16,-2-23-5-16,-7-5 0 15,-12-12 1-15,-17-4 0 16,-4-10-1-16,-43-9-15 15,-18 5 12-15,-6 8-42 16,2 28 10-16,9 28 19 16,11 29 16-16,9 5-6 15,11 23 6-15,18 7-10 16,11-2 1-16,13-2-60 0,30 4-84 16,5-10-105-16,8 2-137 15</inkml:trace>
  <inkml:trace contextRef="#ctx0" brushRef="#br1" timeOffset="151422.94">18497 15490 453 0,'0'0'94'0,"0"0"-59"15,0 0 34-15,0 0 58 16,-22 125-15-16,22-75-28 16,0 2-49-16,0 2-14 0,0 0 19 15,0-10-40-15,0-8 0 16,0-10-2-16,2-7-13 16,4-15-5-16,3-4-97 15,5-18-149-15,-1-27 51 16,-4-21-183-16</inkml:trace>
  <inkml:trace contextRef="#ctx0" brushRef="#br1" timeOffset="151586.88">18575 15432 727 0,'0'0'67'16,"0"130"45"-16,0-49-2 15,4 3-56-15,6-4-2 0,0-14-51 16,3-8 2-16,-3-17-3 15,1-9-32-15,-3-20-60 16,-8-12-286-16</inkml:trace>
  <inkml:trace contextRef="#ctx0" brushRef="#br1" timeOffset="152059.22">18934 15159 535 0,'0'0'194'0,"0"0"-66"16,0 0 28-16,0 0-38 15,0 0-27-15,0 0-91 0,-16 0 5 16,30 13-15-16,15 9 14 16,11 10-4-16,4 8 18 15,-1 4-11-15,-4 2 13 16,-1-6-20-16,-5-4 0 16,-1-6-3-16,-8-6 3 15,-1-6-48-15,-5-10-61 16,-5-8-115-16,-4-8-133 15</inkml:trace>
  <inkml:trace contextRef="#ctx0" brushRef="#br1" timeOffset="152223.14">19208 15071 731 0,'0'0'165'15,"-67"133"-113"1,29-45 46-16,-4 12 29 0,6-8-86 15,5-14-38-15,13-15-3 16,16-25-39-16,2-28-159 16,0-14-297-16</inkml:trace>
  <inkml:trace contextRef="#ctx0" brushRef="#br1" timeOffset="155932.1">19923 14477 323 0,'0'0'84'0,"0"0"-42"0,0 0 58 16,0 0 47-16,0 0-13 15,0 0-42-15,9 7-29 16,-9-5-9-16,0-2 34 15,0 2-65-15,0-2 20 16,0 0-17-16,0 0-6 16,0 0 11-16,0 0-11 15,-13 6-14-15,-14 8 19 16,-9 12-25-16,-7 2-3 16,-3 10 1-16,-1 6 4 15,1 4-6-15,3 8-11 16,7 8 10-16,5 15-17 0,6 11 22 15,6 8-5-15,7 5 3 16,12-5 2-16,0-4-1 16,18-18-13-16,20-14 7 15,5-17-17-15,1-23 19 16,-2-14-3-16,-1-8 0 16,-8 0 8-16,-4-21-8 15,-6-11 8-15,-13-12 0 16,-10-4-10-16,0-4 10 15,-26-4-4-15,-26 2-6 16,-10 1-30-16,-3 13 11 16,9 16 18-16,14 20 11 15,15 4 16-15,10 0-14 0,15 23-4 16,2 0-4-16,6 12-6 16,23 1-4-16,13-6-104 15,6-6-111-15,2-6-94 16</inkml:trace>
  <inkml:trace contextRef="#ctx0" brushRef="#br1" timeOffset="156175.47">20021 15464 563 0,'0'0'194'0,"0"0"-159"16,0 0 62-16,0 147 55 15,-15-63-102-15,-1-4-32 16,5-4-11-16,3-14-7 16,4-12-1-16,4-13-36 15,0-19-31-15,0-18-100 16,12-10-130-16,5-44-28 15</inkml:trace>
  <inkml:trace contextRef="#ctx0" brushRef="#br1" timeOffset="156506.26">20159 14927 604 0,'0'0'163'0,"0"0"-90"15,-31 174-24-15,20-67 40 16,4 9-25-16,7-4-44 15,0-10-3-15,20-20-17 16,9-21 3-16,7-23-12 16,4-22 9-16,0-16-1 15,3-18 1-15,-4-44 1 16,-1-23 11-16,-11-21-12 16,-13 2 6-16,-14-6 0 15,-8 1-6-15,-44-1 0 16,-18 10-2-16,-3 24 2 0,6 32-13 15,13 34 13-15,12 10 4 16,9 46 10-16,8 18-14 16,17 14-3-16,8-2-4 15,23-12 4-15,38-16-118 16,10-20-236-16</inkml:trace>
  <inkml:trace contextRef="#ctx0" brushRef="#br1" timeOffset="157032.78">20707 14919 730 0,'0'0'47'0,"0"0"-33"16,0 0 12-16,0 0 82 0,0 0 12 15,0 0-51-15,-26 106-35 16,23-100-6-16,3-2-2 15,-2-4-21-15,2 0 20 16,-7 0-25-16,-1-26-15 16,-1-16-35-16,-1-14-18 15,8 0 6-15,2 12-3 16,0 13 34-16,0 21 21 16,0 10 20-16,2 0-2 15,3 20 33-15,4 31-26 0,-2 27 66 16,-1 20-30-16,-4 10-30 15,-2 3 48-15,0-5-57 16,0-12-4-16,-15-10 15 16,-3-11-16-16,1-28-1 15,3-18-6-15,5-19 2 16,-3-8 16-16,-1-18-18 16,-5-39-84-16,3-12 22 15,6-2 4-15,9 13-1 16,0 26 32-16,0 24 27 15,0 8 7-15,0 6-7 16,13 28 1-16,8 16 74 16,4 7-27-16,-2-2-20 0,6-6-20 15,2-9-1 1,10-10-4-16,1-6-3 0,8-12-101 16,-2-12-35-16,-3-26-341 15</inkml:trace>
  <inkml:trace contextRef="#ctx0" brushRef="#br1" timeOffset="157587.63">21166 15320 379 0,'0'0'148'0,"0"0"-46"16,0 0 57-16,0 0 9 16,0 0-85-16,0 0-60 15,-20-14-23-15,29 24-16 16,22 20 16-16,9 10 4 16,5 10 16-16,-3 0 1 15,0 2-18-15,-5-6 18 0,-4-3-21 16,-4-7 0-16,-5-8-11 15,-8-10-15-15,-3-10-54 16,-4-8-102-16,-4-18-139 16</inkml:trace>
  <inkml:trace contextRef="#ctx0" brushRef="#br1" timeOffset="157764.54">21465 15218 669 0,'0'0'169'15,"-50"106"-139"-15,23-26 58 16,-4 14 15-16,0-4-33 16,5-5-21-16,4-19-49 0,3-12 0 15,9-14-7 1,5-18-48-16,5-22-116 0,0-12-327 16</inkml:trace>
  <inkml:trace contextRef="#ctx0" brushRef="#br1" timeOffset="158336.78">21703 14941 496 0,'0'0'189'15,"0"0"-72"-15,0 0 22 16,0 0-46-16,0 0-71 16,-9 160-21-16,9-61-1 15,-2 5 32-15,2-2-28 0,0-8-2 16,0-10-2-1,2-13-8-15,14-17-11 0,6-22-120 16,2-20-104-16,-1-12-72 16</inkml:trace>
  <inkml:trace contextRef="#ctx0" brushRef="#br1" timeOffset="158720.96">21853 15286 731 0,'0'0'41'0,"0"194"-17"16,6-99 44-16,14-7 39 0,7-20-49 15,8-20-58 1,6-16 1-16,-1-18-1 0,-3-14-17 16,2 0 11-16,-1-44 11 15,-7-20-5-15,-4-26 8 16,-17-8-4-16,-10-3 9 15,-6-1-13-15,-37 3-19 16,-21 1 14-16,-3 22-36 16,2 30 29-16,7 30 10 15,16 28 2-15,2 50 37 16,6 18-37-16,13 15 0 16,16-7 39-16,5-10-33 0,13-12-3 15,23-12-3 1,13-15-12-16,9-17-45 0,5-22-214 15,-9-8-64-15</inkml:trace>
  <inkml:trace contextRef="#ctx0" brushRef="#br1" timeOffset="159435.49">22242 14574 492 0,'0'0'183'0,"0"0"-143"15,0 0 30-15,0 0 57 16,0 0-38-16,0 0-61 16,0 94 11-16,-6-72-5 15,-1-4-29-15,1-6 26 0,0-6-31 16,2-2 0-16,0-2 31 15,-7 0-30-15,-3-2-1 16,-5 0 0-16,-4 0-18 16,-2-22-13-16,-4-18-50 15,5-18-8-15,2-2 59 16,10 10-41-16,12 18 37 16,0 10 32-16,0 17 2 15,0 5 3-15,10 0 5 16,5 3 6-16,3 25 58 15,4 12-33-15,-2 14 29 16,-2 8-20-16,-7 6-12 16,-6 7 15-16,-5 1-31 0,0-4-12 15,0-16 22-15,0-14-30 16,-5-16 0-16,1-20 0 16,2-6 3-16,-7 0 15 15,-7-24-18-15,-4-16-88 16,-9-14 59-16,7 6-22 15,6 16 25-15,7 18-4 16,9 12 30-16,0 2 26 16,0 8-26-16,7 18-2 15,15 14 2-15,5 10 5 16,2-4 6-16,0-2 2 16,2-8-8-16,1-6 1 15,-3-8-6-15,2-13-54 16,-2-9-70-16,-1-21-171 0,-6-39-242 15</inkml:trace>
  <inkml:trace contextRef="#ctx0" brushRef="#br1" timeOffset="160053.34">22365 14696 699 0,'0'0'139'15,"0"0"-32"-15,0 0 20 0,0 0-70 16,0 0-53-16,0 0-4 16,-32 2-5-16,20-10-28 15,-2-6 25-15,5-2-32 16,0 0 30-16,0 0 7 15,4-2-2-15,5 2-7 16,0 2-4-16,0 4 6 16,0 6-7-16,14 2 13 15,6 2 4-15,4 0 7 16,8 24 22-16,-1 10 54 16,-2 8-36-16,-4 6-3 15,-7 6 24-15,-12-4-52 16,-6-1 10-16,0-9-13 0,0-14-11 15,0-8 25-15,-9-16-27 16,-4-2 0-16,-2 0 16 16,-6-2-16-16,-1-24-47 15,4-2-14-15,9 2-34 16,7 8 56-16,2 6-10 16,0 7 20-16,6 5 21 15,15 0 0-15,10 13 8 16,6 19 10-16,2 8 28 15,1 12 33-15,-9 2-45 16,-4-6 0-16,-12-6 45 0,-15-7-56 16,0-3 14-16,-9-10 8 15,-18-4-21 1,-4-13 8-16,-2-2-24 0,6-3-41 16,7-3-25-16,11-12-161 15,7-3-449-15</inkml:trace>
  <inkml:trace contextRef="#ctx0" brushRef="#br1" timeOffset="165668.13">768 916 56 0,'0'0'50'0,"0"0"-17"16,0 0 20-16,0 0-6 16,0 0-22-16,0 0-6 15,0 0-8-15,-31-14-4 0,29 14-7 16,2 0 1-16,0 0-3 15,0 0 0-15,-2 0-1 16,0 0-3-16,-1 0-10 16,1 0 14-16,2-2 1 15,0 0 2-15,-3 2 4 16,3-4 13-16,-2 4 24 16,2 0 6-16,-2 0-8 15,2 0-23-15,0 0-17 16,0 0 2-16,-2 0 7 15,-1 0 0-15,1 0 23 16,2 0-1-16,-4-2-9 0,0 0-7 16,2 0 6-16,-3 2 7 15,5 0-8-15,0 0-20 16,0 0-1-16,0 0-1 16,0 0-1-16,0 0 1 15,0 0 2-15,0 0 0 16,0 0 5-16,0 0-5 15,0 0 0-15,0 0 0 16,0 0-12-16,0 0-2 16,0 6 10-16,0 14 4 15,0 8 6-15,0 8-6 16,7 10 0-16,-1 8 6 16,-2 9-6-16,1 1 7 15,2-2-3-15,2-2 10 16,0-7-9-16,7-6-5 0,-6 0 0 15,1-1 7-15,3 4-4 16,-5 6-3-16,1 0 1 16,2 2-1-16,-1 0 23 15,3-5-18-15,-1-3-5 16,-2-6 10-16,-2-10-9 16,-4-4-1-16,-3-6 0 15,-2-4 1-15,0-6 13 16,0-4-8-16,0-2 5 15,0 0 8-15,0-2-19 16,0 0-2-16,0 0 0 16,0-4 0-16,0 0-3 0,0-2 5 15,0 0 0-15,0 0 11 16,0 0-7-16,0 0 6 16,0 0-2-16,0 0-3 15,-5-4-5-15,-13-32-170 16</inkml:trace>
  <inkml:trace contextRef="#ctx0" brushRef="#br1" timeOffset="169079.09">670 948 315 0,'0'0'40'16,"0"0"-40"-16,0 0-10 15,0 0 10-15,0 0 44 16,0 0 14-16,-4 0-35 16,4 0 1-16,0 0 11 0,0 0 24 15,0 0-24-15,0 0-16 16,0 0 6-16,0 0-25 15,0 0-4-15,11 0-3 16,9 0 7-16,4 2 9 16,3-2-9-16,4 0 0 15,4 0 7-15,6 0-4 16,10 0 16-16,9-14 20 16,10-8 12-16,7 4-5 15,6 6-15-15,4 6-13 16,-1 6 23-16,3 0-32 15,3 0 8-15,4 8-1 16,0-8-1-16,-4 0 14 0,-4 0-10 16,-1-10 4-16,4-8 18 15,-1 0-34-15,-10 4 6 16,-7 2-13-16,-8 4 0 16,-9 0 2-16,0 4-2 15,4 2 0-15,2-2 0 16,9 2 0-16,2-2 0 15,8 0 0-15,0 2 1 16,-6 0 1-16,-6 2-2 16,-13 0 0-16,-9-3 2 15,-10 3-2-15,-3-3 0 16,-3 3-1-16,-6-2 2 16,-3 2-1-16,-5 0 0 15,2 0 0-15,-2 0 2 16,1 0-1-16,-3 0-2 0,-5 0 1 15,-8 0 0-15,-2-2 9 16,0 2-8-16,0-4 2 16,0 0 20-16,-18 0-23 15,1 0 3-15,3 0-3 16,7 2 1-16,3 2 4 16,4-2-5-16,-2 2 0 15,2 0-8-15,0 0 8 16,-2 0-2-16,-1 0-1 15,1 0 3-15,2 0-11 0,-3 0 11 16,1 2 0 0,0 4-6-16,-3 2 6 0,3 6-3 15,-2 4 1-15,-5 10 0 16,0 6-3-16,-2 2 5 16,0 4 0-16,2 0-6 15,2 6 6-15,1 8 0 16,1 3 0-16,3 7 2 15,2-2-6-15,-2 2 4 16,2 0 0-16,0-3-1 16,0-1 1-16,-2-2-3 15,-1-2 3-15,1-4 0 0,-1 0 3 16,1-2-3 0,0-2 0-16,-2 1 0 0,-1-5 3 15,3 0-3-15,-2-6 0 16,4 0 0-16,0-4-1 15,0-2 1-15,0-6 0 16,0-8 1-16,0-6-1 16,0-8-2-16,0-2 1 15,0 0 1-15,0 0-6 16,0 1 6-16,0 1 0 16,0-1-6-16,0 1 6 15,0-1-3-15,0-3 0 16,0 0 3-16,0 0 5 15,0 0-5-15,0 0 0 16,0 0 15-16,0 0-13 0,0 0-2 16,0 0 0-16,0 0 2 15,0 0 1-15,0 0-3 16,0 0 0-16,0 0 10 16,0 0-9-16,0 0 5 15,0 0 6-15,-2 0 0 16,-19-9-6-16,-3 1-6 15,-5-2 0-15,0 5 0 16,-2 0 3-16,-5 5-3 16,-2 0 0-16,-7 0 2 15,3 2-3-15,5 5 1 16,5-6 0-16,8-1 17 16,-7 0-15-16,-5 0-2 15,-7 0 0-15,-5-8 0 0,-6 2 1 16,-4 2-1-16,-2 3 0 15,0 1 4-15,-3 0-1 16,-1 0 2-16,-1 0-4 16,-2 0 3-16,1-3-1 15,3-1-3-15,5-4 0 16,9 6-1-16,3-2 1 16,3 4 0-16,-1-2-1 15,-4-2 3-15,-2 2-3 16,-8 2 1-16,0 0 0 15,2 0-4-15,7 0 4 0,4 0 0 16,10 0 0 0,4 0 2-16,2 0 2 0,2 0-4 15,4 0 0-15,4 0-1 16,3 0 3-16,-2-6-2 16,-2-2 0-16,-3 0 1 15,0 2 1-15,-4-4-2 16,2 4 0-16,5 0 0 15,2 2 0-15,5 4 0 16,6-2-1-16,-2 2 2 16,0 0-2-16,-2-2 1 15,2 2 0-15,3-2 0 16,1 2 0-16,0 0 0 16,1 0 0-16,-2 0 4 15,-1 0-7-15,-5 0 3 0,4 0-1 16,-1 0-5-16,5 0 7 15,-2 0-1-15,4 0 0 16,-2 0 2-16,-5 0 0 16,-1 0-2-16,-4 0 0 15,1 0-3-15,-1 0 3 16,1 0-2-16,4 0 1 16,2 0 1-16,2 0-3 15,5 0 3-15,0 0 0 16,0 0-9-16,0 0 9 15,-2 0 0-15,2 0 0 16,0 2 1-16,0-2 1 0,0 0-2 16,0 0 0-16,0 0 8 15,0 0-7-15,0 0-1 16,0 0 7-16,0 0 2 16,-2 0 11-16,0 0-20 15,-5 0 1-15,3 0-1 16,2 0 0-16,2 0-7 15,0 14-59-15,15 8-149 16,3-6-309-16</inkml:trace>
  <inkml:trace contextRef="#ctx0" brushRef="#br1" timeOffset="175212.12">1385 5099 377 0,'0'0'188'0,"0"0"-144"15,0 0-30-15,0 0 29 16,0 0 60-16,0 0 2 0,0 0-60 16,0-6-11-1,0 6 31-15,0 0-22 0,0 0-10 16,0 0-11-16,0 0-13 15,0 0 3-15,0 0-12 16,0 0 0-16,0 0 9 16,0 0-7-16,-6 0-1 15,-4 0 0-15,-3 0 1 16,-2 0 2-16,-3 0-4 16,-2 0 0-16,-2 0-1 15,-1 0 1-15,1 0-8 16,3 0 0-16,0-2-1 15,9-6 4-15,-4-4-8 0,1 0 0 16,-1-4 10 0,-4-8-12-16,-2-4 5 0,2-4 0 15,3 0-5-15,4 0 15 16,8 0-18-16,3 3 12 16,0 9-1-16,0 4 2 15,3 9-1-15,8 4-5 16,2 3-3-16,3 0 9 15,6 0-3-15,0 0 8 16,-2 0-6-16,-1 3 6 16,-7 4-1-16,-1 0-1 15,-3-2 2-15,-2 1-6 16,1 1 6-16,-5-2 0 16,2 1 1-16,-2 6-1 0,3 5 0 15,0 2 1-15,-1 4 0 16,0-3 7-16,-4 2-8 15,0 6 0-15,0 10 12 16,0 10-12-16,-6 4 5 16,-12 8-1-16,-5 5-4 15,-4-1 13-15,-1-2-13 16,4-6 0-16,1-10 10 16,3-6-9-16,-2-4-1 15,0 0 0-15,1-5 2 16,4-8 1-16,3-5-3 15,7-8 0-15,3-6 7 0,4-1-5 16,-2-3 3-16,0 0 3 16,-8 0-3-16,-1 0 0 15,-9-13-5-15,1-6-9 16,0-3 7-16,9 0-23 16,5-1 9-16,5 3 8 15,0 4-6-15,0 0 13 16,0 4-11-16,11 4 1 15,2 2 7-15,1-2-5 16,6 8 1-16,2 0 8 16,11 0 0-16,6 0-3 15,5 18 3-15,8 14 0 16,-6 0 14-16,-1 4-8 0,-5-5 1 16,-9-8-4-16,-2-4-3 15,-4-6 10-15,2-6-10 16,4-7 0-16,6 0 4 15,15-25-4-15,-8-26-101 16,-13-20-376-16</inkml:trace>
  <inkml:trace contextRef="#ctx0" brushRef="#br1" timeOffset="183970.76">1211 9603 338 0,'0'0'218'0,"0"0"-186"16,0 0-31-16,0 0 28 16,0 0 74-16,0 0-103 15,-8 58-34-15,34-8 32 16,10 10 2-16,9 5 12 16,1-5-12-16,4-6 4 15,-2-8 9-15,-5-10-12 0,-10-6 6 16,-6-6-6-1,-9-10 1-15,-8-2-2 0,-2-6-2 16,-8-6-104-16,0-4-72 16,-10-40-201-16</inkml:trace>
  <inkml:trace contextRef="#ctx0" brushRef="#br1" timeOffset="184265.78">1514 9717 675 0,'0'0'10'0,"-53"151"0"16,13-43-6-16,-18 16-3 15,-5-2 13-15,3-11-9 16,10-25-1-16,11-26-4 0,17-24-20 16,15-30-35-16,7-12-132 15</inkml:trace>
  <inkml:trace contextRef="#ctx0" brushRef="#br1" timeOffset="187902.21">19152 14606 296 0,'0'0'130'15,"0"0"-51"-15,0 0 6 16,0 0 0-16,0 0-21 15,0 0 8-15,0 0-29 0,0-14-1 16,0 14 10-16,0 0-32 16,0 0-20-16,0 0-7 15,0 0-15-15,0 4 18 16,0 26-18-16,4 16 22 16,7 26 5-16,5 25-4 15,7 31 1-15,-2 32-2 16,4 31 1-16,-4 15-5 15,-6-5-3-15,-1-15-12 16,-6-33 13-16,3-33 9 16,1-34-3-16,-2-33 0 15,-1-27 0-15,3-16-8 0,-3-10-65 16,7-28 4 0,-1-39 52-16,-7-27-56 0,-8-30-89 15</inkml:trace>
  <inkml:trace contextRef="#ctx0" brushRef="#br1" timeOffset="189611.88">19292 14488 217 0,'0'0'95'0,"0"0"-76"0,0 0-16 16,0 0 90-16,0 0-55 15,0 0-38-15,-9-33 0 16,9 19 24-16,0 3 5 15,7 0 11-15,9 6-22 16,6-5 0-16,10 1 12 16,10 1-3-16,16-2 7 15,13 1-25-15,18-8 1 16,20-1 62-16,18 0-26 0,9-6 2 16,5 0-16-16,-6 0 2 15,-6-2 10-15,-2 2-30 16,-1 4 0-16,-7 2 16 15,-7 4-29-15,-8-2 2 16,-3 2-3-16,-7 0 4 16,-7 0 14-16,-8-3-18 15,-2 6 0-15,-6 0 25 16,0 10-24-16,3 1 5 16,-3 0-6-16,0 0 1 15,-4 0 5-15,-2 0-6 16,-10 0 0-16,-6-4 4 15,-5-9 0-15,-3-2-4 0,3-6 0 16,2 3 5-16,-5 3-3 16,-1 2-2-16,-6 5 0 15,-3 4-3-15,-2 2 3 16,0 0-1-16,0 2 0 16,2-4 1-16,2 2 3 15,3-4-3-15,3 2 0 16,-2 0 1-16,-4 0-1 15,-3 0 0-15,-13 4 0 16,-3-2 2-16,-6 2-7 16,1 0 5-16,3 0 0 15,1 0-2-15,3 0 5 0,-1 0-4 16,-1 0 1-16,-6 0 0 16,-3 0-1-16,-3 0 1 15,-2 0 0-15,0 0 12 16,0 0-12-16,0 0 0 15,0 0 0-15,0 0 4 16,0 0-10-16,0 0 6 16,0 0-3-16,0 0-8 15,0 18 6-15,0 14 5 16,-2 17 1-16,-5 15 0 16,1 2 12-16,4 10-13 15,2 8 0-15,0 6-13 16,0 9 13-16,6 1-2 15,5 2-3-15,1 3-6 16,-2 3 9-16,-3 4-24 0,-3 4-1 16,-4 1 19-16,0-3-8 15,0 0 16-15,0 6 0 16,0 13 1-16,0 1-6 16,-8-9 5-16,-1-13 0 15,2-14 5-15,2-18-3 16,3-17-2-16,-2-13 0 15,-3-10 1-15,3-14 5 16,-3-8-6-16,5 0 0 16,-3-8 42-16,5 2-33 0,0-8-4 15,0-2-5 1,0-2 4-16,0 0-3 0,0 0-1 16,0 0 0-16,0 0 25 15,0 0-11-15,-6 0 17 16,-12 0-10-16,-13 4-16 15,-8 0-4-15,-7 0-1 16,-8 6 0-16,-6-2 7 16,-2 6-5-16,-3-10 9 15,1 0-5-15,-3-4-2 16,-7 0 8-16,-6 0-12 16,-9-12 0-16,-11 2 6 15,-3-4-4-15,-1 10-2 16,-2 4 0-16,2 0 4 15,6 0 15-15,7 0-9 0,6 0-7 16,7-4 13-16,2-4-16 16,-3-2 0-16,-2 0 0 15,-2 2 3-15,-4 0 1 16,-1 8-4-16,-3 0 0 16,3 0 3-16,10 0-2 15,7 0 4-15,4 0-5 16,-1 0 3-16,-9-6 5 15,4-6-8-15,3-2 0 16,6 2 3-16,6 2-1 16,3 6-4-16,-1 4 2 15,0 0 0-15,2 0 0 0,6 0 0 16,7 8 0 0,12-4 1-16,10-4-1 0,10 0 0 15,2 0-1-15,4 0 3 16,1 2-4-16,2-2 2 15,0 0-6-15,0 0-1 16,0 0 9-16,0 0-2 16,0 0 6-16,-2 0 0 15,0 0 20-15,-2 2-26 16,-1-2 0-16,3 0 8 16,0 0-8-16,0 0 0 15,2 0-2-15,0 0 2 16,-3 0-9-16,-6 0 9 0,-11-8-16 15,-12-18-4 1,-7-2-16-16,7 2-10 0,13 12-32 16,19 5-13-16,0 9-188 15,33-9-340-15</inkml:trace>
  <inkml:trace contextRef="#ctx0" brushRef="#br1" timeOffset="190685.28">22844 15400 51 0,'0'0'148'15,"0"0"-148"-15,0 0 0 16,0 0-2-16,0 0-1 0,0 0-3 16,38 0 4-16,-38 0 4 15,0 0 9-15,0 0 104 16,0 0-13-16,-5 0-36 16,-6 0-22-16,0 0-23 15,2 2 18-15,5-2-2 16,4 0-5-16,0 0 3 15,-2 0 11-15,2 0 4 16,0 0-19-16,-2 0 6 16,-1 0 33-16,0 0-41 15,1 0 0-15,2 0-6 16,0 0-18-16,0 0-2 0,0 0-3 16,0 4-15-16,2 8 13 15,23 10-12-15,8 14 14 16,8 13 10-16,3 6 1 15,0 6 3-15,-3 1-14 16,-5-8 0-16,-5-4 7 16,-9-18-5-16,-6-6-2 15,-8-10 0-15,-5-6 0 16,-1-6 7-16,-2-2-7 16,0-2 0-16,0 0-12 15,0 0-6-15,0-2-63 16,5-20-68-16,-3-4-104 15,0-4 22-15</inkml:trace>
  <inkml:trace contextRef="#ctx0" brushRef="#br1" timeOffset="190915.71">23123 15480 328 0,'0'0'144'15,"0"0"-58"-15,0 0 34 16,0 0 4-16,0 0-27 15,0 0-64-15,-108 63-32 16,75 1 26-16,-7 10-27 16,-2 6 6-16,1-4-5 15,8-12 0-15,8-15 1 0,12-19-2 16,7-16-13-16,6-8-8 16,0-6-59-16,0-6-76 15,13-30-38-15,14-17 69 16</inkml:trace>
  <inkml:trace contextRef="#ctx0" brushRef="#br1" timeOffset="193465.19">1641 5392 32 0,'0'0'0'0</inkml:trace>
  <inkml:trace contextRef="#ctx0" brushRef="#br1" timeOffset="194155.47">1641 5392 103 0,'0'0'121'0,"34"-26"-5"0,-34 26 16 15,0 0-38-15,0 0-7 16,0 0-25-16,0 0-17 15,0 0-25-15,0 0-20 16,0 0 0-16,0 0 3 16,0 0-3-16,0 0 0 15,0 0 4-15,-3 0 0 16,1 0-1-16,2 0-3 16,0 0 4-16,0 0 1 0,0-8-5 15,0-12-6 1,0-12 5-16,10-13 0 0,5-7-11 15,1 4-31-15,-1 8 7 16,-4 12 21-16,-1 14-1 16,-6 10 13-16,0 4 0 15,1 0-14-15,5 2-5 16,6 26 21-16,5 12 1 16,-2 10 42-16,2 8-18 15,-6 5-3-15,-6-7 4 16,-2-8-7-16,-5-14 2 15,-2-14-19-15,0-8 2 16,0-8 7-16,0-4-7 16,0 0-3-16,0-4 16 15,0-34-13-15,0-12-3 0,0-4-13 16,0 12 4 0,0 15-1-16,0 18 10 0,0 4-4 15,0 5 3-15,0 0-14 16,4 0-5-16,10 0 3 15,6 17 17-15,4-2 0 16,3-2 0-16,-4-5-7 16,-10-6-29-16,-5-2-8 15,-6 0 11-15,-2 0 32 16,0-28 1-16,0-7 0 16,0-1-14-16,0 12 14 15,-2 15 0-15,2 9 10 0,0 0-10 16,0 3 0-1,6 27 0-15,9 13 0 0,5 7 25 16,-3 0-6-16,2 0 22 16,-6-6-24-16,0-10-10 15,-2-8-7-15,0-14 4 16,5-8-8-16,11-4-53 16,11-22-17-16,-3-32-71 15</inkml:trace>
  <inkml:trace contextRef="#ctx0" brushRef="#br1" timeOffset="194559.76">2488 5085 321 0,'0'0'0'15,"0"0"-10"-15,0 0 10 16,0 0 4-16,0 0 37 15,-109 140-13-15,100-76 2 16,9 3-10-16,0 1-11 16,21-8 3-16,10-16-12 15,2-10 0-15,-4-15 12 16,-2-14-12-16,-5-5 0 16,-2-2 9-16,-3-34-5 0,-5-26 9 15,-10-18-13 1,-2-10 5-16,-29 1-12 0,-20 17-10 15,-4 18-4-15,4 22 21 16,11 20 47-16,13 12 68 16,12 8-74-16,6 30-38 15,7 14-6-15,0 2 2 16,7-2-6-16,22-6 5 16,7-9-7-16,-1-9-18 15,1-10-65-15,-7-18-54 16,-9-12-9-16</inkml:trace>
  <inkml:trace contextRef="#ctx0" brushRef="#br1" timeOffset="194842.86">2622 5093 320 0,'0'0'10'0,"0"0"-1"0,0 0-9 15,0 0 25-15,0 0 7 16,0 0-21-16,98 48-5 15,-89-78 20-15,-7-14 9 16,-2-12-18-16,-2-10-15 16,-27 6-2-16,-4 11-1 15,4 19-13-15,8 18 14 16,13 12 116-16,6 33-86 16,2 43-27-16,2 32-3 15,25 26 38-15,8 10 49 0,7-3-59 16,5-9-5-16,2-12-12 15,2-17-11-15,-2-17-54 16,-22-30-153-16,-27-44-255 16</inkml:trace>
  <inkml:trace contextRef="#ctx0" brushRef="#br1" timeOffset="196810.4">1190 6282 219 0,'0'0'222'0,"0"0"-203"16,0 0-9-16,0 0-5 16,0 0 18-16,0 0-3 15,0 0-12-15,-72-58 4 0,65 48-11 16,5 2 8-16,-2 2 44 15,2 0-26-15,-1-2-19 16,1-6-8-16,0-4 0 16,2-8-4-16,-2-6 4 15,2-3-18-15,0 6 7 16,0 3 2-16,4 5 4 16,7 6 4-16,5 0-4 15,1 9 2-15,4 4-10 16,6 2-8-16,4 5 21 15,-2 22 1-15,2 10 26 16,-2 4-1-16,-5 2 15 16,-6-1-2-16,-3-2-30 0,-7-2-1 15,-8 2 25 1,0 4-19-16,0-2-4 0,-14-2-6 16,-4-9 0-16,0-9 7 15,-2-8-11-15,3-8 0 16,0-2 3-16,4-4-3 15,5 0-1-15,0 0-6 16,6 0 6-16,2 0-8 16,0 0-15-16,0 0-17 15,0 0-8-15,18 0 13 16,7 2 18-16,9 14 14 16,3 4 4-16,5 4 3 0,5 4 0 15,-2 4 13-15,-3-2 19 16,-8 0-7-16,-15 0-4 15,-7 2 7-15,-12 6-13 16,-2 6 50-16,-31 10-29 16,-19 5-25-16,-4-1 2 15,-4-14-16-15,11-18 7 16,9-16 6-16,11-10-12 16,11 0-1-16,10 0-32 15,8 0-27-15,0 8-127 16,15 22-43-16,-4 9 14 15</inkml:trace>
  <inkml:trace contextRef="#ctx0" brushRef="#br1" timeOffset="199989.6">111 9042 294 0,'0'0'171'16,"0"0"-134"-16,0 0-28 0,0 0 21 16,0 0 8-16,0 0-28 15,-9 4-10-15,9-4 0 16,0 0-2-16,0 0 2 15,0 0-1-15,0 0 0 16,0 0-3-16,0-4-1 16,18-10-5-16,15-3 4 15,7 3 1-15,12 5 5 16,1 9-8-16,10 0 6 16,-1 4 2-16,-4 19 0 15,-9 8 0-15,-14 1 0 16,-6 0 2-16,-4 4-1 0,-7 0 12 15,-5 0 3-15,-9 4-4 16,-4 4 20-16,0 4 7 16,-6 1-5-16,-5-9 19 15,-1-4-14-15,1-3-24 16,-7 3 1-16,-1-1-13 16,-2-7 7-16,-1-6-10 15,7-10 0-15,1-8 8 16,5-4-8-16,7 0-4 15,-2 0-1-15,4 0 5 0,0 0 0 16,0 0-3 0,0 0-5-16,0 0 1 0,0 0 2 15,0 0-13-15,0 0-6 16,0 0 10-16,0 0 13 16,0 0-37-16,4 2-18 15,21 8 47-15,8 4-9 16,5 2 12-16,2 0 0 15,0 0-9-15,-6-2 6 16,-1 2-24-16,-4-2 33 16,0 10-5-16,2 8 10 15,0 10-5-15,-2 5 9 16</inkml:trace>
  <inkml:trace contextRef="#ctx0" brushRef="#br1" timeOffset="200717.27">8547 11021 117 0,'0'0'0'0</inkml:trace>
  <inkml:trace contextRef="#ctx0" brushRef="#br1" timeOffset="202156.64">189 10329 305 0,'0'0'141'16,"0"0"-58"-16,0 0 3 15,0 0 43-15,0 0-47 16,0 0-33-16,-76 0 6 0,72 0-26 16,-3 0-2-16,2 0-8 15,3 0 1-15,2 0-14 16,0 0-6-16,0 0-17 16,29 6 16-16,15 4-16 15,26 2 17-15,10-2-2 16,0-4-11-16,-4-6-5 15,-12 0 5-15,-10 0 3 16,-7-18-2-16,-11-2 12 16,-9 2-12-16,-6-2 8 15,-3-1 0-15,-2 6 3 16,-3 5-5-16,-4 3 6 16,-5 3-3-16,4 0 3 15,0-6 0-15,5-5 0 16,3-7 0-16,0 0 0 0,0-3 0 15,-3 7-5-15,-4 2 1 16,0 0-12-16,-3 2 15 16,-4 6 1-16,-2 0 2 15,0 4 6-15,0-4-7 16,0-4 5-16,0-2 1 16,-8-2-3-16,-6-2-4 15,1-4 3-15,-5 0-1 16,3 0 4-16,-2 2-6 15,2 2 1-15,5 4 17 0,-2 2-17 16,1 2 3 0,-1-3-2-16,-1 8 3 0,0-3 12 15,2 3-13 1,4 4 1-16,7 1 0 0,0 0-5 16,4 3-192-16,19 18-83 15,4 1-231-15</inkml:trace>
  <inkml:trace contextRef="#ctx0" brushRef="#br1" timeOffset="204826.06">23349 15263 182 0,'0'0'104'15,"0"0"-47"-15,0 0 34 16,0 0-14-16,0 0-21 16,0 0 0-16,-89-18 7 15,85 17-5-15,-3-3 6 16,5 4-35-16,2 0-9 15,0-4-7-15,0 4-13 0,0-2-1 16,0 2-3-16,0-2-1 16,0 0 0-16,0-6-4 15,0-1 9-15,13 0-1 16,12 5 1-16,8-2-10 16,7 6 5-16,5 0 5 15,-3 0-4-15,-1 11-30 16,-1 6 3-16,-7 1 17 15,-6 0 12-15,-4 4 2 16,-13 2 3-16,-5 0 2 16,-5 4 21-16,0-2-11 15,-3 0 10-15,-15 2 9 16,-8 0-12-16,-1-2 3 16,-2 0-6-16,0-2 2 15,3-2-1-15,3-1-20 0,8-11 2 16,3-5 2-16,8-2-2 15,4-3-3-15,0 0 1 16,0 0-5-16,0 0-6 16,0 0 11-16,0 0-13 15,0 0 7-15,0-4-4 16,18 0 6-16,1-1-6 16,8 5-5-16,2 0 15 15,5 10-38-15,9 15 17 16,-4 7 15-16,1 0-12 15,-4 4-4-15,-9-2 7 16,-9-2-47-16,-7-4 60 0,-9-2 4 16,-2 4-1-16,0-6 65 15,-24 6-43-15,-12-2 64 16,-8-2-36-16,-10-3-7 16,0-5 7-16,1-10-25 15,6-8-11-15,14 0-15 16,10 0-5-16,12 0-48 15,11-4-61-15,0 4-122 16,9 0-255-16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F731-D22C-4288-8DD8-E8E9A80A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922C-0C82-4F32-8B91-34CD9D74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2478-21B9-40D1-8C34-80737283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FEA2-799A-4D2E-BA5C-B8B1930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31BB-CFB3-414B-B4A1-75AF1AFA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74A0-0709-4E33-BCCF-D7C9EF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2624-6619-466A-8D64-4A514ED7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B550-6082-44E5-A7F7-F0E3EE43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39FD-B555-44B5-B556-18AE4FEF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9521-F749-4EAC-B3A7-37A6AB64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6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F8CFA-3F95-4ACB-80C0-D7F6C1EED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05DA-9C36-4F0A-95DE-5E69C332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014D-1F09-4FAD-AAF2-E4AEA983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A03D-1B7F-497D-9859-30E3B350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EF5C-CFB0-4425-997C-25040742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9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448-F78E-4E03-840B-6EB15E9F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F5F3-F557-4069-A4BF-71F6E4C9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07EF-E535-4311-AA87-92D73439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C8C5-D8F7-49E3-8112-EF4C6E65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E8D7-8243-4093-BC3B-BFCC0328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087F-B10B-4967-8EEF-F17E4642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54D1-DC02-4E3F-86FC-A556CF63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3361-3406-4D1B-810F-9F2491AB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82800-0EED-4E72-923F-9589C247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1023-F94E-4B22-94D3-2D31BFF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61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FFBB-1822-471E-BF06-6E0D2471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491-1949-4E1D-83AE-E0F09FD3C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D0A50-208C-45E6-80F5-2A59FDD2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A4CE1-1780-4342-BB5E-CD32FD71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82F3-5C03-4C57-8F89-FCD6DA8A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6F11-FC08-4668-97CF-B5856A9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F42-3FCE-4291-87F5-2E36425A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8BEFE-0E81-4486-AB5E-D0B5FE71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E90F-1574-4AF7-865F-C9BCBD35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48B0D-81A3-4EE3-B956-D41A93A0A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06D72-2C9A-4172-AAE3-825C86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0B04-E60D-4EE6-9C1C-8ABF6A9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E8B86-9A45-4B4A-845C-D60D051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8194-9A05-4B53-945B-876547A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8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F97B-393A-4490-91AA-5F0A9F4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2B71C-A6AA-4D89-8594-DC708A6D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885C-4AD3-43A3-A3FC-D1A23EA7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D17B6-BC91-44C1-977F-5296C21E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1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9BD0A-1A9D-4ADD-85E4-141DC6B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2E6D7-339B-423D-AB80-8C785D5E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902CC-D67A-4F2D-91CD-E51DA693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01C3-082F-45B2-AF24-D48E2FC7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0C7F-58F1-4C09-9BD5-61737BB7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CEB98-2716-4A9D-AE4F-95631A82E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F2FF-4628-409A-B947-55E25985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1663C-E1B6-4522-9D4E-A36C289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8413-FE3D-4B4D-AA01-B334DF6A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1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0E02-189F-4CA8-964A-BFF9CE67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5B84D-8580-4E2D-9564-216982B54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4C66-1707-4AA6-991C-9A944C10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6D4B-4710-4F30-81EE-A97B8DA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D2FF-5EE5-455C-B68E-31FB3ECE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08E9-9C2A-4DB7-9887-D67E794D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8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9B49B-74BA-44B5-A4F8-3CF7F233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FC3D-C768-4398-A3E5-22DB534C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39F7-A72F-4873-B28C-F6EC453C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C2B0-8400-49BD-8B58-4A83B3534787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A820-1EDC-44C2-ADB0-4E3D3033D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21C5-2BF3-409C-8249-D0065E3EA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E8B6-92CB-40DE-8572-5DC8869666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5" Type="http://schemas.openxmlformats.org/officeDocument/2006/relationships/image" Target="../media/image4.png"/><Relationship Id="rId15" Type="http://schemas.openxmlformats.org/officeDocument/2006/relationships/customXml" Target="../ink/ink5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2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C85C3E8D-BB69-474F-A19C-E8FE8DDC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4" y="1861963"/>
            <a:ext cx="3074019" cy="27859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7970C-8BA6-430F-B76A-00DBD68DC843}"/>
                  </a:ext>
                </a:extLst>
              </p:cNvPr>
              <p:cNvSpPr txBox="1"/>
              <p:nvPr/>
            </p:nvSpPr>
            <p:spPr>
              <a:xfrm>
                <a:off x="750505" y="4001601"/>
                <a:ext cx="2698679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b="1" i="1" dirty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dirty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fr-FR" b="1" i="1" dirty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1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fr-FR" b="1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𝟐𝟑</m:t>
                          </m:r>
                        </m:sup>
                      </m:sSup>
                      <m:r>
                        <a:rPr lang="fr-FR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7970C-8BA6-430F-B76A-00DBD68D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5" y="4001601"/>
                <a:ext cx="2698679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CE5F3-6E79-40F6-9321-5F8910A5B34F}"/>
                  </a:ext>
                </a:extLst>
              </p:cNvPr>
              <p:cNvSpPr txBox="1"/>
              <p:nvPr/>
            </p:nvSpPr>
            <p:spPr>
              <a:xfrm>
                <a:off x="254286" y="325931"/>
                <a:ext cx="609771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saccharose(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sub>
                    </m:sSub>
                    <m:r>
                      <a:rPr lang="fr-FR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CE5F3-6E79-40F6-9321-5F8910A5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86" y="325931"/>
                <a:ext cx="6097712" cy="375552"/>
              </a:xfrm>
              <a:prstGeom prst="rect">
                <a:avLst/>
              </a:prstGeom>
              <a:blipFill>
                <a:blip r:embed="rId4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0169F6-795A-4F62-B33B-6E44E9B816E3}"/>
              </a:ext>
            </a:extLst>
          </p:cNvPr>
          <p:cNvCxnSpPr>
            <a:cxnSpLocks/>
          </p:cNvCxnSpPr>
          <p:nvPr/>
        </p:nvCxnSpPr>
        <p:spPr>
          <a:xfrm>
            <a:off x="3904180" y="513708"/>
            <a:ext cx="451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E2FA2D-ED74-4361-AC03-45E4DC86FB2F}"/>
              </a:ext>
            </a:extLst>
          </p:cNvPr>
          <p:cNvSpPr txBox="1"/>
          <p:nvPr/>
        </p:nvSpPr>
        <p:spPr>
          <a:xfrm>
            <a:off x="8578922" y="325931"/>
            <a:ext cx="1736332" cy="375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gramme (g)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28BFC-E551-43A7-9DBC-09E0296FF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076" y="2167805"/>
            <a:ext cx="3061698" cy="2522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20CF3F-AAEC-4DA9-B1C4-0F21B4519504}"/>
              </a:ext>
            </a:extLst>
          </p:cNvPr>
          <p:cNvSpPr txBox="1"/>
          <p:nvPr/>
        </p:nvSpPr>
        <p:spPr>
          <a:xfrm>
            <a:off x="254286" y="1050840"/>
            <a:ext cx="2324527" cy="375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Exemple plus simple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49CED-CFE0-4A36-8829-C3F41F83AE0B}"/>
                  </a:ext>
                </a:extLst>
              </p:cNvPr>
              <p:cNvSpPr txBox="1"/>
              <p:nvPr/>
            </p:nvSpPr>
            <p:spPr>
              <a:xfrm>
                <a:off x="315930" y="1379311"/>
                <a:ext cx="609771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saccharose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sub>
                    </m:sSub>
                    <m:r>
                      <a:rPr lang="fr-FR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49CED-CFE0-4A36-8829-C3F41F83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0" y="1379311"/>
                <a:ext cx="6097712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E5F97A-8A76-4883-BC0C-EA9056D11C07}"/>
              </a:ext>
            </a:extLst>
          </p:cNvPr>
          <p:cNvCxnSpPr>
            <a:cxnSpLocks/>
          </p:cNvCxnSpPr>
          <p:nvPr/>
        </p:nvCxnSpPr>
        <p:spPr>
          <a:xfrm>
            <a:off x="3904180" y="1567086"/>
            <a:ext cx="4510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5A1A7C-22D5-4876-89F1-E81C652AFC3B}"/>
              </a:ext>
            </a:extLst>
          </p:cNvPr>
          <p:cNvSpPr txBox="1"/>
          <p:nvPr/>
        </p:nvSpPr>
        <p:spPr>
          <a:xfrm>
            <a:off x="8578922" y="1379356"/>
            <a:ext cx="1736332" cy="375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gramme (g)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69BD18B-334A-47C7-8269-200D94B523EA}"/>
                  </a:ext>
                </a:extLst>
              </p14:cNvPr>
              <p14:cNvContentPartPr/>
              <p14:nvPr/>
            </p14:nvContentPartPr>
            <p14:xfrm>
              <a:off x="4010974" y="5085522"/>
              <a:ext cx="360" cy="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69BD18B-334A-47C7-8269-200D94B523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1974" y="50765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48CCBA8-9446-4A22-9EC1-7C1DFD60D994}"/>
                  </a:ext>
                </a:extLst>
              </p14:cNvPr>
              <p14:cNvContentPartPr/>
              <p14:nvPr/>
            </p14:nvContentPartPr>
            <p14:xfrm>
              <a:off x="4022494" y="4755042"/>
              <a:ext cx="360" cy="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48CCBA8-9446-4A22-9EC1-7C1DFD60D9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3854" y="47460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C76CB4A-69F3-4595-90E6-E5289AAEAB0D}"/>
                  </a:ext>
                </a:extLst>
              </p14:cNvPr>
              <p14:cNvContentPartPr/>
              <p14:nvPr/>
            </p14:nvContentPartPr>
            <p14:xfrm>
              <a:off x="8184454" y="4377762"/>
              <a:ext cx="360" cy="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C76CB4A-69F3-4595-90E6-E5289AAEAB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5454" y="43687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CD4708F-29A9-4299-AAF0-3FC6A99960B3}"/>
                  </a:ext>
                </a:extLst>
              </p14:cNvPr>
              <p14:cNvContentPartPr/>
              <p14:nvPr/>
            </p14:nvContentPartPr>
            <p14:xfrm>
              <a:off x="7725094" y="4669722"/>
              <a:ext cx="4320" cy="273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CD4708F-29A9-4299-AAF0-3FC6A99960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6094" y="4660722"/>
                <a:ext cx="21960" cy="45000"/>
              </a:xfrm>
              <a:prstGeom prst="rect">
                <a:avLst/>
              </a:prstGeom>
            </p:spPr>
          </p:pic>
        </mc:Fallback>
      </mc:AlternateContent>
      <p:pic>
        <p:nvPicPr>
          <p:cNvPr id="363" name="Picture 362">
            <a:extLst>
              <a:ext uri="{FF2B5EF4-FFF2-40B4-BE49-F238E27FC236}">
                <a16:creationId xmlns:a16="http://schemas.microsoft.com/office/drawing/2014/main" id="{E539F913-429B-49FE-BE96-7BFF441F6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143" y="151715"/>
            <a:ext cx="1690750" cy="1392930"/>
          </a:xfrm>
          <a:prstGeom prst="rect">
            <a:avLst/>
          </a:prstGeom>
        </p:spPr>
      </p:pic>
      <p:pic>
        <p:nvPicPr>
          <p:cNvPr id="1026" name="Picture 2" descr="Nail Biter GIF - SpongebobSquarepants Spongebob NailBite GIFs">
            <a:extLst>
              <a:ext uri="{FF2B5EF4-FFF2-40B4-BE49-F238E27FC236}">
                <a16:creationId xmlns:a16="http://schemas.microsoft.com/office/drawing/2014/main" id="{A9DF78B4-A1BE-46CB-90D2-086D20926F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7" y="629142"/>
            <a:ext cx="1131385" cy="8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22957-4C34-4C92-93FD-9A35190F9654}"/>
                  </a:ext>
                </a:extLst>
              </p14:cNvPr>
              <p14:cNvContentPartPr/>
              <p14:nvPr/>
            </p14:nvContentPartPr>
            <p14:xfrm>
              <a:off x="34200" y="266400"/>
              <a:ext cx="11901600" cy="6411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22957-4C34-4C92-93FD-9A35190F96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40" y="257040"/>
                <a:ext cx="11920320" cy="64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41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</cp:revision>
  <dcterms:created xsi:type="dcterms:W3CDTF">2021-03-16T10:15:50Z</dcterms:created>
  <dcterms:modified xsi:type="dcterms:W3CDTF">2021-03-16T10:41:47Z</dcterms:modified>
</cp:coreProperties>
</file>