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8:58:39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48,'0'0'7748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8:59:3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141 82 7187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9:01:38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0 0 1857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9:01:53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75 1297,'0'0'3185,"-11"-13"-3137,11 10 16,0-1-64,0-5 0,0-4-304,0-4-176,0 1-1761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8E13-EE90-4AB8-B11E-4F252A3B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E3A7-70D2-43D2-B83F-EA13335F1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CC64-9FED-4110-B761-515237AA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E4D4-CEC7-45F9-BB83-FD06AD31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9E67-EB35-426B-A346-BC05FA0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CF59-2964-43EB-BBA5-EE7FC19C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FBAF3-39EA-42D5-AB7F-C3C44655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38ED-FACF-4A5E-9C98-2ACE859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3166-4ACE-4B46-B89D-47C61BD2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5F2E-6BDB-4E8B-AD12-5D47783F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5E8F9-4481-4F35-950A-7D065392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B59E-DEBA-4D99-926A-5A163E4B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6FFD-C441-4684-9517-2A23B8A9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9B14-6E23-4468-BDA3-F903FF2A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3344-ACA1-4397-9D68-ABBC042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D46-1B22-4F31-AA7C-B21E0856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53A-4C3F-45B6-9E94-AE7B7476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7DB6-5519-4DCD-874C-C6AA8B2C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1A8D-BFE5-4FF5-9F95-26F09234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8F15-35E4-4006-8851-8885A46E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6170-9D7D-47A9-8A8C-219D6DEA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8B24-D4F6-4419-9F9C-C845F01C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1513-2F8D-488E-B00B-D6C4795C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8B7D-E1DF-4DED-81C8-316ADA47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A5C5-C40D-45D0-8AF4-9C9E863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0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7BF3-993A-4DD4-939E-F937E61F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03B2-22C8-4CD0-8B05-C760328F9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B874-7377-460C-90D0-FC3AFA1E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F4E0-6F2C-44E5-A21F-500E159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ADE7-4C99-4E17-B234-436986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8665-91DD-45DF-A6A1-1611EA4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D8D3-3548-4D09-81D6-104CA07A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6796-98AF-4761-BA8C-58ED74AD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90F12-2CB3-4077-95F1-30F593A5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F136C-C04B-41A0-9C28-8A318AEB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B595-85A8-4ACC-BC8F-82E6FAC2B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DEE6-5A4C-46A9-B131-E89FA935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DC8A3-AE31-4A03-BB02-DAD2D19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B4DED-7B90-4BDF-8331-F009F981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6F8E-83A0-45C8-9C26-CF515418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DC93D-684E-4154-89AD-CD61A1AC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60C31-7D7D-43F1-A5D2-D0CDB5ED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29E4F-B16F-4221-A889-AFB1FD92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13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4D38-AA48-4C89-ABC9-D0F00F4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7BB6-5A90-456B-BA50-B656D033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BE49-9B60-499A-B729-CA7C0AD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A567-A851-4E76-A030-3F808E3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4C38-1519-41D3-939B-2C68082B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B4B7-03E2-4369-99E0-BA77038E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1A89-7A05-431D-81F8-0DB4447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49EE-7A0F-44BE-B229-9E33EA10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3F62C-F9C0-4E52-BA5F-0A799569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541E-7330-4D1F-A941-E9BCEB72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F3A76-A4F2-452A-B8D2-156C753E0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54415-AEC7-455D-B081-7C7E80E1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2EDE-ED46-442A-901B-4F81F9C2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426C-640E-4351-A255-8CDBA210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2345-E752-4C58-AA38-425E452A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1CC4-A22D-4BC1-AAFD-55AFDC24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B17B-3948-4547-B24F-C772746E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D8BC-C74C-4A26-95BF-3E19EB5A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BDD8-0B82-4C51-AC0D-BE357A6BFF65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A347-1FE7-4D56-829F-38585455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7BC3-A88F-4C92-90E8-ABC617049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8CEE-ABC9-460B-BCBA-E591047B7A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2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C85C3E8D-BB69-474F-A19C-E8FE8DDC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7" y="1775748"/>
            <a:ext cx="2862572" cy="259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7970C-8BA6-430F-B76A-00DBD68DC843}"/>
                  </a:ext>
                </a:extLst>
              </p:cNvPr>
              <p:cNvSpPr txBox="1"/>
              <p:nvPr/>
            </p:nvSpPr>
            <p:spPr>
              <a:xfrm>
                <a:off x="1067431" y="3744748"/>
                <a:ext cx="25456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fr-F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NaOH</a:t>
                </a:r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7970C-8BA6-430F-B76A-00DBD68D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31" y="3744748"/>
                <a:ext cx="2545648" cy="375552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CE5F3-6E79-40F6-9321-5F8910A5B34F}"/>
                  </a:ext>
                </a:extLst>
              </p:cNvPr>
              <p:cNvSpPr txBox="1"/>
              <p:nvPr/>
            </p:nvSpPr>
            <p:spPr>
              <a:xfrm>
                <a:off x="254286" y="32593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⋅</m:t>
                    </m:r>
                    <m:sSup>
                      <m:sSupPr>
                        <m:ctrlPr>
                          <a:rPr lang="fr-FR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800" b="1" dirty="0">
                    <a:solidFill>
                      <a:srgbClr val="00B0F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d’hydroxyde de sodium (</a:t>
                </a:r>
                <a:r>
                  <a:rPr lang="fr-FR" sz="18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NaOH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CE5F3-6E79-40F6-9321-5F8910A5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86" y="325931"/>
                <a:ext cx="6097712" cy="375552"/>
              </a:xfrm>
              <a:prstGeom prst="rect">
                <a:avLst/>
              </a:prstGeom>
              <a:blipFill>
                <a:blip r:embed="rId4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0169F6-795A-4F62-B33B-6E44E9B816E3}"/>
              </a:ext>
            </a:extLst>
          </p:cNvPr>
          <p:cNvCxnSpPr>
            <a:cxnSpLocks/>
          </p:cNvCxnSpPr>
          <p:nvPr/>
        </p:nvCxnSpPr>
        <p:spPr>
          <a:xfrm flipV="1">
            <a:off x="5106256" y="513707"/>
            <a:ext cx="3308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E2FA2D-ED74-4361-AC03-45E4DC86FB2F}"/>
              </a:ext>
            </a:extLst>
          </p:cNvPr>
          <p:cNvSpPr txBox="1"/>
          <p:nvPr/>
        </p:nvSpPr>
        <p:spPr>
          <a:xfrm>
            <a:off x="8578922" y="325931"/>
            <a:ext cx="1736332" cy="375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gramme (g)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28BFC-E551-43A7-9DBC-09E0296FF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076" y="2167805"/>
            <a:ext cx="3061698" cy="25223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0CF3F-AAEC-4DA9-B1C4-0F21B4519504}"/>
              </a:ext>
            </a:extLst>
          </p:cNvPr>
          <p:cNvSpPr txBox="1"/>
          <p:nvPr/>
        </p:nvSpPr>
        <p:spPr>
          <a:xfrm>
            <a:off x="254286" y="1050840"/>
            <a:ext cx="2324527" cy="375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Exemple plus simple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9CED-CFE0-4A36-8829-C3F41F83AE0B}"/>
                  </a:ext>
                </a:extLst>
              </p:cNvPr>
              <p:cNvSpPr txBox="1"/>
              <p:nvPr/>
            </p:nvSpPr>
            <p:spPr>
              <a:xfrm>
                <a:off x="315930" y="1379311"/>
                <a:ext cx="6097712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d’hydroxyde de sodium (</a:t>
                </a:r>
                <a:r>
                  <a:rPr lang="fr-FR" sz="18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NaOH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9CED-CFE0-4A36-8829-C3F41F83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0" y="1379311"/>
                <a:ext cx="6097712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E5F97A-8A76-4883-BC0C-EA9056D11C07}"/>
              </a:ext>
            </a:extLst>
          </p:cNvPr>
          <p:cNvCxnSpPr>
            <a:cxnSpLocks/>
          </p:cNvCxnSpPr>
          <p:nvPr/>
        </p:nvCxnSpPr>
        <p:spPr>
          <a:xfrm>
            <a:off x="4304872" y="1567086"/>
            <a:ext cx="410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5A1A7C-22D5-4876-89F1-E81C652AFC3B}"/>
              </a:ext>
            </a:extLst>
          </p:cNvPr>
          <p:cNvSpPr txBox="1"/>
          <p:nvPr/>
        </p:nvSpPr>
        <p:spPr>
          <a:xfrm>
            <a:off x="8578922" y="1379356"/>
            <a:ext cx="1736332" cy="375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gramme (g)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69BD18B-334A-47C7-8269-200D94B523EA}"/>
                  </a:ext>
                </a:extLst>
              </p14:cNvPr>
              <p14:cNvContentPartPr/>
              <p14:nvPr/>
            </p14:nvContentPartPr>
            <p14:xfrm>
              <a:off x="4010974" y="5085522"/>
              <a:ext cx="360" cy="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69BD18B-334A-47C7-8269-200D94B523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1974" y="50765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48CCBA8-9446-4A22-9EC1-7C1DFD60D994}"/>
                  </a:ext>
                </a:extLst>
              </p14:cNvPr>
              <p14:cNvContentPartPr/>
              <p14:nvPr/>
            </p14:nvContentPartPr>
            <p14:xfrm>
              <a:off x="4022494" y="4755042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48CCBA8-9446-4A22-9EC1-7C1DFD60D9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3854" y="47460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C76CB4A-69F3-4595-90E6-E5289AAEAB0D}"/>
                  </a:ext>
                </a:extLst>
              </p14:cNvPr>
              <p14:cNvContentPartPr/>
              <p14:nvPr/>
            </p14:nvContentPartPr>
            <p14:xfrm>
              <a:off x="8184454" y="4377762"/>
              <a:ext cx="360" cy="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C76CB4A-69F3-4595-90E6-E5289AAEAB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5454" y="4368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CD4708F-29A9-4299-AAF0-3FC6A99960B3}"/>
                  </a:ext>
                </a:extLst>
              </p14:cNvPr>
              <p14:cNvContentPartPr/>
              <p14:nvPr/>
            </p14:nvContentPartPr>
            <p14:xfrm>
              <a:off x="7725094" y="4669722"/>
              <a:ext cx="4320" cy="27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CD4708F-29A9-4299-AAF0-3FC6A99960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6094" y="4660722"/>
                <a:ext cx="2196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363" name="Picture 362">
            <a:extLst>
              <a:ext uri="{FF2B5EF4-FFF2-40B4-BE49-F238E27FC236}">
                <a16:creationId xmlns:a16="http://schemas.microsoft.com/office/drawing/2014/main" id="{E539F913-429B-49FE-BE96-7BFF441F6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143" y="151715"/>
            <a:ext cx="1690750" cy="1392930"/>
          </a:xfrm>
          <a:prstGeom prst="rect">
            <a:avLst/>
          </a:prstGeom>
        </p:spPr>
      </p:pic>
      <p:pic>
        <p:nvPicPr>
          <p:cNvPr id="1026" name="Picture 2" descr="Nail Biter GIF - SpongebobSquarepants Spongebob NailBite GIFs">
            <a:extLst>
              <a:ext uri="{FF2B5EF4-FFF2-40B4-BE49-F238E27FC236}">
                <a16:creationId xmlns:a16="http://schemas.microsoft.com/office/drawing/2014/main" id="{A9DF78B4-A1BE-46CB-90D2-086D20926F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7" y="629142"/>
            <a:ext cx="1131385" cy="8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9BABF-5789-4FA3-A4AB-196AB9B3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34" y="2230100"/>
            <a:ext cx="3565132" cy="29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0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5</cp:revision>
  <dcterms:created xsi:type="dcterms:W3CDTF">2021-03-16T08:44:58Z</dcterms:created>
  <dcterms:modified xsi:type="dcterms:W3CDTF">2021-03-16T10:42:31Z</dcterms:modified>
</cp:coreProperties>
</file>