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388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8E1CC-098E-49BD-AABB-D2C78084BEC4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4BC7F-1475-40ED-8076-67444780DA2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86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4BC7F-1475-40ED-8076-67444780DA2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44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498F-751B-468F-B424-93CF051E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1CF47-C602-4213-B1A5-D5242E997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007D-E7A9-45D8-9C55-A9502B99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371D-D944-4B4D-B8AC-9096F3CC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ED49-0608-4F02-BD97-D3F5E3C8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6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CA1B-87E7-413D-B6E9-085354E9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C9E-B525-4E15-9C27-0BF4CA126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1146-D3E8-452C-A528-82C22F5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FD7F-F80F-4EEA-9E94-8FA88A34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29E34-CDC2-476A-8580-B817CBBC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6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32B40-BAFD-4F6D-9758-CCAA1AFAB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0A3B3-FDB7-4AED-85D6-5EEDD19BB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1258D-151D-4272-A045-EB999201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739-AFF1-4608-90B2-4F56EEA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C3A6-DD20-44CF-A332-B9A291A8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1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B2AC-9D61-4075-B924-B0D4BBB8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A410-7141-4CE1-988A-03BFF17F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CB88-526D-45A6-87F8-6175F8A8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681C-8B78-4056-8445-D7806E30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99F7B-EC96-4EF9-8DEA-3B480897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16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060F-66F7-4F56-8445-7C002F28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363F4-EB63-4D0C-939E-38E3204FF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FCB6-008D-4900-99BE-F5EC70F0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7894C-E37F-48F6-BFF4-86E1DBCB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7CF75-8B67-402C-AC78-AB779A20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F0F-8F3B-4928-B387-5CB1E024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4F00-CBF5-4B0E-B4FE-E8C80B349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8BE45-AF5A-4F66-8903-5811D3F50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B1578-3BF4-4CB7-ABB4-A3A436A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B530-3140-4F8C-B7A2-CCABC50A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3C13-E067-4AD2-8F7E-4663CB4C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73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ED63-8F03-42A4-8BD8-281977A1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8E44-1D9C-45BB-B495-1D3572CF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394AA-8629-47C3-BAF7-C7882629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BB249-A164-4EAD-9913-E37F8D4A0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E92F6-2A0F-4A0D-A0A6-548427B75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2419D-8EF5-41B2-8E23-B17F6708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E1A674-D942-4E1C-99B2-1D862F84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96D5C-EF2A-44C1-80AD-BAD293BD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39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4D84-0DFB-4BF5-BC1C-6659DF5F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2A98C-D8F9-496D-8BDF-C8B1F0E7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19B2A-5ECF-4864-A7C6-3B44BEB2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C1F81-392C-43E8-B841-0C10B6C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07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FA509-9E7E-40DF-9912-5ED5823A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74F31-DE71-466C-82CE-C931E1BB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DA32-1C01-498E-80B2-F1565674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0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B8EE-418B-4273-B426-503DBE624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CAF8-0038-4744-AA80-5301ACBB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DD77C-AE00-4CFD-8112-25705B0F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2EC63-012D-4FDF-9716-54F1A6E7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F898-E493-47E3-BB59-474B7AB5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2FCF-DE19-42C1-9BAD-A8EBB3F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4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7341-9344-4B7A-8B26-F9985DFF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9D6FF-9FA5-48FD-80B8-4B8E6F4D6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B00CC-6E90-4E41-A07A-B6AE736DD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72E0-C59F-4DD3-A509-646F3F0A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32C0-2705-41BC-A634-EF4B7C6D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DB8BE-A510-4216-8BA6-D8D7BFDF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9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A8B21-7368-44D1-AEB2-4EEA8EA9A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0B24-1910-43F2-BA81-F25325BC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DBB01-60DF-48C8-80AA-6E9C1665E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7C39-DE4E-4FA4-8485-BFD6F4B3FB92}" type="datetimeFigureOut">
              <a:rPr lang="fr-FR" smtClean="0"/>
              <a:t>16/02/2021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EBD3-8EF2-4F0F-93ED-E38903D98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74EC-2D9F-4CF9-8811-D4CBE1A63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6ED6-5DBB-43A6-804B-AF9522B055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2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FADF54-CF0F-4A7F-BCBF-9DFFCDD140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5" y="1359795"/>
            <a:ext cx="11589250" cy="37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F1C286-8387-4663-B6B7-DEA25AA8C483}"/>
              </a:ext>
            </a:extLst>
          </p:cNvPr>
          <p:cNvGrpSpPr/>
          <p:nvPr/>
        </p:nvGrpSpPr>
        <p:grpSpPr>
          <a:xfrm>
            <a:off x="267128" y="926923"/>
            <a:ext cx="11589250" cy="4302623"/>
            <a:chOff x="0" y="-204709"/>
            <a:chExt cx="5760720" cy="17941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FADF54-CF0F-4A7F-BCBF-9DFFCDD14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788"/>
              <a:ext cx="5760720" cy="1583690"/>
            </a:xfrm>
            <a:prstGeom prst="rect">
              <a:avLst/>
            </a:prstGeom>
          </p:spPr>
        </p:pic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32B00F20-DE22-40A3-9C97-664313A1D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876" y="-204709"/>
              <a:ext cx="4106045" cy="358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in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>
                <a:lnSpc>
                  <a:spcPct val="114000"/>
                </a:lnSpc>
                <a:spcBef>
                  <a:spcPts val="2400"/>
                </a:spcBef>
              </a:pPr>
              <a:r>
                <a:rPr lang="fr-FR" sz="5000" b="0" u="sng" kern="100" dirty="0">
                  <a:solidFill>
                    <a:srgbClr val="000000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Tableau périodique incomplet</a:t>
              </a:r>
              <a:endParaRPr lang="fr-FR" sz="5000" b="1" kern="10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4000"/>
                </a:lnSpc>
                <a:spcBef>
                  <a:spcPts val="2400"/>
                </a:spcBef>
              </a:pPr>
              <a:r>
                <a:rPr lang="fr-FR" sz="1300" b="1" u="none" strike="noStrike" kern="100" dirty="0">
                  <a:solidFill>
                    <a:srgbClr val="A6A6A6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1400" b="1" kern="10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14000"/>
                </a:lnSpc>
                <a:spcBef>
                  <a:spcPts val="2400"/>
                </a:spcBef>
              </a:pPr>
              <a:r>
                <a:rPr lang="fr-FR" sz="1300" b="1" u="none" strike="noStrike" kern="100" dirty="0">
                  <a:solidFill>
                    <a:srgbClr val="A6A6A6"/>
                  </a:solidFill>
                  <a:effectLst/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fr-FR" sz="1400" b="1" kern="100" dirty="0">
                <a:solidFill>
                  <a:srgbClr val="365F9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3485E5-5F70-4DBC-97F9-4667B582BF46}"/>
              </a:ext>
            </a:extLst>
          </p:cNvPr>
          <p:cNvSpPr txBox="1"/>
          <p:nvPr/>
        </p:nvSpPr>
        <p:spPr>
          <a:xfrm>
            <a:off x="11147460" y="1616649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He</a:t>
            </a:r>
          </a:p>
          <a:p>
            <a:pPr algn="ctr"/>
            <a:r>
              <a:rPr lang="fr-FR" sz="1000" b="1" dirty="0"/>
              <a:t>hélium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7B5A9-AF91-4A62-BE20-F9645F182684}"/>
              </a:ext>
            </a:extLst>
          </p:cNvPr>
          <p:cNvSpPr txBox="1"/>
          <p:nvPr/>
        </p:nvSpPr>
        <p:spPr>
          <a:xfrm>
            <a:off x="11147460" y="4545916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Xe</a:t>
            </a:r>
          </a:p>
          <a:p>
            <a:pPr algn="ctr"/>
            <a:r>
              <a:rPr lang="fr-FR" sz="1000" b="1" dirty="0"/>
              <a:t>Xénon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E70C6-62B6-448D-BBB7-F1BA79F2D3E2}"/>
              </a:ext>
            </a:extLst>
          </p:cNvPr>
          <p:cNvSpPr txBox="1"/>
          <p:nvPr/>
        </p:nvSpPr>
        <p:spPr>
          <a:xfrm>
            <a:off x="11157734" y="2368194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Ne</a:t>
            </a:r>
          </a:p>
          <a:p>
            <a:pPr algn="ctr"/>
            <a:r>
              <a:rPr lang="fr-FR" sz="1000" b="1" dirty="0"/>
              <a:t>Néon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148E6-7132-49A9-AD49-BC41814FCBB9}"/>
              </a:ext>
            </a:extLst>
          </p:cNvPr>
          <p:cNvSpPr txBox="1"/>
          <p:nvPr/>
        </p:nvSpPr>
        <p:spPr>
          <a:xfrm>
            <a:off x="11147460" y="3119739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Ar</a:t>
            </a:r>
          </a:p>
          <a:p>
            <a:pPr algn="ctr"/>
            <a:r>
              <a:rPr lang="fr-FR" sz="1000" b="1" dirty="0"/>
              <a:t>Argon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9D8B7-0479-45B9-AA5C-B1EDFD5BBAB0}"/>
              </a:ext>
            </a:extLst>
          </p:cNvPr>
          <p:cNvSpPr txBox="1"/>
          <p:nvPr/>
        </p:nvSpPr>
        <p:spPr>
          <a:xfrm>
            <a:off x="11147460" y="3794371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Kr</a:t>
            </a:r>
          </a:p>
          <a:p>
            <a:pPr algn="ctr"/>
            <a:r>
              <a:rPr lang="fr-FR" sz="1000" b="1" dirty="0"/>
              <a:t>Krypton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07F49-3121-4C39-A2B3-8DABF134036B}"/>
              </a:ext>
            </a:extLst>
          </p:cNvPr>
          <p:cNvSpPr txBox="1"/>
          <p:nvPr/>
        </p:nvSpPr>
        <p:spPr>
          <a:xfrm>
            <a:off x="8176516" y="2368194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</a:t>
            </a:r>
          </a:p>
          <a:p>
            <a:pPr algn="ctr"/>
            <a:r>
              <a:rPr lang="fr-FR" sz="1000" b="1" dirty="0"/>
              <a:t>Bore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B4985-C6E3-47A0-BA6B-0250E04515E9}"/>
              </a:ext>
            </a:extLst>
          </p:cNvPr>
          <p:cNvSpPr txBox="1"/>
          <p:nvPr/>
        </p:nvSpPr>
        <p:spPr>
          <a:xfrm>
            <a:off x="8792966" y="3069020"/>
            <a:ext cx="616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Si</a:t>
            </a:r>
          </a:p>
          <a:p>
            <a:pPr algn="ctr"/>
            <a:r>
              <a:rPr lang="fr-FR" sz="1000" b="1" dirty="0"/>
              <a:t>Silicium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0BB74-48A0-4DF9-96D7-DCF5C2C702A8}"/>
              </a:ext>
            </a:extLst>
          </p:cNvPr>
          <p:cNvSpPr txBox="1"/>
          <p:nvPr/>
        </p:nvSpPr>
        <p:spPr>
          <a:xfrm>
            <a:off x="9246741" y="3790394"/>
            <a:ext cx="84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As</a:t>
            </a:r>
          </a:p>
          <a:p>
            <a:pPr algn="ctr"/>
            <a:r>
              <a:rPr lang="fr-FR" sz="900" b="1" dirty="0"/>
              <a:t>Arsenic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5E9FE3-6D3B-4FB0-A1C5-A4D328F7BC9F}"/>
              </a:ext>
            </a:extLst>
          </p:cNvPr>
          <p:cNvSpPr txBox="1"/>
          <p:nvPr/>
        </p:nvSpPr>
        <p:spPr>
          <a:xfrm>
            <a:off x="9882027" y="4509970"/>
            <a:ext cx="84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</a:t>
            </a:r>
          </a:p>
          <a:p>
            <a:pPr algn="ctr"/>
            <a:r>
              <a:rPr lang="fr-FR" sz="900" b="1" dirty="0"/>
              <a:t>Tellure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23FC4-A997-4D12-BECF-5E374B9097CF}"/>
              </a:ext>
            </a:extLst>
          </p:cNvPr>
          <p:cNvSpPr txBox="1"/>
          <p:nvPr/>
        </p:nvSpPr>
        <p:spPr>
          <a:xfrm>
            <a:off x="267128" y="1616649"/>
            <a:ext cx="78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H</a:t>
            </a:r>
          </a:p>
          <a:p>
            <a:pPr algn="ctr"/>
            <a:r>
              <a:rPr lang="fr-FR" sz="1000" b="1" dirty="0"/>
              <a:t>Hydrogène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33B3D4-6516-4D6C-9B12-0AE2534681E5}"/>
              </a:ext>
            </a:extLst>
          </p:cNvPr>
          <p:cNvSpPr txBox="1"/>
          <p:nvPr/>
        </p:nvSpPr>
        <p:spPr>
          <a:xfrm>
            <a:off x="246580" y="3069020"/>
            <a:ext cx="780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Na</a:t>
            </a:r>
          </a:p>
          <a:p>
            <a:pPr algn="ctr"/>
            <a:r>
              <a:rPr lang="fr-FR" sz="1000" b="1" dirty="0"/>
              <a:t>Sodium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75DE8-651B-46C6-B81F-4CE96655F04E}"/>
              </a:ext>
            </a:extLst>
          </p:cNvPr>
          <p:cNvSpPr txBox="1"/>
          <p:nvPr/>
        </p:nvSpPr>
        <p:spPr>
          <a:xfrm>
            <a:off x="8747096" y="2368194"/>
            <a:ext cx="6493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 b="1" dirty="0"/>
              <a:t>C</a:t>
            </a:r>
          </a:p>
          <a:p>
            <a:pPr algn="ctr"/>
            <a:r>
              <a:rPr lang="fr-FR" sz="1000" b="1" dirty="0"/>
              <a:t>Carbone</a:t>
            </a:r>
          </a:p>
        </p:txBody>
      </p:sp>
    </p:spTree>
    <p:extLst>
      <p:ext uri="{BB962C8B-B14F-4D97-AF65-F5344CB8AC3E}">
        <p14:creationId xmlns:p14="http://schemas.microsoft.com/office/powerpoint/2010/main" val="24788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012DB-52A3-436D-8795-980D53D442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15" y="2489835"/>
            <a:ext cx="6363970" cy="1878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B1F365-994B-45F4-BB3D-33CF8F9D10C6}"/>
              </a:ext>
            </a:extLst>
          </p:cNvPr>
          <p:cNvSpPr txBox="1"/>
          <p:nvPr/>
        </p:nvSpPr>
        <p:spPr>
          <a:xfrm>
            <a:off x="2914015" y="3024257"/>
            <a:ext cx="406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Li</a:t>
            </a:r>
          </a:p>
          <a:p>
            <a:pPr algn="ctr"/>
            <a:r>
              <a:rPr lang="fr-FR" sz="500" b="1" dirty="0"/>
              <a:t>Lithium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A3CEE-37BF-44C1-80E7-D233BB054300}"/>
              </a:ext>
            </a:extLst>
          </p:cNvPr>
          <p:cNvSpPr txBox="1"/>
          <p:nvPr/>
        </p:nvSpPr>
        <p:spPr>
          <a:xfrm>
            <a:off x="8191500" y="3666068"/>
            <a:ext cx="4318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Se</a:t>
            </a:r>
          </a:p>
          <a:p>
            <a:pPr algn="ctr"/>
            <a:r>
              <a:rPr lang="fr-FR" sz="500" b="1" dirty="0" err="1"/>
              <a:t>Selenium</a:t>
            </a:r>
            <a:endParaRPr lang="fr-FR" sz="500" b="1" dirty="0"/>
          </a:p>
        </p:txBody>
      </p:sp>
    </p:spTree>
    <p:extLst>
      <p:ext uri="{BB962C8B-B14F-4D97-AF65-F5344CB8AC3E}">
        <p14:creationId xmlns:p14="http://schemas.microsoft.com/office/powerpoint/2010/main" val="289016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39413-3C55-4DF9-BAE5-88E79ED99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3209925"/>
            <a:ext cx="1562100" cy="438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38750D-078F-4646-956A-03B820C40D11}"/>
              </a:ext>
            </a:extLst>
          </p:cNvPr>
          <p:cNvSpPr/>
          <p:nvPr/>
        </p:nvSpPr>
        <p:spPr>
          <a:xfrm>
            <a:off x="6743700" y="3257550"/>
            <a:ext cx="13335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9D14F-EC23-4FD6-88BE-D85FD22981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63875" y="2658533"/>
            <a:ext cx="1314450" cy="8382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93AD4A-5909-4968-8528-31F69601CC62}"/>
              </a:ext>
            </a:extLst>
          </p:cNvPr>
          <p:cNvCxnSpPr>
            <a:endCxn id="5" idx="0"/>
          </p:cNvCxnSpPr>
          <p:nvPr/>
        </p:nvCxnSpPr>
        <p:spPr>
          <a:xfrm flipV="1">
            <a:off x="3543300" y="2658533"/>
            <a:ext cx="177800" cy="122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10FEB-59F5-4157-A2C3-DB3646898058}"/>
              </a:ext>
            </a:extLst>
          </p:cNvPr>
          <p:cNvCxnSpPr>
            <a:cxnSpLocks/>
          </p:cNvCxnSpPr>
          <p:nvPr/>
        </p:nvCxnSpPr>
        <p:spPr>
          <a:xfrm>
            <a:off x="3783012" y="2658534"/>
            <a:ext cx="145521" cy="1227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0D20AB7-0DE6-4111-A5CE-F0418DD754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27017" y="4042075"/>
            <a:ext cx="2876550" cy="14097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1117C-45E0-4668-AF97-D162C700C580}"/>
              </a:ext>
            </a:extLst>
          </p:cNvPr>
          <p:cNvCxnSpPr>
            <a:cxnSpLocks/>
          </p:cNvCxnSpPr>
          <p:nvPr/>
        </p:nvCxnSpPr>
        <p:spPr>
          <a:xfrm flipV="1">
            <a:off x="3222190" y="4634430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7B9ABA-3E24-4AAB-A969-CCDA2B9167F4}"/>
              </a:ext>
            </a:extLst>
          </p:cNvPr>
          <p:cNvCxnSpPr>
            <a:cxnSpLocks/>
          </p:cNvCxnSpPr>
          <p:nvPr/>
        </p:nvCxnSpPr>
        <p:spPr>
          <a:xfrm flipV="1">
            <a:off x="3231815" y="4934150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2CA8EC-9ADB-439C-820A-17FED37AB389}"/>
              </a:ext>
            </a:extLst>
          </p:cNvPr>
          <p:cNvCxnSpPr>
            <a:cxnSpLocks/>
          </p:cNvCxnSpPr>
          <p:nvPr/>
        </p:nvCxnSpPr>
        <p:spPr>
          <a:xfrm flipV="1">
            <a:off x="4705550" y="4934149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FCA5D0-AA63-46B5-8CB4-FC342100E4AF}"/>
              </a:ext>
            </a:extLst>
          </p:cNvPr>
          <p:cNvCxnSpPr>
            <a:cxnSpLocks/>
          </p:cNvCxnSpPr>
          <p:nvPr/>
        </p:nvCxnSpPr>
        <p:spPr>
          <a:xfrm flipV="1">
            <a:off x="4705550" y="4644054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8370AE8-3421-4212-900D-BF4B3D64A49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326608" y="3910329"/>
            <a:ext cx="2238375" cy="14097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EE5DC3-3DDD-4E7B-9D87-7F4757AE762D}"/>
              </a:ext>
            </a:extLst>
          </p:cNvPr>
          <p:cNvCxnSpPr>
            <a:cxnSpLocks/>
          </p:cNvCxnSpPr>
          <p:nvPr/>
        </p:nvCxnSpPr>
        <p:spPr>
          <a:xfrm flipV="1">
            <a:off x="8807450" y="4824729"/>
            <a:ext cx="2159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2145F-7B0E-4555-A989-9272EAACA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075" y="2110104"/>
            <a:ext cx="1438275" cy="8953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9121E2-0C0D-472D-8514-B9029143A5C7}"/>
              </a:ext>
            </a:extLst>
          </p:cNvPr>
          <p:cNvCxnSpPr/>
          <p:nvPr/>
        </p:nvCxnSpPr>
        <p:spPr>
          <a:xfrm flipV="1">
            <a:off x="8051800" y="2074120"/>
            <a:ext cx="177800" cy="122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3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AA576-DCD4-4579-8C61-1C532BC40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5" y="2886075"/>
            <a:ext cx="2038350" cy="542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8B9B5E-27D9-4980-8840-F7B97224EF9D}"/>
              </a:ext>
            </a:extLst>
          </p:cNvPr>
          <p:cNvSpPr/>
          <p:nvPr/>
        </p:nvSpPr>
        <p:spPr>
          <a:xfrm rot="2893585">
            <a:off x="6471620" y="2964854"/>
            <a:ext cx="275167" cy="15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C1652-2350-4162-BE96-0C050A1D393F}"/>
              </a:ext>
            </a:extLst>
          </p:cNvPr>
          <p:cNvSpPr/>
          <p:nvPr/>
        </p:nvSpPr>
        <p:spPr>
          <a:xfrm rot="7877666">
            <a:off x="6473106" y="3234274"/>
            <a:ext cx="275167" cy="156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BD780-2206-4844-92BD-E569859F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862012"/>
            <a:ext cx="8277225" cy="5133975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056F3B-E0DF-4811-93B7-00DB2A61B177}"/>
              </a:ext>
            </a:extLst>
          </p:cNvPr>
          <p:cNvSpPr/>
          <p:nvPr/>
        </p:nvSpPr>
        <p:spPr>
          <a:xfrm>
            <a:off x="3647976" y="3869356"/>
            <a:ext cx="2377440" cy="3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dans la vidéo précédente</a:t>
            </a:r>
          </a:p>
        </p:txBody>
      </p:sp>
    </p:spTree>
    <p:extLst>
      <p:ext uri="{BB962C8B-B14F-4D97-AF65-F5344CB8AC3E}">
        <p14:creationId xmlns:p14="http://schemas.microsoft.com/office/powerpoint/2010/main" val="25176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52472-6DCD-4756-8B3C-B6CF64A50C9D}"/>
              </a:ext>
            </a:extLst>
          </p:cNvPr>
          <p:cNvSpPr txBox="1"/>
          <p:nvPr/>
        </p:nvSpPr>
        <p:spPr>
          <a:xfrm>
            <a:off x="2188396" y="1530849"/>
            <a:ext cx="7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22505-0FF6-4A0B-A637-3FA339EE9F56}"/>
              </a:ext>
            </a:extLst>
          </p:cNvPr>
          <p:cNvSpPr txBox="1"/>
          <p:nvPr/>
        </p:nvSpPr>
        <p:spPr>
          <a:xfrm>
            <a:off x="2619911" y="1879633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0631C-37FC-48CB-BD03-50125FDEE5C7}"/>
              </a:ext>
            </a:extLst>
          </p:cNvPr>
          <p:cNvSpPr txBox="1"/>
          <p:nvPr/>
        </p:nvSpPr>
        <p:spPr>
          <a:xfrm>
            <a:off x="1756881" y="1879633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C65BA-C3AB-4B94-8E6D-6F0D5810E77B}"/>
              </a:ext>
            </a:extLst>
          </p:cNvPr>
          <p:cNvSpPr txBox="1"/>
          <p:nvPr/>
        </p:nvSpPr>
        <p:spPr>
          <a:xfrm>
            <a:off x="2147300" y="1099873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B9142-DD4A-4AE9-B41E-DF2E2399CD91}"/>
              </a:ext>
            </a:extLst>
          </p:cNvPr>
          <p:cNvSpPr txBox="1"/>
          <p:nvPr/>
        </p:nvSpPr>
        <p:spPr>
          <a:xfrm>
            <a:off x="6018944" y="146920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860F-84F3-4160-A2F2-DAE0F3FE3F64}"/>
              </a:ext>
            </a:extLst>
          </p:cNvPr>
          <p:cNvSpPr txBox="1"/>
          <p:nvPr/>
        </p:nvSpPr>
        <p:spPr>
          <a:xfrm>
            <a:off x="6500117" y="1467494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EC5C0-C392-4958-AA23-2C0CE0ECBA06}"/>
              </a:ext>
            </a:extLst>
          </p:cNvPr>
          <p:cNvSpPr txBox="1"/>
          <p:nvPr/>
        </p:nvSpPr>
        <p:spPr>
          <a:xfrm>
            <a:off x="6981290" y="1467494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A9B9F-9961-4B98-AAD9-70F352C85B12}"/>
              </a:ext>
            </a:extLst>
          </p:cNvPr>
          <p:cNvSpPr txBox="1"/>
          <p:nvPr/>
        </p:nvSpPr>
        <p:spPr>
          <a:xfrm>
            <a:off x="2809126" y="436480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953315-5CA0-4628-AE1E-9247C0E7B8C0}"/>
              </a:ext>
            </a:extLst>
          </p:cNvPr>
          <p:cNvSpPr txBox="1"/>
          <p:nvPr/>
        </p:nvSpPr>
        <p:spPr>
          <a:xfrm>
            <a:off x="3364787" y="436480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B4ECA-6098-48B3-B62B-57DE6FFC8CC2}"/>
              </a:ext>
            </a:extLst>
          </p:cNvPr>
          <p:cNvSpPr txBox="1"/>
          <p:nvPr/>
        </p:nvSpPr>
        <p:spPr>
          <a:xfrm>
            <a:off x="3845960" y="436480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22CFB-F653-423B-8D60-B96D04D4F622}"/>
              </a:ext>
            </a:extLst>
          </p:cNvPr>
          <p:cNvSpPr txBox="1"/>
          <p:nvPr/>
        </p:nvSpPr>
        <p:spPr>
          <a:xfrm>
            <a:off x="4327133" y="436282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F38FD-C2AE-438B-915C-DACE72D48D76}"/>
              </a:ext>
            </a:extLst>
          </p:cNvPr>
          <p:cNvSpPr txBox="1"/>
          <p:nvPr/>
        </p:nvSpPr>
        <p:spPr>
          <a:xfrm>
            <a:off x="8231315" y="436282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D3DF9-C134-4103-AA13-383582371949}"/>
              </a:ext>
            </a:extLst>
          </p:cNvPr>
          <p:cNvSpPr txBox="1"/>
          <p:nvPr/>
        </p:nvSpPr>
        <p:spPr>
          <a:xfrm>
            <a:off x="8712488" y="436282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C89E7-51AF-41EE-BF91-F5631C5FF0BA}"/>
              </a:ext>
            </a:extLst>
          </p:cNvPr>
          <p:cNvSpPr txBox="1"/>
          <p:nvPr/>
        </p:nvSpPr>
        <p:spPr>
          <a:xfrm>
            <a:off x="7672232" y="4362825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4619EB-1051-41AD-A881-BF076AB9C359}"/>
              </a:ext>
            </a:extLst>
          </p:cNvPr>
          <p:cNvSpPr txBox="1"/>
          <p:nvPr/>
        </p:nvSpPr>
        <p:spPr>
          <a:xfrm>
            <a:off x="5293382" y="5302625"/>
            <a:ext cx="4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310D9B-399F-43E4-943C-95077B98F6B3}"/>
              </a:ext>
            </a:extLst>
          </p:cNvPr>
          <p:cNvSpPr txBox="1"/>
          <p:nvPr/>
        </p:nvSpPr>
        <p:spPr>
          <a:xfrm>
            <a:off x="5198988" y="5247592"/>
            <a:ext cx="455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1B76A5-0D61-4695-BC8D-FB0921F8AAC0}"/>
              </a:ext>
            </a:extLst>
          </p:cNvPr>
          <p:cNvSpPr txBox="1"/>
          <p:nvPr/>
        </p:nvSpPr>
        <p:spPr>
          <a:xfrm>
            <a:off x="5198989" y="5410347"/>
            <a:ext cx="455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16A7A-844A-4D73-8679-DE37E5B8966B}"/>
              </a:ext>
            </a:extLst>
          </p:cNvPr>
          <p:cNvSpPr txBox="1"/>
          <p:nvPr/>
        </p:nvSpPr>
        <p:spPr>
          <a:xfrm>
            <a:off x="3854522" y="3244334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DA733E-D50A-4949-A7F9-9BBA83D4600D}"/>
              </a:ext>
            </a:extLst>
          </p:cNvPr>
          <p:cNvSpPr txBox="1"/>
          <p:nvPr/>
        </p:nvSpPr>
        <p:spPr>
          <a:xfrm>
            <a:off x="4878777" y="3244334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7BCE14-03E6-422B-81D8-79FBB1751E46}"/>
              </a:ext>
            </a:extLst>
          </p:cNvPr>
          <p:cNvSpPr txBox="1"/>
          <p:nvPr/>
        </p:nvSpPr>
        <p:spPr>
          <a:xfrm>
            <a:off x="2856216" y="3253692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AB55F-4B1D-40F3-AC22-D14E63805541}"/>
              </a:ext>
            </a:extLst>
          </p:cNvPr>
          <p:cNvSpPr txBox="1"/>
          <p:nvPr/>
        </p:nvSpPr>
        <p:spPr>
          <a:xfrm>
            <a:off x="4273330" y="2567992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C59620-7BCD-49BD-8685-28AAEF1054F6}"/>
              </a:ext>
            </a:extLst>
          </p:cNvPr>
          <p:cNvSpPr/>
          <p:nvPr/>
        </p:nvSpPr>
        <p:spPr>
          <a:xfrm>
            <a:off x="3952259" y="3259702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6381F8-D278-4C3A-BCB9-193B34227033}"/>
              </a:ext>
            </a:extLst>
          </p:cNvPr>
          <p:cNvSpPr/>
          <p:nvPr/>
        </p:nvSpPr>
        <p:spPr>
          <a:xfrm flipV="1">
            <a:off x="4231574" y="2677260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7DF4171-52DC-4B98-AAAE-ADE573C0863D}"/>
              </a:ext>
            </a:extLst>
          </p:cNvPr>
          <p:cNvSpPr/>
          <p:nvPr/>
        </p:nvSpPr>
        <p:spPr>
          <a:xfrm>
            <a:off x="4606030" y="2685403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9D26ED-1347-444D-860B-7B98CCFC5C66}"/>
              </a:ext>
            </a:extLst>
          </p:cNvPr>
          <p:cNvSpPr/>
          <p:nvPr/>
        </p:nvSpPr>
        <p:spPr>
          <a:xfrm>
            <a:off x="4230268" y="2758770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3E50C8-0421-41A7-ADE7-21C3E33BF7ED}"/>
              </a:ext>
            </a:extLst>
          </p:cNvPr>
          <p:cNvSpPr/>
          <p:nvPr/>
        </p:nvSpPr>
        <p:spPr>
          <a:xfrm>
            <a:off x="4043099" y="3257586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137D5D-AC91-49BD-841A-9E89C2752DFF}"/>
              </a:ext>
            </a:extLst>
          </p:cNvPr>
          <p:cNvSpPr/>
          <p:nvPr/>
        </p:nvSpPr>
        <p:spPr>
          <a:xfrm>
            <a:off x="3092522" y="3405377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D1E52F-E4BC-42DD-A2FF-C870C816B53D}"/>
              </a:ext>
            </a:extLst>
          </p:cNvPr>
          <p:cNvSpPr/>
          <p:nvPr/>
        </p:nvSpPr>
        <p:spPr>
          <a:xfrm>
            <a:off x="3952259" y="3526332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ED63CB-AE4D-4881-9406-2F2038A2413D}"/>
              </a:ext>
            </a:extLst>
          </p:cNvPr>
          <p:cNvSpPr/>
          <p:nvPr/>
        </p:nvSpPr>
        <p:spPr>
          <a:xfrm>
            <a:off x="4058625" y="3526331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58B990-3A5D-4714-BB4B-BDC60886ABE0}"/>
              </a:ext>
            </a:extLst>
          </p:cNvPr>
          <p:cNvSpPr/>
          <p:nvPr/>
        </p:nvSpPr>
        <p:spPr>
          <a:xfrm>
            <a:off x="3854522" y="3405377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C7673F-3AD6-471D-815F-7D37FB198798}"/>
              </a:ext>
            </a:extLst>
          </p:cNvPr>
          <p:cNvSpPr/>
          <p:nvPr/>
        </p:nvSpPr>
        <p:spPr>
          <a:xfrm>
            <a:off x="4130344" y="3401108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B4ACE6-7734-4418-A48E-E4D50293D05E}"/>
              </a:ext>
            </a:extLst>
          </p:cNvPr>
          <p:cNvSpPr/>
          <p:nvPr/>
        </p:nvSpPr>
        <p:spPr>
          <a:xfrm>
            <a:off x="4940290" y="3240616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D6BF83-A9A5-45AA-9A2C-164ED5235313}"/>
              </a:ext>
            </a:extLst>
          </p:cNvPr>
          <p:cNvSpPr/>
          <p:nvPr/>
        </p:nvSpPr>
        <p:spPr>
          <a:xfrm>
            <a:off x="5038882" y="3240616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2AD751-4894-46A4-B6E8-DADEFA177D71}"/>
              </a:ext>
            </a:extLst>
          </p:cNvPr>
          <p:cNvSpPr/>
          <p:nvPr/>
        </p:nvSpPr>
        <p:spPr>
          <a:xfrm>
            <a:off x="4925928" y="3528448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DDE2D2-887C-46E1-BA82-C2EFE242A404}"/>
              </a:ext>
            </a:extLst>
          </p:cNvPr>
          <p:cNvSpPr/>
          <p:nvPr/>
        </p:nvSpPr>
        <p:spPr>
          <a:xfrm>
            <a:off x="5038882" y="3526330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CDF21C-F633-4BBD-8F10-4C677CCC713A}"/>
              </a:ext>
            </a:extLst>
          </p:cNvPr>
          <p:cNvSpPr/>
          <p:nvPr/>
        </p:nvSpPr>
        <p:spPr>
          <a:xfrm>
            <a:off x="4846575" y="3373879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347C8EA-C549-4861-B23C-3CE8BD68A586}"/>
              </a:ext>
            </a:extLst>
          </p:cNvPr>
          <p:cNvSpPr/>
          <p:nvPr/>
        </p:nvSpPr>
        <p:spPr>
          <a:xfrm>
            <a:off x="5107336" y="3383473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0C75FA-348D-4E2B-8C08-48F3A10A1216}"/>
              </a:ext>
            </a:extLst>
          </p:cNvPr>
          <p:cNvSpPr/>
          <p:nvPr/>
        </p:nvSpPr>
        <p:spPr>
          <a:xfrm>
            <a:off x="2329419" y="15480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3DC537D-C3ED-4627-81BF-DB5A833D7B02}"/>
              </a:ext>
            </a:extLst>
          </p:cNvPr>
          <p:cNvSpPr/>
          <p:nvPr/>
        </p:nvSpPr>
        <p:spPr>
          <a:xfrm>
            <a:off x="2261868" y="15480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8026EC-0B4F-440C-A50A-7CA14E3B3A87}"/>
              </a:ext>
            </a:extLst>
          </p:cNvPr>
          <p:cNvSpPr/>
          <p:nvPr/>
        </p:nvSpPr>
        <p:spPr>
          <a:xfrm>
            <a:off x="2264314" y="13873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BA5D4AA-3C51-4D61-B5E2-C10757285B5C}"/>
              </a:ext>
            </a:extLst>
          </p:cNvPr>
          <p:cNvSpPr/>
          <p:nvPr/>
        </p:nvSpPr>
        <p:spPr>
          <a:xfrm>
            <a:off x="2329419" y="138736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58A78F-2E96-4483-9F70-C0DED75E41ED}"/>
              </a:ext>
            </a:extLst>
          </p:cNvPr>
          <p:cNvSpPr/>
          <p:nvPr/>
        </p:nvSpPr>
        <p:spPr>
          <a:xfrm>
            <a:off x="2003395" y="19118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F8FD18-C288-4632-AED6-3B43DE08B1CA}"/>
              </a:ext>
            </a:extLst>
          </p:cNvPr>
          <p:cNvSpPr/>
          <p:nvPr/>
        </p:nvSpPr>
        <p:spPr>
          <a:xfrm>
            <a:off x="2056261" y="19711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78ABE30-891F-4D2F-8E2D-DD3DA7759A7E}"/>
              </a:ext>
            </a:extLst>
          </p:cNvPr>
          <p:cNvSpPr/>
          <p:nvPr/>
        </p:nvSpPr>
        <p:spPr>
          <a:xfrm>
            <a:off x="2166652" y="17871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A88670-6ECA-4F8E-AE86-B16E16767B99}"/>
              </a:ext>
            </a:extLst>
          </p:cNvPr>
          <p:cNvSpPr/>
          <p:nvPr/>
        </p:nvSpPr>
        <p:spPr>
          <a:xfrm>
            <a:off x="2222558" y="183893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DB8579-C018-42FC-A401-843C39FF8E7A}"/>
              </a:ext>
            </a:extLst>
          </p:cNvPr>
          <p:cNvSpPr/>
          <p:nvPr/>
        </p:nvSpPr>
        <p:spPr>
          <a:xfrm>
            <a:off x="2445689" y="17707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FC43D51-E407-41C4-8358-D78E4F4A67CD}"/>
              </a:ext>
            </a:extLst>
          </p:cNvPr>
          <p:cNvSpPr/>
          <p:nvPr/>
        </p:nvSpPr>
        <p:spPr>
          <a:xfrm>
            <a:off x="2403536" y="18225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3C01CCC-1E4D-4CC7-BCE5-65F74E8A1BC7}"/>
              </a:ext>
            </a:extLst>
          </p:cNvPr>
          <p:cNvSpPr/>
          <p:nvPr/>
        </p:nvSpPr>
        <p:spPr>
          <a:xfrm>
            <a:off x="2695636" y="19469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AC213B-547C-4196-B1B2-BE9E6F9F8949}"/>
              </a:ext>
            </a:extLst>
          </p:cNvPr>
          <p:cNvSpPr/>
          <p:nvPr/>
        </p:nvSpPr>
        <p:spPr>
          <a:xfrm>
            <a:off x="2649917" y="200549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8C2248-3CDE-4806-BDDC-C959FF4BFE53}"/>
              </a:ext>
            </a:extLst>
          </p:cNvPr>
          <p:cNvSpPr/>
          <p:nvPr/>
        </p:nvSpPr>
        <p:spPr>
          <a:xfrm>
            <a:off x="1785326" y="19922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D515D2D-CD58-4BE8-8618-7363BAD54434}"/>
              </a:ext>
            </a:extLst>
          </p:cNvPr>
          <p:cNvSpPr/>
          <p:nvPr/>
        </p:nvSpPr>
        <p:spPr>
          <a:xfrm>
            <a:off x="1785325" y="20721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788297-127C-4FA5-A87F-68FD12DB2756}"/>
              </a:ext>
            </a:extLst>
          </p:cNvPr>
          <p:cNvSpPr/>
          <p:nvPr/>
        </p:nvSpPr>
        <p:spPr>
          <a:xfrm>
            <a:off x="1892299" y="216104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276DC42-C160-4C77-8751-EB37D02484E9}"/>
              </a:ext>
            </a:extLst>
          </p:cNvPr>
          <p:cNvSpPr/>
          <p:nvPr/>
        </p:nvSpPr>
        <p:spPr>
          <a:xfrm>
            <a:off x="1970326" y="215482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7C4D7F-43FD-4B81-A314-CA86D439A970}"/>
              </a:ext>
            </a:extLst>
          </p:cNvPr>
          <p:cNvSpPr/>
          <p:nvPr/>
        </p:nvSpPr>
        <p:spPr>
          <a:xfrm>
            <a:off x="2728964" y="21481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6C88C4-CD82-4D9A-9270-A1C759856F0E}"/>
              </a:ext>
            </a:extLst>
          </p:cNvPr>
          <p:cNvSpPr/>
          <p:nvPr/>
        </p:nvSpPr>
        <p:spPr>
          <a:xfrm>
            <a:off x="2810497" y="21481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57A7EFC-CE54-4333-83BA-90D5C67C0EA1}"/>
              </a:ext>
            </a:extLst>
          </p:cNvPr>
          <p:cNvSpPr/>
          <p:nvPr/>
        </p:nvSpPr>
        <p:spPr>
          <a:xfrm>
            <a:off x="2871219" y="20012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0A958E4-A56C-47DC-8D41-EDF3CBD58C88}"/>
              </a:ext>
            </a:extLst>
          </p:cNvPr>
          <p:cNvSpPr/>
          <p:nvPr/>
        </p:nvSpPr>
        <p:spPr>
          <a:xfrm>
            <a:off x="2871219" y="207940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84868F4-AF97-494B-8463-54653595AC6E}"/>
              </a:ext>
            </a:extLst>
          </p:cNvPr>
          <p:cNvSpPr/>
          <p:nvPr/>
        </p:nvSpPr>
        <p:spPr>
          <a:xfrm>
            <a:off x="2189511" y="12162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7739993-DD16-4B05-8F9D-0AD4AC8480D7}"/>
              </a:ext>
            </a:extLst>
          </p:cNvPr>
          <p:cNvSpPr/>
          <p:nvPr/>
        </p:nvSpPr>
        <p:spPr>
          <a:xfrm>
            <a:off x="2238197" y="115726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D40A69-1122-4CBC-8823-2CC70082087B}"/>
              </a:ext>
            </a:extLst>
          </p:cNvPr>
          <p:cNvSpPr/>
          <p:nvPr/>
        </p:nvSpPr>
        <p:spPr>
          <a:xfrm>
            <a:off x="2352278" y="115726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E8A41-FFAE-4552-AE74-2370A8AE1CF9}"/>
              </a:ext>
            </a:extLst>
          </p:cNvPr>
          <p:cNvSpPr/>
          <p:nvPr/>
        </p:nvSpPr>
        <p:spPr>
          <a:xfrm>
            <a:off x="2404711" y="121624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960166-43B4-4250-83DF-0B21B5AA8CDB}"/>
              </a:ext>
            </a:extLst>
          </p:cNvPr>
          <p:cNvSpPr txBox="1"/>
          <p:nvPr/>
        </p:nvSpPr>
        <p:spPr>
          <a:xfrm>
            <a:off x="4148432" y="1591673"/>
            <a:ext cx="78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0DFEBE-68BC-493D-9B57-215C49FB67E0}"/>
              </a:ext>
            </a:extLst>
          </p:cNvPr>
          <p:cNvSpPr txBox="1"/>
          <p:nvPr/>
        </p:nvSpPr>
        <p:spPr>
          <a:xfrm>
            <a:off x="4579947" y="1940457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9AE86E-0D6C-4CF5-ADD8-04E79FC98F7D}"/>
              </a:ext>
            </a:extLst>
          </p:cNvPr>
          <p:cNvSpPr txBox="1"/>
          <p:nvPr/>
        </p:nvSpPr>
        <p:spPr>
          <a:xfrm>
            <a:off x="3716917" y="1940457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6FB44F-AAD9-4EAA-BE99-BF1891528998}"/>
              </a:ext>
            </a:extLst>
          </p:cNvPr>
          <p:cNvSpPr txBox="1"/>
          <p:nvPr/>
        </p:nvSpPr>
        <p:spPr>
          <a:xfrm>
            <a:off x="4107336" y="1160697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BF2A4C2-68C2-4BC8-9D18-2DB7C84651C7}"/>
              </a:ext>
            </a:extLst>
          </p:cNvPr>
          <p:cNvSpPr/>
          <p:nvPr/>
        </p:nvSpPr>
        <p:spPr>
          <a:xfrm>
            <a:off x="4289455" y="16088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FA6CD24-ECA7-43F3-8722-49DA8C2A7439}"/>
              </a:ext>
            </a:extLst>
          </p:cNvPr>
          <p:cNvSpPr/>
          <p:nvPr/>
        </p:nvSpPr>
        <p:spPr>
          <a:xfrm>
            <a:off x="4221904" y="160885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CFB4497-F87D-417E-B04D-7E652A8EE0A9}"/>
              </a:ext>
            </a:extLst>
          </p:cNvPr>
          <p:cNvSpPr/>
          <p:nvPr/>
        </p:nvSpPr>
        <p:spPr>
          <a:xfrm>
            <a:off x="4224350" y="14481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E8D99B8-D6D7-49A4-90B9-348F5E9F7802}"/>
              </a:ext>
            </a:extLst>
          </p:cNvPr>
          <p:cNvSpPr/>
          <p:nvPr/>
        </p:nvSpPr>
        <p:spPr>
          <a:xfrm>
            <a:off x="4289455" y="14481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91B850E-6FE9-4827-A026-A54C8CBF2A27}"/>
              </a:ext>
            </a:extLst>
          </p:cNvPr>
          <p:cNvSpPr/>
          <p:nvPr/>
        </p:nvSpPr>
        <p:spPr>
          <a:xfrm>
            <a:off x="3963431" y="19726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4A76ADE-1ED3-447E-A5DA-10E6ABA15CBE}"/>
              </a:ext>
            </a:extLst>
          </p:cNvPr>
          <p:cNvSpPr/>
          <p:nvPr/>
        </p:nvSpPr>
        <p:spPr>
          <a:xfrm>
            <a:off x="4016297" y="20319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C2E0D0D-727D-4988-8476-C3D76E700EE5}"/>
              </a:ext>
            </a:extLst>
          </p:cNvPr>
          <p:cNvSpPr/>
          <p:nvPr/>
        </p:nvSpPr>
        <p:spPr>
          <a:xfrm>
            <a:off x="4126688" y="184801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3CA3794-A82A-4A61-9C2A-195766CFE552}"/>
              </a:ext>
            </a:extLst>
          </p:cNvPr>
          <p:cNvSpPr/>
          <p:nvPr/>
        </p:nvSpPr>
        <p:spPr>
          <a:xfrm>
            <a:off x="4182594" y="18997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DE729E-932F-4C5F-89EA-BDA5CCDA86AE}"/>
              </a:ext>
            </a:extLst>
          </p:cNvPr>
          <p:cNvSpPr/>
          <p:nvPr/>
        </p:nvSpPr>
        <p:spPr>
          <a:xfrm>
            <a:off x="3745362" y="20530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5FAB0B-7CA6-460D-94B7-B10A6AEE563A}"/>
              </a:ext>
            </a:extLst>
          </p:cNvPr>
          <p:cNvSpPr/>
          <p:nvPr/>
        </p:nvSpPr>
        <p:spPr>
          <a:xfrm>
            <a:off x="3745361" y="21329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022980F-36CE-463B-A6B0-11DA3D294626}"/>
              </a:ext>
            </a:extLst>
          </p:cNvPr>
          <p:cNvSpPr/>
          <p:nvPr/>
        </p:nvSpPr>
        <p:spPr>
          <a:xfrm>
            <a:off x="3852335" y="222186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ED54D63-1490-4C16-82A5-507B4CF93FEB}"/>
              </a:ext>
            </a:extLst>
          </p:cNvPr>
          <p:cNvSpPr/>
          <p:nvPr/>
        </p:nvSpPr>
        <p:spPr>
          <a:xfrm>
            <a:off x="3930362" y="221564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4E0672F-69A2-441D-AC39-0A2AB8F43AAA}"/>
              </a:ext>
            </a:extLst>
          </p:cNvPr>
          <p:cNvSpPr/>
          <p:nvPr/>
        </p:nvSpPr>
        <p:spPr>
          <a:xfrm>
            <a:off x="4689000" y="22089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99D8D79-20A6-4783-8681-2035A6684F18}"/>
              </a:ext>
            </a:extLst>
          </p:cNvPr>
          <p:cNvSpPr/>
          <p:nvPr/>
        </p:nvSpPr>
        <p:spPr>
          <a:xfrm>
            <a:off x="4770533" y="22089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67FA6BB-CE98-4685-BC91-683B56BE2E74}"/>
              </a:ext>
            </a:extLst>
          </p:cNvPr>
          <p:cNvSpPr/>
          <p:nvPr/>
        </p:nvSpPr>
        <p:spPr>
          <a:xfrm>
            <a:off x="4831255" y="20621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A846AAF-BBFA-4E7D-B9B7-C1045E174CC2}"/>
              </a:ext>
            </a:extLst>
          </p:cNvPr>
          <p:cNvSpPr/>
          <p:nvPr/>
        </p:nvSpPr>
        <p:spPr>
          <a:xfrm>
            <a:off x="4831255" y="21402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A8FA1FF-F801-4799-ADF4-D842BAE28E50}"/>
              </a:ext>
            </a:extLst>
          </p:cNvPr>
          <p:cNvSpPr/>
          <p:nvPr/>
        </p:nvSpPr>
        <p:spPr>
          <a:xfrm rot="5400000">
            <a:off x="4141211" y="1522256"/>
            <a:ext cx="21345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C4A9D35-E0A9-40A6-8507-3139900C1908}"/>
              </a:ext>
            </a:extLst>
          </p:cNvPr>
          <p:cNvSpPr/>
          <p:nvPr/>
        </p:nvSpPr>
        <p:spPr>
          <a:xfrm rot="2696850">
            <a:off x="4291551" y="1241922"/>
            <a:ext cx="1220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70EA6D2-4877-409F-9AC8-917AEFC2B5BB}"/>
              </a:ext>
            </a:extLst>
          </p:cNvPr>
          <p:cNvSpPr/>
          <p:nvPr/>
        </p:nvSpPr>
        <p:spPr>
          <a:xfrm rot="19421789">
            <a:off x="4150116" y="1239108"/>
            <a:ext cx="1220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D2EA03C-A498-491F-B360-BC3C12D4B6A7}"/>
              </a:ext>
            </a:extLst>
          </p:cNvPr>
          <p:cNvSpPr/>
          <p:nvPr/>
        </p:nvSpPr>
        <p:spPr>
          <a:xfrm rot="5400000">
            <a:off x="4205588" y="1522256"/>
            <a:ext cx="21345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EF85134-CA15-445B-98EC-4C05AD52E183}"/>
              </a:ext>
            </a:extLst>
          </p:cNvPr>
          <p:cNvSpPr/>
          <p:nvPr/>
        </p:nvSpPr>
        <p:spPr>
          <a:xfrm rot="8581537">
            <a:off x="3941317" y="1906548"/>
            <a:ext cx="25047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047298E-DC3B-4B5E-A10F-1DF2A2CA511C}"/>
              </a:ext>
            </a:extLst>
          </p:cNvPr>
          <p:cNvSpPr/>
          <p:nvPr/>
        </p:nvSpPr>
        <p:spPr>
          <a:xfrm rot="8581537">
            <a:off x="3997435" y="1967154"/>
            <a:ext cx="25047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8E1E2A-9DE4-49E3-9DB7-8F3D4E935532}"/>
              </a:ext>
            </a:extLst>
          </p:cNvPr>
          <p:cNvSpPr/>
          <p:nvPr/>
        </p:nvSpPr>
        <p:spPr>
          <a:xfrm rot="13002662">
            <a:off x="4387731" y="1913787"/>
            <a:ext cx="32111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7967B79-3BDA-46B8-9298-7176F635292D}"/>
              </a:ext>
            </a:extLst>
          </p:cNvPr>
          <p:cNvSpPr/>
          <p:nvPr/>
        </p:nvSpPr>
        <p:spPr>
          <a:xfrm rot="13002662">
            <a:off x="4338349" y="1970800"/>
            <a:ext cx="324102" cy="49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1B8B308-CE30-4638-9A2E-66DB9DB562D4}"/>
              </a:ext>
            </a:extLst>
          </p:cNvPr>
          <p:cNvSpPr/>
          <p:nvPr/>
        </p:nvSpPr>
        <p:spPr>
          <a:xfrm rot="10800000">
            <a:off x="3816136" y="2215645"/>
            <a:ext cx="1638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ED47BFE-0DBF-43CD-A911-058F0AFCFE25}"/>
              </a:ext>
            </a:extLst>
          </p:cNvPr>
          <p:cNvSpPr/>
          <p:nvPr/>
        </p:nvSpPr>
        <p:spPr>
          <a:xfrm rot="10800000">
            <a:off x="4670434" y="2208924"/>
            <a:ext cx="1638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6D7705-0738-46E4-BCFD-38A44A01B0F4}"/>
              </a:ext>
            </a:extLst>
          </p:cNvPr>
          <p:cNvSpPr/>
          <p:nvPr/>
        </p:nvSpPr>
        <p:spPr>
          <a:xfrm rot="16200000">
            <a:off x="4772196" y="2089043"/>
            <a:ext cx="1638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299B027-8846-4475-AD7E-4E97A2CE65D0}"/>
              </a:ext>
            </a:extLst>
          </p:cNvPr>
          <p:cNvSpPr/>
          <p:nvPr/>
        </p:nvSpPr>
        <p:spPr>
          <a:xfrm rot="16200000">
            <a:off x="3682836" y="2089043"/>
            <a:ext cx="16383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3E1AD8-4604-41A4-88CF-86A0FA4FA78F}"/>
              </a:ext>
            </a:extLst>
          </p:cNvPr>
          <p:cNvSpPr txBox="1"/>
          <p:nvPr/>
        </p:nvSpPr>
        <p:spPr>
          <a:xfrm>
            <a:off x="3787613" y="2567754"/>
            <a:ext cx="47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CAE6580-FB6A-46D9-8B6E-74C69F99C280}"/>
              </a:ext>
            </a:extLst>
          </p:cNvPr>
          <p:cNvSpPr txBox="1"/>
          <p:nvPr/>
        </p:nvSpPr>
        <p:spPr>
          <a:xfrm>
            <a:off x="4811868" y="2567754"/>
            <a:ext cx="32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31E31BC-5518-4B42-9121-A338A0256010}"/>
              </a:ext>
            </a:extLst>
          </p:cNvPr>
          <p:cNvSpPr/>
          <p:nvPr/>
        </p:nvSpPr>
        <p:spPr>
          <a:xfrm>
            <a:off x="3841952" y="2629814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BB63F31-E609-445A-BCF9-4D101B6C2265}"/>
              </a:ext>
            </a:extLst>
          </p:cNvPr>
          <p:cNvSpPr/>
          <p:nvPr/>
        </p:nvSpPr>
        <p:spPr>
          <a:xfrm>
            <a:off x="3896291" y="2584977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9E873E5-8839-4BB7-9F91-309A18557804}"/>
              </a:ext>
            </a:extLst>
          </p:cNvPr>
          <p:cNvSpPr/>
          <p:nvPr/>
        </p:nvSpPr>
        <p:spPr>
          <a:xfrm>
            <a:off x="3859935" y="2837337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266680B-FAB5-478E-949C-67ABF0AC3660}"/>
              </a:ext>
            </a:extLst>
          </p:cNvPr>
          <p:cNvSpPr/>
          <p:nvPr/>
        </p:nvSpPr>
        <p:spPr>
          <a:xfrm>
            <a:off x="4113386" y="2761032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FFF5866-2C30-4A1F-8D88-A252F2B07565}"/>
              </a:ext>
            </a:extLst>
          </p:cNvPr>
          <p:cNvSpPr/>
          <p:nvPr/>
        </p:nvSpPr>
        <p:spPr>
          <a:xfrm>
            <a:off x="3816135" y="2764779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7833111-E266-45D8-9F13-E886B7E2F722}"/>
              </a:ext>
            </a:extLst>
          </p:cNvPr>
          <p:cNvSpPr/>
          <p:nvPr/>
        </p:nvSpPr>
        <p:spPr>
          <a:xfrm>
            <a:off x="4116224" y="2679375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48DD703-4039-4D85-94A1-DAB2280022C4}"/>
              </a:ext>
            </a:extLst>
          </p:cNvPr>
          <p:cNvSpPr/>
          <p:nvPr/>
        </p:nvSpPr>
        <p:spPr>
          <a:xfrm>
            <a:off x="5026671" y="2660966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1AA166C-56F6-4F2E-9972-F8229E83EF68}"/>
              </a:ext>
            </a:extLst>
          </p:cNvPr>
          <p:cNvSpPr/>
          <p:nvPr/>
        </p:nvSpPr>
        <p:spPr>
          <a:xfrm>
            <a:off x="5028433" y="2749732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521226F-A76C-45A5-A755-50ABCD72D13E}"/>
              </a:ext>
            </a:extLst>
          </p:cNvPr>
          <p:cNvSpPr/>
          <p:nvPr/>
        </p:nvSpPr>
        <p:spPr>
          <a:xfrm>
            <a:off x="4718262" y="2764779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C7D8D01-0597-48B8-B5E7-824D1C9D483F}"/>
              </a:ext>
            </a:extLst>
          </p:cNvPr>
          <p:cNvSpPr/>
          <p:nvPr/>
        </p:nvSpPr>
        <p:spPr>
          <a:xfrm>
            <a:off x="4901594" y="2857984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B72DD38-F9CB-457D-9BEB-830EBD013907}"/>
              </a:ext>
            </a:extLst>
          </p:cNvPr>
          <p:cNvSpPr/>
          <p:nvPr/>
        </p:nvSpPr>
        <p:spPr>
          <a:xfrm>
            <a:off x="4718262" y="2685403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9EA8EB8-64DE-4E4E-BDE9-3123723FE813}"/>
              </a:ext>
            </a:extLst>
          </p:cNvPr>
          <p:cNvSpPr/>
          <p:nvPr/>
        </p:nvSpPr>
        <p:spPr>
          <a:xfrm>
            <a:off x="4972492" y="2855297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2A3B7A3-BF71-4AE5-A254-8CBF59A83AE1}"/>
              </a:ext>
            </a:extLst>
          </p:cNvPr>
          <p:cNvSpPr/>
          <p:nvPr/>
        </p:nvSpPr>
        <p:spPr>
          <a:xfrm>
            <a:off x="4606030" y="2765370"/>
            <a:ext cx="64404" cy="719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01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67D6E-D449-4433-940C-230A2889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0" y="659481"/>
            <a:ext cx="10296525" cy="1400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C8EC02-25B7-4E01-83DF-04E4E93F0C1A}"/>
              </a:ext>
            </a:extLst>
          </p:cNvPr>
          <p:cNvSpPr/>
          <p:nvPr/>
        </p:nvSpPr>
        <p:spPr>
          <a:xfrm>
            <a:off x="1068404" y="1293619"/>
            <a:ext cx="943276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5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83621-5608-4C07-8CE5-267080485453}"/>
              </a:ext>
            </a:extLst>
          </p:cNvPr>
          <p:cNvSpPr/>
          <p:nvPr/>
        </p:nvSpPr>
        <p:spPr>
          <a:xfrm>
            <a:off x="4995512" y="626919"/>
            <a:ext cx="1100488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92A00-77DA-4E20-8D82-BB57DBACAA73}"/>
              </a:ext>
            </a:extLst>
          </p:cNvPr>
          <p:cNvSpPr/>
          <p:nvPr/>
        </p:nvSpPr>
        <p:spPr>
          <a:xfrm>
            <a:off x="5408596" y="2661535"/>
            <a:ext cx="1159042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5F793B-96A2-48A8-8310-BB10D50F5A44}"/>
              </a:ext>
            </a:extLst>
          </p:cNvPr>
          <p:cNvSpPr/>
          <p:nvPr/>
        </p:nvSpPr>
        <p:spPr>
          <a:xfrm>
            <a:off x="8844013" y="654429"/>
            <a:ext cx="943276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5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93F09-2ABA-4CA8-A7C7-90E83ADE6C60}"/>
              </a:ext>
            </a:extLst>
          </p:cNvPr>
          <p:cNvSpPr/>
          <p:nvPr/>
        </p:nvSpPr>
        <p:spPr>
          <a:xfrm>
            <a:off x="8844013" y="1387079"/>
            <a:ext cx="943276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5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A70A4-C5EE-4E7C-81AB-FAF8B44A1308}"/>
              </a:ext>
            </a:extLst>
          </p:cNvPr>
          <p:cNvSpPr/>
          <p:nvPr/>
        </p:nvSpPr>
        <p:spPr>
          <a:xfrm>
            <a:off x="7446746" y="593531"/>
            <a:ext cx="943276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5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87A6A9-40B1-4315-8133-74512C21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30" y="3669381"/>
            <a:ext cx="10296525" cy="14001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850898-53D2-40A8-9285-087E155A6268}"/>
              </a:ext>
            </a:extLst>
          </p:cNvPr>
          <p:cNvSpPr/>
          <p:nvPr/>
        </p:nvSpPr>
        <p:spPr>
          <a:xfrm>
            <a:off x="5548296" y="5671435"/>
            <a:ext cx="1159042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C7D26F-3FC5-43E9-A5C3-12370511FC9A}"/>
              </a:ext>
            </a:extLst>
          </p:cNvPr>
          <p:cNvSpPr/>
          <p:nvPr/>
        </p:nvSpPr>
        <p:spPr>
          <a:xfrm>
            <a:off x="7586446" y="3603431"/>
            <a:ext cx="943276" cy="700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8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BD5BB-6068-4079-A179-87496C0E25C8}"/>
              </a:ext>
            </a:extLst>
          </p:cNvPr>
          <p:cNvSpPr txBox="1"/>
          <p:nvPr/>
        </p:nvSpPr>
        <p:spPr>
          <a:xfrm>
            <a:off x="1489753" y="101714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13131-4F7A-49B6-B350-882940888B3D}"/>
              </a:ext>
            </a:extLst>
          </p:cNvPr>
          <p:cNvSpPr txBox="1"/>
          <p:nvPr/>
        </p:nvSpPr>
        <p:spPr>
          <a:xfrm>
            <a:off x="1890446" y="101714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3F2D-1FDA-44C1-B13F-2CD783AF8EEE}"/>
              </a:ext>
            </a:extLst>
          </p:cNvPr>
          <p:cNvSpPr txBox="1"/>
          <p:nvPr/>
        </p:nvSpPr>
        <p:spPr>
          <a:xfrm>
            <a:off x="1500028" y="1436669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02B3D-5FF2-4A08-803D-6B406BB94E88}"/>
              </a:ext>
            </a:extLst>
          </p:cNvPr>
          <p:cNvSpPr txBox="1"/>
          <p:nvPr/>
        </p:nvSpPr>
        <p:spPr>
          <a:xfrm>
            <a:off x="1089060" y="101714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A01F1-0263-4034-ACF1-54C29E93B2CC}"/>
              </a:ext>
            </a:extLst>
          </p:cNvPr>
          <p:cNvSpPr txBox="1"/>
          <p:nvPr/>
        </p:nvSpPr>
        <p:spPr>
          <a:xfrm>
            <a:off x="1469204" y="591888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B2F34-A4E4-42D0-88A7-82DDA48DFFCB}"/>
              </a:ext>
            </a:extLst>
          </p:cNvPr>
          <p:cNvSpPr txBox="1"/>
          <p:nvPr/>
        </p:nvSpPr>
        <p:spPr>
          <a:xfrm>
            <a:off x="4231241" y="961220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3652A-868B-4F11-AAE0-E5E017B96B3A}"/>
              </a:ext>
            </a:extLst>
          </p:cNvPr>
          <p:cNvSpPr txBox="1"/>
          <p:nvPr/>
        </p:nvSpPr>
        <p:spPr>
          <a:xfrm>
            <a:off x="4239804" y="608423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B1A26-0F77-41F7-BD05-A2435AF53B24}"/>
              </a:ext>
            </a:extLst>
          </p:cNvPr>
          <p:cNvSpPr txBox="1"/>
          <p:nvPr/>
        </p:nvSpPr>
        <p:spPr>
          <a:xfrm>
            <a:off x="3941854" y="1268637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AAB6C5-E6EA-41A7-8DEB-1DC385A4D6C7}"/>
              </a:ext>
            </a:extLst>
          </p:cNvPr>
          <p:cNvSpPr txBox="1"/>
          <p:nvPr/>
        </p:nvSpPr>
        <p:spPr>
          <a:xfrm>
            <a:off x="4553168" y="1258363"/>
            <a:ext cx="38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8CD54-482B-4C02-9E6A-A74ACF8B87AD}"/>
              </a:ext>
            </a:extLst>
          </p:cNvPr>
          <p:cNvSpPr txBox="1"/>
          <p:nvPr/>
        </p:nvSpPr>
        <p:spPr>
          <a:xfrm>
            <a:off x="7133693" y="961220"/>
            <a:ext cx="2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F162F-B183-4E53-97B7-42ED26264BF0}"/>
              </a:ext>
            </a:extLst>
          </p:cNvPr>
          <p:cNvSpPr txBox="1"/>
          <p:nvPr/>
        </p:nvSpPr>
        <p:spPr>
          <a:xfrm>
            <a:off x="7431642" y="961220"/>
            <a:ext cx="2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501F4-505A-42D9-8CA6-A4FCB859EEC8}"/>
              </a:ext>
            </a:extLst>
          </p:cNvPr>
          <p:cNvSpPr txBox="1"/>
          <p:nvPr/>
        </p:nvSpPr>
        <p:spPr>
          <a:xfrm>
            <a:off x="6350717" y="1562607"/>
            <a:ext cx="2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469C95-AB84-407F-923C-DEBC465BFAE7}"/>
              </a:ext>
            </a:extLst>
          </p:cNvPr>
          <p:cNvSpPr txBox="1"/>
          <p:nvPr/>
        </p:nvSpPr>
        <p:spPr>
          <a:xfrm>
            <a:off x="6721252" y="1562607"/>
            <a:ext cx="29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58FF8E-E7DC-4D57-98EF-06C6C4AF97AA}"/>
              </a:ext>
            </a:extLst>
          </p:cNvPr>
          <p:cNvCxnSpPr>
            <a:cxnSpLocks/>
          </p:cNvCxnSpPr>
          <p:nvPr/>
        </p:nvCxnSpPr>
        <p:spPr>
          <a:xfrm>
            <a:off x="6605428" y="1693333"/>
            <a:ext cx="17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3908CE-AEE9-4CD7-BE93-15BA78C248F6}"/>
              </a:ext>
            </a:extLst>
          </p:cNvPr>
          <p:cNvCxnSpPr>
            <a:cxnSpLocks/>
          </p:cNvCxnSpPr>
          <p:nvPr/>
        </p:nvCxnSpPr>
        <p:spPr>
          <a:xfrm>
            <a:off x="6605428" y="1756833"/>
            <a:ext cx="17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2EFAC6-CA93-4BE3-A08D-1E0E413CFE91}"/>
              </a:ext>
            </a:extLst>
          </p:cNvPr>
          <p:cNvCxnSpPr>
            <a:cxnSpLocks/>
          </p:cNvCxnSpPr>
          <p:nvPr/>
        </p:nvCxnSpPr>
        <p:spPr>
          <a:xfrm>
            <a:off x="6605428" y="1822934"/>
            <a:ext cx="17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82</Words>
  <Application>Microsoft Office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pierre.ghesquiere@lilo.org</dc:creator>
  <cp:lastModifiedBy>pierre.ghesquiere@lilo.org</cp:lastModifiedBy>
  <cp:revision>25</cp:revision>
  <dcterms:created xsi:type="dcterms:W3CDTF">2021-02-02T07:06:16Z</dcterms:created>
  <dcterms:modified xsi:type="dcterms:W3CDTF">2021-02-16T13:52:11Z</dcterms:modified>
</cp:coreProperties>
</file>