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88C-3105-4BD2-8C78-05131765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8A619-8910-42F6-8594-03DE1E0C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011A-9D07-4904-9FC3-DD573E4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6175-C4D5-42D7-BA9A-548F883B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E360-F434-4B18-8877-3D8F572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0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C45F-B253-4477-923A-B82AA147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A507D-78CA-4E2C-B451-9471033F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EADB-1AA9-4C34-A2DB-EB02656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F598-6208-4214-853D-7B677D5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48E5-07BC-4C4B-AE3E-5CB45C9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4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EF6E2-C35F-4496-8B71-5AB3DB6A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7B08-1F1C-498E-91AE-E6E12791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8CE8-F8CA-4133-A777-4703EFC2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363A-4494-49E7-98CE-B08BD7D2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4B9-342C-452A-AC78-7E91FB75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30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5CF4-F878-4B0C-8C8E-6EE0717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171-4864-4839-8E98-2AA33BF3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25D9-A51C-4E45-A431-B6C00FE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2B01-DB60-47F8-8FB0-1A3EC54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7D7-BA53-4F18-A7A4-7AB4701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3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42-4DBC-4F2B-BA7B-B0C5CDDB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1CE1-2ED9-4B12-95C0-01FCCFCC4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721-B21B-4CA0-8323-2224AB0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BD3-B58A-441F-AE41-26358A5E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B282-ACC6-4C89-89BC-CF40851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0E4F-3353-4CFD-BC87-34DC4EAC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089D-2D1E-47CC-BE1D-A59C7A9BA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21F8-9DB7-4B6F-B85A-70018C30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71592-383B-49C1-92DA-24FC42B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6FB7-8673-4410-8A49-C5D6C10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7F76-2321-4A77-AD66-AF2F424D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0FEB-F8B9-4947-8220-481B329C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73A7-198F-403B-A9C6-B27610DD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276-2068-42B9-994B-A85B376E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98920-4CE7-417C-8480-197DE7A8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B2366-3703-4024-8928-A2D132CB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17B3-ACE4-4628-9CFA-35564D6E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9A63-B789-4F25-A4BD-C37B4BE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6CDA-F3DE-492F-88C7-AB4D3C6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45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48A-CEB3-4942-B167-7F9B01C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5A71-3056-4F24-9BA6-ED4DD684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E4D72-8C64-4596-A5B3-6B14366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43F3E-A9D1-4D88-AA74-59A1CEEE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9046-C112-428E-BFC5-9D43140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D63E-3FEE-458D-B658-AEDE86E5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21ABA-BC74-417B-86CD-723C915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753-1F4B-4F8B-9C88-5E986EA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7874-2B01-4F9B-850E-5F3EC5077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5197-C584-4CEA-ADC0-3391BD39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495B-9829-45E0-A493-D69197C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5DA0-DA40-4287-AA82-1CDCF8B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E474-59C6-47D8-B790-61145694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8B9-051A-4F14-A426-796A3691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DB03-81A5-42C7-9CB0-6103BEB7A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3F96-EB54-4673-B20A-962D32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2E4F3-E12D-4A7D-A074-1ED5728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5EC2-0688-461C-9446-D94A3F4B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22F7-647C-4EEC-8927-B9015733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6F8BD-DC7E-48F4-945B-A1D743F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FDD5-CE7E-4DFF-8658-B225265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9DB7-8ED1-4807-A89C-AB997EF7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439-A258-4A23-85FD-7826B78FC1E1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0F36-4FBD-4F05-A72A-C20551D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0E43-A036-4F27-B822-0DFFC2C73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CB9E-1690-4453-99C6-29E347D650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821771-36A3-4CDD-9E66-59081D5A6D1F}"/>
              </a:ext>
            </a:extLst>
          </p:cNvPr>
          <p:cNvGrpSpPr/>
          <p:nvPr/>
        </p:nvGrpSpPr>
        <p:grpSpPr>
          <a:xfrm rot="1186289">
            <a:off x="879475" y="788988"/>
            <a:ext cx="3238621" cy="1409261"/>
            <a:chOff x="1971473" y="494775"/>
            <a:chExt cx="2069544" cy="140926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B718E6-9C1E-4DD6-A0D1-0B243393292D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1971473" y="494775"/>
              <a:ext cx="2069544" cy="14092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6205D11-5360-4751-A2A7-B2130C5A19F6}"/>
                </a:ext>
              </a:extLst>
            </p:cNvPr>
            <p:cNvCxnSpPr>
              <a:cxnSpLocks/>
            </p:cNvCxnSpPr>
            <p:nvPr/>
          </p:nvCxnSpPr>
          <p:spPr>
            <a:xfrm rot="20413711">
              <a:off x="2851524" y="1169678"/>
              <a:ext cx="31130" cy="24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2BC4FB9-ABA5-4A77-A4B3-A004E4458461}"/>
              </a:ext>
            </a:extLst>
          </p:cNvPr>
          <p:cNvSpPr/>
          <p:nvPr/>
        </p:nvSpPr>
        <p:spPr>
          <a:xfrm>
            <a:off x="4049436" y="1704472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D4C52-E85D-43B1-B4B3-094523B0A9B1}"/>
              </a:ext>
            </a:extLst>
          </p:cNvPr>
          <p:cNvSpPr txBox="1"/>
          <p:nvPr/>
        </p:nvSpPr>
        <p:spPr>
          <a:xfrm>
            <a:off x="4043732" y="1758212"/>
            <a:ext cx="23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FBBA114-2728-4BBA-BEB9-A45E64ED808A}"/>
              </a:ext>
            </a:extLst>
          </p:cNvPr>
          <p:cNvSpPr/>
          <p:nvPr/>
        </p:nvSpPr>
        <p:spPr>
          <a:xfrm>
            <a:off x="5024796" y="1704472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5C06F-6F9C-4C5B-9259-9E1C0D715E82}"/>
              </a:ext>
            </a:extLst>
          </p:cNvPr>
          <p:cNvSpPr txBox="1"/>
          <p:nvPr/>
        </p:nvSpPr>
        <p:spPr>
          <a:xfrm>
            <a:off x="4927152" y="1775908"/>
            <a:ext cx="31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F’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B31F940C-4F52-489E-B589-0FE53F3DDA5C}"/>
              </a:ext>
            </a:extLst>
          </p:cNvPr>
          <p:cNvSpPr/>
          <p:nvPr/>
        </p:nvSpPr>
        <p:spPr>
          <a:xfrm>
            <a:off x="3074076" y="170441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73DAC8-E58A-4D8A-8EF8-8871DC9D75B5}"/>
              </a:ext>
            </a:extLst>
          </p:cNvPr>
          <p:cNvGrpSpPr/>
          <p:nvPr/>
        </p:nvGrpSpPr>
        <p:grpSpPr>
          <a:xfrm flipV="1">
            <a:off x="838849" y="1087121"/>
            <a:ext cx="3270814" cy="45719"/>
            <a:chOff x="1797589" y="1132840"/>
            <a:chExt cx="2312073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98A521-EDBE-4C0B-BE6D-0D4B477BDC4E}"/>
                </a:ext>
              </a:extLst>
            </p:cNvPr>
            <p:cNvCxnSpPr/>
            <p:nvPr/>
          </p:nvCxnSpPr>
          <p:spPr>
            <a:xfrm>
              <a:off x="1797589" y="1132840"/>
              <a:ext cx="231207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E19AF-837C-4CFA-AE46-0A535D7D1D6B}"/>
                </a:ext>
              </a:extLst>
            </p:cNvPr>
            <p:cNvCxnSpPr>
              <a:cxnSpLocks/>
            </p:cNvCxnSpPr>
            <p:nvPr/>
          </p:nvCxnSpPr>
          <p:spPr>
            <a:xfrm>
              <a:off x="2813050" y="1132840"/>
              <a:ext cx="465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6089D-3217-456B-BC03-6A3EBF5DE2B6}"/>
              </a:ext>
            </a:extLst>
          </p:cNvPr>
          <p:cNvGrpSpPr/>
          <p:nvPr/>
        </p:nvGrpSpPr>
        <p:grpSpPr>
          <a:xfrm>
            <a:off x="844550" y="914400"/>
            <a:ext cx="3267305" cy="861453"/>
            <a:chOff x="2290286" y="1380514"/>
            <a:chExt cx="1821567" cy="3953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101970-69A7-475B-9102-4EFF986B545C}"/>
                </a:ext>
              </a:extLst>
            </p:cNvPr>
            <p:cNvCxnSpPr>
              <a:cxnSpLocks/>
            </p:cNvCxnSpPr>
            <p:nvPr/>
          </p:nvCxnSpPr>
          <p:spPr>
            <a:xfrm>
              <a:off x="2290286" y="1380514"/>
              <a:ext cx="1821567" cy="3953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45ACD3-946E-4ADE-ADBE-6642B00A752D}"/>
                </a:ext>
              </a:extLst>
            </p:cNvPr>
            <p:cNvCxnSpPr>
              <a:cxnSpLocks/>
            </p:cNvCxnSpPr>
            <p:nvPr/>
          </p:nvCxnSpPr>
          <p:spPr>
            <a:xfrm>
              <a:off x="3115157" y="1562112"/>
              <a:ext cx="33357" cy="88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F1ED29B-C53F-4BCF-92B2-5D9FC60C7242}"/>
              </a:ext>
            </a:extLst>
          </p:cNvPr>
          <p:cNvSpPr/>
          <p:nvPr/>
        </p:nvSpPr>
        <p:spPr>
          <a:xfrm>
            <a:off x="1613576" y="1704416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CDB3F1-A21B-448E-BCA2-C7F02848EB0D}"/>
              </a:ext>
            </a:extLst>
          </p:cNvPr>
          <p:cNvCxnSpPr/>
          <p:nvPr/>
        </p:nvCxnSpPr>
        <p:spPr>
          <a:xfrm flipV="1">
            <a:off x="1672705" y="1132840"/>
            <a:ext cx="0" cy="6430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5AF6DE62-91A3-4DF0-9331-4FDD0E7C6BE9}"/>
              </a:ext>
            </a:extLst>
          </p:cNvPr>
          <p:cNvSpPr/>
          <p:nvPr/>
        </p:nvSpPr>
        <p:spPr>
          <a:xfrm>
            <a:off x="1613576" y="1061404"/>
            <a:ext cx="120453" cy="142872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A15F5-4B1F-49CD-8E9D-FB6A92FD060A}"/>
              </a:ext>
            </a:extLst>
          </p:cNvPr>
          <p:cNvCxnSpPr>
            <a:cxnSpLocks/>
          </p:cNvCxnSpPr>
          <p:nvPr/>
        </p:nvCxnSpPr>
        <p:spPr>
          <a:xfrm flipH="1">
            <a:off x="4109662" y="934948"/>
            <a:ext cx="1" cy="1685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9CBBAE-4D29-4378-ADEB-14881241AF85}"/>
              </a:ext>
            </a:extLst>
          </p:cNvPr>
          <p:cNvSpPr txBox="1"/>
          <p:nvPr/>
        </p:nvSpPr>
        <p:spPr>
          <a:xfrm>
            <a:off x="1539858" y="1813620"/>
            <a:ext cx="31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62FFE8-3D9C-4F5C-9BCD-82630DC76DE4}"/>
              </a:ext>
            </a:extLst>
          </p:cNvPr>
          <p:cNvSpPr txBox="1"/>
          <p:nvPr/>
        </p:nvSpPr>
        <p:spPr>
          <a:xfrm>
            <a:off x="1613576" y="876633"/>
            <a:ext cx="31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1AEA33-BE09-4DFD-AC4B-9BA4A1B6E754}"/>
              </a:ext>
            </a:extLst>
          </p:cNvPr>
          <p:cNvSpPr txBox="1"/>
          <p:nvPr/>
        </p:nvSpPr>
        <p:spPr>
          <a:xfrm>
            <a:off x="1929316" y="274320"/>
            <a:ext cx="23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Quadrillage !!! </a:t>
            </a:r>
          </a:p>
        </p:txBody>
      </p:sp>
    </p:spTree>
    <p:extLst>
      <p:ext uri="{BB962C8B-B14F-4D97-AF65-F5344CB8AC3E}">
        <p14:creationId xmlns:p14="http://schemas.microsoft.com/office/powerpoint/2010/main" val="17240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2021-02-16T16:43:30Z</dcterms:created>
  <dcterms:modified xsi:type="dcterms:W3CDTF">2021-02-16T17:12:32Z</dcterms:modified>
</cp:coreProperties>
</file>