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F61-E56E-46F5-B51F-732A90154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E4A69-E93B-4D93-A67A-BDFD01561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8B26-36C9-4F60-B525-2E67FF8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C915-6320-41F0-9885-BEDB2A72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B2F6-F1AF-4DBD-A91E-46F6F7BB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4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774C-D722-44CE-BCAD-60B0A0DE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59B46-E89D-4CFE-811B-8676D4A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303-6D48-48B0-84FB-E91A232A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BB20-E1F7-49B9-B72A-7C50182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8524-DFA2-4B7F-990E-6EBB1A96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1FAAA-50C9-4C66-A21C-293ABD533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ACA7E-9946-4BA1-982F-A19A3E15D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0B5F-0886-43DE-9243-46280A83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8F30-9F51-4D95-8E66-A775DAF0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04B3-BB28-4C26-ACFF-3A3090F2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4D65-A90F-454A-B039-455875C5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A878-472A-46DA-BAAA-4D1366E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B421-F97A-4DE7-AAF6-17227A39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3FAA-3C21-4D75-BB1A-8CF182D4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541A-757B-492F-9022-602DFF9A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5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C24-0961-4DF1-96A3-B0C7B752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A1A1-88AE-4E8C-9685-3CC90516C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4D56-C488-44BD-8CFA-E60C9598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882E-1E6C-49FB-811F-220A642F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65C2-C7AB-419A-89AA-07D5D76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8CC3-B0AA-428E-AFD4-749CC944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2ABB-E77F-478A-9AB8-D8040C5E0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D2E3-069B-4C53-B763-BA4A735A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A3BF-0BDE-4C95-A521-F8BE0646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FB7A4-F5F9-4532-8C0F-902CB678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CA92-3268-401B-8F1C-9259905B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7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16E-6AB9-4AAF-9966-9E13F8F9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E0B3-FB4D-4E7B-86AD-95A1B7AB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4267-7D4A-4D99-93FB-0A90C1BD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B201D-1B10-4001-96DD-E65871F45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BE6C1-0E11-49AF-945C-3B73B102A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3966D-AF3A-4E90-AD79-AEF5455D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210D-2D7D-4059-BE4F-A2033731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5A715-2A77-4198-8F0B-B6B1614A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C18A-FE27-4618-B074-E14BA526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854DC-4295-4686-A541-BF0AD050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31546-47C5-44C2-9503-A6AA4B1B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E6A72-C08E-4101-94AF-08A4149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77F74-AC2B-40DE-BCA4-ACAE9C8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10082-D953-4846-8582-8C544C7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8FAE-9145-449F-A254-88AF5D7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83B4-CAA6-40F1-8738-C5EA2096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7451-8408-43C0-8EA7-F5AEE372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95F2B-F74B-4ED4-A5DC-31756264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F8FB-ED70-4B58-9957-9C2EDDE9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6E54D-B9C2-418C-A6BA-493A9EF2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4919-1062-48AE-A521-971DEFD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11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858-4C70-4476-8E03-D3570DA5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2F790-7752-4B64-B5A8-E5426AEB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A168-8086-4718-A386-B744117C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2D74-D23C-46B1-AA5C-2F179B1A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E6211-B2B2-426B-9EE4-28E4EF21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51BD-C15B-4AF6-9E24-2FD07BF9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2D780-AC87-4E35-B98F-0ADCA647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F341-93F9-4BAD-91C4-118098F4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CA0E-CDC1-4012-9BB7-69235BE7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0B27-9B92-4CF8-A694-22F8EE546C6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9D51-D88E-4F19-ABC0-045E4D368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45F2-47CA-48B7-B419-7E4F74C4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CCF3-BDB3-4703-9A49-52DACC7A7B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F1B5-0088-4728-8A54-81D8987D7FC5}"/>
              </a:ext>
            </a:extLst>
          </p:cNvPr>
          <p:cNvSpPr/>
          <p:nvPr/>
        </p:nvSpPr>
        <p:spPr>
          <a:xfrm>
            <a:off x="871870" y="2349795"/>
            <a:ext cx="10802679" cy="538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36C46-6AB7-4DD9-9937-CB1FA0A54487}"/>
              </a:ext>
            </a:extLst>
          </p:cNvPr>
          <p:cNvSpPr/>
          <p:nvPr/>
        </p:nvSpPr>
        <p:spPr>
          <a:xfrm>
            <a:off x="258726" y="3785191"/>
            <a:ext cx="10802679" cy="60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3196A-556F-4D02-8492-BBE9EDE3C80F}"/>
              </a:ext>
            </a:extLst>
          </p:cNvPr>
          <p:cNvSpPr/>
          <p:nvPr/>
        </p:nvSpPr>
        <p:spPr>
          <a:xfrm>
            <a:off x="871870" y="851039"/>
            <a:ext cx="10802679" cy="78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3AE28-2FE8-4786-896B-A2F01E98EE5A}"/>
              </a:ext>
            </a:extLst>
          </p:cNvPr>
          <p:cNvSpPr/>
          <p:nvPr/>
        </p:nvSpPr>
        <p:spPr>
          <a:xfrm>
            <a:off x="258726" y="2286435"/>
            <a:ext cx="10802679" cy="70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4B631-53CC-42C9-91A1-77CD8747758A}"/>
              </a:ext>
            </a:extLst>
          </p:cNvPr>
          <p:cNvCxnSpPr/>
          <p:nvPr/>
        </p:nvCxnSpPr>
        <p:spPr>
          <a:xfrm>
            <a:off x="0" y="626724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45A81-86B8-4712-8015-9C02D385BC5B}"/>
              </a:ext>
            </a:extLst>
          </p:cNvPr>
          <p:cNvCxnSpPr/>
          <p:nvPr/>
        </p:nvCxnSpPr>
        <p:spPr>
          <a:xfrm>
            <a:off x="0" y="2032571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75F9D3-5C93-4A09-9E86-E1BDCA58ED1B}"/>
              </a:ext>
            </a:extLst>
          </p:cNvPr>
          <p:cNvCxnSpPr/>
          <p:nvPr/>
        </p:nvCxnSpPr>
        <p:spPr>
          <a:xfrm>
            <a:off x="19050" y="3429000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22AA9-5F01-4C92-9621-ED575340299A}"/>
              </a:ext>
            </a:extLst>
          </p:cNvPr>
          <p:cNvCxnSpPr/>
          <p:nvPr/>
        </p:nvCxnSpPr>
        <p:spPr>
          <a:xfrm>
            <a:off x="0" y="4773203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7F75B-4201-4A15-AEC6-088B9C845CA5}"/>
              </a:ext>
            </a:extLst>
          </p:cNvPr>
          <p:cNvCxnSpPr/>
          <p:nvPr/>
        </p:nvCxnSpPr>
        <p:spPr>
          <a:xfrm>
            <a:off x="0" y="5973567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5D7C9-DC1D-4E7F-A8B0-7897C625D659}"/>
              </a:ext>
            </a:extLst>
          </p:cNvPr>
          <p:cNvCxnSpPr>
            <a:cxnSpLocks/>
          </p:cNvCxnSpPr>
          <p:nvPr/>
        </p:nvCxnSpPr>
        <p:spPr>
          <a:xfrm>
            <a:off x="7302500" y="6267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6CF8D-CFF1-4A68-8AC8-6BCD5990DB87}"/>
              </a:ext>
            </a:extLst>
          </p:cNvPr>
          <p:cNvCxnSpPr>
            <a:cxnSpLocks/>
          </p:cNvCxnSpPr>
          <p:nvPr/>
        </p:nvCxnSpPr>
        <p:spPr>
          <a:xfrm>
            <a:off x="7327900" y="2036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78111-8165-4B4C-8F7D-4EA384A8FEDE}"/>
              </a:ext>
            </a:extLst>
          </p:cNvPr>
          <p:cNvCxnSpPr>
            <a:cxnSpLocks/>
          </p:cNvCxnSpPr>
          <p:nvPr/>
        </p:nvCxnSpPr>
        <p:spPr>
          <a:xfrm>
            <a:off x="7289800" y="343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15CA03-3214-4D16-A0B6-2FF104541ADA}"/>
              </a:ext>
            </a:extLst>
          </p:cNvPr>
          <p:cNvCxnSpPr>
            <a:cxnSpLocks/>
          </p:cNvCxnSpPr>
          <p:nvPr/>
        </p:nvCxnSpPr>
        <p:spPr>
          <a:xfrm>
            <a:off x="7188200" y="47796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ABFBF-5BD1-4DE4-9427-53DEFAAF7894}"/>
              </a:ext>
            </a:extLst>
          </p:cNvPr>
          <p:cNvCxnSpPr>
            <a:cxnSpLocks/>
          </p:cNvCxnSpPr>
          <p:nvPr/>
        </p:nvCxnSpPr>
        <p:spPr>
          <a:xfrm>
            <a:off x="7162800" y="597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2FE7C2-BA5A-4736-A810-631D2805F45E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21806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2393-B3CB-46B2-93B7-1D55649BDDFE}"/>
              </a:ext>
            </a:extLst>
          </p:cNvPr>
          <p:cNvSpPr txBox="1"/>
          <p:nvPr/>
        </p:nvSpPr>
        <p:spPr>
          <a:xfrm>
            <a:off x="0" y="925033"/>
            <a:ext cx="6326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En réalité, ces rayons n’étaient pas parallèles…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3583E-2907-40A1-A69D-2A87994B1CBE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168334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2393-B3CB-46B2-93B7-1D55649BDDFE}"/>
              </a:ext>
            </a:extLst>
          </p:cNvPr>
          <p:cNvSpPr txBox="1"/>
          <p:nvPr/>
        </p:nvSpPr>
        <p:spPr>
          <a:xfrm>
            <a:off x="0" y="925033"/>
            <a:ext cx="6326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En réalité, ces rayons n’étaient pas parallèles…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AF3B2-F91B-4145-8B2E-B9567A8008E8}"/>
              </a:ext>
            </a:extLst>
          </p:cNvPr>
          <p:cNvSpPr/>
          <p:nvPr/>
        </p:nvSpPr>
        <p:spPr>
          <a:xfrm>
            <a:off x="11298127" y="3054986"/>
            <a:ext cx="701749" cy="6231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33664-7B46-45C0-A760-EB615125B1D6}"/>
              </a:ext>
            </a:extLst>
          </p:cNvPr>
          <p:cNvSpPr txBox="1"/>
          <p:nvPr/>
        </p:nvSpPr>
        <p:spPr>
          <a:xfrm>
            <a:off x="2324002" y="1998506"/>
            <a:ext cx="8566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mais quand on est dans une </a:t>
            </a:r>
            <a:r>
              <a:rPr lang="fr-FR" sz="2500" b="1" u="sng" dirty="0"/>
              <a:t>petite</a:t>
            </a:r>
            <a:r>
              <a:rPr lang="fr-FR" sz="2500" dirty="0"/>
              <a:t> zone </a:t>
            </a:r>
            <a:r>
              <a:rPr lang="fr-FR" sz="2500" b="1" u="sng" dirty="0"/>
              <a:t>loin</a:t>
            </a:r>
            <a:r>
              <a:rPr lang="fr-FR" sz="2500" dirty="0"/>
              <a:t> de la source…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86D21E-1F53-478A-9606-B570BB916BD4}"/>
              </a:ext>
            </a:extLst>
          </p:cNvPr>
          <p:cNvCxnSpPr>
            <a:cxnSpLocks/>
          </p:cNvCxnSpPr>
          <p:nvPr/>
        </p:nvCxnSpPr>
        <p:spPr>
          <a:xfrm flipH="1" flipV="1">
            <a:off x="9622465" y="2374900"/>
            <a:ext cx="1675663" cy="680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D6A737-1BF9-462D-81CE-2E76E76EF492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182237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2393-B3CB-46B2-93B7-1D55649BDDFE}"/>
              </a:ext>
            </a:extLst>
          </p:cNvPr>
          <p:cNvSpPr txBox="1"/>
          <p:nvPr/>
        </p:nvSpPr>
        <p:spPr>
          <a:xfrm>
            <a:off x="0" y="925033"/>
            <a:ext cx="6326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En réalité, ces rayons n’étaient pas parallèles…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67B3-60BC-44D8-AA68-7904A02A4094}"/>
              </a:ext>
            </a:extLst>
          </p:cNvPr>
          <p:cNvSpPr txBox="1"/>
          <p:nvPr/>
        </p:nvSpPr>
        <p:spPr>
          <a:xfrm>
            <a:off x="2324002" y="1998506"/>
            <a:ext cx="8566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mais quand on est dans une </a:t>
            </a:r>
            <a:r>
              <a:rPr lang="fr-FR" sz="2500" b="1" u="sng" dirty="0"/>
              <a:t>petite</a:t>
            </a:r>
            <a:r>
              <a:rPr lang="fr-FR" sz="2500" dirty="0"/>
              <a:t> zone </a:t>
            </a:r>
            <a:r>
              <a:rPr lang="fr-FR" sz="2500" b="1" u="sng" dirty="0"/>
              <a:t>loin</a:t>
            </a:r>
            <a:r>
              <a:rPr lang="fr-FR" sz="2500" dirty="0"/>
              <a:t> de la source…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AF3B2-F91B-4145-8B2E-B9567A8008E8}"/>
              </a:ext>
            </a:extLst>
          </p:cNvPr>
          <p:cNvSpPr/>
          <p:nvPr/>
        </p:nvSpPr>
        <p:spPr>
          <a:xfrm>
            <a:off x="11298127" y="3054986"/>
            <a:ext cx="701749" cy="6231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77CBF-E172-4962-8AD0-174CD6D48773}"/>
              </a:ext>
            </a:extLst>
          </p:cNvPr>
          <p:cNvSpPr txBox="1"/>
          <p:nvPr/>
        </p:nvSpPr>
        <p:spPr>
          <a:xfrm>
            <a:off x="2814762" y="4940631"/>
            <a:ext cx="8483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on peut faire </a:t>
            </a:r>
            <a:r>
              <a:rPr lang="fr-FR" sz="2500" b="1" dirty="0"/>
              <a:t>l’approximation</a:t>
            </a:r>
            <a:r>
              <a:rPr lang="fr-FR" sz="2500" dirty="0"/>
              <a:t>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4FF448-0C37-4F7E-9D2E-F4935264E469}"/>
              </a:ext>
            </a:extLst>
          </p:cNvPr>
          <p:cNvCxnSpPr>
            <a:cxnSpLocks/>
          </p:cNvCxnSpPr>
          <p:nvPr/>
        </p:nvCxnSpPr>
        <p:spPr>
          <a:xfrm flipH="1" flipV="1">
            <a:off x="9622465" y="2374900"/>
            <a:ext cx="1675663" cy="680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A5D816-DA74-4531-851D-045C2DF3FB0D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317054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2393-B3CB-46B2-93B7-1D55649BDDFE}"/>
              </a:ext>
            </a:extLst>
          </p:cNvPr>
          <p:cNvSpPr txBox="1"/>
          <p:nvPr/>
        </p:nvSpPr>
        <p:spPr>
          <a:xfrm>
            <a:off x="0" y="925033"/>
            <a:ext cx="6326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En réalité, ces rayons n’étaient pas parallèles…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67B3-60BC-44D8-AA68-7904A02A4094}"/>
              </a:ext>
            </a:extLst>
          </p:cNvPr>
          <p:cNvSpPr txBox="1"/>
          <p:nvPr/>
        </p:nvSpPr>
        <p:spPr>
          <a:xfrm>
            <a:off x="2324002" y="1998506"/>
            <a:ext cx="8566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mais quand on est dans une </a:t>
            </a:r>
            <a:r>
              <a:rPr lang="fr-FR" sz="2500" b="1" u="sng" dirty="0"/>
              <a:t>petite</a:t>
            </a:r>
            <a:r>
              <a:rPr lang="fr-FR" sz="2500" dirty="0"/>
              <a:t> zone </a:t>
            </a:r>
            <a:r>
              <a:rPr lang="fr-FR" sz="2500" b="1" u="sng" dirty="0"/>
              <a:t>loin</a:t>
            </a:r>
            <a:r>
              <a:rPr lang="fr-FR" sz="2500" dirty="0"/>
              <a:t> de la source…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AF3B2-F91B-4145-8B2E-B9567A8008E8}"/>
              </a:ext>
            </a:extLst>
          </p:cNvPr>
          <p:cNvSpPr/>
          <p:nvPr/>
        </p:nvSpPr>
        <p:spPr>
          <a:xfrm>
            <a:off x="11298127" y="3054986"/>
            <a:ext cx="701749" cy="6231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1083FD-47DA-42BD-926B-50A60EE2DE0C}"/>
              </a:ext>
            </a:extLst>
          </p:cNvPr>
          <p:cNvCxnSpPr>
            <a:cxnSpLocks/>
          </p:cNvCxnSpPr>
          <p:nvPr/>
        </p:nvCxnSpPr>
        <p:spPr>
          <a:xfrm flipH="1" flipV="1">
            <a:off x="9622465" y="2374900"/>
            <a:ext cx="1675663" cy="680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495AFD-0B89-4CA7-A0F8-CBFB9AA0684E}"/>
              </a:ext>
            </a:extLst>
          </p:cNvPr>
          <p:cNvSpPr txBox="1"/>
          <p:nvPr/>
        </p:nvSpPr>
        <p:spPr>
          <a:xfrm>
            <a:off x="5287866" y="5837726"/>
            <a:ext cx="6807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... </a:t>
            </a:r>
            <a:r>
              <a:rPr lang="fr-FR" sz="2500" dirty="0"/>
              <a:t>que</a:t>
            </a:r>
            <a:r>
              <a:rPr lang="fr-FR" sz="2500" b="1" dirty="0"/>
              <a:t> dans cette zone,  </a:t>
            </a:r>
            <a:r>
              <a:rPr lang="fr-FR" sz="2500" dirty="0"/>
              <a:t>les rayons sont </a:t>
            </a:r>
            <a:r>
              <a:rPr lang="fr-FR" sz="2500" b="1" dirty="0"/>
              <a:t>parallèles.</a:t>
            </a:r>
            <a:endParaRPr lang="fr-FR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6815D-C86E-445A-A912-6AE010EA2A74}"/>
              </a:ext>
            </a:extLst>
          </p:cNvPr>
          <p:cNvSpPr txBox="1"/>
          <p:nvPr/>
        </p:nvSpPr>
        <p:spPr>
          <a:xfrm>
            <a:off x="2814762" y="4940631"/>
            <a:ext cx="8483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on peut faire </a:t>
            </a:r>
            <a:r>
              <a:rPr lang="fr-FR" sz="2500" b="1" dirty="0"/>
              <a:t>l’approximation</a:t>
            </a:r>
            <a:r>
              <a:rPr lang="fr-FR" sz="25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BD11E-46E3-440A-A963-AB5540AE69D9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400071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A46-15C5-47C4-979E-4F64AF75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" b="5999"/>
          <a:stretch/>
        </p:blipFill>
        <p:spPr>
          <a:xfrm>
            <a:off x="0" y="2506526"/>
            <a:ext cx="12192000" cy="17860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503A9-0F63-4C13-8A29-B6FC79FDCAD8}"/>
              </a:ext>
            </a:extLst>
          </p:cNvPr>
          <p:cNvCxnSpPr>
            <a:cxnSpLocks/>
          </p:cNvCxnSpPr>
          <p:nvPr/>
        </p:nvCxnSpPr>
        <p:spPr>
          <a:xfrm>
            <a:off x="8970433" y="4233814"/>
            <a:ext cx="3619500" cy="3414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CC82C0-37FF-4509-81F1-848113A82C3D}"/>
              </a:ext>
            </a:extLst>
          </p:cNvPr>
          <p:cNvCxnSpPr>
            <a:cxnSpLocks/>
          </p:cNvCxnSpPr>
          <p:nvPr/>
        </p:nvCxnSpPr>
        <p:spPr>
          <a:xfrm>
            <a:off x="8348133" y="4246033"/>
            <a:ext cx="4161367" cy="41024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62D7-21EE-467F-8981-BFB4091D1606}"/>
              </a:ext>
            </a:extLst>
          </p:cNvPr>
          <p:cNvCxnSpPr>
            <a:cxnSpLocks/>
          </p:cNvCxnSpPr>
          <p:nvPr/>
        </p:nvCxnSpPr>
        <p:spPr>
          <a:xfrm flipV="1">
            <a:off x="10143067" y="2374900"/>
            <a:ext cx="2112433" cy="154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48AF27-6508-4D9A-9684-D06056F94AB6}"/>
              </a:ext>
            </a:extLst>
          </p:cNvPr>
          <p:cNvCxnSpPr>
            <a:cxnSpLocks/>
          </p:cNvCxnSpPr>
          <p:nvPr/>
        </p:nvCxnSpPr>
        <p:spPr>
          <a:xfrm flipV="1">
            <a:off x="8940800" y="2260601"/>
            <a:ext cx="3251200" cy="268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2DDF0-277B-45F7-9140-63A2526F525F}"/>
              </a:ext>
            </a:extLst>
          </p:cNvPr>
          <p:cNvCxnSpPr>
            <a:cxnSpLocks/>
          </p:cNvCxnSpPr>
          <p:nvPr/>
        </p:nvCxnSpPr>
        <p:spPr>
          <a:xfrm>
            <a:off x="8902700" y="4128460"/>
            <a:ext cx="3975100" cy="32924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0D1184-0659-4169-8F50-0CC0E50E536E}"/>
              </a:ext>
            </a:extLst>
          </p:cNvPr>
          <p:cNvSpPr/>
          <p:nvPr/>
        </p:nvSpPr>
        <p:spPr>
          <a:xfrm>
            <a:off x="0" y="25290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97CD7-79E5-423C-A497-C82393B67F6D}"/>
              </a:ext>
            </a:extLst>
          </p:cNvPr>
          <p:cNvSpPr/>
          <p:nvPr/>
        </p:nvSpPr>
        <p:spPr>
          <a:xfrm>
            <a:off x="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34730-C39A-46D3-A277-4E1A1FA7E899}"/>
              </a:ext>
            </a:extLst>
          </p:cNvPr>
          <p:cNvSpPr/>
          <p:nvPr/>
        </p:nvSpPr>
        <p:spPr>
          <a:xfrm>
            <a:off x="901700" y="3897722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8302600-48FF-4237-9C01-6923CBC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6398" y="3042919"/>
            <a:ext cx="924581" cy="6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02393-B3CB-46B2-93B7-1D55649BDDFE}"/>
              </a:ext>
            </a:extLst>
          </p:cNvPr>
          <p:cNvSpPr txBox="1"/>
          <p:nvPr/>
        </p:nvSpPr>
        <p:spPr>
          <a:xfrm>
            <a:off x="0" y="925033"/>
            <a:ext cx="6326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En réalité, ces rayons n’étaient pas parallèles…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67B3-60BC-44D8-AA68-7904A02A4094}"/>
              </a:ext>
            </a:extLst>
          </p:cNvPr>
          <p:cNvSpPr txBox="1"/>
          <p:nvPr/>
        </p:nvSpPr>
        <p:spPr>
          <a:xfrm>
            <a:off x="2324002" y="1998506"/>
            <a:ext cx="8566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mais quand on est dans une </a:t>
            </a:r>
            <a:r>
              <a:rPr lang="fr-FR" sz="2500" b="1" u="sng" dirty="0"/>
              <a:t>petite</a:t>
            </a:r>
            <a:r>
              <a:rPr lang="fr-FR" sz="2500" dirty="0"/>
              <a:t> zone </a:t>
            </a:r>
            <a:r>
              <a:rPr lang="fr-FR" sz="2500" b="1" u="sng" dirty="0"/>
              <a:t>loin</a:t>
            </a:r>
            <a:r>
              <a:rPr lang="fr-FR" sz="2500" dirty="0"/>
              <a:t> de la source…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AF3B2-F91B-4145-8B2E-B9567A8008E8}"/>
              </a:ext>
            </a:extLst>
          </p:cNvPr>
          <p:cNvSpPr/>
          <p:nvPr/>
        </p:nvSpPr>
        <p:spPr>
          <a:xfrm>
            <a:off x="11298127" y="3054986"/>
            <a:ext cx="701749" cy="62319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1083FD-47DA-42BD-926B-50A60EE2DE0C}"/>
              </a:ext>
            </a:extLst>
          </p:cNvPr>
          <p:cNvCxnSpPr>
            <a:cxnSpLocks/>
          </p:cNvCxnSpPr>
          <p:nvPr/>
        </p:nvCxnSpPr>
        <p:spPr>
          <a:xfrm flipH="1" flipV="1">
            <a:off x="9622465" y="2374900"/>
            <a:ext cx="1675663" cy="680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495AFD-0B89-4CA7-A0F8-CBFB9AA0684E}"/>
              </a:ext>
            </a:extLst>
          </p:cNvPr>
          <p:cNvSpPr txBox="1"/>
          <p:nvPr/>
        </p:nvSpPr>
        <p:spPr>
          <a:xfrm>
            <a:off x="5287866" y="5837726"/>
            <a:ext cx="6807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... </a:t>
            </a:r>
            <a:r>
              <a:rPr lang="fr-FR" sz="2500" dirty="0"/>
              <a:t>que</a:t>
            </a:r>
            <a:r>
              <a:rPr lang="fr-FR" sz="2500" b="1" dirty="0"/>
              <a:t> dans cette zone,  </a:t>
            </a:r>
            <a:r>
              <a:rPr lang="fr-FR" sz="2500" dirty="0"/>
              <a:t>les rayons sont </a:t>
            </a:r>
            <a:r>
              <a:rPr lang="fr-FR" sz="2500" b="1" dirty="0"/>
              <a:t>parallèles.</a:t>
            </a:r>
            <a:endParaRPr lang="fr-FR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6815D-C86E-445A-A912-6AE010EA2A74}"/>
              </a:ext>
            </a:extLst>
          </p:cNvPr>
          <p:cNvSpPr txBox="1"/>
          <p:nvPr/>
        </p:nvSpPr>
        <p:spPr>
          <a:xfrm>
            <a:off x="2814762" y="4940631"/>
            <a:ext cx="8483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… on peut faire </a:t>
            </a:r>
            <a:r>
              <a:rPr lang="fr-FR" sz="2500" b="1" dirty="0"/>
              <a:t>l’approximation</a:t>
            </a:r>
            <a:r>
              <a:rPr lang="fr-FR" sz="25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307C-3825-45E0-A127-3EF33486E50E}"/>
              </a:ext>
            </a:extLst>
          </p:cNvPr>
          <p:cNvSpPr txBox="1"/>
          <p:nvPr/>
        </p:nvSpPr>
        <p:spPr>
          <a:xfrm>
            <a:off x="0" y="3399563"/>
            <a:ext cx="158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</p:spTree>
    <p:extLst>
      <p:ext uri="{BB962C8B-B14F-4D97-AF65-F5344CB8AC3E}">
        <p14:creationId xmlns:p14="http://schemas.microsoft.com/office/powerpoint/2010/main" val="26430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F1B5-0088-4728-8A54-81D8987D7FC5}"/>
              </a:ext>
            </a:extLst>
          </p:cNvPr>
          <p:cNvSpPr/>
          <p:nvPr/>
        </p:nvSpPr>
        <p:spPr>
          <a:xfrm>
            <a:off x="871870" y="2349795"/>
            <a:ext cx="10802679" cy="538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36C46-6AB7-4DD9-9937-CB1FA0A54487}"/>
              </a:ext>
            </a:extLst>
          </p:cNvPr>
          <p:cNvSpPr/>
          <p:nvPr/>
        </p:nvSpPr>
        <p:spPr>
          <a:xfrm>
            <a:off x="258726" y="3785191"/>
            <a:ext cx="10802679" cy="60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3196A-556F-4D02-8492-BBE9EDE3C80F}"/>
              </a:ext>
            </a:extLst>
          </p:cNvPr>
          <p:cNvSpPr/>
          <p:nvPr/>
        </p:nvSpPr>
        <p:spPr>
          <a:xfrm>
            <a:off x="871870" y="851039"/>
            <a:ext cx="10802679" cy="78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3AE28-2FE8-4786-896B-A2F01E98EE5A}"/>
              </a:ext>
            </a:extLst>
          </p:cNvPr>
          <p:cNvSpPr/>
          <p:nvPr/>
        </p:nvSpPr>
        <p:spPr>
          <a:xfrm>
            <a:off x="258726" y="2286435"/>
            <a:ext cx="10802679" cy="70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4B631-53CC-42C9-91A1-77CD8747758A}"/>
              </a:ext>
            </a:extLst>
          </p:cNvPr>
          <p:cNvCxnSpPr/>
          <p:nvPr/>
        </p:nvCxnSpPr>
        <p:spPr>
          <a:xfrm>
            <a:off x="0" y="626724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45A81-86B8-4712-8015-9C02D385BC5B}"/>
              </a:ext>
            </a:extLst>
          </p:cNvPr>
          <p:cNvCxnSpPr/>
          <p:nvPr/>
        </p:nvCxnSpPr>
        <p:spPr>
          <a:xfrm>
            <a:off x="0" y="2032571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75F9D3-5C93-4A09-9E86-E1BDCA58ED1B}"/>
              </a:ext>
            </a:extLst>
          </p:cNvPr>
          <p:cNvCxnSpPr/>
          <p:nvPr/>
        </p:nvCxnSpPr>
        <p:spPr>
          <a:xfrm>
            <a:off x="19050" y="3429000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22AA9-5F01-4C92-9621-ED575340299A}"/>
              </a:ext>
            </a:extLst>
          </p:cNvPr>
          <p:cNvCxnSpPr/>
          <p:nvPr/>
        </p:nvCxnSpPr>
        <p:spPr>
          <a:xfrm>
            <a:off x="0" y="4773203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7F75B-4201-4A15-AEC6-088B9C845CA5}"/>
              </a:ext>
            </a:extLst>
          </p:cNvPr>
          <p:cNvCxnSpPr/>
          <p:nvPr/>
        </p:nvCxnSpPr>
        <p:spPr>
          <a:xfrm>
            <a:off x="0" y="5973567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5D7C9-DC1D-4E7F-A8B0-7897C625D659}"/>
              </a:ext>
            </a:extLst>
          </p:cNvPr>
          <p:cNvCxnSpPr>
            <a:cxnSpLocks/>
          </p:cNvCxnSpPr>
          <p:nvPr/>
        </p:nvCxnSpPr>
        <p:spPr>
          <a:xfrm>
            <a:off x="7302500" y="6267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6CF8D-CFF1-4A68-8AC8-6BCD5990DB87}"/>
              </a:ext>
            </a:extLst>
          </p:cNvPr>
          <p:cNvCxnSpPr>
            <a:cxnSpLocks/>
          </p:cNvCxnSpPr>
          <p:nvPr/>
        </p:nvCxnSpPr>
        <p:spPr>
          <a:xfrm>
            <a:off x="7327900" y="2036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78111-8165-4B4C-8F7D-4EA384A8FEDE}"/>
              </a:ext>
            </a:extLst>
          </p:cNvPr>
          <p:cNvCxnSpPr>
            <a:cxnSpLocks/>
          </p:cNvCxnSpPr>
          <p:nvPr/>
        </p:nvCxnSpPr>
        <p:spPr>
          <a:xfrm>
            <a:off x="7289800" y="343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15CA03-3214-4D16-A0B6-2FF104541ADA}"/>
              </a:ext>
            </a:extLst>
          </p:cNvPr>
          <p:cNvCxnSpPr>
            <a:cxnSpLocks/>
          </p:cNvCxnSpPr>
          <p:nvPr/>
        </p:nvCxnSpPr>
        <p:spPr>
          <a:xfrm>
            <a:off x="7188200" y="47796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ABFBF-5BD1-4DE4-9427-53DEFAAF7894}"/>
              </a:ext>
            </a:extLst>
          </p:cNvPr>
          <p:cNvCxnSpPr>
            <a:cxnSpLocks/>
          </p:cNvCxnSpPr>
          <p:nvPr/>
        </p:nvCxnSpPr>
        <p:spPr>
          <a:xfrm>
            <a:off x="7162800" y="597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299D86-7B1F-433D-B2F6-0DC41A8E02C6}"/>
              </a:ext>
            </a:extLst>
          </p:cNvPr>
          <p:cNvSpPr txBox="1"/>
          <p:nvPr/>
        </p:nvSpPr>
        <p:spPr>
          <a:xfrm>
            <a:off x="517451" y="838629"/>
            <a:ext cx="878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Regardez ces rayons lumineux…</a:t>
            </a:r>
          </a:p>
        </p:txBody>
      </p:sp>
    </p:spTree>
    <p:extLst>
      <p:ext uri="{BB962C8B-B14F-4D97-AF65-F5344CB8AC3E}">
        <p14:creationId xmlns:p14="http://schemas.microsoft.com/office/powerpoint/2010/main" val="318836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F1B5-0088-4728-8A54-81D8987D7FC5}"/>
              </a:ext>
            </a:extLst>
          </p:cNvPr>
          <p:cNvSpPr/>
          <p:nvPr/>
        </p:nvSpPr>
        <p:spPr>
          <a:xfrm>
            <a:off x="871870" y="2349795"/>
            <a:ext cx="10802679" cy="538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36C46-6AB7-4DD9-9937-CB1FA0A54487}"/>
              </a:ext>
            </a:extLst>
          </p:cNvPr>
          <p:cNvSpPr/>
          <p:nvPr/>
        </p:nvSpPr>
        <p:spPr>
          <a:xfrm>
            <a:off x="258726" y="3785191"/>
            <a:ext cx="10802679" cy="60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3196A-556F-4D02-8492-BBE9EDE3C80F}"/>
              </a:ext>
            </a:extLst>
          </p:cNvPr>
          <p:cNvSpPr/>
          <p:nvPr/>
        </p:nvSpPr>
        <p:spPr>
          <a:xfrm>
            <a:off x="871870" y="851039"/>
            <a:ext cx="10802679" cy="78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3AE28-2FE8-4786-896B-A2F01E98EE5A}"/>
              </a:ext>
            </a:extLst>
          </p:cNvPr>
          <p:cNvSpPr/>
          <p:nvPr/>
        </p:nvSpPr>
        <p:spPr>
          <a:xfrm>
            <a:off x="258726" y="2286435"/>
            <a:ext cx="10802679" cy="70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4B631-53CC-42C9-91A1-77CD8747758A}"/>
              </a:ext>
            </a:extLst>
          </p:cNvPr>
          <p:cNvCxnSpPr/>
          <p:nvPr/>
        </p:nvCxnSpPr>
        <p:spPr>
          <a:xfrm>
            <a:off x="0" y="626724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45A81-86B8-4712-8015-9C02D385BC5B}"/>
              </a:ext>
            </a:extLst>
          </p:cNvPr>
          <p:cNvCxnSpPr/>
          <p:nvPr/>
        </p:nvCxnSpPr>
        <p:spPr>
          <a:xfrm>
            <a:off x="0" y="2032571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75F9D3-5C93-4A09-9E86-E1BDCA58ED1B}"/>
              </a:ext>
            </a:extLst>
          </p:cNvPr>
          <p:cNvCxnSpPr/>
          <p:nvPr/>
        </p:nvCxnSpPr>
        <p:spPr>
          <a:xfrm>
            <a:off x="19050" y="3429000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22AA9-5F01-4C92-9621-ED575340299A}"/>
              </a:ext>
            </a:extLst>
          </p:cNvPr>
          <p:cNvCxnSpPr/>
          <p:nvPr/>
        </p:nvCxnSpPr>
        <p:spPr>
          <a:xfrm>
            <a:off x="0" y="4773203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7F75B-4201-4A15-AEC6-088B9C845CA5}"/>
              </a:ext>
            </a:extLst>
          </p:cNvPr>
          <p:cNvCxnSpPr/>
          <p:nvPr/>
        </p:nvCxnSpPr>
        <p:spPr>
          <a:xfrm>
            <a:off x="0" y="5973567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5D7C9-DC1D-4E7F-A8B0-7897C625D659}"/>
              </a:ext>
            </a:extLst>
          </p:cNvPr>
          <p:cNvCxnSpPr>
            <a:cxnSpLocks/>
          </p:cNvCxnSpPr>
          <p:nvPr/>
        </p:nvCxnSpPr>
        <p:spPr>
          <a:xfrm>
            <a:off x="7302500" y="6267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6CF8D-CFF1-4A68-8AC8-6BCD5990DB87}"/>
              </a:ext>
            </a:extLst>
          </p:cNvPr>
          <p:cNvCxnSpPr>
            <a:cxnSpLocks/>
          </p:cNvCxnSpPr>
          <p:nvPr/>
        </p:nvCxnSpPr>
        <p:spPr>
          <a:xfrm>
            <a:off x="7327900" y="2036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78111-8165-4B4C-8F7D-4EA384A8FEDE}"/>
              </a:ext>
            </a:extLst>
          </p:cNvPr>
          <p:cNvCxnSpPr>
            <a:cxnSpLocks/>
          </p:cNvCxnSpPr>
          <p:nvPr/>
        </p:nvCxnSpPr>
        <p:spPr>
          <a:xfrm>
            <a:off x="7289800" y="343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15CA03-3214-4D16-A0B6-2FF104541ADA}"/>
              </a:ext>
            </a:extLst>
          </p:cNvPr>
          <p:cNvCxnSpPr>
            <a:cxnSpLocks/>
          </p:cNvCxnSpPr>
          <p:nvPr/>
        </p:nvCxnSpPr>
        <p:spPr>
          <a:xfrm>
            <a:off x="7188200" y="47796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ABFBF-5BD1-4DE4-9427-53DEFAAF7894}"/>
              </a:ext>
            </a:extLst>
          </p:cNvPr>
          <p:cNvCxnSpPr>
            <a:cxnSpLocks/>
          </p:cNvCxnSpPr>
          <p:nvPr/>
        </p:nvCxnSpPr>
        <p:spPr>
          <a:xfrm>
            <a:off x="7162800" y="597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7624EE-C28F-4230-98EC-1F1AC0E257CF}"/>
              </a:ext>
            </a:extLst>
          </p:cNvPr>
          <p:cNvSpPr txBox="1"/>
          <p:nvPr/>
        </p:nvSpPr>
        <p:spPr>
          <a:xfrm>
            <a:off x="517451" y="838629"/>
            <a:ext cx="878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Regardez ces rayons lumineux…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2026B-3F58-4CCC-94A8-10B45E89882E}"/>
              </a:ext>
            </a:extLst>
          </p:cNvPr>
          <p:cNvSpPr txBox="1"/>
          <p:nvPr/>
        </p:nvSpPr>
        <p:spPr>
          <a:xfrm>
            <a:off x="517450" y="2339197"/>
            <a:ext cx="11941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…on a l’impression qu’ils sont parallèles…</a:t>
            </a:r>
          </a:p>
        </p:txBody>
      </p:sp>
    </p:spTree>
    <p:extLst>
      <p:ext uri="{BB962C8B-B14F-4D97-AF65-F5344CB8AC3E}">
        <p14:creationId xmlns:p14="http://schemas.microsoft.com/office/powerpoint/2010/main" val="24181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F1B5-0088-4728-8A54-81D8987D7FC5}"/>
              </a:ext>
            </a:extLst>
          </p:cNvPr>
          <p:cNvSpPr/>
          <p:nvPr/>
        </p:nvSpPr>
        <p:spPr>
          <a:xfrm>
            <a:off x="871870" y="2349795"/>
            <a:ext cx="10802679" cy="538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36C46-6AB7-4DD9-9937-CB1FA0A54487}"/>
              </a:ext>
            </a:extLst>
          </p:cNvPr>
          <p:cNvSpPr/>
          <p:nvPr/>
        </p:nvSpPr>
        <p:spPr>
          <a:xfrm>
            <a:off x="258726" y="3785191"/>
            <a:ext cx="10802679" cy="60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3196A-556F-4D02-8492-BBE9EDE3C80F}"/>
              </a:ext>
            </a:extLst>
          </p:cNvPr>
          <p:cNvSpPr/>
          <p:nvPr/>
        </p:nvSpPr>
        <p:spPr>
          <a:xfrm>
            <a:off x="871870" y="851039"/>
            <a:ext cx="10802679" cy="78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3AE28-2FE8-4786-896B-A2F01E98EE5A}"/>
              </a:ext>
            </a:extLst>
          </p:cNvPr>
          <p:cNvSpPr/>
          <p:nvPr/>
        </p:nvSpPr>
        <p:spPr>
          <a:xfrm>
            <a:off x="258726" y="2286435"/>
            <a:ext cx="10802679" cy="70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4B631-53CC-42C9-91A1-77CD8747758A}"/>
              </a:ext>
            </a:extLst>
          </p:cNvPr>
          <p:cNvCxnSpPr/>
          <p:nvPr/>
        </p:nvCxnSpPr>
        <p:spPr>
          <a:xfrm>
            <a:off x="0" y="626724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45A81-86B8-4712-8015-9C02D385BC5B}"/>
              </a:ext>
            </a:extLst>
          </p:cNvPr>
          <p:cNvCxnSpPr/>
          <p:nvPr/>
        </p:nvCxnSpPr>
        <p:spPr>
          <a:xfrm>
            <a:off x="0" y="2032571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75F9D3-5C93-4A09-9E86-E1BDCA58ED1B}"/>
              </a:ext>
            </a:extLst>
          </p:cNvPr>
          <p:cNvCxnSpPr/>
          <p:nvPr/>
        </p:nvCxnSpPr>
        <p:spPr>
          <a:xfrm>
            <a:off x="19050" y="3429000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22AA9-5F01-4C92-9621-ED575340299A}"/>
              </a:ext>
            </a:extLst>
          </p:cNvPr>
          <p:cNvCxnSpPr/>
          <p:nvPr/>
        </p:nvCxnSpPr>
        <p:spPr>
          <a:xfrm>
            <a:off x="0" y="4773203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7F75B-4201-4A15-AEC6-088B9C845CA5}"/>
              </a:ext>
            </a:extLst>
          </p:cNvPr>
          <p:cNvCxnSpPr/>
          <p:nvPr/>
        </p:nvCxnSpPr>
        <p:spPr>
          <a:xfrm>
            <a:off x="0" y="5973567"/>
            <a:ext cx="12172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5D7C9-DC1D-4E7F-A8B0-7897C625D659}"/>
              </a:ext>
            </a:extLst>
          </p:cNvPr>
          <p:cNvCxnSpPr>
            <a:cxnSpLocks/>
          </p:cNvCxnSpPr>
          <p:nvPr/>
        </p:nvCxnSpPr>
        <p:spPr>
          <a:xfrm>
            <a:off x="7302500" y="6267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6CF8D-CFF1-4A68-8AC8-6BCD5990DB87}"/>
              </a:ext>
            </a:extLst>
          </p:cNvPr>
          <p:cNvCxnSpPr>
            <a:cxnSpLocks/>
          </p:cNvCxnSpPr>
          <p:nvPr/>
        </p:nvCxnSpPr>
        <p:spPr>
          <a:xfrm>
            <a:off x="7327900" y="2036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78111-8165-4B4C-8F7D-4EA384A8FEDE}"/>
              </a:ext>
            </a:extLst>
          </p:cNvPr>
          <p:cNvCxnSpPr>
            <a:cxnSpLocks/>
          </p:cNvCxnSpPr>
          <p:nvPr/>
        </p:nvCxnSpPr>
        <p:spPr>
          <a:xfrm>
            <a:off x="7289800" y="343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15CA03-3214-4D16-A0B6-2FF104541ADA}"/>
              </a:ext>
            </a:extLst>
          </p:cNvPr>
          <p:cNvCxnSpPr>
            <a:cxnSpLocks/>
          </p:cNvCxnSpPr>
          <p:nvPr/>
        </p:nvCxnSpPr>
        <p:spPr>
          <a:xfrm>
            <a:off x="7188200" y="47796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ABFBF-5BD1-4DE4-9427-53DEFAAF7894}"/>
              </a:ext>
            </a:extLst>
          </p:cNvPr>
          <p:cNvCxnSpPr>
            <a:cxnSpLocks/>
          </p:cNvCxnSpPr>
          <p:nvPr/>
        </p:nvCxnSpPr>
        <p:spPr>
          <a:xfrm>
            <a:off x="7162800" y="5973424"/>
            <a:ext cx="25400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86347F-9629-4EBD-AF5A-5B7474C0F5D2}"/>
              </a:ext>
            </a:extLst>
          </p:cNvPr>
          <p:cNvSpPr txBox="1"/>
          <p:nvPr/>
        </p:nvSpPr>
        <p:spPr>
          <a:xfrm>
            <a:off x="517451" y="838629"/>
            <a:ext cx="878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Regardez ces rayons lumineux…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D166-D5F4-485C-985D-DF5F58309B4F}"/>
              </a:ext>
            </a:extLst>
          </p:cNvPr>
          <p:cNvSpPr txBox="1"/>
          <p:nvPr/>
        </p:nvSpPr>
        <p:spPr>
          <a:xfrm>
            <a:off x="517450" y="2339197"/>
            <a:ext cx="11941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…on a l’impression qu’ils sont parallèles…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BE9F8-D8A4-40E1-88B9-F5D13561E880}"/>
              </a:ext>
            </a:extLst>
          </p:cNvPr>
          <p:cNvSpPr txBox="1"/>
          <p:nvPr/>
        </p:nvSpPr>
        <p:spPr>
          <a:xfrm>
            <a:off x="517450" y="3735625"/>
            <a:ext cx="11941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chemeClr val="bg1">
                    <a:lumMod val="75000"/>
                  </a:schemeClr>
                </a:solidFill>
              </a:rPr>
              <a:t>…et pourtant, si on dézoome…</a:t>
            </a:r>
          </a:p>
        </p:txBody>
      </p:sp>
    </p:spTree>
    <p:extLst>
      <p:ext uri="{BB962C8B-B14F-4D97-AF65-F5344CB8AC3E}">
        <p14:creationId xmlns:p14="http://schemas.microsoft.com/office/powerpoint/2010/main" val="80312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D2773-4D01-4F9C-97AC-657FBAB7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2"/>
            <a:ext cx="12192000" cy="6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3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0B9EB-F828-47FE-BCF3-2549A951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2"/>
            <a:ext cx="12192000" cy="66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89F0-FE73-4EFA-83ED-388A69AD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272"/>
            <a:ext cx="12192000" cy="56273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C8A74-31C8-4CED-B60A-413F700FA3C0}"/>
              </a:ext>
            </a:extLst>
          </p:cNvPr>
          <p:cNvCxnSpPr>
            <a:cxnSpLocks/>
          </p:cNvCxnSpPr>
          <p:nvPr/>
        </p:nvCxnSpPr>
        <p:spPr>
          <a:xfrm>
            <a:off x="0" y="6155079"/>
            <a:ext cx="11969393" cy="702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82349-ABE0-4BAF-9DA0-E046C1D1AE79}"/>
              </a:ext>
            </a:extLst>
          </p:cNvPr>
          <p:cNvCxnSpPr>
            <a:cxnSpLocks/>
          </p:cNvCxnSpPr>
          <p:nvPr/>
        </p:nvCxnSpPr>
        <p:spPr>
          <a:xfrm>
            <a:off x="9839325" y="6734175"/>
            <a:ext cx="255588" cy="1428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BD0BE-6D80-4B13-962F-CF020F7C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561"/>
            <a:ext cx="12192000" cy="531687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BBD1C1-F1AC-4D52-94AA-C718CD5BFF04}"/>
              </a:ext>
            </a:extLst>
          </p:cNvPr>
          <p:cNvCxnSpPr>
            <a:cxnSpLocks/>
          </p:cNvCxnSpPr>
          <p:nvPr/>
        </p:nvCxnSpPr>
        <p:spPr>
          <a:xfrm>
            <a:off x="9512300" y="6017589"/>
            <a:ext cx="2794000" cy="256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6E6A63-87A6-443E-9B5A-7F9541C35BDE}"/>
              </a:ext>
            </a:extLst>
          </p:cNvPr>
          <p:cNvCxnSpPr>
            <a:cxnSpLocks/>
          </p:cNvCxnSpPr>
          <p:nvPr/>
        </p:nvCxnSpPr>
        <p:spPr>
          <a:xfrm>
            <a:off x="5753100" y="6030289"/>
            <a:ext cx="6553200" cy="675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1EF4C-A0C4-444F-B1BE-3607B06B0C2C}"/>
              </a:ext>
            </a:extLst>
          </p:cNvPr>
          <p:cNvCxnSpPr>
            <a:cxnSpLocks/>
          </p:cNvCxnSpPr>
          <p:nvPr/>
        </p:nvCxnSpPr>
        <p:spPr>
          <a:xfrm>
            <a:off x="3822700" y="6055689"/>
            <a:ext cx="8216900" cy="942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9A02DB-C02F-4E37-B2F5-4C031F4ADF8F}"/>
              </a:ext>
            </a:extLst>
          </p:cNvPr>
          <p:cNvCxnSpPr>
            <a:cxnSpLocks/>
          </p:cNvCxnSpPr>
          <p:nvPr/>
        </p:nvCxnSpPr>
        <p:spPr>
          <a:xfrm flipV="1">
            <a:off x="7861300" y="355602"/>
            <a:ext cx="4660900" cy="425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ED3A70-F82C-4339-BE1C-FAA7A32F1734}"/>
              </a:ext>
            </a:extLst>
          </p:cNvPr>
          <p:cNvCxnSpPr>
            <a:cxnSpLocks/>
          </p:cNvCxnSpPr>
          <p:nvPr/>
        </p:nvCxnSpPr>
        <p:spPr>
          <a:xfrm flipV="1">
            <a:off x="4184650" y="-25400"/>
            <a:ext cx="8464550" cy="83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231C4-5D0A-4493-901B-D6F8E1088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4"/>
          <a:stretch/>
        </p:blipFill>
        <p:spPr>
          <a:xfrm>
            <a:off x="0" y="2146465"/>
            <a:ext cx="12192000" cy="25144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F99-B790-43E7-90CF-49AED6AD8629}"/>
              </a:ext>
            </a:extLst>
          </p:cNvPr>
          <p:cNvCxnSpPr>
            <a:cxnSpLocks/>
          </p:cNvCxnSpPr>
          <p:nvPr/>
        </p:nvCxnSpPr>
        <p:spPr>
          <a:xfrm>
            <a:off x="4343400" y="4102100"/>
            <a:ext cx="83058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469954-B7EF-46DC-AC25-812B3059250D}"/>
              </a:ext>
            </a:extLst>
          </p:cNvPr>
          <p:cNvCxnSpPr>
            <a:cxnSpLocks/>
          </p:cNvCxnSpPr>
          <p:nvPr/>
        </p:nvCxnSpPr>
        <p:spPr>
          <a:xfrm>
            <a:off x="3896360" y="4140200"/>
            <a:ext cx="8625840" cy="929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EA1BE-1DAA-46A2-994B-516A02E2EEA6}"/>
              </a:ext>
            </a:extLst>
          </p:cNvPr>
          <p:cNvCxnSpPr>
            <a:cxnSpLocks/>
          </p:cNvCxnSpPr>
          <p:nvPr/>
        </p:nvCxnSpPr>
        <p:spPr>
          <a:xfrm flipV="1">
            <a:off x="5486400" y="2015067"/>
            <a:ext cx="6917267" cy="550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F4F5E-F32D-4F13-A1B7-3D0B416B1208}"/>
              </a:ext>
            </a:extLst>
          </p:cNvPr>
          <p:cNvCxnSpPr>
            <a:cxnSpLocks/>
          </p:cNvCxnSpPr>
          <p:nvPr/>
        </p:nvCxnSpPr>
        <p:spPr>
          <a:xfrm flipV="1">
            <a:off x="5604933" y="1803400"/>
            <a:ext cx="6917267" cy="647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CF243-451B-41B4-9B60-DC615F1E40F8}"/>
              </a:ext>
            </a:extLst>
          </p:cNvPr>
          <p:cNvSpPr/>
          <p:nvPr/>
        </p:nvSpPr>
        <p:spPr>
          <a:xfrm>
            <a:off x="0" y="4102100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EDB4E6-C7DD-4B8E-8757-DBAC3F4E03FD}"/>
              </a:ext>
            </a:extLst>
          </p:cNvPr>
          <p:cNvSpPr/>
          <p:nvPr/>
        </p:nvSpPr>
        <p:spPr>
          <a:xfrm>
            <a:off x="-1651000" y="2186124"/>
            <a:ext cx="3683000" cy="4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C157E1-FADB-4576-8678-006DEAA7E6CE}"/>
              </a:ext>
            </a:extLst>
          </p:cNvPr>
          <p:cNvCxnSpPr>
            <a:cxnSpLocks/>
          </p:cNvCxnSpPr>
          <p:nvPr/>
        </p:nvCxnSpPr>
        <p:spPr>
          <a:xfrm>
            <a:off x="9744075" y="4476750"/>
            <a:ext cx="2894965" cy="244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3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192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11</cp:revision>
  <dcterms:created xsi:type="dcterms:W3CDTF">2021-02-06T17:57:17Z</dcterms:created>
  <dcterms:modified xsi:type="dcterms:W3CDTF">2021-02-09T08:27:48Z</dcterms:modified>
</cp:coreProperties>
</file>