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432006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6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1122363"/>
            <a:ext cx="324004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3602038"/>
            <a:ext cx="324004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8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3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365125"/>
            <a:ext cx="93151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365125"/>
            <a:ext cx="274054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1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1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1709739"/>
            <a:ext cx="37260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4589464"/>
            <a:ext cx="37260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3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1825625"/>
            <a:ext cx="1836027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1825625"/>
            <a:ext cx="1836027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365126"/>
            <a:ext cx="372605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1681163"/>
            <a:ext cx="182758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2505075"/>
            <a:ext cx="1827589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1681163"/>
            <a:ext cx="183658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2505075"/>
            <a:ext cx="1836589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3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05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4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457200"/>
            <a:ext cx="139333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987426"/>
            <a:ext cx="218703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2057400"/>
            <a:ext cx="139333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457200"/>
            <a:ext cx="139333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987426"/>
            <a:ext cx="218703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2057400"/>
            <a:ext cx="139333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40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365126"/>
            <a:ext cx="37260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825625"/>
            <a:ext cx="37260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6356351"/>
            <a:ext cx="9720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6150-8709-403D-9B76-762C1400BCC0}" type="datetimeFigureOut">
              <a:rPr lang="fr-FR" smtClean="0"/>
              <a:t>06/02/2021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6356351"/>
            <a:ext cx="14580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6356351"/>
            <a:ext cx="9720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70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2C53C91-D64A-4460-94FF-5EFBDB820C25}"/>
              </a:ext>
            </a:extLst>
          </p:cNvPr>
          <p:cNvCxnSpPr>
            <a:cxnSpLocks/>
          </p:cNvCxnSpPr>
          <p:nvPr/>
        </p:nvCxnSpPr>
        <p:spPr>
          <a:xfrm>
            <a:off x="15706450" y="4382111"/>
            <a:ext cx="8911426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90F6121-F64C-4BCD-A2B9-672585627988}"/>
              </a:ext>
            </a:extLst>
          </p:cNvPr>
          <p:cNvCxnSpPr>
            <a:cxnSpLocks/>
          </p:cNvCxnSpPr>
          <p:nvPr/>
        </p:nvCxnSpPr>
        <p:spPr>
          <a:xfrm>
            <a:off x="16576147" y="3915332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0B5AC2-31C1-4359-AA8A-989849BA8CC6}"/>
              </a:ext>
            </a:extLst>
          </p:cNvPr>
          <p:cNvCxnSpPr/>
          <p:nvPr/>
        </p:nvCxnSpPr>
        <p:spPr>
          <a:xfrm>
            <a:off x="16512645" y="4226482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82A486-ADD4-4801-A6C0-7D372FDF44AB}"/>
              </a:ext>
            </a:extLst>
          </p:cNvPr>
          <p:cNvCxnSpPr>
            <a:cxnSpLocks/>
          </p:cNvCxnSpPr>
          <p:nvPr/>
        </p:nvCxnSpPr>
        <p:spPr>
          <a:xfrm>
            <a:off x="16512645" y="4524931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CDB808-F96D-472A-A948-E6DA60B73FBC}"/>
              </a:ext>
            </a:extLst>
          </p:cNvPr>
          <p:cNvCxnSpPr/>
          <p:nvPr/>
        </p:nvCxnSpPr>
        <p:spPr>
          <a:xfrm>
            <a:off x="16576145" y="4880532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3BB50A-350D-49A4-A0D9-0046C58B61ED}"/>
              </a:ext>
            </a:extLst>
          </p:cNvPr>
          <p:cNvCxnSpPr>
            <a:cxnSpLocks/>
          </p:cNvCxnSpPr>
          <p:nvPr/>
        </p:nvCxnSpPr>
        <p:spPr>
          <a:xfrm flipH="1">
            <a:off x="17494781" y="4880532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192942-A872-463F-AB96-3C80A12ABF8E}"/>
              </a:ext>
            </a:extLst>
          </p:cNvPr>
          <p:cNvCxnSpPr>
            <a:cxnSpLocks/>
          </p:cNvCxnSpPr>
          <p:nvPr/>
        </p:nvCxnSpPr>
        <p:spPr>
          <a:xfrm flipH="1">
            <a:off x="17494778" y="452493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1F6268-A04F-4D02-B930-368F532E2EDB}"/>
              </a:ext>
            </a:extLst>
          </p:cNvPr>
          <p:cNvCxnSpPr>
            <a:cxnSpLocks/>
          </p:cNvCxnSpPr>
          <p:nvPr/>
        </p:nvCxnSpPr>
        <p:spPr>
          <a:xfrm flipH="1">
            <a:off x="17494780" y="4226482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A7C994-7D1E-4D5D-ABFD-9BD04F8A7FFA}"/>
              </a:ext>
            </a:extLst>
          </p:cNvPr>
          <p:cNvCxnSpPr>
            <a:cxnSpLocks/>
          </p:cNvCxnSpPr>
          <p:nvPr/>
        </p:nvCxnSpPr>
        <p:spPr>
          <a:xfrm flipH="1">
            <a:off x="17521239" y="3915333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B70ACE-C211-49DD-85AE-92BC3F69C340}"/>
              </a:ext>
            </a:extLst>
          </p:cNvPr>
          <p:cNvCxnSpPr>
            <a:cxnSpLocks/>
          </p:cNvCxnSpPr>
          <p:nvPr/>
        </p:nvCxnSpPr>
        <p:spPr>
          <a:xfrm>
            <a:off x="16450471" y="679450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C76570-76EE-4301-ADCC-EC78D6B6B88B}"/>
              </a:ext>
            </a:extLst>
          </p:cNvPr>
          <p:cNvCxnSpPr/>
          <p:nvPr/>
        </p:nvCxnSpPr>
        <p:spPr>
          <a:xfrm>
            <a:off x="16386969" y="990600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9C8C9-C821-4AF8-A28A-7132AA53EDD4}"/>
              </a:ext>
            </a:extLst>
          </p:cNvPr>
          <p:cNvCxnSpPr/>
          <p:nvPr/>
        </p:nvCxnSpPr>
        <p:spPr>
          <a:xfrm>
            <a:off x="16386969" y="1314450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05DA4B-D428-4DDD-8A6F-0CCB3E52AE51}"/>
              </a:ext>
            </a:extLst>
          </p:cNvPr>
          <p:cNvCxnSpPr/>
          <p:nvPr/>
        </p:nvCxnSpPr>
        <p:spPr>
          <a:xfrm>
            <a:off x="16450469" y="1644650"/>
            <a:ext cx="2546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2BABB1-105B-4EFC-B232-F57D94D9ED4A}"/>
              </a:ext>
            </a:extLst>
          </p:cNvPr>
          <p:cNvCxnSpPr>
            <a:cxnSpLocks/>
          </p:cNvCxnSpPr>
          <p:nvPr/>
        </p:nvCxnSpPr>
        <p:spPr>
          <a:xfrm>
            <a:off x="19075654" y="679450"/>
            <a:ext cx="5289305" cy="12915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2167F7-B309-48BB-A021-C958A9FBFFC6}"/>
              </a:ext>
            </a:extLst>
          </p:cNvPr>
          <p:cNvCxnSpPr>
            <a:cxnSpLocks/>
          </p:cNvCxnSpPr>
          <p:nvPr/>
        </p:nvCxnSpPr>
        <p:spPr>
          <a:xfrm>
            <a:off x="19145411" y="980440"/>
            <a:ext cx="5508625" cy="517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AD2AC9-F7F4-4AFA-8E27-96C001EC4F4D}"/>
              </a:ext>
            </a:extLst>
          </p:cNvPr>
          <p:cNvCxnSpPr>
            <a:cxnSpLocks/>
          </p:cNvCxnSpPr>
          <p:nvPr/>
        </p:nvCxnSpPr>
        <p:spPr>
          <a:xfrm flipV="1">
            <a:off x="19215053" y="809625"/>
            <a:ext cx="5057346" cy="5060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75B855-10DB-4060-BEE5-2A1184E8431D}"/>
              </a:ext>
            </a:extLst>
          </p:cNvPr>
          <p:cNvCxnSpPr>
            <a:cxnSpLocks/>
          </p:cNvCxnSpPr>
          <p:nvPr/>
        </p:nvCxnSpPr>
        <p:spPr>
          <a:xfrm flipV="1">
            <a:off x="19122495" y="275910"/>
            <a:ext cx="5033064" cy="138105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51BB80-7599-49E9-990D-2E3B9A68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4" b="91964" l="8974" r="89744">
                        <a14:foregroundMark x1="49359" y1="5804" x2="49359" y2="5804"/>
                        <a14:foregroundMark x1="46795" y1="91964" x2="46795" y2="91964"/>
                        <a14:foregroundMark x1="22436" y1="35268" x2="22436" y2="35268"/>
                        <a14:foregroundMark x1="21154" y1="35938" x2="21154" y2="35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33418" y="497441"/>
            <a:ext cx="484468" cy="139129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2D8CC-6DC0-49E5-9FE8-322CABE1D393}"/>
              </a:ext>
            </a:extLst>
          </p:cNvPr>
          <p:cNvCxnSpPr>
            <a:cxnSpLocks/>
          </p:cNvCxnSpPr>
          <p:nvPr/>
        </p:nvCxnSpPr>
        <p:spPr>
          <a:xfrm flipH="1">
            <a:off x="17369105" y="1644650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4DD10-D1FA-4C3A-AB22-79F9258979AA}"/>
              </a:ext>
            </a:extLst>
          </p:cNvPr>
          <p:cNvCxnSpPr>
            <a:cxnSpLocks/>
          </p:cNvCxnSpPr>
          <p:nvPr/>
        </p:nvCxnSpPr>
        <p:spPr>
          <a:xfrm flipH="1">
            <a:off x="17369104" y="1314450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97564D-BBC6-4429-9580-48644211DF4D}"/>
              </a:ext>
            </a:extLst>
          </p:cNvPr>
          <p:cNvCxnSpPr>
            <a:cxnSpLocks/>
          </p:cNvCxnSpPr>
          <p:nvPr/>
        </p:nvCxnSpPr>
        <p:spPr>
          <a:xfrm flipH="1">
            <a:off x="17369104" y="990600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799101-AD06-41FF-885D-4AD022332030}"/>
              </a:ext>
            </a:extLst>
          </p:cNvPr>
          <p:cNvCxnSpPr>
            <a:cxnSpLocks/>
          </p:cNvCxnSpPr>
          <p:nvPr/>
        </p:nvCxnSpPr>
        <p:spPr>
          <a:xfrm flipH="1">
            <a:off x="17395563" y="679451"/>
            <a:ext cx="504375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D35886-2903-4B16-91C4-7E24C44F766C}"/>
              </a:ext>
            </a:extLst>
          </p:cNvPr>
          <p:cNvCxnSpPr>
            <a:cxnSpLocks/>
          </p:cNvCxnSpPr>
          <p:nvPr/>
        </p:nvCxnSpPr>
        <p:spPr>
          <a:xfrm flipH="1" flipV="1">
            <a:off x="19387530" y="749724"/>
            <a:ext cx="500830" cy="12065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79E6C2-6A16-48AA-BDD6-1C482FD55E94}"/>
              </a:ext>
            </a:extLst>
          </p:cNvPr>
          <p:cNvCxnSpPr>
            <a:cxnSpLocks/>
          </p:cNvCxnSpPr>
          <p:nvPr/>
        </p:nvCxnSpPr>
        <p:spPr>
          <a:xfrm flipH="1" flipV="1">
            <a:off x="19460219" y="1009016"/>
            <a:ext cx="468780" cy="4064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EF7BC3-BA09-4A1D-B75D-25250F695B28}"/>
              </a:ext>
            </a:extLst>
          </p:cNvPr>
          <p:cNvCxnSpPr>
            <a:cxnSpLocks/>
          </p:cNvCxnSpPr>
          <p:nvPr/>
        </p:nvCxnSpPr>
        <p:spPr>
          <a:xfrm flipH="1">
            <a:off x="19460220" y="1239084"/>
            <a:ext cx="455762" cy="55046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17D09E-CBB9-4C5D-9CC4-962F8FFA244A}"/>
              </a:ext>
            </a:extLst>
          </p:cNvPr>
          <p:cNvCxnSpPr>
            <a:cxnSpLocks/>
          </p:cNvCxnSpPr>
          <p:nvPr/>
        </p:nvCxnSpPr>
        <p:spPr>
          <a:xfrm flipH="1">
            <a:off x="19460219" y="1440181"/>
            <a:ext cx="468780" cy="11966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DABEF8-3F6C-4044-8507-1224E82D21B3}"/>
              </a:ext>
            </a:extLst>
          </p:cNvPr>
          <p:cNvCxnSpPr>
            <a:cxnSpLocks/>
          </p:cNvCxnSpPr>
          <p:nvPr/>
        </p:nvCxnSpPr>
        <p:spPr>
          <a:xfrm flipH="1" flipV="1">
            <a:off x="21513920" y="1272252"/>
            <a:ext cx="500830" cy="12065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4E0662-71B3-403D-BB1E-6D75647F1D18}"/>
              </a:ext>
            </a:extLst>
          </p:cNvPr>
          <p:cNvCxnSpPr>
            <a:cxnSpLocks/>
          </p:cNvCxnSpPr>
          <p:nvPr/>
        </p:nvCxnSpPr>
        <p:spPr>
          <a:xfrm flipH="1" flipV="1">
            <a:off x="21529945" y="1203568"/>
            <a:ext cx="468780" cy="4064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96E67-E2CE-420F-A825-AA4F2B71DB6D}"/>
              </a:ext>
            </a:extLst>
          </p:cNvPr>
          <p:cNvCxnSpPr>
            <a:cxnSpLocks/>
          </p:cNvCxnSpPr>
          <p:nvPr/>
        </p:nvCxnSpPr>
        <p:spPr>
          <a:xfrm flipH="1">
            <a:off x="21590848" y="1031588"/>
            <a:ext cx="455233" cy="55046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64B4DE-360E-4E3A-AE7B-E709BBCEDA52}"/>
              </a:ext>
            </a:extLst>
          </p:cNvPr>
          <p:cNvCxnSpPr>
            <a:cxnSpLocks/>
          </p:cNvCxnSpPr>
          <p:nvPr/>
        </p:nvCxnSpPr>
        <p:spPr>
          <a:xfrm flipH="1">
            <a:off x="21584073" y="863335"/>
            <a:ext cx="468780" cy="11461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8AD52DB-4ACB-4D30-B864-C3AF73BB71C6}"/>
              </a:ext>
            </a:extLst>
          </p:cNvPr>
          <p:cNvSpPr/>
          <p:nvPr/>
        </p:nvSpPr>
        <p:spPr>
          <a:xfrm>
            <a:off x="22100421" y="224366"/>
            <a:ext cx="2759855" cy="2633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B8AFBD-5B9A-4EF5-8C7A-4551A3C19A93}"/>
              </a:ext>
            </a:extLst>
          </p:cNvPr>
          <p:cNvCxnSpPr>
            <a:cxnSpLocks/>
          </p:cNvCxnSpPr>
          <p:nvPr/>
        </p:nvCxnSpPr>
        <p:spPr>
          <a:xfrm flipV="1">
            <a:off x="19201330" y="2870311"/>
            <a:ext cx="2709981" cy="994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8192F8-0915-4713-9734-2A6D455E1B56}"/>
              </a:ext>
            </a:extLst>
          </p:cNvPr>
          <p:cNvCxnSpPr>
            <a:cxnSpLocks/>
          </p:cNvCxnSpPr>
          <p:nvPr/>
        </p:nvCxnSpPr>
        <p:spPr>
          <a:xfrm flipV="1">
            <a:off x="19122495" y="3805272"/>
            <a:ext cx="3386910" cy="386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DBBAFA-9853-4064-B436-324425692AE6}"/>
              </a:ext>
            </a:extLst>
          </p:cNvPr>
          <p:cNvCxnSpPr>
            <a:cxnSpLocks/>
          </p:cNvCxnSpPr>
          <p:nvPr/>
        </p:nvCxnSpPr>
        <p:spPr>
          <a:xfrm>
            <a:off x="19122495" y="4524931"/>
            <a:ext cx="3246006" cy="504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70555D-2559-4E54-9761-D36F08F04CDB}"/>
              </a:ext>
            </a:extLst>
          </p:cNvPr>
          <p:cNvCxnSpPr>
            <a:cxnSpLocks/>
          </p:cNvCxnSpPr>
          <p:nvPr/>
        </p:nvCxnSpPr>
        <p:spPr>
          <a:xfrm>
            <a:off x="19145409" y="4880532"/>
            <a:ext cx="3261916" cy="1317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5371464E-03CD-41FA-BFC7-D6453E583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78" b="91903" l="9412" r="89412">
                        <a14:foregroundMark x1="49412" y1="8097" x2="49412" y2="8097"/>
                        <a14:foregroundMark x1="37647" y1="91903" x2="37647" y2="91903"/>
                        <a14:foregroundMark x1="75294" y1="91093" x2="75294" y2="91093"/>
                        <a14:foregroundMark x1="70588" y1="6478" x2="70588" y2="6478"/>
                        <a14:foregroundMark x1="40000" y1="6478" x2="40000" y2="6478"/>
                        <a14:foregroundMark x1="25882" y1="83401" x2="25882" y2="834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48074" y="3675275"/>
            <a:ext cx="1149225" cy="1464204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D1B666-7793-4076-9734-DB1E28A5E616}"/>
              </a:ext>
            </a:extLst>
          </p:cNvPr>
          <p:cNvCxnSpPr>
            <a:cxnSpLocks/>
          </p:cNvCxnSpPr>
          <p:nvPr/>
        </p:nvCxnSpPr>
        <p:spPr>
          <a:xfrm flipH="1">
            <a:off x="20087434" y="3367424"/>
            <a:ext cx="468887" cy="172657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881A69-507B-4E64-B1CB-D82FAC4C9A78}"/>
              </a:ext>
            </a:extLst>
          </p:cNvPr>
          <p:cNvCxnSpPr>
            <a:cxnSpLocks/>
          </p:cNvCxnSpPr>
          <p:nvPr/>
        </p:nvCxnSpPr>
        <p:spPr>
          <a:xfrm flipH="1">
            <a:off x="20176332" y="4010582"/>
            <a:ext cx="469900" cy="59266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C6E0C3-82F0-4333-BB94-5E3EC765CF45}"/>
              </a:ext>
            </a:extLst>
          </p:cNvPr>
          <p:cNvCxnSpPr>
            <a:cxnSpLocks/>
          </p:cNvCxnSpPr>
          <p:nvPr/>
        </p:nvCxnSpPr>
        <p:spPr>
          <a:xfrm flipH="1" flipV="1">
            <a:off x="20295394" y="4709079"/>
            <a:ext cx="328614" cy="61386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FAA21D-6FE7-4CD1-B09A-7C5BDC64140A}"/>
              </a:ext>
            </a:extLst>
          </p:cNvPr>
          <p:cNvCxnSpPr>
            <a:cxnSpLocks/>
          </p:cNvCxnSpPr>
          <p:nvPr/>
        </p:nvCxnSpPr>
        <p:spPr>
          <a:xfrm flipH="1" flipV="1">
            <a:off x="20176332" y="5300161"/>
            <a:ext cx="307976" cy="122238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5AB9A24-4F49-4D12-9BE4-F82536D9A9A7}"/>
              </a:ext>
            </a:extLst>
          </p:cNvPr>
          <p:cNvSpPr/>
          <p:nvPr/>
        </p:nvSpPr>
        <p:spPr>
          <a:xfrm>
            <a:off x="21732347" y="2710076"/>
            <a:ext cx="2759855" cy="3883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7C11438-8E09-4272-A092-76AADC7EEC8D}"/>
              </a:ext>
            </a:extLst>
          </p:cNvPr>
          <p:cNvSpPr txBox="1"/>
          <p:nvPr/>
        </p:nvSpPr>
        <p:spPr>
          <a:xfrm>
            <a:off x="15609399" y="937931"/>
            <a:ext cx="291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axe optique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9E995A-AFEB-415B-A18C-A2ABECBA02B4}"/>
              </a:ext>
            </a:extLst>
          </p:cNvPr>
          <p:cNvSpPr txBox="1"/>
          <p:nvPr/>
        </p:nvSpPr>
        <p:spPr>
          <a:xfrm>
            <a:off x="15609398" y="4169896"/>
            <a:ext cx="2915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axe optique</a:t>
            </a:r>
          </a:p>
        </p:txBody>
      </p:sp>
      <p:sp>
        <p:nvSpPr>
          <p:cNvPr id="128" name="Multiplication Sign 127">
            <a:extLst>
              <a:ext uri="{FF2B5EF4-FFF2-40B4-BE49-F238E27FC236}">
                <a16:creationId xmlns:a16="http://schemas.microsoft.com/office/drawing/2014/main" id="{440967AE-41E7-4846-9277-C848BCF87CA0}"/>
              </a:ext>
            </a:extLst>
          </p:cNvPr>
          <p:cNvSpPr/>
          <p:nvPr/>
        </p:nvSpPr>
        <p:spPr>
          <a:xfrm>
            <a:off x="18941480" y="1021478"/>
            <a:ext cx="298383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id="{19D33639-7AA3-49E4-8935-92B974162A68}"/>
              </a:ext>
            </a:extLst>
          </p:cNvPr>
          <p:cNvSpPr/>
          <p:nvPr/>
        </p:nvSpPr>
        <p:spPr>
          <a:xfrm>
            <a:off x="18942259" y="4238831"/>
            <a:ext cx="298383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616A53F-5816-41A2-BFD8-2363984D28BA}"/>
              </a:ext>
            </a:extLst>
          </p:cNvPr>
          <p:cNvCxnSpPr>
            <a:cxnSpLocks/>
          </p:cNvCxnSpPr>
          <p:nvPr/>
        </p:nvCxnSpPr>
        <p:spPr>
          <a:xfrm>
            <a:off x="15706450" y="1158108"/>
            <a:ext cx="8785750" cy="1077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991C463-E28C-4CE9-B320-82A85059E770}"/>
              </a:ext>
            </a:extLst>
          </p:cNvPr>
          <p:cNvSpPr txBox="1"/>
          <p:nvPr/>
        </p:nvSpPr>
        <p:spPr>
          <a:xfrm>
            <a:off x="18929540" y="4030532"/>
            <a:ext cx="28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5F531E7-44A3-4F16-B50E-E538BAA4E1C9}"/>
              </a:ext>
            </a:extLst>
          </p:cNvPr>
          <p:cNvSpPr txBox="1"/>
          <p:nvPr/>
        </p:nvSpPr>
        <p:spPr>
          <a:xfrm>
            <a:off x="18919095" y="1159455"/>
            <a:ext cx="28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2628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BCA6A-B17D-457E-A779-E07FB017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155" y="462313"/>
            <a:ext cx="655320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877FF-166C-4580-94A7-0AB2617A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55" y="2318988"/>
            <a:ext cx="58102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ACCC1-E94B-44D9-9A5D-6569A387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611" y="606442"/>
            <a:ext cx="4035712" cy="2549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24B57-BCFB-48BB-B797-8E7EC40B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335378" y="5423867"/>
            <a:ext cx="3878981" cy="1090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FB63C-7CCC-4BF4-9058-21C67F8B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291" y="3562345"/>
            <a:ext cx="4667231" cy="12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A18BA5-3644-424D-877D-72E2538988F6}"/>
              </a:ext>
            </a:extLst>
          </p:cNvPr>
          <p:cNvCxnSpPr>
            <a:cxnSpLocks/>
          </p:cNvCxnSpPr>
          <p:nvPr/>
        </p:nvCxnSpPr>
        <p:spPr>
          <a:xfrm>
            <a:off x="2382" y="3126764"/>
            <a:ext cx="4319984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84DD6-B669-4B23-BB72-E81791D5539A}"/>
              </a:ext>
            </a:extLst>
          </p:cNvPr>
          <p:cNvCxnSpPr>
            <a:cxnSpLocks/>
          </p:cNvCxnSpPr>
          <p:nvPr/>
        </p:nvCxnSpPr>
        <p:spPr>
          <a:xfrm>
            <a:off x="794" y="3126764"/>
            <a:ext cx="43199844" cy="4668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35B5FE-44EA-4B2E-A329-6F28E7AFF731}"/>
              </a:ext>
            </a:extLst>
          </p:cNvPr>
          <p:cNvCxnSpPr>
            <a:cxnSpLocks/>
          </p:cNvCxnSpPr>
          <p:nvPr/>
        </p:nvCxnSpPr>
        <p:spPr>
          <a:xfrm flipV="1">
            <a:off x="794" y="2659877"/>
            <a:ext cx="43199844" cy="46689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88D878-D010-4410-8BED-F4463DF9033A}"/>
              </a:ext>
            </a:extLst>
          </p:cNvPr>
          <p:cNvCxnSpPr>
            <a:cxnSpLocks/>
          </p:cNvCxnSpPr>
          <p:nvPr/>
        </p:nvCxnSpPr>
        <p:spPr>
          <a:xfrm>
            <a:off x="794" y="3127141"/>
            <a:ext cx="43199844" cy="91145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0EA363-2092-48E6-9304-FF0EC0F81F94}"/>
              </a:ext>
            </a:extLst>
          </p:cNvPr>
          <p:cNvCxnSpPr>
            <a:cxnSpLocks/>
          </p:cNvCxnSpPr>
          <p:nvPr/>
        </p:nvCxnSpPr>
        <p:spPr>
          <a:xfrm flipV="1">
            <a:off x="32270" y="2086571"/>
            <a:ext cx="43200638" cy="10484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8270DD-3896-4A70-806E-8995CC5FB2C8}"/>
              </a:ext>
            </a:extLst>
          </p:cNvPr>
          <p:cNvCxnSpPr>
            <a:cxnSpLocks/>
          </p:cNvCxnSpPr>
          <p:nvPr/>
        </p:nvCxnSpPr>
        <p:spPr>
          <a:xfrm flipV="1">
            <a:off x="0" y="1475027"/>
            <a:ext cx="43200638" cy="1651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1AD17E-1B36-4AFD-A60A-413112C6A339}"/>
              </a:ext>
            </a:extLst>
          </p:cNvPr>
          <p:cNvCxnSpPr>
            <a:cxnSpLocks/>
          </p:cNvCxnSpPr>
          <p:nvPr/>
        </p:nvCxnSpPr>
        <p:spPr>
          <a:xfrm flipV="1">
            <a:off x="16929" y="749893"/>
            <a:ext cx="43199844" cy="236821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BB1215-1FDB-44AF-B53D-87A34530B40C}"/>
              </a:ext>
            </a:extLst>
          </p:cNvPr>
          <p:cNvCxnSpPr>
            <a:cxnSpLocks/>
          </p:cNvCxnSpPr>
          <p:nvPr/>
        </p:nvCxnSpPr>
        <p:spPr>
          <a:xfrm flipV="1">
            <a:off x="32270" y="150530"/>
            <a:ext cx="43168368" cy="296758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806108-E506-435B-A11B-F9187836E5FE}"/>
              </a:ext>
            </a:extLst>
          </p:cNvPr>
          <p:cNvCxnSpPr>
            <a:cxnSpLocks/>
          </p:cNvCxnSpPr>
          <p:nvPr/>
        </p:nvCxnSpPr>
        <p:spPr>
          <a:xfrm flipV="1">
            <a:off x="0" y="-84214"/>
            <a:ext cx="39790255" cy="32023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AF7445-8A61-4585-AB6D-A264B7217CE4}"/>
              </a:ext>
            </a:extLst>
          </p:cNvPr>
          <p:cNvCxnSpPr>
            <a:cxnSpLocks/>
          </p:cNvCxnSpPr>
          <p:nvPr/>
        </p:nvCxnSpPr>
        <p:spPr>
          <a:xfrm flipV="1">
            <a:off x="32270" y="-84214"/>
            <a:ext cx="34853475" cy="32023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4A03EDD-4159-4EF4-8D8F-7C48163C5F81}"/>
              </a:ext>
            </a:extLst>
          </p:cNvPr>
          <p:cNvCxnSpPr>
            <a:cxnSpLocks/>
          </p:cNvCxnSpPr>
          <p:nvPr/>
        </p:nvCxnSpPr>
        <p:spPr>
          <a:xfrm>
            <a:off x="32270" y="3135039"/>
            <a:ext cx="43167574" cy="13284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1DD369-7398-4504-B438-A55BD6AAC285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43199844" cy="177774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13BF72-3C95-4B9A-B9F9-334E51E36F85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43227350" cy="22562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FB57BC-6E2C-41D2-98F8-D60FFE3DCF38}"/>
              </a:ext>
            </a:extLst>
          </p:cNvPr>
          <p:cNvCxnSpPr>
            <a:cxnSpLocks/>
          </p:cNvCxnSpPr>
          <p:nvPr/>
        </p:nvCxnSpPr>
        <p:spPr>
          <a:xfrm>
            <a:off x="0" y="3118107"/>
            <a:ext cx="43263590" cy="272309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E0AC798-C3C0-491C-84CF-84B01E3E6451}"/>
              </a:ext>
            </a:extLst>
          </p:cNvPr>
          <p:cNvCxnSpPr>
            <a:cxnSpLocks/>
          </p:cNvCxnSpPr>
          <p:nvPr/>
        </p:nvCxnSpPr>
        <p:spPr>
          <a:xfrm>
            <a:off x="0" y="3118107"/>
            <a:ext cx="43199844" cy="321925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BAE982-1D4C-4B00-8D00-25B83B179980}"/>
              </a:ext>
            </a:extLst>
          </p:cNvPr>
          <p:cNvCxnSpPr>
            <a:cxnSpLocks/>
          </p:cNvCxnSpPr>
          <p:nvPr/>
        </p:nvCxnSpPr>
        <p:spPr>
          <a:xfrm>
            <a:off x="0" y="3118107"/>
            <a:ext cx="43231320" cy="373989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07D165D-DC36-462B-992C-1D0818810D61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39291491" cy="389929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EF3105-B558-47F0-B913-4B1C35564E9A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36326618" cy="39143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E132BE1-2FF4-4D56-822B-5548F37071F4}"/>
              </a:ext>
            </a:extLst>
          </p:cNvPr>
          <p:cNvCxnSpPr>
            <a:cxnSpLocks/>
          </p:cNvCxnSpPr>
          <p:nvPr/>
        </p:nvCxnSpPr>
        <p:spPr>
          <a:xfrm>
            <a:off x="0" y="3126763"/>
            <a:ext cx="43229732" cy="23306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FF64E63-DAD6-47EA-BA3E-3AF9369369D1}"/>
              </a:ext>
            </a:extLst>
          </p:cNvPr>
          <p:cNvCxnSpPr>
            <a:cxnSpLocks/>
          </p:cNvCxnSpPr>
          <p:nvPr/>
        </p:nvCxnSpPr>
        <p:spPr>
          <a:xfrm flipV="1">
            <a:off x="0" y="2884665"/>
            <a:ext cx="43231320" cy="24209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39D84F-9D5C-4960-B56D-3B48D676CEC3}"/>
              </a:ext>
            </a:extLst>
          </p:cNvPr>
          <p:cNvCxnSpPr>
            <a:cxnSpLocks/>
          </p:cNvCxnSpPr>
          <p:nvPr/>
        </p:nvCxnSpPr>
        <p:spPr>
          <a:xfrm flipV="1">
            <a:off x="0" y="2388509"/>
            <a:ext cx="43197462" cy="73825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125A94E-5610-4361-BA08-7F77760F5A21}"/>
              </a:ext>
            </a:extLst>
          </p:cNvPr>
          <p:cNvCxnSpPr>
            <a:cxnSpLocks/>
          </p:cNvCxnSpPr>
          <p:nvPr/>
        </p:nvCxnSpPr>
        <p:spPr>
          <a:xfrm>
            <a:off x="0" y="3118107"/>
            <a:ext cx="43200638" cy="6811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2DC8A2D-ADD8-45D1-BACE-2A0D1B8DB9F5}"/>
              </a:ext>
            </a:extLst>
          </p:cNvPr>
          <p:cNvCxnSpPr>
            <a:cxnSpLocks/>
          </p:cNvCxnSpPr>
          <p:nvPr/>
        </p:nvCxnSpPr>
        <p:spPr>
          <a:xfrm>
            <a:off x="41648856" y="3126763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6EB96E-AC3F-47F9-A43E-554BAB52FD06}"/>
              </a:ext>
            </a:extLst>
          </p:cNvPr>
          <p:cNvCxnSpPr>
            <a:cxnSpLocks/>
          </p:cNvCxnSpPr>
          <p:nvPr/>
        </p:nvCxnSpPr>
        <p:spPr>
          <a:xfrm>
            <a:off x="41631394" y="3350601"/>
            <a:ext cx="722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96675EB-CE9A-4BF9-9043-7B7CF6885CE5}"/>
              </a:ext>
            </a:extLst>
          </p:cNvPr>
          <p:cNvCxnSpPr>
            <a:cxnSpLocks/>
          </p:cNvCxnSpPr>
          <p:nvPr/>
        </p:nvCxnSpPr>
        <p:spPr>
          <a:xfrm>
            <a:off x="41631394" y="3576026"/>
            <a:ext cx="722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F4C65E4-6579-4B27-8828-D9AEC230A0BE}"/>
              </a:ext>
            </a:extLst>
          </p:cNvPr>
          <p:cNvCxnSpPr>
            <a:cxnSpLocks/>
          </p:cNvCxnSpPr>
          <p:nvPr/>
        </p:nvCxnSpPr>
        <p:spPr>
          <a:xfrm>
            <a:off x="41625843" y="3774309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28F4F14-4382-4E39-A6F5-2E8A4D688752}"/>
              </a:ext>
            </a:extLst>
          </p:cNvPr>
          <p:cNvCxnSpPr>
            <a:cxnSpLocks/>
          </p:cNvCxnSpPr>
          <p:nvPr/>
        </p:nvCxnSpPr>
        <p:spPr>
          <a:xfrm>
            <a:off x="41643302" y="2893322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D40CA00-2DFC-42C1-AD81-437D6A1AD912}"/>
              </a:ext>
            </a:extLst>
          </p:cNvPr>
          <p:cNvCxnSpPr>
            <a:cxnSpLocks/>
          </p:cNvCxnSpPr>
          <p:nvPr/>
        </p:nvCxnSpPr>
        <p:spPr>
          <a:xfrm>
            <a:off x="41625843" y="2677422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8F1E2EB-1664-43AE-82C7-ABAEA93D306B}"/>
              </a:ext>
            </a:extLst>
          </p:cNvPr>
          <p:cNvCxnSpPr>
            <a:cxnSpLocks/>
          </p:cNvCxnSpPr>
          <p:nvPr/>
        </p:nvCxnSpPr>
        <p:spPr>
          <a:xfrm>
            <a:off x="41621082" y="2417072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AA347A-F0E4-4D9A-85DC-B506D0D33F88}"/>
              </a:ext>
            </a:extLst>
          </p:cNvPr>
          <p:cNvCxnSpPr>
            <a:cxnSpLocks/>
          </p:cNvCxnSpPr>
          <p:nvPr/>
        </p:nvCxnSpPr>
        <p:spPr>
          <a:xfrm>
            <a:off x="41616314" y="2121797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8D3782E-9F62-43D6-9F18-041E828CE58A}"/>
              </a:ext>
            </a:extLst>
          </p:cNvPr>
          <p:cNvCxnSpPr>
            <a:cxnSpLocks/>
          </p:cNvCxnSpPr>
          <p:nvPr/>
        </p:nvCxnSpPr>
        <p:spPr>
          <a:xfrm>
            <a:off x="41594090" y="1532835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5B59703-B429-419C-83C7-892A4ED1E72C}"/>
              </a:ext>
            </a:extLst>
          </p:cNvPr>
          <p:cNvCxnSpPr>
            <a:cxnSpLocks/>
          </p:cNvCxnSpPr>
          <p:nvPr/>
        </p:nvCxnSpPr>
        <p:spPr>
          <a:xfrm>
            <a:off x="41626639" y="4004496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5A2C502-F6BA-4202-A512-0BD2F9021543}"/>
              </a:ext>
            </a:extLst>
          </p:cNvPr>
          <p:cNvCxnSpPr>
            <a:cxnSpLocks/>
          </p:cNvCxnSpPr>
          <p:nvPr/>
        </p:nvCxnSpPr>
        <p:spPr>
          <a:xfrm>
            <a:off x="41620290" y="4415659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F004B63-C617-4ED8-9B9D-8BA1EF45D64B}"/>
              </a:ext>
            </a:extLst>
          </p:cNvPr>
          <p:cNvCxnSpPr>
            <a:cxnSpLocks/>
          </p:cNvCxnSpPr>
          <p:nvPr/>
        </p:nvCxnSpPr>
        <p:spPr>
          <a:xfrm>
            <a:off x="41612355" y="4839522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FB91C6B-84D2-4293-9639-696501E0C533}"/>
              </a:ext>
            </a:extLst>
          </p:cNvPr>
          <p:cNvCxnSpPr>
            <a:cxnSpLocks/>
          </p:cNvCxnSpPr>
          <p:nvPr/>
        </p:nvCxnSpPr>
        <p:spPr>
          <a:xfrm>
            <a:off x="41604410" y="5301485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046F0E-4149-4E6D-BEF1-9D338E592E6F}"/>
              </a:ext>
            </a:extLst>
          </p:cNvPr>
          <p:cNvCxnSpPr>
            <a:cxnSpLocks/>
          </p:cNvCxnSpPr>
          <p:nvPr/>
        </p:nvCxnSpPr>
        <p:spPr>
          <a:xfrm>
            <a:off x="41594090" y="5738048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273CE6-09D6-4462-9907-A64823879849}"/>
              </a:ext>
            </a:extLst>
          </p:cNvPr>
          <p:cNvCxnSpPr>
            <a:cxnSpLocks/>
          </p:cNvCxnSpPr>
          <p:nvPr/>
        </p:nvCxnSpPr>
        <p:spPr>
          <a:xfrm>
            <a:off x="41581399" y="6215885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0768A86-42C6-4006-BA1B-59B5FFA92C8F}"/>
              </a:ext>
            </a:extLst>
          </p:cNvPr>
          <p:cNvCxnSpPr>
            <a:cxnSpLocks/>
          </p:cNvCxnSpPr>
          <p:nvPr/>
        </p:nvCxnSpPr>
        <p:spPr>
          <a:xfrm>
            <a:off x="41565519" y="6714360"/>
            <a:ext cx="857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729D0EE-2ECA-4C73-9EA1-33686A5C5FC8}"/>
              </a:ext>
            </a:extLst>
          </p:cNvPr>
          <p:cNvCxnSpPr>
            <a:cxnSpLocks/>
          </p:cNvCxnSpPr>
          <p:nvPr/>
        </p:nvCxnSpPr>
        <p:spPr>
          <a:xfrm>
            <a:off x="41585367" y="836451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7C00F53-4F99-4D2C-B261-31015564BB54}"/>
              </a:ext>
            </a:extLst>
          </p:cNvPr>
          <p:cNvCxnSpPr>
            <a:cxnSpLocks/>
          </p:cNvCxnSpPr>
          <p:nvPr/>
        </p:nvCxnSpPr>
        <p:spPr>
          <a:xfrm>
            <a:off x="41540115" y="262835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C7CC81A-DED8-42F2-980C-7FC18AE0243A}"/>
              </a:ext>
            </a:extLst>
          </p:cNvPr>
          <p:cNvSpPr txBox="1"/>
          <p:nvPr/>
        </p:nvSpPr>
        <p:spPr>
          <a:xfrm>
            <a:off x="41022588" y="2892166"/>
            <a:ext cx="1992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Regardez ces rayons lumineux….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9B1A481-5F2C-4DD1-BA53-68FF72CE970C}"/>
              </a:ext>
            </a:extLst>
          </p:cNvPr>
          <p:cNvSpPr txBox="1"/>
          <p:nvPr/>
        </p:nvSpPr>
        <p:spPr>
          <a:xfrm>
            <a:off x="41022588" y="3114231"/>
            <a:ext cx="2234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…on a l’impression qu’ils sont parallèles…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1ABE0B-9B1F-4847-AAF8-3FCD6EE0812F}"/>
              </a:ext>
            </a:extLst>
          </p:cNvPr>
          <p:cNvSpPr txBox="1"/>
          <p:nvPr/>
        </p:nvSpPr>
        <p:spPr>
          <a:xfrm>
            <a:off x="41006713" y="3339935"/>
            <a:ext cx="2250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…pourtant, remontons à la source de ces rayons…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091089C-5593-48F5-994D-3A16234C252E}"/>
              </a:ext>
            </a:extLst>
          </p:cNvPr>
          <p:cNvSpPr txBox="1"/>
          <p:nvPr/>
        </p:nvSpPr>
        <p:spPr>
          <a:xfrm>
            <a:off x="471055" y="262835"/>
            <a:ext cx="9393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En </a:t>
            </a:r>
            <a:r>
              <a:rPr lang="fr-FR" sz="3000"/>
              <a:t>réalité,  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6361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33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11</cp:revision>
  <dcterms:created xsi:type="dcterms:W3CDTF">2021-02-06T13:07:12Z</dcterms:created>
  <dcterms:modified xsi:type="dcterms:W3CDTF">2021-02-06T17:35:53Z</dcterms:modified>
</cp:coreProperties>
</file>