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FBCAD-F574-4340-B715-8C58DFE65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44F61-FEE4-462F-9525-A10BF3942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0C4AC-FAF1-4A5C-83D2-CD3CACBC3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E485-F98F-4896-8F2E-0D52399C2594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9EFD5-3C54-41F6-A3EC-7CEB2E56B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54903-D11A-4A99-960D-815C3E6A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C6DB-B038-4E27-90BB-1FD2884E55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19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1E8E-1AE2-4F75-A407-4DD6AF47E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6AB66-175E-4786-946A-1E1F33EC1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90649-8D88-43A4-88C6-D3F715AC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E485-F98F-4896-8F2E-0D52399C2594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AF92A-FD97-4610-B5BA-69BD183E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D6367-E5FC-45E1-8F02-4CF00AEEF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C6DB-B038-4E27-90BB-1FD2884E55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51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C1DA7C-01B5-44F1-84F4-AF900AC7E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CF767-5C4F-4AA6-A0DA-6B837A6D6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DEB83-33C9-4352-B17D-BD710761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E485-F98F-4896-8F2E-0D52399C2594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2DF45-9202-4E3D-A79C-D0FF67B03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C0558-0C96-480A-822A-518BB8F0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C6DB-B038-4E27-90BB-1FD2884E55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48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BB7B2-288B-4B9F-AFB4-D7A735A9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D7652-19C6-4FDA-8836-326B3782F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BDA7-FF12-4197-929F-9A521305C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E485-F98F-4896-8F2E-0D52399C2594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74EF2-6A04-468F-A025-446B6C8E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3A73A-3BD6-4FF6-8CD8-A6CE5B69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C6DB-B038-4E27-90BB-1FD2884E55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03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A70A4-297E-42F4-A922-AE241EEB5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32D6F-2EEA-4D42-A823-519C927A1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8D3A6-3D57-410C-943E-F70D1881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E485-F98F-4896-8F2E-0D52399C2594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E8194-0300-47C0-8CEE-6C6E40B3C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4F55C-66EC-40AE-84A4-BABDD48F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C6DB-B038-4E27-90BB-1FD2884E55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22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E63F-0019-47DC-AB66-EF123B2E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A90B8-5889-49CE-8EE5-2BC89690A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89BC2-0C65-4351-887F-67FEDD4B9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862C3-DB75-4450-8F25-0155586D3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E485-F98F-4896-8F2E-0D52399C2594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4D62D-EB3D-4CBC-B3A3-19A3A27D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82E0C-7FA1-44F4-A509-A0E47DD3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C6DB-B038-4E27-90BB-1FD2884E55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87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EC921-47B4-465A-9FD3-F20A9FA97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337D5-5521-4F44-871B-395E04A76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D11F6-9C1D-4DE5-BAA1-1F3A32D81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337E3-F62B-4023-940D-C925B15B5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8D366E-D2FA-4CBC-A3E2-0A96AF688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0E6A4-983D-4237-8EFC-11095CA3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E485-F98F-4896-8F2E-0D52399C2594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F6256B-B2F0-458E-8AF2-805D0102E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F7806-2B27-47CD-A6A5-002F629C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C6DB-B038-4E27-90BB-1FD2884E55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34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529BD-42DB-47A9-BA40-29E2EBF8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7CA813-35A9-4350-9BE5-26B502091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E485-F98F-4896-8F2E-0D52399C2594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4C9FD8-719A-49D6-8B2D-677737D1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DEEC6-2A27-445D-A791-A68F3E8B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C6DB-B038-4E27-90BB-1FD2884E55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82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CA4A48-A964-4C82-8549-A0E0A4FF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E485-F98F-4896-8F2E-0D52399C2594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FE30F-39A3-4F97-B7D9-41CC314E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96C2B-97BD-47F8-A003-2C19E6AF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C6DB-B038-4E27-90BB-1FD2884E55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60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CE38-F35B-4E2A-B29E-2EF35A25A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19772-3B0D-4151-AD52-68BD5AC5A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F9B46-4253-47B5-8B14-0F2AA1C88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E691-95EF-4241-94C4-F0F1E0EF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E485-F98F-4896-8F2E-0D52399C2594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1DC9A-C01C-43DB-A38B-084B76C3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390C6-4E38-422A-805E-3D1D899A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C6DB-B038-4E27-90BB-1FD2884E55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95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2050-C8F2-43B8-AC82-8BBC731B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15F06-D9F9-4F07-9FB3-03C38A920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A3BC2-D6F4-4178-9AB0-E5C3B0292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57DE5-52AD-4A26-840B-D5E36CAE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E485-F98F-4896-8F2E-0D52399C2594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2AA68-C53D-492B-BAAF-C76C9847D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28DA0-2295-4189-9BE9-B7BA3DB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C6DB-B038-4E27-90BB-1FD2884E55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01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8E6AD1-BD1A-4388-902C-4BAD06B9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45890-52F6-4B48-8E2F-FE7B2C708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E3B62-A7F3-4433-846D-C9FA0F0E2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E485-F98F-4896-8F2E-0D52399C2594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E7DFC-2564-4EC2-9975-85D7C887B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00BE2-A2CC-4EC8-85BB-A0EAA0FA5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BC6DB-B038-4E27-90BB-1FD2884E55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64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27E5BD-4110-4CB0-9532-43AE680380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5" t="17541" r="28117" b="13706"/>
          <a:stretch/>
        </p:blipFill>
        <p:spPr>
          <a:xfrm>
            <a:off x="544530" y="328772"/>
            <a:ext cx="11229653" cy="625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75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1</cp:revision>
  <dcterms:created xsi:type="dcterms:W3CDTF">2021-03-12T06:18:34Z</dcterms:created>
  <dcterms:modified xsi:type="dcterms:W3CDTF">2021-03-12T06:19:37Z</dcterms:modified>
</cp:coreProperties>
</file>