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2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250 411 5523,'0'0'9807,"-12"1"-9114,-26 13-677,31-10-9,1-1 0,-1-1 0,0 1 0,1-1-1,-1-1 1,0 1 0,0-1 0,-10 0 0,15 0-38,1-1-1,-1 0 1,1 0 0,0 0 0,-1 0 0,1 0 0,0 0 0,-1-1 0,1 1 0,0 0-1,-1-1 1,1 1 0,0-1 0,-1 1 0,1-1 0,0 0 0,0 1 0,0-1 0,0 0-1,-2-1 1,2-1-45,0 1 0,1 0 0,-1-1 0,1 1 0,-1 0 0,1-1 0,0 1 0,0-1 0,0 1 0,0-4 0,0-3-51,0-6-248,0 9 292,-1-1-1,1 0 0,1 0 0,-1 0 1,1 0-1,0 0 0,1 0 1,0 1-1,0-1 0,0 1 0,5-8 1,0 1 81,2 1 0,0 0 0,1 0 0,0 1 0,0 0 0,21-16 0,3 3-1,40-22 0,-4 3 44,-68 42-23,0 0 0,0-1 0,0 1 0,0-1 0,0 1 0,-1-1 0,1 0 0,-1 0 0,1 0 0,-1 0 0,0 0 0,0 0 0,0 0 0,0 0 0,1-3 0,-1 0 323,0-1 1,0 1-1,-1-1 1,0 1-1,0-6 1,-1-3 864,0 14-1179,0 0-1,0 0 1,0 0 0,0 1-1,0-1 1,0 1 0,0-1 0,0 0-1,0 1 1,0 0 0,0-1-1,0 1 1,0 0 0,0-1-1,0 1 1,1 0 0,-1 0 0,0 0-1,1 0 1,-1 0 0,0 0-1,1-1 1,-1 2 0,1-1-1,0 0 1,-1 0 0,1 0-1,0 0 1,-1 2 0,-4 42-285,4-27 339,-77 555 145,66-497-196,0-2-9,-31 100-1,31-136-8,-1-1 0,-2-1 1,-2 0-1,-30 46 0,45-78-2,-1-1 0,1 0 1,-1 0-1,0 0 1,1 0-1,-1 0 0,-1-1 1,1 1-1,0-1 0,-1 0 1,1 0-1,-1 0 0,1 0 1,-5 0-1,6-1-25,0-1 1,1 1-1,-1-1 1,0 0-1,0 0 0,0 0 1,1 0-1,-1 0 1,0 0-1,0-1 0,1 1 1,-1 0-1,0-1 1,1 1-1,-1-1 0,0 0 1,1 0-1,-1 1 0,1-1 1,-1 0-1,1-1 1,-1 1-1,1 0 0,0 0 1,0 0-1,-1-1 1,1 1-1,0-1 0,0 1 1,0-1-1,-1-2 1,-2-6-8,-1-1 1,2 0 0,-1 0 0,1-1 0,1 1-1,0-1 1,1 1 0,0-1 0,1 1 0,0-1 0,0 0-1,2 1 1,-1-1 0,1 1 0,1-1 0,5-12-1,-1 10 66,1 0 0,1 0-1,0 1 1,0 0-1,2 1 1,13-14-1,0 4-1480,0 2 0,32-22-1,-45 35-3817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7123,'0'0'10981,"196"2"-10420,-155 7-33,-9 0-384,-6 2-144,-10 4-752,-13-1-2626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4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 6643,'0'0'3191,"-3"21"-1260,-6 27-176,-26 80-1,-96 275 1621,124-385-3801,8-24-586,11-33-1165,9-17-290,-10 25 1336,1 1 0,2 0 0,22-36 1,-35 64 1134,0-1 0,1 1 0,-1 0 0,1-1 0,0 1 0,-1 0 0,1 0 0,0 0 0,0 1 0,0-1 0,0 0 1,1 1-1,-1-1 0,0 1 0,1 0 0,-1 0 0,1 0 0,4-2 0,-7 3 38,1 0 0,-1 0-1,1 0 1,-1 0 0,1 0-1,0 0 1,-1 0 0,1 0 0,-1 0-1,1 0 1,-1 0 0,1 1 0,-1-1-1,1 0 1,-1 0 0,1 0 0,-1 1-1,1-1 1,-1 0 0,0 1-1,1-1 1,-1 0 0,1 1 0,-1-1-1,0 0 1,1 1 0,-1-1 0,0 1-1,1-1 1,-1 1 0,0 0 0,3 19 1406,-2-15-1135,0 17 566,-1 0-1,-2 0 0,1 0 1,-2 0-1,-6 22 0,5-31-537,0 0 1,0 0-1,-2-1 0,1 1 0,-1-1 0,-1 0 0,0-1 0,-1 0 1,-15 18-1,19-27-249,1 0 1,0 1-1,-1-1 1,1 0 0,-1 0-1,0-1 1,1 1-1,-1-1 1,0 0 0,0 0-1,0 0 1,0-1-1,0 1 1,0-1-1,0 0 1,0 0 0,0 0-1,-1-1 1,-5-1-1,9 2-212,0-1 0,0 0 0,1 1 0,-1-1 0,0 0 0,0 1 1,0-1-1,1 0 0,-1 0 0,0 0 0,1 0 0,-1 0 0,1 0 0,-1 0 0,1 0 0,-1 0 0,1 0 0,0 0 0,-1 0 0,1 0 0,0 0 0,0 0 0,0-1 0,0 1 0,0 0 0,0 0 0,0-2 0,0-2-958,0 0 0,1 0-1,-1 0 1,1-1 0,2-6 0,14-16-7083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3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9380,'0'0'3810,"45"60"-10677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37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82 289 7603,'0'0'3037,"7"-20"-2218,19-67-577,-23 78-196,-1 0-1,0 0 0,-1 0 0,0 0 0,0 0 0,-1 0 0,0 0 1,-1 0-1,0 0 0,0 0 0,-1 0 0,-3-10 0,4 16 109,0 0-1,0 0 1,0 0-1,-1 0 0,0 0 1,1 0-1,-1 0 1,0 1-1,0-1 0,-1 1 1,1-1-1,0 1 1,-1 0-1,0 0 0,1 0 1,-1 0-1,0 0 1,0 1-1,0 0 0,0-1 1,0 1-1,0 0 1,0 0-1,-1 0 0,-5 0 1,8 1-88,0 0 1,0 1-1,0-1 1,0 0 0,-1 0-1,1 1 1,0-1-1,0 1 1,0-1-1,0 1 1,0 0-1,0-1 1,0 1-1,0 0 1,0 0 0,0-1-1,1 1 1,-1 0-1,0 0 1,0 0-1,1 0 1,-1 0-1,1 0 1,-1 0-1,0 2 1,-9 31 248,10-30-266,-7 40 44,3 1-1,1 1 1,6 68 0,-2-95-59,1-1 1,1 1-1,1-1 0,0 0 1,12 30-1,-13-40-45,1 0 0,-1-1-1,1 1 1,1-1 0,-1 0 0,1 0-1,1 0 1,-1 0 0,1-1 0,0 0-1,1-1 1,-1 1 0,1-1 0,13 7-1,-18-11-12,0 0 1,-1 0-1,1 0 0,0 0 0,0-1 0,1 1 0,-1 0 0,0-1 0,0 0 1,0 0-1,0 1 0,0-1 0,0-1 0,1 1 0,-1 0 0,0 0 0,0-1 1,0 1-1,0-1 0,0 0 0,2 0 0,-2-1-23,1 0 0,-1 0-1,0 1 1,0-1 0,-1-1-1,1 1 1,0 0 0,-1 0 0,1-1-1,-1 1 1,0-1 0,0 1 0,0-1-1,1-2 1,2-11-255,-1 0 0,-1 0 0,0 0 0,-1-23 0,-1 36 253,0-48-1214,-2-1 0,-12-68 1,11 107 2278,3 18-724,2 16-2,6 12 659,1-1 1,2 0-1,25 53 1,2 6 865,-36-86-1644,-1-5 77,-1-3 13,-4-93-715,1 53-1656,5-80 0,-2 118 1900,1 1 0,0-1 0,0 0 1,0 0-1,0 1 0,1-1 0,0 0 0,4-6 0,-5 9 175,0 1 0,0-1 0,1 1 0,-1-1 0,0 1 0,1 0 0,-1 0 0,1-1 0,-1 1 0,1 0 0,0 1 0,0-1 0,-1 0 0,1 0 0,0 1 0,0-1 0,0 1 0,0-1 0,0 1 0,-1 0 0,1 0 0,0 0 0,0 0 0,2 0 0,-1 1 66,0-1-1,-1 1 1,1 0-1,-1 0 1,1 0-1,-1 0 1,1 0-1,-1 0 1,0 1-1,1-1 1,-1 1-1,0 0 1,0-1-1,0 1 1,0 0-1,-1 0 1,1 0 0,2 5-1,3 4 505,0 1 0,7 21 0,-7-18 60,24 63 1530,-20-48-1511,1 0 0,1-1 0,23 35 0,-33-60-611,0 1 0,0-1 1,1 0-1,0 0 0,7 5 1,-11-8-97,1 0 0,0-1-1,0 1 1,0 0 0,0-1 0,0 1 0,-1-1 0,1 0 0,0 1 0,0-1 0,0 1 0,0-1 0,1 0 0,-1 0 0,0 0 0,0 0 0,0 0 0,0 0 0,0 0 0,0 0-1,0 0 1,0 0 0,0 0 0,0-1 0,0 1 0,0 0 0,0-1 0,0 1 0,0-1 0,0 1 0,0-1 0,0 0 0,-1 1 0,1-1 0,0 0 0,0 1 0,1-3 0,0-1-722,1-1 1,0 0 0,-1 0 0,3-10-1,8-33-5398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37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5507,'0'0'12117,"33"33"-12405,-19-5 288,-1 6 624,-2 6-496,0 4 224,-2 4 97,-2-4-417,0-2-32,-1-6-545,-1-10-2496,-1-14-2562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38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2465,'0'0'8823,"8"3"-7865,28 5-22,-35-7-902,-1-1-1,1 0 0,-1 0 1,1 0-1,-1 0 1,1 0-1,-1 0 1,0 0-1,1 0 1,-1 0-1,1-1 1,-1 1-1,1 0 1,-1 0-1,1 0 1,-1 0-1,0-1 1,1 1-1,-1 0 1,0 0-1,1-1 1,-1 1-1,0 0 1,1-1-1,-1 1 0,0 0 1,1-1-1,-1 1 1,0 0-1,0-1 1,1 1-1,-1-1 1,0 1-1,0 0 1,0-1-1,0 1 1,0-1-1,0 0 1,1-16 267,-2 14-206,2-1-45,-1 0 0,0 0 0,-1 0 0,1 1 1,-1-1-1,0 0 0,-2-7 0,2 10-23,1 0 0,-1 0-1,0 0 1,0 0 0,0 0 0,0 0 0,0 0 0,0 0 0,0 0-1,0 0 1,0 0 0,0 1 0,0-1 0,-1 1 0,1-1 0,0 1 0,-1-1-1,1 1 1,0 0 0,-1-1 0,1 1 0,0 0 0,-1 0 0,1 0-1,-3 0 1,4 20 320,2 2-631,-2-22 148,0 1 0,1 0 0,-1-1 0,1 1 0,-1-1 1,1 1-1,-1-1 0,1 1 0,-1-1 0,1 1 0,-1-1 0,1 1 0,-1-1 0,1 1 0,0-1 1,-1 0-1,1 1 0,0-1 0,-1 0 0,1 0 0,0 0 0,0 1 0,-1-1 0,2 0 0,12 0-5741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42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 6227,'0'0'9335,"-5"-9"-8239,-13-28-205,12 31 1034,4 10-1478,1 17-968,1-18 687,22 368 69,-12-315-273,-2-33-2504,-7-21 1194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42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9188,'0'0'5299,"2"121"-4291,-2-91-624,-2-4-64,-3-10-320,5-6-496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4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8628,'0'0'8006,"-4"11"-7787,-42 88 312,44-95-551,0-1 0,1 1 0,0 0 0,0-1-1,0 1 1,0 0 0,1 0 0,-1 0 0,1 0 0,0 0 0,0-1 0,1 6 0,-1-8 8,1 0 1,0 0-1,0 0 1,-1 0-1,1 0 1,0-1-1,0 1 1,0 0-1,0-1 1,0 1-1,0-1 1,0 1-1,0-1 1,0 1-1,0-1 1,0 0-1,0 0 1,0 1-1,0-1 1,0 0-1,3 0 1,2 1-19,25 7-20,68 19-20,-87-23 106,-1 1 0,1 0 0,-1 1 0,0 0 0,20 14 0,-27-16 33,0 1 0,0-1 0,-1 1 1,1-1-1,-1 1 0,0 0 0,-1 0 0,1 0 1,-1 1-1,0-1 0,0 1 0,-1-1 0,1 1 1,-1 0-1,0-1 0,-1 1 0,0 0 1,0 0-1,0-1 0,0 1 0,-1 0 0,0-1 1,0 1-1,-1 0 0,1-1 0,-1 1 0,-1-1 1,1 0-1,-1 0 0,1 0 0,-2 0 0,1 0 1,-7 7-1,8-9-123,-1 0 1,0 0-1,0 0 0,0 0 1,0-1-1,0 0 0,-1 1 1,1-1-1,-1 0 0,1-1 1,-1 1-1,0-1 0,0 1 1,1-1-1,-1 0 0,0-1 1,-6 2-1,9-3-120,0 1-1,0 0 1,-1 0-1,1-1 1,0 1-1,0-1 1,0 1 0,0-1-1,0 1 1,0-1-1,-1 0 1,2 0-1,-1 1 1,0-1 0,0 0-1,0 0 1,0 0-1,0 0 1,1 0-1,-1 0 1,0 0 0,1 0-1,-1-2 1,-12-30-4006,11 26 3088,-11-41-6829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43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9220,'0'0'3890,"127"-60"-1153,-67 42-976,2 6-1025,-6 6-720,-3 6-16,-8 0-2433,-12 0-3682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0.3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520 99 4258,'0'0'9087,"-19"-6"-6825,-35-20-1574,37 16-601,-1 1-1,0 1 0,0 1 0,0 1 1,-38-9-1,14 10-3,-54-1-1,93 6-94,-1 1 0,1 0 0,-1-1-1,1 1 1,0 1 0,-1-1-1,1 0 1,0 1 0,0 0-1,0-1 1,0 1 0,0 0 0,0 1-1,1-1 1,-1 0 0,1 1-1,0 0 1,-4 4 0,-4 7-38,0 1 0,-10 23 0,14-28 28,-3 9-100,1 0-1,1 0 1,0 0 0,1 1 0,-5 35-1,6-9-322,1 69-1,4-110 416,0 1 0,1-1 0,0 1 1,0-1-1,0 1 0,1-1 0,0 0 0,0 0 0,0 0 0,1 0 0,4 7 0,-1-4-6,0 0 0,1 0 0,0-1 0,0 0 0,15 12 0,-4-7-22,1 0 0,0-1 0,1-1 0,0-1 0,25 8 0,-15-9-61,0-1 1,0-2-1,1 0 0,-1-2 0,43-2 1,-69-1 123,1 0 1,0-1-1,-1 1 1,1-1-1,-1 0 1,1-1-1,-1 1 1,0-1-1,0 0 1,1 0-1,-1 0 1,-1-1-1,1 1 1,0-1-1,0 0 1,-1 0-1,0 0 1,0-1-1,0 1 1,0-1-1,0 0 1,0 1-1,-1-1 1,2-5-1,4-7 54,-2-1-1,0 1 1,0-1-1,-2 0 1,3-19-1,4-52 708,-3-1 0,-5-112 1,-3 157-241,0 43-475,0 0-1,1 0 0,-2 0 0,1 0 1,0 0-1,0-1 0,0 1 1,0 0-1,-1 0 0,1 0 0,-1 0 1,1 0-1,-1 0 0,1 0 1,-1 0-1,1 0 0,-1 0 1,0 0-1,0 0 0,1 0 0,-1 1 1,0-1-1,0 0 0,0 1 1,0-1-1,0 0 0,0 1 0,0-1 1,0 1-1,-2-1 0,-2 0-17,0 0-1,0 1 0,0-1 0,0 1 0,-10 1 1,-1 0-44,-2-1-68,3-1-137,0 1-1,0 1 0,0 0 0,1 1 0,-1 0 0,0 1 0,-15 6 0,-20 17-2429,6 0-2714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2.0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29 377 4322,'0'0'7796,"-4"6"-7084,1-1-676,0-1 0,0 1 0,1-1 0,-1 1 1,1 0-1,0 0 0,1-1 0,-1 1 0,1 1 0,0-1 1,1 0-1,-1 0 0,1 0 0,0 0 0,0 1 0,0-1 0,1 0 1,0 0-1,2 10 0,2-5-12,0 0-1,1 0 1,0 0 0,1-1 0,-1 0 0,2 0 0,-1-1-1,1 0 1,1-1 0,16 13 0,-1-3 7,1-2 0,1-1 0,27 11 1,-24-13 116,2-1-1,-1-2 1,2 0 0,-1-3 0,1 0 0,0-2-1,0-2 1,0-1 0,42-3 0,-70 1-130,0 0 0,-1 1 0,1-2 0,0 1 0,0 0 0,-1-1 0,1 0 0,0 1 0,-1-2 0,0 1 0,0 0 0,1-1 0,-1 1 0,0-1 0,-1 0 0,1 0 0,-1 0 0,1 0 0,-1 0 0,0-1 0,0 1 0,0-1 0,-1 1 0,1-1 0,0-4 0,3-8 24,-1 1 1,0-1-1,-2 0 1,2-31-1,-2 4 189,-2 0 0,-8-50 0,4 67-101,-1 0 0,-1 1 0,-1-1-1,-19-40 1,16 42 14,-1 0 0,-2 2 0,-29-43 0,37 59-81,0 0 0,0 1 0,-1 0 0,1 0 0,-1 0 0,0 0 0,-1 1 0,1 0 0,-1 0-1,1 1 1,-1 0 0,0 0 0,-1 0 0,1 1 0,0 0 0,-1 1 0,1-1 0,-10 1-1,9 0-26,-1 1-26,1 0 0,-1 0 0,0 0 0,-9 3 1,15-2-18,0-1-1,1 1 1,-1 1 0,0-1 0,0 0 0,0 1 0,1-1 0,-1 1 0,1 0 0,0 0 0,-1 0 0,1 0 0,0 0 0,0 0 0,-3 5 0,-1 2-8,0 2 1,1-1-1,0 1 1,0-1-1,1 1 1,-2 13-1,-12 71-90,14-71 85,-25 200-1019,17-76-2428,8-71-868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4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77 147 2993,'0'0'11339,"-12"19"-9050,-36 61-1283,46-77-968,0 0 1,0 0-1,1 0 1,-1 0-1,1 0 1,-1 0-1,1 0 1,0 0-1,0 1 1,1-1-1,-1 0 1,1 1-1,0-1 1,-1 1-1,2 4 1,0 5 145,-1-12-184,0-1 1,0 1-1,0 0 0,0-1 0,0 1 1,0 0-1,0 0 0,0-1 0,1 1 1,-1 0-1,0-1 0,1 1 0,-1-1 1,0 1-1,1 0 0,-1-1 0,1 1 0,-1-1 1,1 1-1,-1-1 0,1 1 0,-1-1 1,1 1-1,-1-1 0,1 0 0,1 1 1,0 0-35,0-1 0,0 1 1,-1-1-1,1 0 0,0 1 1,0-1-1,0 0 0,0 0 1,0-1-1,2 1 0,0-1-55,0 1 0,-1-1 0,1 0 0,-1 0-1,1-1 1,-1 1 0,1-1 0,-1 0 0,0 1 0,6-6-1,-4 0-103,1 0-1,-2-1 0,1 1 0,-1-1 1,0 0-1,-1-1 0,0 1 0,4-17 1,9-73-1728,-13 73 1576,0 7 205,0-8 514,1-33 1838,-20 59 344,14 0-2551,-1 0 0,1 0 1,-1 0-1,1 0 0,0 0 0,-1 1 0,1-1 1,0 1-1,-1 0 0,1 0 0,0 0 0,0 0 1,0 0-1,0 0 0,0 1 0,0-1 0,0 1 1,0-1-1,-3 4 0,46-4-1766,-26-2 1554,-9 1 147,1 0 1,0 0-1,0 1 0,7 0 0,-12 0 60,0-1 0,0 1 0,0-1-1,-1 1 1,1 0 0,0 0 0,0 0 0,-1 0 0,1 0-1,-1 0 1,1 0 0,-1 0 0,1 1 0,-1-1-1,0 1 1,0-1 0,0 1 0,0-1 0,2 4 0,1 7 159,-1 0 0,0 0 0,-1 1 0,0 0 1,-1-1-1,0 1 0,-1 0 0,-2 17 1,1-10 21,0-3 75,-1 1 1,-8 28 0,6-30-199,1 1 0,0-1 1,0 22-1,4-37-77,-1 0 0,0-1 0,1 1 0,-1 0 1,1 0-1,-1-1 0,1 1 0,0 0 0,-1-1 0,1 1 0,0 0 1,0-1-1,-1 1 0,1-1 0,0 1 0,0-1 0,0 0 0,-1 1 1,1-1-1,0 0 0,0 0 0,0 1 0,0-1 0,0 0 0,0 0 1,0 0-1,0 0 0,-1 0 0,1 0 0,0 0 0,2-1 1,32-4-1604,-30 3 997,0 0 0,-1 0 1,1-1-1,0 0 0,6-6 0,27-24-5764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3.0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419 52 3954,'0'0'9121,"-5"-8"-7957,-12-27-324,13 26-98,1 14-452,0 17-406,0 0 0,2 1 0,3 42 0,0-11 79,-3-26-59,2-1 0,1 0 0,1 0-1,9 38 1,-10-57 75,1 0 0,-1-1 0,1 0 0,1 1-1,-1-1 1,1 0 0,0 0 0,1-1 0,0 0-1,0 1 1,0-1 0,1-1 0,0 1 0,0-1-1,0 0 1,1-1 0,-1 1 0,1-1 0,14 6-1,-18-9 11,0 0-1,0 1 1,0-1-1,0 0 1,0 0-1,0-1 1,1 1-1,-1-1 1,0 1-1,0-1 1,1 0-1,-1 0 1,0-1-1,1 1 1,-1-1-1,0 1 1,0-1-1,0 0 1,0 0-1,0-1 1,0 1-1,0-1 1,0 1-1,0-1 1,0 0-1,-1 0 1,1 0-1,-1 0 0,1-1 1,-1 1-1,0-1 1,0 1-1,0-1 1,-1 0-1,1 1 1,0-1-1,1-5 1,3-6 33,-1 1 1,0-2-1,-1 1 0,-1 0 1,0-1-1,1-26 0,-4-94-23,-2 91 17,2 33-13,0 5-5,1 0 1,-1 0 0,-1-1-1,1 1 1,-1 0-1,0 0 1,-1 0-1,1 0 1,-1 0-1,-1 0 1,1 0-1,-4-6 1,6 12 29,-1 0 1,1-1 0,0 1-1,0 0 1,-1 0-1,1-1 1,0 1 0,-1 0-1,1 0 1,-1 0 0,1 0-1,0 0 1,-1-1-1,1 1 1,0 0 0,-1 0-1,1 0 1,-1 0 0,1 0-1,0 0 1,-1 0 0,1 0-1,-1 0 1,1 0-1,0 0 1,-1 1 0,1-1-1,-1 0 1,1 0 0,0 0-1,-1 0 1,1 1-1,0-1 1,-1 0 0,1 0-1,0 1 1,0-1 0,-1 0-1,1 0 1,0 1 0,-1-1-1,1 0 1,0 1-1,0 0 1,-12 17-80,12-17 81,-216 395 1044,181-342-910,-1-2 1,-3-1-1,-2-2 0,-3-2 0,-48 42 0,78-77-2,-25 19 40,37-30-178,0 0 1,0 0 0,0 1-1,-1-1 1,1-1 0,0 1-1,-1 0 1,1 0 0,-1-1-1,1 0 1,-1 1-1,1-1 1,-1 0 0,1 0-1,-5-1 1,7 1-26,-1 0 0,1 0 1,0-1-1,-1 1 0,1 0 0,0 0 0,0-1 0,-1 1 1,1 0-1,0 0 0,0-1 0,0 1 0,0 0 0,-1-1 1,1 1-1,0 0 0,0-1 0,0 1 0,0 0 0,0-1 1,0 1-1,0 0 0,0-1 0,0 1 0,0 0 0,0-1 1,0 1-1,0 0 0,0-1 0,0 1 0,0-1 0,-2-30-409,2-1 0,1 1 0,9-51 0,-7 66 182,0 0 0,2 0 0,0 1-1,0 0 1,2 0 0,0 1 0,0-1 0,1 2 0,12-16 0,-16 25 157,-1-1 1,1 2 0,-1-1-1,1 0 1,0 1 0,1 0-1,-1 0 1,0 0-1,1 0 1,0 1 0,0-1-1,0 1 1,7-2 0,-9 4 67,0-1 1,-1 1 0,1 0 0,0 0 0,0 0 0,0 0-1,-1 1 1,1-1 0,0 1 0,-1-1 0,1 1 0,0 0-1,-1 0 1,1 0 0,-1 1 0,1-1 0,-1 0 0,0 1-1,0 0 1,1-1 0,-1 1 0,0 0 0,-1 0 0,1 0-1,0 1 1,0-1 0,1 3 0,5 8 162,-1 1 1,0 0-1,-1 0 1,7 22-1,13 66 687,-17-61-423,18 49 0,-23-78-400,1 0-1,1-1 1,0 1-1,1-1 0,0 0 1,0-1-1,1 1 0,12 10 1,-17-18-36,1 0 0,-1 0 1,1 0-1,0-1 0,0 0 1,0 0-1,0 0 0,6 2 1,-7-3-188,-1-1 0,0 1 0,1-1 0,-1 1 0,0-1 1,1 0-1,-1 0 0,1 0 0,-1 0 0,0 0 0,1-1 1,-1 1-1,0-1 0,1 1 0,-1-1 0,0 0 0,4-2 0,17-21-4349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3.7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23 315 4690,'0'0'3770,"0"1"-3728,0 0 0,0-1 1,0 1-1,0-1 0,0 1 1,0-1-1,0 1 0,1 0 1,-1-1-1,0 1 0,0-1 1,0 1-1,1-1 0,-1 1 0,0-1 1,1 1-1,-1-1 0,0 1 1,1-1-1,-1 1 0,2-1 17,0-1 0,-1 1 0,1 0-1,-1-1 1,0 0 0,1 1 0,-1-1-1,1 0 1,-1 0 0,0 1 0,1-1-1,-1 0 1,0-1 0,0 1 0,0 0-1,0 0 1,0 0 0,0 0 0,0-1-1,0 1 1,-1-1 0,1 1 0,0 0-1,-1-1 1,1 1 0,-1-1 0,0 1-1,1-1 1,-1 0 0,0-2 0,2-9 226,-1 0 0,0-22 0,-1 27-190,0-199 2512,-3 194-1616,3 12-958,0 1 1,0 0 0,0 0-1,0 0 1,0 0-1,0 0 1,-1 0 0,1 0-1,0 0 1,0 0 0,0 0-1,0 0 1,0 0 0,-1 0-1,1 0 1,0 0 0,0 0-1,0 0 1,0 0-1,-1 0 1,1 0 0,0 0-1,0 0 1,0 0 0,0 0-1,0 0 1,-1 0 0,1 0-1,0 0 1,0 0 0,0 0-1,0 0 1,0 0 0,0 0-1,-1 1 1,1-1-1,0 0 1,0 0 0,0 0-1,0 0 1,-2 2 23,1 0-1,0 0 1,0 0 0,0 0 0,0 0-1,0 0 1,0 0 0,0 0-1,0 3 1,-13 64-185,-8 129 0,16 75 179,6-271-54,-1 1 1,2-1 0,-1 0 0,0 0 0,0 1 0,1-1-1,-1 0 1,1 0 0,-1 0 0,1 1 0,0-1-1,2 3 1,-2-4-9,0 0 0,0 0 0,0 0 0,0 0 0,1 0 0,-1-1-1,0 1 1,1 0 0,-1-1 0,0 1 0,1-1 0,-1 0 0,1 1 0,-1-1-1,1 0 1,-1 0 0,0 0 0,1 0 0,2 0 0,-2 0-29,0-1 0,0 1 0,1-1 1,-1 0-1,0 1 0,0-1 0,0 0 0,0-1 0,0 1 0,0 0 1,0 0-1,0-1 0,-1 1 0,1-1 0,0 0 0,-1 1 1,1-1-1,-1 0 0,0 0 0,2-3 0,4-7-29,-1 0 0,7-17 1,-10 21 22,16-47-485,-2 0 0,16-96 0,7-27-21,-38 171 515,0 1-1,1-1 1,0 1-1,5-11 0,-7 16 33,-1 0 0,1 0-1,0 0 1,-1 0-1,1 0 1,0 1 0,-1-1-1,1 0 1,0 0 0,0 1-1,0-1 1,-1 0-1,1 1 1,0-1 0,0 1-1,0-1 1,0 1 0,0-1-1,0 1 1,0 0 0,0 0-1,0-1 1,0 1-1,1 0 1,-1 0 0,0 0-1,0 0 1,0 0 0,0 0-1,0 1 1,0-1-1,0 0 1,0 0 0,0 1-1,0-1 1,0 1 0,0-1-1,2 2 1,1 2 64,-1-1 1,1 2-1,-1-1 1,0 0-1,0 1 1,0-1-1,0 1 0,-1 0 1,0 0-1,0 0 1,0 0-1,1 8 1,1 0 109,73 293 2335,-62-234-1948,-10-44-240,-1 0 0,-1-1 0,-1 33 0,-2-59-295,-1 1-1,1-1 0,0 0 0,-1 0 0,1 0 1,-1 0-1,1 0 0,-1 0 0,0 0 0,1 0 1,-1 0-1,0 0 0,0 0 0,0-1 0,1 1 1,-1 0-1,0-1 0,0 1 0,0 0 0,0-1 1,0 1-1,0-1 0,0 1 0,-1-1 1,1 0-1,0 1 0,0-1 0,0 0 0,0 0 1,0 0-1,-1 0 0,-1 0 0,-45-1 66,42 1-116,2-1-13,0 0-1,-1 0 1,1 0-1,0-1 0,-1 1 1,1-1-1,0 0 1,0 0-1,0-1 1,1 1-1,-1-1 0,0 0 1,1 0-1,0 0 1,0 0-1,0 0 1,0-1-1,0 0 1,1 1-1,-4-8 0,2 3-193,0 0-1,0 0 1,1-1 0,0 0-1,1 1 1,0-1-1,0 0 1,1 0-1,0-12 1,0 10-60,1 9 80,0 0-1,0 0 0,0 0 0,0 0 0,0 0 1,1 0-1,-1 0 0,0 0 0,2-2 0,-1 3 84,-1 0-1,1 0 0,0 1 1,0-1-1,-1 0 0,1 1 1,0-1-1,0 1 0,0-1 1,0 1-1,0-1 0,0 1 1,0 0-1,0-1 0,0 1 1,0 0-1,0 0 0,0 0 1,0 0-1,0 0 0,2 0 1,3-1-513,1 1-150,0-1 0,0 1 0,1 1 0,-1-1 0,10 3-1,15 12-3892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4.1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84 0 8772,'0'0'4562,"-23"205"-3858,4-133 385,3 1-657,0-4-208,6-14-224,10-12 0,0-14-112,0-15-1569,7-14-1152,15 0-560,4-20-2514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4.4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 0 8212,'0'0'3842,"-45"127"-5619,45-86-1953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4.8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318 521 5378,'0'0'4064,"-6"-28"-3539,-21-92 297,17 75-177,9 36-359,-1 1 0,1 0 0,-1 0-1,-1 0 1,0 0 0,0 1 0,0-1 0,-10-13-1,13 20-200,-1-1 0,1 1 0,-1 0 0,0 0-1,0-1 1,0 1 0,1 0 0,-1 0 0,0 0 0,0 0-1,-1 0 1,1 1 0,0-1 0,0 0 0,0 0-1,-1 1 1,1-1 0,0 1 0,0-1 0,-1 1 0,1-1-1,-1 1 1,1 0 0,0 0 0,-1-1 0,1 1-1,-1 0 1,1 0 0,0 1 0,-1-1 0,1 0-1,-1 0 1,1 1 0,0-1 0,-2 1 0,-1 2-43,1-1 0,-1 1 0,1 0 0,0 0 0,0 0 0,0 1 0,0-1 0,0 1 1,1-1-1,-3 6 0,-21 39-79,2 2 1,2 1-1,3 0 0,1 2 1,3 0-1,2 1 1,3 0-1,2 1 1,-1 93-1,9-146 44,-1 3-79,1 0-1,0 0 1,0 0 0,1 0-1,-1 0 1,1-1 0,0 1-1,3 6 1,-3-9 3,0-1-1,0 0 1,1 1 0,-1-1 0,0 0 0,1 0-1,-1 0 1,1 0 0,0 0 0,-1 0 0,1 0 0,0 0-1,-1-1 1,1 1 0,0-1 0,0 1 0,0-1-1,0 0 1,-1 0 0,1 1 0,0-1 0,0-1-1,3 1 1,-2-1-15,0 1-1,0-1 1,0 0-1,0 1 1,0-1-1,0-1 1,0 1-1,0 0 1,-1-1-1,1 1 1,0-1-1,-1 0 1,0 0-1,1 0 1,-1 0-1,0 0 1,0-1-1,3-3 1,4-8-155,0 0-1,10-19 1,-13 21-12,13-27-44,-2 0 0,-2-2 1,-2 1-1,-1-2 0,11-77 1,3-213 772,-23 262-344,1-53 1256,-3 183 2079,1 3-3509,-28 280 872,0 4-568,26-316-310,-1-18-15,0 0 0,2 0 1,-1 0-1,2 0 0,3 19 0,-4-30-81,0 1-1,0-1 1,0 1-1,0 0 1,1-1-1,-1 0 1,1 1-1,-1-1 0,1 0 1,0 0-1,0 0 1,0 0-1,0 0 1,0 0-1,0-1 1,1 1-1,-1-1 1,1 0-1,-1 1 1,1-1-1,-1 0 1,1 0-1,-1-1 1,1 1-1,0 0 1,0-1-1,-1 0 1,1 1-1,0-1 1,3-1-1,-1 1-493,-1 0 0,0 0-1,1 0 1,-1-1 0,7-2 0,27-16-5066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5.1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0 373 3378,'0'0'7643,"10"20"-7085,32 63 189,-41-81-719,0-1 0,0 1 0,0-1 0,0 1 0,0-1 0,1 0 0,-1 1 0,1-1 0,-1 0 0,0 0 0,3 1 0,-4-2-18,1 0-1,-1 1 1,1-1 0,0 0-1,-1 0 1,1 0 0,-1 0-1,1 0 1,0 0 0,-1 0-1,1 0 1,-1 0-1,1 0 1,0 0 0,-1 0-1,1 0 1,-1-1 0,1 1-1,-1 0 1,1 0 0,0-1-1,1-1 17,0 0 0,0 0 0,0 0 0,0 0 0,0-1 1,-1 1-1,0 0 0,1-1 0,0-2 0,1 0 40,4-9-12,-1-1 0,0 1 0,-1-1 1,-1 0-1,0-1 0,-1 1 0,2-22 1,-3-114-10,-3 91-28,2 40-6,-1 9 9,0-1 0,0 1 1,-1 0-1,-1-1 1,-2-10-1,-2 12 240,6 10-225,0 0 0,-1 0-1,1 0 1,0 0 0,0 0 0,-1 0 0,1 0-1,0 0 1,0 0 0,-1 0 0,1 0 0,0 0-1,0 0 1,-1 0 0,1 0 0,0 0-1,0 0 1,-1 0 0,1 1 0,0-1 0,0 0-1,-1 0 1,1 0 0,0 0 0,0 1 0,0-1-1,-1 0 1,1 0 0,0 0 0,0 1 0,0-1-1,0 0 1,0 0 0,-1 1 0,1-1 0,0 0-1,0 0 1,0 1 0,0-1 0,-8 20 99,1 1 1,1-1 0,1 1-1,0 0 1,-1 26-1,-1 1-117,-15 77 301,-10 251-1,31-373-362,1-1 0,0 0 0,0 1 0,0-1-1,1 1 1,-1-1 0,0 1 0,1-1 0,0 1 0,-1-1 0,1 0 0,0 0-1,0 1 1,0-1 0,1 0 0,-1 0 0,0 0 0,1 0 0,-1 0 0,1 0-1,0-1 1,0 1 0,0 0 0,0-1 0,0 0 0,0 1 0,0-1 0,0 0-1,0 0 1,1 0 0,-1 0 0,0 0 0,1-1 0,-1 1 0,1-1 0,-1 0-1,0 1 1,1-1 0,-1 0 0,1 0 0,-1-1 0,1 1 0,-1 0 0,1-1-1,-1 0 1,4-1 0,-3 1-258,0 0-1,0 0 1,0 0-1,0-1 1,0 1 0,-1-1-1,1 0 1,0 0-1,-1 0 1,4-3 0,3-6-1148,0 0 0,8-16 0,-17 27 1412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5.7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42 182 5202,'-5'26'192,"-2"7"-44,-18 136 1863,24-164-1901,-1 18 431,1 0 1,1 0-1,3 29 1,-3-51-510,0 0 1,1 0 0,-1-1-1,0 1 1,1 0 0,-1 0-1,0 0 1,1 0 0,-1 0-1,1-1 1,-1 1 0,1 0-1,-1 0 1,1-1 0,0 1-1,-1 0 1,1-1 0,0 1-1,0-1 1,-1 1 0,1-1 0,0 1-1,1 0 1,0-1 32,0 1 0,0-1 1,0 1-1,0-1 0,0 0 0,1 0 0,-1 0 1,0 0-1,0 0 0,3-1 0,0 0 33,0 0 1,0 0-1,-1-1 0,1 1 0,0-1 1,-1 0-1,0-1 0,1 1 0,6-7 0,2-3-85,-1-1-1,-1-1 0,0 0 0,-1 0 1,0-1-1,-1-1 0,-1 1 1,-1-2-1,0 1 0,-1-1 0,0 0 1,-2 0-1,4-21 0,-1-14-142,-3 0-1,-1-1 1,-6-60 0,-1 91 172,4 22-25,-1-1 0,1 1 0,0 0 0,0 0 0,-1-1 0,1 1 0,0 0 0,-1 0 1,1 0-1,0-1 0,-1 1 0,1 0 0,-1 0 0,1 0 0,0 0 0,-1 0 0,1 0 1,0 0-1,-1 0 0,1 0 0,-1 0 0,1 0 0,0 0 0,-1 0 0,1 0 0,0 0 0,-1 0 1,1 0-1,-1 0 0,1 1 0,0-1 0,-1 0 0,1 0 0,0 0 0,-1 1 0,1-1 1,0 0-1,0 0 0,-1 1 0,1-1 0,0 0 0,0 1 0,-1-1 0,1 0 0,0 1 0,0-1 1,-6 8 169,1-1 0,0 1 0,0 0 0,1 1 0,0-1 0,0 1 0,1-1 0,-4 16 0,-2 7-56,-99 340 1487,93-293-887,2 0-1,-4 152 0,17-225-713,0-1 0,0 1 0,0-1-1,1 1 1,0-1 0,0 1 0,0-1-1,0 0 1,1 0 0,-1 1-1,1-1 1,0 0 0,0 0 0,5 6-1,-4-8-6,-1 0-1,1 0 1,-1 0-1,1 0 1,0-1-1,-1 1 1,1-1-1,0 0 0,0 0 1,0 0-1,0 0 1,0 0-1,1-1 1,-1 0-1,0 1 1,0-1-1,0 0 1,0 0-1,0-1 0,1 1 1,5-2-1,-4 1-2,0-1-1,0 1 1,0-1 0,0 0-1,-1 0 1,1 0-1,-1-1 1,1 0 0,-1 0-1,5-4 1,4-5 50,19-24 0,-6 3-161,-2-1 0,-2 0 0,-1-2 0,-1 0 0,16-47 0,57-198-846,4-10-963,-95 286 1890,0 0-1,0 0 0,1 0 1,-1 1-1,1 0 0,5-6 1,-8 10 24,0-1 0,0 1 0,0 0 1,0 0-1,1-1 0,-1 1 0,0 0 1,0 0-1,0 0 0,1-1 0,-1 1 1,0 0-1,0 0 0,1 0 0,-1-1 0,0 1 1,0 0-1,1 0 0,-1 0 0,0 0 1,0 0-1,1 0 0,-1 0 0,0 0 1,1 0-1,-1 0 0,0 0 0,1 0 1,-1 0-1,0 0 0,0 0 0,1 0 0,-1 0 1,0 0-1,1 0 0,-1 0 0,0 0 1,0 0-1,1 1 0,-1-1 0,0 0 1,0 0-1,1 0 0,-1 0 0,0 1 1,0-1-1,0 0 0,1 0 0,-1 1 0,0-1 1,0 0-1,0 0 0,1 1 0,4 36 186,8 204 790,2 40-54,-10-227-478,13 218 1228,-18-271-1649,0 0 0,0 0 0,0 0 0,-1 0 0,1 0 0,0 0 0,0 0 0,-1 0 0,1-1 0,0 1 0,-1 0 0,1 0 0,-1 0 0,1 0 0,-1 0 0,1-1 0,-1 1 0,0 0-1,1-1 1,-1 1 0,0 0 0,0-1 0,0 1 0,1-1 0,-1 1 0,0-1 0,0 1 0,0-1 0,0 0 0,0 0 0,-1 1 0,-4 0 42,0 0 0,0-1 1,0 0-1,-8 0 0,1-1 23,1 2-207,-1-2 0,1 0 0,0 0-1,-1-2 1,1 1 0,0-1 0,0-1 0,1 0 0,-1-1-1,1 0 1,0-1 0,0 0 0,0-1 0,1 0-1,0 0 1,1-1 0,-1 0 0,1-1 0,-11-15-1,10 11-586,1-1-1,0 0 1,-8-20-1,-20-58-4459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6.0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331 0 256,'0'0'12582,"-212"173"-13511,148-121-1904,9-8-2321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7.1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14 420 5555,'0'0'5997,"-2"2"-5141,-7 5-191,7-5-84,2-3 121,0-46 222,2-85-452,0 113-510,1-1 1,0 1-1,1 0 1,11-29-1,-14 45 23,0 1-1,0 0 0,0 0 1,0 0-1,0 0 0,0 0 1,1 0-1,-1 0 0,0 1 1,1-1-1,0 0 0,-1 1 1,1-1-1,3-1 0,-4 3 3,0-1 0,0 1-1,0 0 1,0 0-1,1 0 1,-1 0 0,0 0-1,0 0 1,0 0-1,0 0 1,0 0 0,0 0-1,0 1 1,0-1-1,0 0 1,0 1-1,0-1 1,0 1 0,0-1-1,0 1 1,0-1-1,0 1 1,0 0 0,0-1-1,-1 1 1,1 0-1,0 0 1,0 0-1,-1 0 1,1 0 0,-1 0-1,2 1 1,4 9 43,0 0 0,0 1 1,-1 0-1,0 0 0,-1 0 0,-1 0 1,4 17-1,-2 4 188,2 56-1,-7 91 1822,0-179-1732,0-18-169,9-175-1792,-4 155 811,1 0 0,1 1 0,15-41 0,-19 69 644,12-29-480,-14 35 631,0 0 0,0 0-1,1 0 1,-1 0 0,0 1 0,1-1 0,0 0 0,-1 1-1,1 0 1,0-1 0,0 1 0,0 0 0,0 0-1,2-2 1,-3 3 41,0 0 0,-1 0-1,1-1 1,0 1 0,-1 0 0,1 0-1,0 0 1,-1 0 0,1 0 0,0 0-1,0 0 1,-1 0 0,1 0 0,0 0-1,-1 0 1,1 0 0,0 1 0,-1-1-1,1 0 1,0 0 0,-1 1 0,1-1-1,-1 0 1,1 1 0,0-1 0,-1 1-1,1-1 1,-1 1 0,1-1 0,-1 1-1,1-1 1,-1 1 0,0-1-1,1 2 1,9 28 171,-1 32 825,-3 1 1,-2-1-1,-6 72 1,1-40 483,1-89-1421,0 3 25,0 0-1,1 0 0,0 0 1,2 9-1,-3-15-57,0-1 1,0 0-1,1 1 0,-1-1 1,1 0-1,-1 1 1,1-1-1,0 0 1,0 0-1,-1 1 0,1-1 1,0 0-1,0 0 1,0 0-1,0 0 0,0 0 1,0-1-1,0 1 1,0 0-1,1 0 0,-1-1 1,0 1-1,0 0 1,1-1-1,-1 1 0,0-1 1,1 0-1,-1 1 1,1-1-1,1 0 0,3-1-38,-1 1 0,1-1 0,0-1 0,-1 1 0,0-1 0,1 0 0,-1 0-1,0 0 1,0-1 0,0 0 0,0 0 0,-1 0 0,1-1 0,-1 1 0,0-1-1,0 0 1,0 0 0,0-1 0,3-4 0,6-10-68,-1 0 1,0-1 0,13-32-1,-11 19-55,-2 0-1,-2 0 1,-1-1-1,6-40 1,-8 13-45,1-95 0,-9 156 255,0 0-1,0 0 1,1 0-1,-1 1 1,0-1-1,0 0 1,0 1-1,0-1 0,1 0 1,-1 1-1,0-1 1,1 1-1,-1-1 1,0 1-1,1 0 1,-1-1-1,0 1 1,1 0-1,-1 0 0,0 1 1,-16 21 4,1 2 0,1 0 0,1 1 0,1 1 0,2 0-1,-10 33 1,11-25 23,1 0 0,3 0-1,0 1 1,0 65-1,5-88-72,2 1 0,0 0-1,0-1 1,6 21 0,-5-28-12,0 0 1,1 0 0,0 0 0,0 0-1,0 0 1,0-1 0,1 1 0,0-1 0,0 0-1,1 0 1,5 4 0,-1-1-48,0 0 1,1 0-1,0-1 1,0-1-1,1 0 1,0 0-1,0-1 0,12 4 1,-16-7-987,1 0 1,0-1-1,-1 1 0,14-1 0,3-1-7826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0.3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20 349 5939,'0'0'5922,"0"0"-5888,0 0 1,0 0-1,0 0 0,0 0 0,0 0 0,1-1 0,-1 1 0,0 0 0,0 0 0,0 0 0,0 0 0,0-1 0,0 1 0,0 0 0,0 0 0,0 0 0,1 0 0,-1 0 0,0 0 0,0 0 0,0-1 0,0 1 0,0 0 0,0 0 0,1 0 0,-1 0 0,0 0 0,0 0 0,0 0 1,0 0-1,1 0 0,-1 0 0,0 0 0,0 0 0,0 0 0,0 0 0,1 0 0,-1 0 0,0 0 0,0 0 0,0 0 0,0 0 0,0 0 0,1 0 0,-1 0 0,0 0 0,0 0 0,0 0 0,0 1 0,0-1 0,1 0 0,-1 0 0,0 0 0,0 0 0,0 0 0,0 0 0,0 1 1,0-1-1,0 0 0,0 0 0,1 0 0,-1 0 0,0 0 0,0 1 0,0-1 0,6-9 10,-1-1 0,0 1 1,0-1-1,-1 0 0,0-1 0,-1 1 0,0-1 1,2-19-1,4-93 153,-8 101-189,2-71 72,-3 92 34,5 16 292,53 113-308,17 46 68,-71-162-56,-1-1-1,0 1 1,0-1 0,-1 1-1,-1 0 1,0 0 0,0 0-1,-1 0 1,-3 17 0,3-27-72,-1-1-1,1 0 1,-1 1 0,0-1 0,0 0 0,1 0 0,-1 0 0,0 0 0,0 1 0,0-1-1,0 0 1,0-1 0,0 1 0,0 0 0,-1 0 0,1 0 0,0-1 0,0 1 0,-1-1 0,1 1-1,0-1 1,-1 1 0,-1-1 0,-35 5 179,35-5-210,-9 1 3,0-1 0,0-1-1,0 1 1,0-2 0,0 0-1,0 0 1,-13-5-1,22 6-54,-1-1-1,1 1 1,0-1-1,0 0 1,0 0-1,0 0 1,0 0-1,0 0 1,0-1-1,0 1 1,1-1-1,0 0 0,-1 0 1,1 0-1,0 0 1,0 0-1,1 0 1,-1 0-1,1-1 1,0 1-1,-1-1 1,1 1-1,1-1 1,-1 1-1,0-1 1,1 0-1,0-6 1,0 8-96,0 0 0,-1 0 0,1 0 0,0 0 0,0 0 0,1 0 0,-1 0 0,0 0 0,1 0 0,-1 0 0,1 0 0,0 0 0,-1 0 0,1 1 0,0-1 0,0 0 0,3-2 0,-1 2-294,0 1 0,0-1 0,0 1 0,0 0 0,1 0 0,-1 1-1,0-1 1,1 0 0,5 1 0,17-2-2265,0 1-605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5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 10309,'0'0'8230,"-9"10"-8078,-1 1-132,1 0 0,1 0 0,-1 0-1,2 1 1,0 0 0,-10 23 0,-10 28 113,19-46-100,0 0 0,1 0 1,1 1-1,0-1 1,1 2-1,1-1 1,-2 33-1,6-51-87,0 1 0,1 0-1,-1 0 1,1 0 0,-1 0 0,1-1-1,-1 1 1,1 0 0,0 0 0,-1-1-1,1 1 1,0-1 0,0 1 0,-1-1 0,1 1-1,0-1 1,0 1 0,0-1 0,0 1-1,0-1 1,0 0 0,-1 0 0,1 1-1,0-1 1,0 0 0,0 0 0,0 0-1,0 0 1,0 0 0,2-1 0,2 2-625,0-1 0,0-1 0,0 1 0,0-1 0,5-1 1,14-9-3866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0.6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32 215 2449,'0'0'9119,"2"-5"-8593,7-14-339,-2 0 0,-1 0 0,0 0 0,-1-1 0,-1 0 0,2-35 0,-6 46-192,1 7 238,-1 0 1,0 0-1,0 0 1,0 1 0,-1-1-1,1 0 1,0 0-1,-1 0 1,0-2 0,0 3-144,1 0 1,-1 1-1,1-1 1,-1 1-1,0-1 1,0 0-1,1 1 1,-1-1-1,0 1 1,0 0 0,0-1-1,0 1 1,1 0-1,-1 0 1,0-1-1,0 1 1,0 0-1,0 0 1,0 0 0,0 0-1,0 0 1,-1 0-1,1 1-83,0-1 1,0 0-1,0 0 0,0 1 0,0-1 0,0 1 1,0-1-1,0 1 0,0 0 0,0-1 0,1 1 1,-1 0-1,0-1 0,0 1 0,1 0 0,-1 0 1,0 0-1,1-1 0,-1 1 0,1 0 0,-1 0 1,1 0-1,0 0 0,-1 0 0,1 2 1,-9 30-58,8-24 27,-9 43-6,3 1 1,1-1-1,3 57 0,3-105 13,0-1 0,0 0 0,1 0 0,-1 0 0,1 0 0,-1 0 0,1 0 0,0 0-1,0 0 1,0 0 0,1 0 0,-1 0 0,1-1 0,-1 1 0,1-1 0,0 1 0,0-1 0,0 0 0,1 1 0,-1-1-1,0 0 1,1 0 0,-1-1 0,1 1 0,0 0 0,0-1 0,-1 0 0,1 0 0,0 0 0,0 0 0,0 0 0,0 0-1,0-1 1,1 1 0,5-1 0,-1 1-948,-1-1-1,1 0 1,13-2-1,-1-5-3178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1.1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1 445 4322,'0'0'4466,"11"-22"-4367,36-70 13,-37 73-20,-1-1 0,-1 0 0,-1-1 0,-1 1 1,5-32-1,-7 16 721,-2-66 0,-2 61 337,7 62-355,16 56-756,39 151 797,-59-215-323,-1 0-1,1 27 0,-4-39-456,0-1 0,0 1-1,1 0 1,-1-1 0,0 1 0,0-1-1,0 1 1,0-1 0,0 0 0,0 1-1,1-1 1,-1 0 0,0 0 0,0 0-1,0 1 1,0-1 0,0 0 0,0 0-1,0 0 1,0 0 0,-1-1 0,-1 1 56,3 0-110,-9 1-51,-1 0-1,1-1 0,0 0 0,-1-1 0,-17-4 0,25 5-66,-1-1 0,1 0 0,-1-1 0,1 1 0,0 0 0,0-1 0,0 1 0,0-1 0,0 0 0,0 1 0,0-1 0,0 0 0,0 0 0,1 0 0,-1-1 0,1 1 0,0 0 0,0-1 0,0 1 0,0 0 0,0-1 0,0 1 0,0-1 0,1 0 0,-1-3 0,0-2-870,-1 1 1,2-1 0,-1 0-1,1 0 1,0 1-1,1-1 1,2-13-1,5 6-2866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1.8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142 286 1745,'0'0'2577,"0"-27"-1107,0-86-211,1 61 21,0 44-948,-1 0 1,0 0 0,0 0-1,-1 0 1,0 0-1,0 0 1,-5-13 0,6 20-253,0 0 1,0 0-1,-1 0 1,1 1-1,0-1 1,0 0-1,-1 0 1,1 1-1,-1-1 1,1 0-1,-1 0 1,1 1-1,-1-1 1,0 1-1,1-1 1,-1 0-1,0 1 1,1-1-1,-1 1 1,0 0-1,1-1 1,-1 1-1,0-1 1,0 1-1,0 0 1,1 0-1,-1-1 1,0 1-1,0 0 1,0 0 0,0 0-1,0 0 1,1 0-1,-1 0 1,0 0-1,0 1 1,0-1-1,0 0 1,1 0-1,-1 0 1,0 1-1,0-1 1,0 1-1,1-1 1,-1 0-1,0 1 1,1-1-1,-1 1 1,0 0-1,1-1 1,-1 1-1,1 0 1,-1-1-1,1 1 1,-1 0-1,1-1 1,-1 1-1,1 0 1,0 0-1,-1-1 1,1 2-1,-14 28-55,2 1 0,2 0 1,-13 57-1,20-75-14,-8 38 15,2 1-1,2 0 0,0 81 1,7-133-45,0 0 1,0 0 0,0 0 0,0 1-1,0-1 1,0 0 0,1 0 0,-1 1-1,0-1 1,0 0 0,0 0 0,0 0-1,1 0 1,-1 1 0,0-1 0,0 0-1,0 0 1,1 0 0,-1 0 0,0 0-1,0 0 1,1 1 0,-1-1-1,0 0 1,0 0 0,1 0 0,-1 0-1,0 0 1,0 0 0,1 0 0,-1 0-1,0 0 1,0 0 0,1 0 0,-1-1-1,0 1 1,0 0 0,1 0 0,-1 0-1,0 0 1,0 0 0,1 0-1,-1 0 1,0-1 0,14-6-449,-8 1 360,-1-1 0,1 1 0,-1-2 1,0 1-1,-1 0 0,0-1 0,4-8 0,21-63-612,-18 38 46,-3 0 0,8-78-1,-5 24-302,-10 88 928,-1 5 41,0 0 0,0 0 0,0 0-1,1 0 1,-1 0 0,0 0 0,1 0 0,-1 0 0,1 0 0,0 0 0,0 0 0,0 0 0,0 0 0,0 0 0,0 1 0,0-1 0,1 0 0,-1 1 0,0-1 0,1 1 0,3-3 0,-5 4 16,0 0 0,1 0-1,-1 0 1,0 0-1,0 0 1,1 0 0,-1 0-1,0-1 1,1 1 0,-1 0-1,0 0 1,1 0 0,-1 1-1,0-1 1,1 0-1,-1 0 1,0 0 0,0 0-1,1 0 1,-1 0 0,0 0-1,1 0 1,-1 1 0,0-1-1,0 0 1,1 0-1,-1 0 1,0 1 0,0-1-1,1 0 1,-1 0 0,0 0-1,0 1 1,0-1 0,0 0-1,1 1 1,-1-1-1,3 8 287,-1-1 0,1 1-1,-1 0 1,-1 0-1,1-1 1,0 17 0,-1-10 60,9 306 4475,-11-255-3652,4-114-2181,16-88 0,-16 124 829,2-22-748,3-1 0,1 2 0,1-1 0,23-50 0,-29 77 808,-4 7 107,1-1 0,-1 0-1,1 1 1,-1-1 0,1 1 0,0-1 0,0 1-1,0-1 1,0 1 0,0-1 0,0 1-1,0 0 1,0 0 0,1-1 0,-1 1 0,0 0-1,1 0 1,-1 0 0,1 0 0,-1 1-1,1-1 1,-1 0 0,1 1 0,0-1 0,1 0-1,-3 1 12,1 0 0,-1 0 0,1 0-1,-1 0 1,0 0 0,1 0 0,-1 1-1,0-1 1,1 0 0,-1 0-1,0 0 1,1 0 0,-1 0 0,0 0-1,1 1 1,-1-1 0,0 0 0,1 0-1,-1 0 1,0 1 0,0-1 0,1 0-1,-1 1 1,0-1 0,0 0 0,1 0-1,-1 1 1,0-1 0,0 0-1,0 1 1,0-1 0,0 0 0,1 1-1,-1 0 1,2 11 293,0 0 0,0 1 1,-1 0-1,-1 24 0,0-20-43,0 250 2069,0-258-2327,0-1 0,1 1 0,0-1-1,0 1 1,0-1 0,1 0-1,1 0 1,0 0 0,6 14 0,-9-21-36,0-1 1,0 0 0,1 0 0,-1 1 0,0-1-1,0 0 1,0 0 0,1 0 0,-1 1 0,0-1-1,0 0 1,0 0 0,1 0 0,-1 0 0,0 0-1,0 1 1,1-1 0,-1 0 0,0 0-1,1 0 1,-1 0 0,0 0 0,0 0 0,1 0-1,-1 0 1,0 0 0,1 0 0,-1 0 0,0 0-1,0 0 1,1 0 0,-1 0 0,0 0 0,0 0-1,1-1 1,-1 1 0,0 0 0,0 0-1,1 0 1,-1 0 0,0 0 0,0-1 0,1 1-1,-1 0 1,0 0 0,0 0 0,0-1 0,0 1-1,1 0 1,-1 0 0,0-1 0,0 1 0,0 0-1,0 0 1,0-1 0,5-7-736,0 0 0,-1-1 0,0 0 1,0 1-1,3-15 0,0 2-413,20-56-3607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2.1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148 1 8564,'0'0'731,"0"36"29,1-7-524,0 13 169,-2 0 0,-2 1 1,-2-1-1,-11 46 1,-11 22 779,-40 182 896,55-221-1895,3 0 1,0 87-1,16-173-939,-2 6 589,37-74 217,33-93 0,-58 130-65,2 1 0,2 2 0,36-56 0,-54 94-21,0 0-1,0 1 0,1-1 0,0 1 1,-1 0-1,2 0 0,-1 0 1,0 0-1,1 1 0,-1 0 0,1-1 1,0 2-1,0-1 0,0 1 1,1-1-1,-1 2 0,1-1 0,-1 0 1,1 1-1,-1 0 0,1 1 0,0-1 1,-1 1-1,9 0 0,-11 0-254,0 0-1,0 0 1,0 1-1,0-1 1,0 1-1,0-1 1,5 3 0,24 18-4787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3.6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145 177 3826,'0'0'7710,"0"-4"-6472,0-11-288,0 11 2139,-4 7-2587,1 6-542,-1 0 1,1 1-1,1-1 1,0 1-1,-2 18 1,0-3 33,-23 148 20,-29 146-877,51-295 487,-5 19-1085,1 2 0,-2 55 0,14-159 1350,17-93 1,1 3 109,-12 0 28,-5 68-23,3 0 1,19-88 0,-25 166 20,2-11-29,0 1-1,1 1 1,0-1-1,10-18 1,-13 29 40,0-1 0,1 1 0,-1 0 1,1 0-1,-1 0 0,1 0 0,0 0 0,0 1 0,-1-1 1,1 0-1,1 1 0,-1-1 0,0 1 0,0 0 0,0 0 1,1-1-1,-1 2 0,0-1 0,1 0 0,-1 0 0,1 1 1,-1-1-1,1 1 0,0 0 0,-1 0 0,1 0 0,-1 0 1,1 0-1,4 2 0,-5-1 6,1 0 0,-1 0 0,1 0 0,-1 0 0,0 0 0,1 1-1,-1 0 1,0-1 0,0 1 0,0 0 0,0 0 0,-1 0 0,1 0 0,0 0 0,-1 0 0,0 1 0,3 3 0,2 7 178,-1 0 0,5 17 0,-6-16-82,6 20 270,-2 1 0,8 68 1,-8 74 1052,-28-176-767,15-1-693,0 0 0,0-1 1,0 1-1,1-1 0,-1-1 0,0 1 0,1 0 1,-1-1-1,1 0 0,-1 0 0,1-1 0,0 1 1,-6-5-1,1-1-202,1 0-1,-1-1 1,2 1-1,-10-14 1,16 20 65,0 1-38,0 0-1,0 0 1,0-1 0,0 1 0,0 0 0,0 0 0,1-1 0,-1 1 0,1-1 0,-1 1 0,1-1 0,-1 1-1,1-1 1,0-2 0,8 4-4996,-4 0 4124,16 0-2030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4.3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180 218 6067,'0'0'4463,"-5"-27"-3302,-15-83-585,9 71-91,11 38-432,0 1 0,-1-1 0,1 1 0,0 0-1,-1-1 1,1 1 0,0 0 0,-1-1 0,1 1-1,0 0 1,-1-1 0,1 1 0,-1 0 0,1 0-1,-1 0 1,1-1 0,0 1 0,-1 0 0,1 0-1,-1 0 1,1 0 0,-1 0 0,1 0 0,-1 0-1,1 0 1,-1 0 0,1 0 0,-2 0-1,-1 0 480,2 1-511,0 0 1,0-1-1,0 1 1,0 0-1,0 0 0,0 0 1,0 0-1,1-1 1,-1 1-1,0 0 1,1 1-1,-1-1 1,0 0-1,1 0 0,-1 0 1,1 0-1,0 0 1,-1 1-1,1-1 1,0 0-1,0 3 1,-3 3 26,-88 330 880,84-301-954,1 1-1,2-1 0,1 52 1,21-96-214,-11 1 220,-1 0 0,0-1 0,0 0 0,0 0 0,-1 0 0,6-14 0,23-60-214,-17 22-323,-2 0 0,13-110 0,-14 72-181,-6 74 553,-8 24 187,0 0 1,0 0 0,0 0-1,0 0 1,0-1-1,0 1 1,0 0 0,1 0-1,-1 0 1,0 0 0,0 0-1,0-1 1,0 1 0,0 0-1,0 0 1,0 0-1,0 0 1,0 0 0,1 0-1,-1 0 1,0 0 0,0-1-1,0 1 1,0 0-1,0 0 1,0 0 0,1 0-1,-1 0 1,0 0 0,0 0-1,0 0 1,0 0 0,0 0-1,1 0 1,-1 0-1,0 0 1,0 0 0,0 0-1,0 0 1,1 0 0,-1 0-1,0 0 1,3 15 568,-1 335 1930,-4-178-2001,2-171-504,0 1 0,0-1 0,1 1 0,-1 0 0,0-1 0,0 1 0,1-1-1,-1 1 1,1 0 0,-1-1 0,1 0 0,0 1 0,0-1 0,-1 1 0,1-1 0,0 0 0,2 3-1,-2-4 4,0 1-1,0-1 0,0 1 0,1-1 1,-1 1-1,0-1 0,0 0 0,0 0 1,0 1-1,0-1 0,1 0 0,-1 0 1,0 0-1,0 0 0,0 0 1,0 0-1,1-1 0,-1 1 0,0 0 1,0-1-1,0 1 0,0-1 0,0 1 1,0-1-1,0 1 0,0-1 0,2-1 1,2-3-6,1 0 1,-1 0 0,-1-1-1,1 0 1,-1 1 0,0-2 0,0 1-1,0 0 1,3-12 0,-2 9-14,17-42-372,-3-1 0,-2 0 0,18-91 0,-6 22-495,-25 103 769,-3 10 77,1 1-1,0 0 1,0-1 0,1 1 0,0 0 0,0 1 0,0-1 0,6-7 0,-9 14 45,0 0 1,1-1-1,-1 1 0,0-1 1,1 1-1,-1 0 0,1-1 1,-1 1-1,1 0 0,-1-1 0,1 1 1,-1 0-1,1 0 0,-1-1 1,1 1-1,-1 0 0,1 0 1,-1 0-1,1 0 0,-1 0 1,1 0-1,0 0 0,-1 0 0,1 0 1,-1 0-1,1 0 0,-1 0 1,1 0-1,-1 1 0,1-1 1,-1 0-1,1 0 0,-1 0 0,1 1 1,-1-1-1,1 0 0,-1 1 1,1-1-1,-1 0 0,0 1 1,1-1-1,-1 1 0,0-1 0,1 1 1,-1-1-1,0 0 0,1 1 1,-1 0-1,6 21 335,0-1-1,-2 1 1,-1 0-1,0 0 1,-1 27 0,-1-20-173,4 269 2358,-6-198-1393,0-100-1093,0 1 0,1-1-1,-1 1 1,0-1 0,0 0-1,0 0 1,0 1-1,0-1 1,1 0 0,-1 0-1,0 0 1,0 0 0,0 0-1,0 0 1,0 0 0,-1-1-1,2 1 6,-2 0-68,-1 0 0,1 0-1,0 0 1,-1-1 0,1 1 0,0-1-1,0 0 1,-1 0 0,1 0 0,0 0-1,0 0 1,0 0 0,0 0 0,0-1-1,0 1 1,1-1 0,-1 1 0,0-1-1,1 0 1,-1 0 0,1 0 0,0 1-1,-1-1 1,1-1 0,0 1 0,0 0-1,0 0 1,1 0 0,-1 0 0,0-1-1,0-3 1,-1-8-414,0-1-1,1 0 1,1 1-1,1-17 1,-1 9-587,0 8-264,0 0-1,1 1 0,4-17 1,-1 17-674,0-1 1,2 1-1,6-14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4.6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 1 6131,'0'0'7299,"13"184"-6418,-13-85-529,0 16 480,-20 12-224,-12 3-480,0-6 177,7-20-305,9-20-1169,12-32-2529,4-29-368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5.3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126 115 8260,'-10'29'725,"3"-9"-606,-59 206 2409,52-167-1613,3 1 0,3 0 0,-2 83 0,10-139-880,0 1-1,0 0 0,0 0 0,1-1 0,0 1 0,2 9 1,-2-13-28,0 0 0,-1 0 1,1 0-1,0 0 1,0 0-1,0 0 1,0 0-1,0 0 0,0 0 1,0 0-1,0-1 1,1 1-1,-1 0 0,0-1 1,0 1-1,1-1 1,-1 1-1,0-1 1,1 0-1,-1 1 0,0-1 1,1 0-1,-1 0 1,0 0-1,2 0 1,2 0 9,-1-1 0,0 1 1,0-1-1,0 0 0,1 0 1,-1-1-1,0 1 0,0-1 1,-1 0-1,1 0 0,0 0 1,-1 0-1,1-1 0,-1 0 1,0 1-1,1-1 0,-1 0 1,-1-1-1,1 1 0,0 0 1,3-8-1,5-7-14,-1 0 1,-1 0-1,8-25 0,-7 13-27,-1-1-1,-1-1 0,-2 1 0,4-62 1,-9-130-1308,-3 159 592,2 60 688,1-11-170,-2-1 0,0 1 1,-1-1-1,-6-25 0,2 31 1178,1 15-330,-1 17-310,6-22-325,-11 50 295,4 0-1,-4 95 0,11-143-278,0 0-1,0 1 1,0-1-1,0 0 0,0 1 1,1-1-1,-1 0 0,1 0 1,0 0-1,-1 1 0,1-1 1,0 0-1,0 0 1,0 0-1,1 0 0,-1 0 1,0 0-1,1-1 0,-1 1 1,3 2-1,-1-3-11,-1 0 0,1 0-1,-1 0 1,1 0 0,0 0 0,0 0 0,0-1 0,-1 1-1,1-1 1,0 0 0,0 0 0,0 0 0,0 0-1,0 0 1,-1-1 0,5 0 0,-2 0-37,-1-1 0,1 1 1,0-1-1,-1 0 0,1-1 1,-1 1-1,0-1 0,1 0 1,-1 0-1,0 0 0,6-7 1,3-4-260,19-28 0,-24 30 45,6-6-231,-2-2 1,0 0-1,-1 0 1,-1-1 0,12-38-1,-25 103 356,-10 4 1034,-24 57 0,-12 45 309,44-127-1093,1 1-1,1-1 1,0 36 0,5-47-177,4-14 39,-5 1 2,4-2-1,0-1-1,0 1 0,0-1 0,-1-1 0,0 1 0,0 0 1,0-1-1,0 0 0,5-9 0,25-54-314,-27 53 137,15-41-2220,27-105 0,-31 95-289,-8 35 443,-6 26 1816,-2 12 659,-1 11 715,0 0-1,-1 0 1,-5 30-1,-14 63 1165,1-15-589,11-21-893,4 87 0,3-141-621,-1-20 5,1 0 0,0-1 0,0 1 0,0 0 0,0 0 0,0 0 1,1-1-1,-1 1 0,0 0 0,0 0 0,0 0 0,1-1 0,-1 1 1,0 0-1,1 0 0,-1-1 0,1 1 0,-1 0 0,1-1 0,-1 1 1,1-1-1,-1 1 0,1 0 0,-1-1 0,1 1 0,0-1 0,0 0 0,-1 1 1,1-1-1,1 1 0,-1-1-14,1 0 1,-1 0-1,1 0 0,-1 0 1,0-1-1,1 1 0,-1-1 1,0 1-1,0-1 1,1 1-1,-1-1 0,0 1 1,0-1-1,0 0 0,0 0 1,0 0-1,0 0 1,0 0-1,0 0 0,0 0 1,1-1-1,10-16-380,-1 1-1,-1-2 1,10-23-1,-5 13-257,9-24-641,-3 0-1,-2-1 0,-2-1 0,14-81 0,-7-21-1493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5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212 0 8852,'0'0'3682,"-23"202"-2098,-6-80-783,-3 13-113,4 13-272,-1 7 33,0 1 143,6-17-144,7-26-240,13-27-208,3-28-560,0-26-465,16-32-1424,16 0-704,10-58-1073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6.0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60 1505,'-8'26'6515,"1"-4"-5747,-10 29-237,-14 81 0,24-87 1809,0 89-1,7-132-2240,-1 1-1,1-1 1,0 1-1,1-1 1,-1 1-1,0-1 1,1 1-1,-1-1 1,1 0-1,0 1 1,0-1-1,0 0 1,0 1-1,0-1 1,2 2-1,-1-2-42,-1-1-1,1 0 1,0 0-1,0 0 1,0-1-1,0 1 1,0 0-1,0-1 1,0 1-1,0-1 1,0 0-1,0 1 1,0-1-1,0 0 1,1 0-1,-1-1 1,0 1-1,2-1 1,0 0-47,1 0 0,-1 0 0,0 0-1,0-1 1,0 1 0,0-1 0,0 0 0,-1 0 0,1-1 0,0 1 0,-1-1 0,0 0-1,1 1 1,-1-2 0,3-3 0,5-7 22,0-1 0,12-21-1,-22 33-29,8-15-158,0 1 0,-1-1 0,-1-1 0,-1 1 0,-1-1 1,0 0-1,2-30 0,-2-14-665,-3-62 1,-3 77 723,-9 75 1271,-2 35-880,-5 84 0,12-87-113,-5 262 1557,10-282-1422,-1-33-223,2 0 1,-1 1 0,0-1-1,4 11 1,-4-16-59,0 1-1,1-1 1,0 0 0,-1 1-1,1-1 1,0 0 0,0 1 0,0-1-1,0 0 1,0 0 0,0 0 0,0 0-1,0 0 1,0 0 0,1 0-1,-1 0 1,0 0 0,0-1 0,1 1-1,-1-1 1,1 1 0,-1-1 0,2 1-1,-1-1-10,-1 0 0,0 0 0,1 0 0,-1 0 0,0-1 0,0 1 0,1 0 0,-1-1 0,0 1 0,0-1 0,1 1 0,-1-1 0,0 0 0,0 0 0,0 1 0,0-1 0,0 0 0,0 0 0,0 0 0,0 0 0,0 0 0,-1 0 0,1 0 0,0-1 0,0-1 0,2 0 38,11-19 24,-1-1 0,16-40-1,-21 46-84,61-176-660,-50 129-240,36-77 0,-54 138 859,6-11-153,0 1-1,0 0 1,11-14 0,-16 24 176,0 1 0,0-1 0,0 1 0,0 0 0,0 0 0,1-1 0,-1 1 0,1 1 0,0-1 0,-1 0 0,1 1 0,0-1 0,0 1 0,0 0 0,0 0 1,0 0-1,0 1 0,1-1 0,-1 1 0,5-1 0,-7 1 19,1 0-1,-1 0 1,0 1 0,0-1 0,1 0 0,-1 1 0,0-1-1,0 0 1,0 1 0,0 0 0,1-1 0,-1 1-1,0 0 1,0-1 0,0 1 0,-1 0 0,1 0 0,0 0-1,0 0 1,0 0 0,0 0 0,-1 0 0,2 2 0,6 29 127,-6-23-79,3 41 506,-1-1 0,-4 81 0,-1-49-136,0-47 18,-5 48-1,5-72-352,-1 1-1,-1-1 1,0 1-1,0-1 1,-1 0-1,0 0 1,-1 0-1,-8 13 1,10-20-114,0 0 0,0 0 0,0-1 0,0 1 0,-1-1 1,1 0-1,-1 0 0,1 0 0,-1 0 0,0-1 0,0 1 1,0-1-1,0 0 0,0 0 0,0-1 0,0 1 1,0-1-1,0 0 0,0 0 0,0 0 0,0 0 0,0-1 1,0 0-1,0 0 0,0 0 0,0 0 0,-5-3 0,0-2-498,1-1-1,0 0 1,0-1-1,0 0 1,1 0-1,0 0 1,-11-19-1,13 21 46,-38-58-4583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5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 9861,'0'0'4450,"-20"120"-2834,-6-44-191,-3-1-673,0 1-287,4-2 207,1-6-528,4-6-112,4-12-32,7-18-16,7-9-208,2-15-657,11-6-4113,14-10 624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6.3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662 23 9941,'0'0'1520,"195"-23"-1520,-137 23-1168,-19 0-2978</inkml:trace>
  <inkml:trace contextRef="#ctx0" brushRef="#br0" timeOffset="1">1 38 10981,'0'0'2513,"202"-26"-2513,-176 34-3858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7.5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7 339 2465,'0'0'9391,"-1"3"-9250,0-2-115,0 0-1,1 1 0,-1-1 1,1 0-1,-1 1 0,1-1 0,-1 0 1,1 1-1,0-1 0,-1 0 0,1 1 1,0-1-1,0 1 0,0-1 0,0 1 1,1-1-1,-1 0 0,0 1 0,1-1 1,-1 1-1,1-1 0,-1 0 0,1 0 1,-1 1-1,1-1 0,0 0 0,0 0 1,-1 0-1,1 1 0,0-1 0,0 0 1,0 0-1,0-1 0,1 1 0,-1 0 1,0 0-1,0 0 0,0-1 0,1 1 1,-1-1-1,0 1 0,1-1 1,-1 1-1,3-1 0,-2 1 1,0 0 0,-1-1 0,1 0 0,-1 1 0,1-1 1,0 0-1,0 0 0,-1 0 0,1 0 0,0 0 0,-1 0 0,1 0 0,0-1 0,-1 1 0,1-1 0,0 1 0,-1-1 1,1 0-1,-1 1 0,1-1 0,-1 0 0,0 0 0,1 0 0,-1 0 0,0 0 0,1 0 0,-1-1 0,0 1 1,0 0-1,0-1 0,0 1 0,1-3 0,1-3 21,-1 0 1,0 0-1,0 0 0,0 0 1,-1 0-1,0-11 1,2-42 136,-5-67 0,-1 100 45,0-1 1,-14-43 2547,15 79-2349,-1 17-683,-13 172 170,2-46 548,6 200 0,8-348-476,1 0 1,-1 0 0,1 0 0,0 0 0,0 0-1,0-1 1,0 1 0,0 0 0,1-1-1,-1 1 1,3 3 0,-3-5-13,0-1 0,-1 1 0,1-1 0,-1 1 1,1-1-1,-1 1 0,1-1 0,0 1 0,0-1 0,-1 1 0,1-1 0,0 0 1,-1 0-1,1 1 0,0-1 0,0 0 0,0 0 0,-1 0 0,2 0 0,0 0-30,-1 0-1,0-1 1,0 1-1,0-1 1,1 1-1,-1-1 1,0 1-1,0-1 1,0 0-1,0 0 1,0 1-1,0-1 1,-1 0-1,1 0 1,0 0-1,0 0 1,0-1-1,6-10-71,-1 0-1,0 0 1,-1 0-1,-1-1 1,5-19 0,-8 27 91,10-43-671,-3-1 0,5-100-1,-10 90-165,14-75-1,-17 133 873,10-31-17,-10 31 29,1 0 0,-1 0 0,1 0 0,0 0-1,-1 0 1,1 1 0,0-1 0,0 0 0,-1 0-1,1 1 1,0-1 0,0 0 0,0 1 0,0-1-1,0 1 1,0-1 0,0 1 0,0-1 0,0 1-1,1 0 1,-1 0 0,0 0 0,1-1 0,-1 1 10,1 0 0,-1 0 0,0 0 0,0 1 0,1-1 1,-1 0-1,0 0 0,0 1 0,0-1 0,1 1 1,-1-1-1,0 1 0,0-1 0,0 1 0,0 0 1,0 0-1,0-1 0,0 1 0,0 0 0,0 0 1,-1 0-1,1 0 0,1 2 0,12 30 402,-10-21-183,8 22 406,-3 1 1,0 0-1,4 44 1,2 109 1008,-15-172-1497,6 34 331,0 11 215,-6-60-606,0-20 319,0-11-449,7-183-1689,-4 185 1192,1 0 1,1 1-1,2 0 0,1-1 0,16-37 1,-23 61 486,0 0 0,1 1 1,-1-1-1,1 1 1,0-1-1,0 1 1,0 0-1,1 0 0,-1-1 1,1 2-1,-1-1 1,1 0-1,0 1 0,0-1 1,0 1-1,6-4 1,-8 6 42,-1 0 1,1 0 0,-1 0 0,1-1-1,-1 1 1,1 0 0,-1 0 0,1 0-1,0 0 1,-1 0 0,1 0 0,-1 0-1,1 0 1,-1 0 0,1 1 0,-1-1-1,1 0 1,-1 0 0,1 0 0,-1 1-1,1-1 1,-1 0 0,1 0 0,-1 1-1,1-1 1,-1 0 0,0 1 0,1-1-1,-1 1 1,0-1 0,1 0 0,-1 1-1,0-1 1,1 1 0,-1-1 0,0 1-1,0 0 1,5 24 224,-4-17-140,4 55 850,-4 69-1,1 32-615,-1-154-513,0 0 0,1-1 0,0 1 0,0 0 0,1-1 0,0 0 0,1 0 0,6 12 0,-10-19-31,1-1 0,0 1 0,0-1 0,0 1 0,0-1 1,1 1-1,-1-1 0,0 0 0,1 0 0,-1 1 0,1-1 0,-1 0 0,1 0 0,-1-1 0,1 1 0,0 0 0,-1 0 0,1-1 1,0 1-1,0-1 0,-1 1 0,1-1 0,0 0 0,0 0 0,0 0 0,-1 0 0,1 0 0,3 0 0,26-3-7320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7.9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241 0 12086,'0'0'4796,"-29"24"-4454,29-24-342,-120 106 125,113-99-94,1-1-1,-1 1 0,1 1 1,1-1-1,-1 1 0,1 0 1,1 0-1,0 1 0,0-1 1,0 1-1,1 0 0,-2 10 0,0-2-10,-1 7 11,1-1 1,1 1 0,1 0-1,1 0 1,2 43-1,0-65-52,0 1 0,1-1 0,-1 1 0,1-1 0,0 0 0,0 1 0,0-1 0,0 0 0,0 0 0,0 0 0,1 0 0,-1 0 0,1 0 0,-1 0 0,1 0 0,0 0 0,0-1 0,0 1 0,0-1 0,0 1 0,0-1 0,0 0 0,0 0 0,1 0 0,-1 0 0,0 0 0,1 0 0,-1-1 0,1 1 0,-1-1 0,4 0 0,1 1-263,1 0 1,-1-1-1,1 0 0,0 0 1,-1-1-1,0 0 1,1 0-1,-1-1 1,12-4-1,-12 3-395,1-1 1,-1-1-1,0 1 1,-1-1-1,9-7 1,34-36-7390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8.3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102 435 6051,'0'0'3436,"-1"-5"-3345,1 0-60,0 0 0,0 0 0,1 0 0,-1 0 1,1-1-1,0 1 0,1 0 0,-1 0 0,1 0 0,0 1 1,0-1-1,4-5 0,12-36 108,-10 6 206,-2 0 1,-1-1-1,-2 0 1,-2 0-1,-5-50 1,-2 74 884,6 17-1180,-1 0 0,1 0 0,0-1 0,0 1 0,-1 0 0,1 0 0,0 0 0,0-1 0,-1 1 0,1 0 0,0 0 0,0 0 0,-1 0 0,1 0 0,0 0 0,-1 0 0,1 0 0,0-1 0,-1 1 0,1 0 0,0 0 0,0 0 0,-1 1 0,1-1 0,0 0 0,-1 0 0,1 0-1,0 0 1,-1 0 0,1 0 0,0 0 0,0 0 0,-1 1 0,1-1 0,0 0 0,0 0 0,-1 0 0,1 1 0,0-1 0,0 0 0,0 0 0,-1 0 0,1 1 0,0-1 0,0 0 0,0 1 0,0-1 0,-1 0 0,1 0 0,0 1 0,0-1 0,0 0 0,0 1 0,0-1 0,0 0 0,0 1 0,-5 12 70,1 1 0,1 0 0,0 0 0,-2 21 0,4-22-96,-20 173 56,-29 171 726,33-286-723,6-29-143,-6 45 0,19-162-1082,-3 45 669,2-1 0,6-40 0,-2 46-323,13-37 0,-16 54 674,2 0 1,-1 0-1,1 0 0,0 1 1,1 0-1,0-1 0,0 1 1,7-6-1,-12 12 121,1 0 0,0 0-1,0 0 1,-1 0 0,1 0 0,0 1-1,0-1 1,0 0 0,0 1 0,0-1-1,0 0 1,0 1 0,0-1 0,1 1-1,-1 0 1,0-1 0,0 1 0,0 0-1,0 0 1,1-1 0,-1 1 0,0 0-1,0 0 1,0 1 0,1-1 0,-1 0-1,0 0 1,2 1 0,-2 0 33,1 1-1,-1-1 1,0 0-1,1 1 1,-1 0 0,0-1-1,0 1 1,0 0 0,0-1-1,0 1 1,-1 0-1,1 0 1,0 0 0,-1 0-1,1-1 1,-1 5 0,8 63 998,-3 0 0,-6 92 0,-1-61-532,2-90-589,0-3-311,0 0 0,0 0 0,3 13 0,-3-19 306,0 0 0,0 0 0,1 1 1,-1-1-1,0 0 0,1 0 0,-1 0 0,1 0 1,0 0-1,-1 0 0,1 0 0,0 0 1,-1 0-1,1 0 0,0-1 0,0 1 0,0 0 1,0 0-1,0-1 0,0 1 0,0-1 0,0 1 1,0-1-1,0 1 0,0-1 0,0 1 1,0-1-1,0 0 0,2 0 0,15 1-3916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50.2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197 73 3490,'0'0'9999,"-11"1"-7235,8-2-2706,1 0 1,-1-1 0,0 1-1,1-1 1,0 1 0,-1-1-1,1 0 1,0 0 0,0 0-1,0 0 1,0-1 0,0 1-1,1-1 1,-1 1 0,1-1-1,-1 1 1,-1-6 0,1 4-13,0 0 0,-1-1 1,1 1-1,-1 0 0,-5-5 1,7 8-38,1 1 1,0 0 0,0 0 0,-1 0-1,1-1 1,0 1 0,-1 0-1,1 0 1,0 0 0,-1 0-1,1 0 1,0 0 0,-1 0-1,1 0 1,0-1 0,-1 1 0,1 0-1,0 0 1,-1 0 0,1 1-1,0-1 1,-1 0 0,1 0-1,0 0 1,-1 0 0,1 0 0,0 0-1,0 0 1,-1 1 0,1-1-1,0 0 1,-1 0 0,1 0-1,0 1 1,0-1 0,-1 0 0,1 0-1,0 1 1,0-1 0,0 0-1,-1 1 1,-7 13-36,-13 46 156,-28 125-1,40-148-12,0 9-147,2 0 0,1 0 0,2 58 0,5-104-27,0 0-1,0 0 0,0 0 0,0 0 1,1 1-1,-1-1 0,0-1 0,0 1 1,0 0-1,0 0 0,0 0 0,0-1 1,0 1-1,0 0 0,0-1 0,2 0 1,2-3-29,1-1 1,-1 1 0,0-1 0,-1-1 0,1 1 0,-1-1 0,0 1-1,5-12 1,-2 7 19,5-11-90,0-1 1,-1-1-1,-2 0 0,0-1 0,6-27 0,18-123-987,-22 106 993,-5 45 674,-6 23-517,0 0 1,0 0-1,0 0 1,0 0-1,0 0 0,0 0 1,0 0-1,0 0 1,0 0-1,0 0 0,0 1 1,0-1-1,0 0 0,0 0 1,0 0-1,0 0 1,0 0-1,0 0 0,0 0 1,1 0-1,-1 0 1,0 0-1,0 0 0,0 0 1,0 0-1,0 0 0,0 0 1,0 0-1,0 0 1,0 0-1,0 0 0,0 0 1,0 0-1,0 0 1,0 0-1,0 0 0,0 0 1,1 0-1,-1 0 0,0 0 1,0 0-1,0 0 1,0 0-1,0 0 0,0 0 1,0 0-1,0 0 1,0 0-1,0 0 0,0 0 1,0 0-1,0 0 0,0 0 1,0 0-1,0-1 1,0 1-1,0 0 0,0 0 1,0 0-1,0 0 1,1 0-1,0 16 407,-20 285 1360,6-57-1182,12-243-594,1 0-1,0 0 1,0 0 0,0 0-1,0 0 1,0 0-1,0 0 1,0 0-1,0-1 1,1 1 0,-1 0-1,0 0 1,1 0-1,-1 0 1,0 0-1,1 0 1,-1 0 0,1 0-1,-1-1 1,1 1-1,0 0 1,-1 0-1,1-1 1,0 1 0,0 0-1,-1-1 1,1 1-1,0-1 1,0 1 0,0-1-1,0 1 1,0-1-1,0 0 1,0 1-1,0-1 1,-1 0 0,1 0-1,0 0 1,0 1-1,0-1 1,0 0-1,0-1 1,0 1 0,0 0-1,0 0 1,0 0-1,0 0 1,0-1-1,0 1 1,0 0 0,1-2-1,4 0-22,0 0 0,-1-1-1,1 0 1,-1 0 0,0-1 0,0 0-1,9-7 1,5-10-132,-1-1 0,-1 0 0,0-1 0,-2-1 0,20-42 0,-12 16-610,30-105 0,-13 34-919,-28 97 1491,-12 24 198,0 0-1,0-1 1,0 1-1,1 0 1,-1 0-1,0 0 1,0 0-1,0-1 1,0 1-1,0 0 1,0 0-1,1 0 1,-1 0-1,0 0 1,0-1-1,0 1 1,0 0-1,1 0 1,-1 0 0,0 0-1,0 0 1,0 0-1,1 0 1,-1 0-1,0 0 1,0 0-1,0 0 1,1 0-1,-1 0 1,0 0-1,0 0 1,0 0-1,1 0 1,-1 0-1,0 0 1,3 15 395,-4 19 83,0 0 0,-3 0 0,-1-1 1,-10 39-1,0-8-45,3 1 0,2 0 0,4 1 0,1 67 0,7-121-361,2-13-52,4-14-36,-8 14 13,123-366-2478,-119 353 2360,3-12-403,19-55-820,-23 73 1291,0 1 0,1 0 1,0 0-1,0 1 0,0-1 0,1 1 0,0 0 1,6-7-1,6 4 151,-17 9-94,0 0 0,1 0-1,-1 0 1,1 0 0,-1 0 0,1 0-1,-1 0 1,0 0 0,1 0 0,-1 0 0,1 0-1,-1 0 1,0 0 0,1 1 0,-1-1-1,0 0 1,1 0 0,-1 1 0,0-1-1,1 0 1,-1 0 0,0 1 0,1-1-1,-1 0 1,0 1 0,2 2 45,-1-1 1,0 1-1,-1 0 0,1 0 1,0-1-1,-1 1 0,0 0 1,1 0-1,-1 3 0,2 64 1052,-3-1-1,-10 75 1,-4 27 270,16-198-1490,1-1-1,1 1 1,2 0 0,14-47-1,-10 45-541,2 0-1,1 1 0,1 0 1,1 1-1,2 1 1,0 0-1,28-32 0,-42 55 628,1 0 0,0-1 1,-1 1-1,1 1 0,0-1 0,1 0 0,-1 1 0,0-1 0,1 1 0,0 0 0,-1 0 0,1 1 0,0-1 0,5-1 0,-8 3 24,-1 0-1,1 0 1,-1 0-1,1 0 1,-1 0 0,1 0-1,0 0 1,-1 0-1,1 0 1,-1 0 0,1 0-1,-1 0 1,1 0-1,-1 1 1,1-1 0,-1 0-1,1 0 1,-1 1-1,0-1 1,1 0-1,-1 1 1,1-1 0,-1 0-1,0 1 1,1-1-1,-1 0 1,0 1 0,1-1-1,-1 1 1,0-1-1,0 1 1,1-1-1,-1 1 1,0-1 0,0 1-1,2 23 96,-2-16-21,1 75 1014,4 69 638,-2-131-1545,0-1 0,1 1 0,1-1 0,0-1 0,13 28 1,-11-31-36,1-1 0,0 0 0,2 0 1,20 26-1,-24-36-20,-1 1-1,1 0 1,0-1 0,0 0 0,0-1 0,1 1 0,-1-1-1,1-1 1,0 1 0,1-1 0,-1 0 0,15 3 0,-15-4-78,0-1 1,0-1 0,0 1 0,1-1 0,-1 0-1,0-1 1,0 1 0,0-2 0,0 1 0,0-1-1,0 0 1,-1 0 0,1-1 0,-1 0 0,9-4-1,-1-3-39,-1 0 0,0 0 0,-1-2 0,0 1 0,16-21 0,-11 11-83,-1-1 0,-1-1 1,-1-1-1,-1 0 0,-1 0 0,-1-1 1,-2 0-1,12-48 0,-10 20-385,-3 0 0,-2-1 0,-1-78 0,-5 128 1301,-2 7-501,-17 25-229,12-17 68,-1 1 1,0-1-1,-1 0 0,0-1 0,-19 17 0,22-24 4,0 0 0,0 0-1,0 0 1,0-1-1,-1 0 1,1 0 0,-1 0-1,1-1 1,-14 1 0,19-2-180,1 0 1,-1 0-1,0 0 1,1 0 0,-1 1-1,0-1 1,1 0-1,-1 0 1,1 1 0,-1-1-1,0 0 1,1 1-1,-1-1 1,1 0 0,-1 1-1,1-1 1,-1 1-1,1-1 1,-1 1-1,1-1 1,0 1 0,-1 0-1,1-1 1,0 1-1,-1-1 1,1 1 0,0 0-1,0 0 1,-5 24-137,3-11 65,-6 28 2,1 0 0,3 0 0,1 0 0,4 70 0,-1-111 68,1 1 1,-1 0 0,0-1 0,1 1-1,-1-1 1,1 1 0,0-1 0,-1 0-1,1 1 1,0-1 0,0 0 0,0 1-1,0-1 1,0 0 0,0 0-1,0 0 1,0 0 0,0 0 0,1 0-1,-1 0 1,0 0 0,1-1 0,-1 1-1,1 0 1,-1-1 0,0 1 0,1-1-1,1 1 1,5 0-37,1 1 0,-1-2 0,0 1 0,10-1 0,-8 0-7,4-1 2,0 0 1,0-1-1,1-1 0,-1 0 1,-1-1-1,1 0 0,25-12 0,3-6-82,42-28 0,-51 29-13,-26 17 118,0-1 1,-1 0-1,1 0 1,-1-1 0,0 1-1,-1-1 1,1-1-1,-1 1 1,0-1-1,-1 0 1,5-8-1,-4 2-39,0 0-1,0 0 1,-1-1-1,-1 0 0,2-20 1,1-23 46,-2-66 0,-4 123 23,0-1 0,-1 0-1,1 1 1,0-1 0,-1 0-1,1 1 1,-1-1 0,1 1-1,-1-1 1,1 0-1,-1 1 1,1-1 0,-1 1-1,1-1 1,-1 1 0,0 0-1,1-1 1,-1 1 0,1-1-1,-1 1 1,0 0-1,0 0 1,1-1 0,-1 1-1,0 0 1,0 0 0,1 0-1,-1 0 1,0 0 0,0 0-1,0 0 1,-34 0-97,24 1 48,3-1 38,3 0-6,0 0 1,-1 0-1,1 0 1,-1 1-1,-8 2 1,12-2 3,0 0 1,0 0 0,0 0-1,0 0 1,0 1 0,0-1-1,0 1 1,0-1 0,1 1-1,-1 0 1,0-1 0,1 1-1,-1 0 1,1 0 0,0 0-1,-1 3 1,-6 12-36,1-1 0,1 2 0,1-1 0,0 0 0,1 1-1,-2 30 1,1 112-26,6-118 34,-1-35 24,0 0-1,0 0 0,1 0 1,0-1-1,0 1 0,1 0 1,0-1-1,0 1 1,1-1-1,3 9 0,-4-13 7,0 1 0,0 0-1,1 0 1,-1-1 0,0 1 0,1-1-1,0 0 1,-1 0 0,1 0 0,0 0 0,0 0-1,0-1 1,0 1 0,0-1 0,1 0-1,-1 0 1,0 0 0,0 0 0,1-1-1,-1 1 1,1-1 0,6 0 0,2 0-12,1 0 1,22-4-1,-30 3 10,1 0 0,-1-1 0,0 0 0,0 0 0,0-1 0,0 1 0,-1-1 0,1 0 0,4-4 1,3-4-21,0 0 0,0 0 1,-1-1-1,-1-1 1,0 0-1,-1 0 1,0-1-1,6-15 1,4-13-118,19-64 1,-9 25-301,-26 73 395,13-30-153,-15 36 189,-1 1 1,1 0 0,0-1-1,0 1 1,0 0 0,-1 0-1,1 0 1,0 0 0,1 0-1,-1 0 1,0 0-1,0 0 1,0 0 0,1 0-1,-1 0 1,0 1 0,1-1-1,-1 1 1,0-1 0,1 1-1,2-1 1,-3 1 12,1 1 1,-1-1 0,1 1-1,-1-1 1,0 1 0,1 0-1,-1 0 1,1 0-1,-1 0 1,0 0 0,0 0-1,0 0 1,1 0-1,-1 0 1,0 0 0,-1 1-1,1-1 1,0 0 0,0 1-1,0-1 1,-1 1-1,1-1 1,-1 1 0,1-1-1,0 3 1,3 6 62,100 221 1471,-99-221-1463,34 77 949,-35-75-664,0-1 0,-1 1 0,-1-1 0,0 1 1,1 23-1,-3-35-349,0 1 1,0-1 0,0 1-1,0-1 1,0 1 0,0-1-1,0 1 1,0-1 0,0 1 0,0-1-1,-1 0 1,1 1 0,0-1-1,0 1 1,0-1 0,-1 1-1,1-1 1,0 0 0,0 1-1,-1-1 1,1 0 0,0 1-1,-1-1 1,1 0 0,0 1-1,-1-1 1,1 0 0,-1 0-1,1 1 1,-1-1 0,-5 2 76,0 0 0,0 0 0,0-1 0,0 1 0,0-1 1,-11 0-1,-47-2 414,27 0-500,22 1-115,-1-1-1,1-1 0,0 0 1,0-1-1,0-1 1,0 0-1,1-1 0,0 0 1,-26-14-1,25 9-678,0 1 0,0-2 0,1 0 0,1-1 0,-13-14 0,-16-23-5719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50.6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1 142 11221,'0'0'4898,"215"-139"-5826,-177 136-2145,-19 3-2690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51.2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1 13270,'0'0'5795,"0"26"-7700,-7-12-4242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1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 8516,'2'-1'12018,"-3"10"-11318,-32 85-538,-127 528-1605,158-617 1433,-25 136-256,24-116 210,0 0-1,2 0 1,3 38 0,-1-60 46,-1-1 1,1 1 0,-1-1 0,1 0 0,0 1 0,0-1 0,0 0 0,0 0-1,1 0 1,-1 0 0,1 0 0,-1 0 0,1 0 0,0 0 0,0 0 0,-1-1-1,1 1 1,0-1 0,0 1 0,1-1 0,-1 0 0,0 0 0,0 0 0,1 0-1,-1 0 1,0 0 0,1-1 0,2 1 0,10 2-17,-1-2 0,1 1 0,24-2-1,-24 0 31,-14 0-5,64 0 66,102-12-1,-115 4-71,118-24-258,-169 31 148,0 1 1,-1 0-1,1 0 1,0 0-1,-1-1 0,1 1 1,0 0-1,-1-1 1,1 1-1,-1-1 0,1 1 1,-1-1-1,1 1 1,-1-1-1,1 1 0,-1-1 1,1 1-1,-1-1 0,1 1 1,-1-2-1,1 1-324,-1 0 0,0 0 0,0 0 0,0 0-1,0 0 1,0 0 0,0 0 0,0 0 0,0 0-1,0 0 1,0 0 0,-1 0 0,0-2 0,-8-16-7699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2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195 289 2785,'0'0'9269,"55"105"-8197,-35-43 1009,-6 2-576,-1-2-1265,-2-10-192,0-16-48,-2-12-368,5-15-1009,-3-9-2881</inkml:trace>
  <inkml:trace contextRef="#ctx0" brushRef="#br0" timeOffset="1">1 1 11925,'0'0'4322,"100"54"-12693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152 465 8740,'0'0'5354,"8"-22"-3758,-2 8-1336,1-3-78,-1 0 0,-1-1-1,0 1 1,-1-1 0,-1 0 0,-1 0 0,1-20 0,-3 23-90,-1 1-1,0 0 1,-1 0-1,-1 0 1,0 0-1,0 0 1,-2 1-1,0 0 1,0-1-1,-1 2 1,-1-1-1,0 1 1,-1 0-1,0 0 1,-1 1-1,-18-19 1,24 27-52,-1 0 1,0-1-1,0 1 1,-1 1-1,1-1 1,-7-2-1,10 4-12,0 1-1,0-1 1,0 1-1,0 0 1,0-1-1,0 1 1,0 0-1,0 0 1,0 0-1,-1 0 1,1 0-1,0 0 1,0 0-1,0 0 1,0 1 0,0-1-1,0 0 1,0 1-1,0-1 1,0 0-1,0 1 1,0-1-1,0 1 1,0 0-1,0-1 1,0 1-1,0 0 1,0 0-1,1-1 1,-1 1 0,0 0-1,0 0 1,1 0-1,-1 0 1,1 0-1,-1 0 1,1 0-1,-1 0 1,1 2-1,-6 19-17,1 0 1,1 1-1,1 0 0,0 31 0,1-35-18,-5 370-52,7-306 11,0-80 50,10 243-636,-8-218 542,3 0 0,0 0 0,2-1-1,0 0 1,2-1 0,20 43 0,-25-62-1,0-1 1,0 1 0,1-1-1,0 0 1,0 0-1,0 0 1,11 8 0,-13-12-191,0 0 0,0 0 0,0 0 1,0 0-1,0-1 0,0 1 0,1-1 0,-1 0 1,0 0-1,1 0 0,-1-1 0,1 1 1,-1-1-1,1 0 0,-1 0 0,1 0 0,-1 0 1,5-1-1,-7 1 74,0 0 0,0-1 0,0 1 0,0-1 0,0 1 0,1-1 0,-1 1 1,0-1-1,0 1 0,0-1 0,0 0 0,-1 1 0,1-1 0,0 0 0,0 0 0,0 0 0,-1 0 0,2-1 0,9-31-6158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39 144 8564,'-5'18'1048,"2"-8"-920,-19 77 768,19-70 498,0 0 0,1 21-1,2-38-1341,0 0 0,0 1 0,0-1-1,0 0 1,0 1 0,0-1 0,0 0-1,0 1 1,1-1 0,-1 0 0,0 1-1,0-1 1,0 0 0,0 1 0,1-1-1,-1 0 1,0 0 0,0 1 0,1-1-1,-1 0 1,0 0 0,0 0 0,1 1-1,-1-1 1,0 0 0,1 0 0,-1 0-1,0 0 1,1 1 0,-1-1 0,0 0-1,1 0 1,-1 0 0,17-1 1075,16-12-49,-22 5-1000,-1 0 0,0-1-1,0 0 1,-1-1 0,0 0 0,0-1 0,-2 1-1,1-1 1,-1-1 0,8-17 0,-8 13-243,-1 1 1,-1-2 0,0 1-1,-1 0 1,-1-1 0,0 0-1,0-31 1,-3 23-455,-3 14 107,3 11 509,-1 0 1,1 0-1,-1 0 1,1 0-1,-1 0 0,1 0 1,-1 1-1,1-1 1,-1 0-1,1 0 1,-1 0-1,1 1 1,0-1-1,-1 0 0,1 0 1,-1 1-1,1-1 1,0 0-1,-1 1 1,1-1-1,0 0 1,-1 1-1,1 0 1,-10 9 39,2 1 0,-1 0 0,2 1 1,-13 24-1,-20 56 342,29-64-161,1 0 1,2 0-1,0 1 1,3 0-1,0 0 0,-1 48 1,6-74-203,-1-1 0,1 0 1,0 0-1,0 1 0,0-1 1,1 0-1,-1 1 0,1-1 0,-1 0 1,1 0-1,0 0 0,0 1 1,0-1-1,0 0 0,0 0 1,0 0-1,0-1 0,1 1 0,-1 0 1,1 0-1,-1-1 0,1 1 1,0-1-1,0 1 0,-1-1 1,1 0-1,0 1 0,0-1 0,0 0 1,1 0-1,-1-1 0,0 1 1,0 0-1,0-1 0,1 1 0,3-1 1,3 1-231,-1 0 0,1 0 0,-1-1 1,0 0-1,1 0 0,-1-1 0,1-1 0,-1 1 1,0-1-1,0-1 0,0 1 0,0-1 1,0-1-1,10-5 0,30-25-7011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2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65 462 9861,'0'0'1952,"14"106"-63,-3-64 112,-2-10-1200,4-8-657,5-9-144,4-13-2257,-2-2-3426</inkml:trace>
  <inkml:trace contextRef="#ctx0" brushRef="#br0" timeOffset="1">1 1 16023,'0'0'705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3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9508,'0'0'5891,"151"-30"-5747,-109 28-144,1 0-2289,-10 0-4562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3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5106,'0'0'7188,"22"182"-6596,-9-73 1121,-2 11-753,0 6-576,5-3-384,0-15-2113,-3-28-6419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3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212 611 9092,'0'0'4520,"-18"-13"-3272,8 6-1040,-3-1-34,0-1 0,0-1 0,1 0 0,1-1 0,0 0 0,0-1 0,1 0 0,0-1 0,-12-22 0,12 14-161,0 0 0,2-1 0,1 0 0,1 0 0,0 0 0,2-1 0,1 0 0,0 0 1,2 0-1,2-30 0,-1 45-16,1 0 0,0 0 0,0 1 0,1-1 1,0 0-1,0 1 0,1 0 0,0-1 0,0 1 0,1 1 0,0-1 1,0 0-1,0 1 0,1 0 0,0 0 0,0 0 0,1 0 0,0 1 1,0 0-1,0 0 0,0 1 0,1 0 0,0 0 0,0 0 0,0 1 1,0 0-1,0 0 0,12-2 0,-5 1 36,0 1 1,0 1-1,0 0 1,1 0-1,-1 2 1,0 0-1,0 0 0,1 1 1,-1 1-1,0 1 1,0 0-1,0 0 1,0 2-1,-1-1 0,0 2 1,20 11-1,-10-2 81,-1 2-1,0 0 0,-2 2 1,0 0-1,-1 2 0,-1 0 0,21 33 1,-20-25 10,-1 2 0,-1 0 0,-2 1 0,-2 0 1,15 49-1,-22-55 104,0 0 0,-2 0 1,0 1-1,-2 0 0,-1-1 1,-5 51-1,3-74-230,1 0 0,-1 0 0,0 0 0,0 0 1,0 0-1,0 0 0,-1-1 0,1 1 0,-1-1 0,0 1 1,1-1-1,-1 1 0,0-1 0,0 0 0,-1 0 0,1 0 1,-4 2-1,2-1-36,-1 0 0,0-1 1,0 1-1,-1-1 0,1-1 1,0 1-1,-1-1 0,1 0 1,-6 1-1,1-1-290,1-1 1,0 0 0,0 0-1,0-1 1,-1 0 0,1-1-1,0 1 1,0-2 0,1 0-1,-1 0 1,-9-4 0,13 3-99,-4 0-602,9 4 1001,0 0-1,-1 0 1,1 0 0,0 1-1,0-1 1,-1 0 0,1 0-1,0 1 1,0-1-1,-1 0 1,1 1 0,0-1-1,0 0 1,0 1 0,-1-1-1,1 0 1,0 1-1,0-1 1,0 0 0,0 1-1,0-1 1,0 1-1,0-1 1,0 0 0,0 1-1,0-1 1,0 0 0,0 1-1,0-1 1,0 1-1,2 16 38,0 0 0,2 0 0,-1 0-1,2 0 1,0-1 0,8 16-1,5 19 764,6 25 92,43 121 941,-51-156-1512,2-1 0,39 63 0,-48-89-243,1-1-1,0 0 1,18 19-1,-25-30-159,-1 1 0,1-1-1,0 1 1,-1-1-1,1 0 1,0 0-1,0 0 1,0-1-1,1 1 1,-1-1-1,0 1 1,1-1-1,-1 0 1,1-1-1,-1 1 1,1 0 0,-1-1-1,1 0 1,-1 0-1,1 0 1,-1 0-1,6-2 1,-8 2-195,1-1 1,0 0 0,0 0-1,0 0 1,-1 0 0,1 0 0,0 0-1,-1 0 1,1 0 0,-1-1-1,0 1 1,1-1 0,-1 1-1,0-1 1,2-3 0,3-6-2227,-1-1 0,5-18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4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2 152 12038,'0'0'784,"0"25"307,-1 1-496,0 6 288,2 0 0,1 0 0,7 37 0,-3-35-424,2-1-1,15 38 0,-19-58-433,2-1-1,-1 0 1,2 0-1,0-1 1,0 1-1,1-2 1,0 1-1,15 15 1,-18-23-95,-1 0-1,0 0 1,1 0 0,-1 0 0,1 0 0,0-1 0,0 0 0,0 0 0,0-1 0,0 1 0,0-1 0,10 1-1,-13-2-7,0 1 0,1-1 0,-1 0 0,0-1-1,1 1 1,-1 0 0,0-1 0,1 1 0,-1-1-1,0 0 1,0 1 0,1-1 0,-1 0 0,0-1-1,0 1 1,0 0 0,0-1 0,0 1-1,-1-1 1,1 1 0,0-1 0,-1 0 0,1 0-1,-1 1 1,0-1 0,1 0 0,-1-1 0,0 1-1,1-3 1,2-7 3,-1 0-1,-1 0 1,0 0-1,0 0 1,-1 0-1,-1 0 1,0 0-1,-3-18 1,1 13 43,-1 1 1,-1 0 0,0 1 0,-1-1-1,-13-26 1,7 19-10,-1 1 0,-1 0 0,-1 1-1,-1 0 1,-1 2 0,-35-35 0,27 37-31,23 17 94,1 0 1,-1-1 0,1 1-1,-1 0 1,1 0 0,-1 0-1,1-1 1,0 1 0,-1 0-1,1 0 1,-1 0 0,1 0-1,-1 0 1,1 0 0,-1 0-1,0 0 1,1 0 0,-1 0-1,1 0 1,-1 0 0,1 0-1,-1 0 1,1 0-1,0 1 1,-1-1 0,1 0-1,-1 0 1,1 1 0,-1-1-1,1 0 1,0 1 0,-1-1-1,1 0 1,-1 1 0,1-1-1,0 0 1,0 1 0,-1-1-1,1 1 1,0-1 0,0 1-1,-1-1 1,1 1 0,0-1-1,0 1 1,0-1 0,0 1-1,0-1 1,0 1-1,0 0 1,-1 6-5,0 1 0,1-1 0,1 1 0,-1-1 0,1 1 0,0-1 0,1 1 0,0-1 0,0 0 0,0 0-1,1 0 1,5 9 0,-6-13-37,0 0 0,0 0-1,0 0 1,0 0-1,1 0 1,0-1 0,-1 1-1,1-1 1,0 0 0,0 0-1,0 0 1,1 0-1,-1 0 1,0-1 0,1 1-1,-1-1 1,1 0-1,-1 0 1,1 0 0,0-1-1,-1 1 1,1-1 0,0 0-1,0 0 1,-1 0-1,1 0 1,6-2 0,-8 1 11,0 1-1,0-1 1,0 0 0,0 0 0,0 0 0,0-1 0,0 1-1,0 0 1,0-1 0,0 1 0,-1-1 0,1 1 0,-1-1-1,1 0 1,-1 0 0,0 0 0,0 0 0,0 0 0,0 0 0,2-4-1,1-5 26,-1 0 0,4-20-1,-6 28-12,4-33 206,-2-1-1,-3-68 0,0 48-42,0 59-144,1-1 0,0 1 0,-1 0 0,1-1-1,0 1 1,0 0 0,0-1 0,0 1 0,2 1-1,6 8 44,142 234 2373,-18 13-175,-121-228-1981,15 47-1,-24-66-213,-1 1 1,0-1-1,0 1 1,-1 0-1,-1-1 1,0 1-1,-2 16 1,2-26-51,0-1 1,-1 1 0,1 0 0,-1-1-1,1 1 1,-1-1 0,0 0-1,0 1 1,0-1 0,1 1-1,-1-1 1,0 0 0,0 0-1,-1 0 1,1 0 0,0 0-1,0 0 1,-1 0 0,1 0 0,0 0-1,-1 0 1,1 0 0,-1-1-1,1 1 1,-1-1 0,-1 1-1,-5 1-50,1-1-1,0-1 0,-1 1 1,-10-1-1,7-1-13,5 1-53,0 0 0,0-1 0,0 0 0,0 0 0,0 0 0,0-1 0,0 0 0,0 0 0,1-1 0,-1 0 0,1 1 0,0-2 0,0 1 0,0-1 0,0 1 0,1-2 0,-1 1 0,1 0 0,-5-8 0,3 5-223,2 0 1,-1-1-1,1 0 1,0 0 0,0 0-1,1-1 1,1 1-1,-1-1 1,1 1 0,0-1-1,1 0 1,0-16-1,1 22 241,-1 1 0,2-1 0,-1 0 0,0 1 0,0-1 0,1 1 0,-1-1 1,1 1-1,0-1 0,0 1 0,0-1 0,0 1 0,0 0 0,1-1 0,-1 1 0,0 0 0,4-3 0,-1 2 30,-1 1 1,1-1-1,0 1 1,0 0-1,0 0 1,0 1 0,0-1-1,0 1 1,9-2-1,85-14 64,-52 10 620,60-17 0,-93 20-415,1-1 1,-1 0 0,0-1-1,-1 0 1,0-1-1,0-1 1,0 0-1,18-16 1,-25 20-163,-1-1 1,-1 0-1,1 1 1,-1-1 0,0 0-1,0 0 1,0-1-1,-1 1 1,1-1-1,-1 1 1,-1-1-1,1 0 1,-1 0 0,0 0-1,0 0 1,-1 0-1,0 1 1,0-1-1,0 0 1,-1 0 0,1 0-1,-1 0 1,-1 0-1,1 0 1,-1 1-1,0-1 1,-1 1-1,1-1 1,-1 1 0,0 0-1,0 0 1,-8-9-1,3 7-68,0 0 1,0 1-1,0 0 0,-1 0 0,0 0 0,0 2 0,0-1 0,-1 1 0,0 0 1,1 1-1,-1 0 0,-1 1 0,-19-3 0,26 5-13,0-1 0,1 1 0,-1 0 0,0 1 0,1-1 0,-1 1 0,0-1 0,1 1-1,-1 0 1,0 0 0,1 1 0,0-1 0,-1 1 0,1-1 0,0 1 0,0 0 0,-6 5 0,5-3 16,1 0 0,0 0 0,0 0 0,0 1 0,1-1 0,0 1 0,-1-1 0,2 1 1,-1 0-1,0 0 0,1 0 0,-1 10 0,0-3 47,1 1 0,0 0 0,1 0 0,0-1 0,1 1 0,1 0 0,0-1 0,1 1 0,0-1 0,0 1 0,2-1 0,0-1 0,9 19 0,-5-15 71,1-1 1,0 0-1,1-1 1,1 0 0,0 0-1,1-1 1,0-1-1,1 0 1,25 15-1,-15-12 1,2-2 0,0 0 0,0-2 0,1-1 0,0-1 0,0-1 0,1-2 0,46 4 0,-45-7-850,0-2 1,38-4 0,-14-8-2931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10405,'0'0'5666,"52"176"-4081,-23-71-817,-3 15 17,-3 0-673,-3-7-16,0-21-192,0-30-785,4-26-1328,-1-34-2337,-3-4-1745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5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9 367 9748,'0'0'7908,"-1"-15"-7156,-1-8-684,-1-6-13,2 0 0,0-1 0,2 1 0,8-55 1,-7 76-58,0 0 0,0 1 0,1-1 0,0 1 0,0 0 0,1 0 0,0 0 1,0 1-1,0-1 0,9-8 0,-9 11-8,1 0 0,-1 0 0,1 1 1,1-1-1,-1 1 0,0 0 0,1 1 0,-1-1 1,1 1-1,0 0 0,0 0 0,0 1 0,0 0 0,0 0 1,8 0-1,-3 1 46,0 0 1,0 1-1,0 1 1,-1 0 0,1 0-1,0 1 1,-1 0-1,0 1 1,0 0-1,0 0 1,0 1-1,0 1 1,-1 0-1,0 0 1,14 13-1,-1 2 254,0 1-1,-1 1 0,-1 1 0,21 34 0,-34-48-199,0 0 0,0 1 1,-1 0-1,-1 1 0,0-1 0,-1 1 0,0 0 0,0 0 0,-1 1 0,-1-1 1,0 0-1,-1 1 0,-1 23 0,0-32-85,-1 0 0,0 0 0,-1-1 0,1 1 0,-1 0 0,0 0 0,1-1 1,-1 1-1,-1-1 0,1 0 0,-1 1 0,1-1 0,-1 0 0,0-1 0,0 1 0,0 0 0,0-1 0,-1 0 0,1 1 0,-1-1 0,-5 2 1,-2 1-111,0 0 1,0 0-1,-1-1 1,0-1 0,-24 5-1,-25-6-1136,40-3 503,21 1 711,-1 1 1,1-1 0,-1 0 0,1 0 0,-1 0 0,1 0 0,-1 0-1,1 0 1,0 0 0,-1 0 0,1 0 0,-1 0 0,1-1 0,-1 1 0,1 0-1,-1 0 1,1 0 0,-1 0 0,1-1 0,0 1 0,-1 0 0,1-1 0,-1 1-1,1 0 1,0 0 0,-1-1 0,1 1 0,0-1 0,0 1 0,-1 0 0,1-1-1,0 1 1,0-1 0,-1 1 0,1-1 0,0 1 0,0 0 0,0-1-1,0 0 1,0 0 16,0 0 0,1 1 0,-1-1 0,1 1 0,-1-1 0,1 0 0,-1 1 0,1-1 0,-1 1 0,1-1 0,-1 1 0,1-1 0,0 1 0,-1 0 0,1-1 0,-1 1 0,1 0 0,0-1 0,0 1 0,-1 0 0,1 0 0,0 0 0,0 0 0,-1-1 0,1 1 0,0 0 0,1 1 0,13-2 28,0 2 1,0 0 0,0 0 0,0 2 0,0 0 0,23 7 0,-10 1 336,-1 1 0,37 21 0,105 71 798,-146-88-1004,0 1 0,-1 2 0,-1 0-1,35 42 1,-50-53-127,-1 0 0,1 0 0,-1 0 1,-1 1-1,1-1 0,-2 1 0,1 0 0,-1 1 0,0-1 0,-1 0 0,0 1 0,-1 0 0,0-1 0,0 1 0,-1 0 0,-1 0 0,1-1 0,-1 1 0,-1 0 0,0-1 0,0 0 0,-7 16 0,3-13-3,-1 0 0,-1-1-1,0 0 1,0-1 0,-1 0-1,0 0 1,-12 9 0,-77 56 98,75-60-140,0 0 1,-1-2-1,-36 15 0,51-24 8,-1-1-1,0 0 1,0 0-1,0-1 0,0-1 1,0 1-1,0-2 1,0 1-1,-1-1 0,1-1 1,0 0-1,-15-3 1,19 2-27,1 0 0,0 0 1,0-1-1,0 1 0,0-1 0,1 0 1,-1-1-1,1 1 0,-1-1 1,1 1-1,1-1 0,-1-1 1,0 1-1,1 0 0,0-1 1,0 0-1,0 0 0,1 1 1,-4-11-1,4 9-434,0 0 1,0-1-1,1 1 1,0 0 0,0-1-1,1-6 1,0-11-4802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9:06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6419,'0'0'11114,"0"0"-11050,1 0-1,-1 0 1,1 0-1,-1 0 1,1 0-1,-1 0 1,1 0-1,-1 0 1,1 0-1,-1 0 1,1 0-1,-1 0 1,0 0-1,1 0 1,-1 1-1,1-1 1,-1 0-1,1 0 1,-1 1-1,0-1 1,1 0-1,-1 0 1,0 1-1,1 0 1,19 20-14,-2 0 0,0 2 0,-2 0 0,0 1 0,20 42 0,-17-32-46,-19-33-10,1 0 0,0 0 1,0 0-1,0 0 0,-1 0 0,1 0 0,0 0 1,0-1-1,0 1 0,1 0 0,-1-1 1,0 1-1,0 0 0,0-1 0,0 0 0,1 1 1,-1-1-1,0 0 0,0 1 0,1-1 0,-1 0 1,0 0-1,0 0 0,1 0 0,-1 0 1,0 0-1,0-1 0,1 1 0,-1 0 0,0-1 1,0 1-1,1-1 0,-1 1 0,0-1 1,1 0-1,17-8 19,-1 0 1,32-22 0,-15 8 78,285-155 712,-257 149-640,0 4 0,1 2 0,95-21 0,192 0-1218,-326 41-2110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0:5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1 357 1745,'1'-1'17568,"0"1"-17576,0 0-1,-1 0 1,1 0 0,-1 0 0,1 0 0,-1 0 0,1 0 0,0 0 0,-1 0 0,1 0-1,-1 0 1,1 0 0,-1 1 0,1-1 0,0 0 0,-1 0 0,1 1 0,-1-1-1,1 0 1,-1 1 0,1 0 0,13 12-5,-1 2 0,0 0 0,-2 0 0,1 1-1,9 21 1,3 1 25,-6-12-2,-4-7-7,-1 1 0,-1 1 0,18 40 0,-30-60-2,0-1 1,1 0 0,-1 0-1,0 0 1,0 0-1,1 0 1,-1 1 0,0-1-1,1 0 1,-1 0-1,0 0 1,0 0 0,1 0-1,-1 0 1,0 0-1,1 0 1,-1 0 0,0 0-1,1 0 1,-1 0-1,0 0 1,0 0 0,1-1-1,-1 1 1,0 0-1,1 0 1,-1 0 0,0 0-1,0 0 1,1-1-1,-1 1 1,0 0 0,0 0-1,0 0 1,1-1-1,-1 1 1,0 0 0,0 0-1,0-1 1,1 1-1,19-19-56,3-1 71,60-42 246,3 3 0,94-48 0,199-73 356,-258 131-732,2 6 0,156-34 0,-270 75-232,19-4-207,-27 5 346,0 1 0,0 0 0,0-1 0,0 1 0,-1-1 0,1 1 0,0-1 0,0 0 0,0 1 0,0-1 0,-1 0 0,1 1 0,0-1 0,0 0 0,-1 0 0,1 0 0,-1 0 0,1 1 0,-1-1 0,1 0 0,0-2 0,-1-10-7474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17416,'0'0'1297,"29"58"-15592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6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6931,'0'0'12326,"-86"68"-12326,32-25-1377,5-7-3393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2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86 270 3954,'0'0'8297,"-11"-11"-6907,-35-30-139,31 28 696,11 13 941,0 0-2123,4 0-485,-1 0-101,0 0-59,0 0-175,-1 7-101,2 4 66,0 71-672,18 155 0,-3-146 659,17 89-242,-31-177 310,-1 0-9,1 0 0,-1 0 0,1 0-1,0 0 1,0-1 0,0 1 0,1 0-1,-1-1 1,1 1 0,-1-1 0,4 5-1,-4-7-123,-3-24 128,0 1-1,-2-1 0,-8-34 0,-6-26 55,12 19-16,2-1 0,7-108 1,-2 156-4,2 0 0,0 1 0,1-1 0,1 1 0,1 0 0,0 0 0,1 1 0,1 0 0,0 0 0,20-28 0,-20 34 5,0 1 0,0 0-1,1 0 1,0 0 0,0 1 0,1 1 0,0 0 0,0 0 0,1 1 0,0 0 0,0 1 0,0 0 0,1 0 0,0 2 0,0-1 0,21-2 0,120 1 171,-120 5-169,-20 0 3,0 1 1,0 0-1,-1 0 1,18 6-1,-26-6-7,1 0-1,0 1 1,-1 0 0,1 0-1,-1 0 1,0 0 0,0 1-1,0 0 1,0 0 0,0 0-1,-1 0 1,1 1 0,-1-1-1,5 7 1,-7-9-178,-1 0 0,1 0 0,-1 0 0,0-1 0,1 1-1,-1 0 1,0 0 0,0 0 0,0 0 0,0 0 0,1 0 0,-1-1 0,0 1 0,0 0 0,-1 0 0,1 0 0,0 0-1,0 0 1,0 0 0,-1 0 0,1-1 0,0 1 0,-1 1 0,-12 6-3929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3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5827,'0'0'6899,"71"-112"-5378,-40 88-305,0 6-560,3 4-496,-3 10-160,2 4-352,1 0-3041,-7 0-3026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6227,'0'0'10263,"0"-5"-9489,0-9-421,0 21-229,0 40-174,0 447-260,1-513 111,1-1-1,5-23 0,1-10 127,1-84 58,3-28 15,-8 138-22,1 0 1,0 1-1,19-48 1,-22 67-13,1 0 1,0 1 0,1 0-1,7-11 1,-10 16 27,0 0-1,0 0 1,-1 0-1,1 0 1,0 0-1,0 0 0,0 0 1,0 0-1,0 0 1,0 1-1,0-1 1,0 0-1,0 1 1,0-1-1,1 1 1,-1 0-1,0-1 1,0 1-1,0 0 1,1-1-1,-1 1 1,0 0-1,0 0 1,1 0-1,-1 0 0,0 0 1,1 1-1,-1-1 1,0 0-1,0 0 1,0 1-1,1-1 1,-1 1-1,2 0 1,1 4 41,0-1-1,0 1 1,0-1 0,-1 1-1,0 0 1,0 1 0,0-1 0,0 0-1,-1 1 1,0 0 0,2 6 0,-1-3 52,8 24 222,-2 0 0,-1 0-1,6 51 1,-2 106 635,-3-33-813,-8-141-145,-1-10-1,0-1 0,0 1 0,1-1 0,-1 1 0,1-1 0,1 0 0,-1 1 0,1-1 0,0 0 0,0 0 0,5 8 0,-7-13-124,1 1 1,-1-1 0,0 0-1,0 0 1,1 1 0,-1-1-1,0 0 1,0 0 0,1 0-1,-1 1 1,0-1 0,1 0-1,-1 0 1,0 0 0,0 0-1,1 0 1,-1 0 0,0 0-1,1 0 1,-1 1 0,0-1-1,1 0 1,-1-1 0,0 1-1,1 0 1,-1 0 0,0 0-1,1 0 1,-1 0 0,0 0 0,1 0-1,-1 0 1,0 0 0,1-1-1,-1 1 1,0 0 0,0 0-1,1 0 1,-1-1 0,0 1-1,0 0 1,1 0 0,-1-1-1,0 1 1,0 0 0,0-1-1,0 1 1,1 0 0,-1 0-1,0-1 1,0 1 0,0 0-1,0-1 1,0 1 0,0 0-1,0-1 1,0 1 0,0 0-1,0-1 1,0 1 0,0 0-1,0-1 1,0 1 0,0 0-1,0-1 1,0-25-4090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3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9444,'0'0'6819,"134"-56"-6370,-83 50-337,-2 6-112,-2 0-785,-9 6-4177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28 2513,'0'0'11816,"-4"-5"-10074,-11-13-514,15 18-1190,0-1 1,0 1-1,-1 0 0,1 0 1,0-1-1,0 1 1,0 0-1,0 0 1,0 0-1,0-1 1,-1 1-1,1 0 1,0 0-1,0 0 0,0-1 1,-1 1-1,1 0 1,0 0-1,0 0 1,0 0-1,-1 0 1,1 0-1,0 0 1,0-1-1,-1 1 0,1 0 1,0 0-1,0 0 1,-1 0-1,1 0 1,0 0-1,0 0 1,-1 0-1,1 0 1,0 0-1,0 0 1,-1 1-1,1-1 0,0 0 1,0 0-1,0 0 1,-1 0-1,1 0 1,0 0-1,0 0 1,0 1-1,-1-1 1,1 0-1,0 0 0,0 0 1,0 0-1,0 1 1,-1-1-1,1 0 1,0 0-1,0 1 1,0-1-1,-3 16-337,2-13 433,-13 143-253,6 215 0,8-346 93,1 0 0,1 0 1,0 0-1,1 0 0,8 26 0,-10-37-3,1 0 1,-1 0-1,1 0 0,0-1 0,0 1 0,0-1 0,0 0 0,0 1 1,1-1-1,0 0 0,-1 0 0,1-1 0,0 1 0,1-1 1,-1 1-1,0-1 0,1 0 0,-1 0 0,1 0 0,0-1 0,-1 1 1,1-1-1,0 0 0,0 0 0,0-1 0,6 2 0,-6-3 23,0 1-1,0-1 0,0 1 0,0-1 0,1 0 1,-2-1-1,1 1 0,0-1 0,0 1 1,0-1-1,-1 0 0,1-1 0,-1 1 1,1-1-1,-1 1 0,0-1 0,0 0 0,0 0 1,-1 0-1,5-7 0,3-5 21,0-1-1,-2 0 1,10-25-1,-9 20 6,-2-1-1,-1-1 1,-1 1-1,0-1 0,1-25 1,-3-115 159,-3 155-165,0-13 21,0 0 1,-2 0 0,0 0-1,-2 0 1,0 0 0,-1 1 0,-14-35-1,18 53-16,1 1-1,0-1 0,-1 1 1,1-1-1,-1 1 0,0 0 1,0-1-1,1 1 0,-1 0 1,0-1-1,0 1 0,0 0 1,0 0-1,0 0 0,-1 0 1,1 0-1,0 0 0,0 0 1,-1 0-1,1 1 0,-1-1 1,1 0-1,-1 1 0,1-1 1,-4 0-1,5 1-30,0 1 0,0-1 0,-1 0 0,1 0 0,0 1 0,-1-1 0,1 0 0,0 1 0,0-1 0,0 0 0,-1 1 0,1-1 0,0 0 1,0 1-1,0-1 0,0 1 0,0-1 0,0 0 0,0 1 0,0-1 0,0 1 0,0-1 0,0 0 0,0 1 0,0-1 0,0 1 0,0-1 0,0 0 0,0 1 0,0 3-209,0 7-482,0-2-658,0-1 0,0 1 0,3 12 0,10 8-5214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4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19 592,'0'0'14514,"-6"-4"-13191,-21-10-571,27 14-751,0 0 0,-1 0 0,1-1 0,0 1 0,0 0 0,0 1 0,-1-1 0,1 0 0,0 0 0,0 0 0,0 0 0,0 0 0,-1 0 0,1 0 0,0 0 0,0 0 0,0 0 0,0 0 0,-1 0 0,1 1 0,0-1 0,0 0 0,0 0 0,0 0 0,0 0 0,-1 0 0,1 0 0,0 1 0,0-1 0,0 0 0,0 0 0,0 0 0,0 0 0,0 1 0,0-1 0,0 0 0,0 0 0,0 0 0,0 1 0,0-1 0,0 0 0,0 0 0,0 0 0,0 1-1,0-1 1,0 0 0,4 15-74,10 15-97,223 426 486,-234-448-312,6 9-54,7 16-189,2-1 0,0-1 0,31 39 0,-47-67-101,1 0-1,0-1 1,0 1-1,0 0 1,6 3-1,-8-5-36,0 0-1,1-1 1,-1 1 0,0-1-1,0 0 1,0 1 0,1-1-1,-1 0 1,0 0 0,0 1-1,1-1 1,-1 0-1,2-1 1,2 0-3713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1 8820,'0'0'10181,"-129"102"-10181,69-8-96,-2 23 96,2 3 0,11-12 16,8-20-16,12-21-144,14-25-513,13-20-399,2-14-1585,22-14-6259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1281,'0'0'15463,"0"36"-15351,0 16 416,0 12 192,0 8-304,0-2-207,0-3-129,0-13-80,0-10-305,0-8-799,7-8-1745,1-8-2162,4-14-4529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5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156 175 1569,'0'0'10909,"-4"0"-10517,-12-1-267,15 1-123,1 0 0,-1 0 0,1-1 1,0 1-1,-1 0 0,1 0 0,0-1 0,0 1 0,-1 0 0,1-1 0,0 1 0,0 0 0,-1-1 0,1 1 0,0-1 0,0 1 0,0 0 0,0-1 0,0 1 0,0-1 1,0 1-1,0 0 0,0-1 0,0 1 0,0-1 0,0 1 0,0-1 0,0 1 0,0 0 0,0-1 0,0 1 0,0-1 0,0 1 0,1-1 0,-1-1 12,21-66 284,-20 60-80,-1 1 0,1 0 0,-1 0-1,0 0 1,-1 0 0,1 0-1,-3-9 1,3 15-128,-1 0 0,1-1 1,-1 1-1,0 0 0,1-1 0,-1 1 0,0 0 0,0 0 1,0-1-1,0 1 0,0 0 0,0 0 0,0 0 0,0 0 1,0 0-1,-3-1 0,2 2-5,0-1-1,0 1 1,0-1 0,0 1 0,0-1 0,0 1-1,0 0 1,0 0 0,0 0 0,0 0-1,0 0 1,0 1 0,0-1 0,-4 2 0,2-1-66,1 0 0,1 1 0,-1-1 1,0 1-1,0 0 0,1 0 0,-1-1 1,1 2-1,-1-1 0,1 0 1,-3 4-1,-21 32-34,19-27 33,3-5-23,0-1 0,1 1 0,0-1 0,0 1 0,0 0 0,0 1 0,1-1-1,0 0 1,1 1 0,-1-1 0,0 12 0,3-17-7,-1 0 1,1-1-1,0 1 0,-1-1 1,1 1-1,0-1 0,0 0 1,0 1-1,-1-1 0,1 0 1,0 0-1,0 1 0,0-1 1,0 0-1,-1 0 0,1 0 1,0 0-1,0 0 0,0 0 1,0 0-1,0 0 0,1-1 1,24-2-367,-20 2 60,0-1 0,-1 1 1,1-2-1,-1 1 0,6-3 0,31-24-4231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5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49 657 1249,'0'0'10583,"15"-17"-10383,52-60-117,-58 65 30,0 0 1,-1-1-1,0 0 0,-1 0 1,-1-1-1,0 1 0,-1-1 1,5-20-1,-5 9 306,-1-1 1,-2 1-1,-1-37 0,-1 44-236,-1-1-1,-2 0 1,0 1 0,0 0-1,-2 0 1,0 0 0,-2 0-1,1 1 1,-2 0 0,0 0-1,-2 1 1,1 0 0,-2 0-1,-16-17 1,27 32-153,0 1-1,0-1 1,-1 1 0,1-1-1,0 1 1,-1-1 0,1 1-1,-1-1 1,1 1-1,0 0 1,-1-1 0,1 1-1,-1 0 1,1-1 0,-1 1-1,1 0 1,-1 0 0,1-1-1,-1 1 1,1 0 0,-1 0-1,1 0 1,-1 0-1,0 0 1,1 0 0,-1 0-1,1 0 1,-1 0 0,1 0-1,-1 0 1,1 0 0,-1 0-1,0 0 1,1 1-1,-1-1 1,1 0 0,-1 0-1,1 0 1,-1 1 0,1-1-1,-1 0 1,1 1 0,-1 0-1,-1 1-46,1 0 0,-1 1-1,1-1 1,0 1 0,0 0-1,0-1 1,-1 4 0,-13 50-149,-14 101 0,9 58-78,11 158-930,10-365 1092,-1 1 0,1-1 0,1 1 0,0-1 0,0 0 0,0 0 0,1 0 0,8 16 0,-10-22-163,0 0 1,1 1-1,-1-1 0,1 0 1,-1 0-1,1 0 0,0 0 0,0 0 1,0-1-1,0 1 0,0 0 1,0-1-1,0 0 0,0 1 1,1-1-1,-1 0 0,0 0 0,1 0 1,-1 0-1,1-1 0,-1 1 1,1-1-1,0 1 0,-1-1 1,1 0-1,-1 0 0,1 0 0,-1-1 1,1 1-1,0 0 0,-1-1 1,1 0-1,2-1 0,12-9-5152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28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543 195 6019,'0'0'7798,"1"-6"-6763,-1 4-981,2-5 650,0 0 0,-1 0-1,1-14 1,-1 18-634,-1 1 0,-1 0 1,1-1-1,0 1 0,0 0 0,-1-1 0,0 1 0,1 0 0,-1-1 1,0 1-1,0 0 0,0 0 0,0 0 0,-1 0 0,1 0 1,0 0-1,-1 0 0,-3-3 0,-5-2-57,-1 0 1,0 0-1,0 1 0,0 1 1,-1 0-1,0 0 1,0 1-1,-1 0 0,1 1 1,-19-1-1,-16-1-96,-71 3 1,77 2 55,33 1 12,0 0 1,0 0-1,0 1 1,0 0 0,1 0-1,-1 1 1,1 0-1,-1 0 1,1 1 0,0 0-1,0 0 1,0 1-1,1 0 1,-11 10 0,11-10-1,1 1 1,0-1-1,0 1 1,0 0-1,1 0 1,0 1 0,0-1-1,1 1 1,-1 0-1,2 0 1,-1 0-1,1 0 1,0 0-1,0 1 1,1-1 0,-1 9-1,2-8-14,0 7-29,0 0-1,4 19 1,-3-28 56,1 1 0,0-1-1,0 0 1,0 0 0,1 0 0,0 0 0,0 0-1,5 5 1,1 3-4,2-1 1,0-1-1,1 0 1,0 0-1,0-1 1,2-1-1,-1 0 0,1 0 1,25 11-1,-19-12 10,0-1 1,0-1-1,0 0 0,1-2 1,0 0-1,1-2 0,22 1 1,-19-2-13,0-1 1,0-1 0,30-5 0,-46 3 13,1 0 1,-1 0 0,0-1-1,-1 0 1,1-1 0,-1 0-1,1 0 1,-1-1-1,0 0 1,-1 0 0,13-12-1,-14 11 3,0 0 0,0 0 0,-1-1 0,0 0 0,0 0 0,-1-1 0,0 1 0,0-1 0,-1 0 0,0 0 0,4-15 0,-4 6 6,0-1 0,-2 0 1,0 1-1,-2-30 0,0 37 6,0 0-1,-1 0 1,0 0-1,0 0 1,-1 0-1,-1 1 1,1-1-1,-2 1 1,1 0-1,-1 0 1,-1 1-1,1-1 1,-2 1-1,1 0 1,-1 1-1,0 0 1,-10-9-1,5 8-3,1 0-1,-1 0 0,0 1 1,-1 1-1,1 0 0,-1 0 1,-1 2-1,1-1 1,-1 2-1,1 0 0,-1 0 1,-16 0-1,-52 3-1865,50 3-2054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5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1 282 5715,'0'0'5015,"11"-3"-4921,-4 1-72,-3 1 18,1-1 0,-1 1 0,0 0-1,0-1 1,0 0 0,0 0 0,0 0 0,0-1-1,0 1 1,-1-1 0,1 0 0,-1 0 0,0 0-1,0 0 1,0-1 0,0 1 0,2-5 0,0-5 124,0 0 1,-1-1 0,0 1 0,-1-1 0,-1 1 0,0-1 0,-1 0-1,-1 0 1,-1-18 0,1 22-45,0 6-14,0-1-1,0 1 0,-1 0 0,1-1 1,-1 1-1,-3-8 0,4 10-43,-1 0 0,0 0-1,0 1 1,0-1 0,0 0 0,-1 1 0,1 0-1,0-1 1,-1 1 0,1-1 0,0 1 0,-1 0-1,0 0 1,1 0 0,-1 0 0,0 0-1,-2-1 1,3 2-16,0 0-1,0 0 0,0-1 0,0 1 0,0 0 1,0 0-1,1 0 0,-1 0 0,0 0 1,0 1-1,0-1 0,0 0 0,0 0 1,0 0-1,1 1 0,-1-1 0,0 1 0,0-1 1,0 0-1,1 1 0,-1-1 0,0 1 1,1 0-1,-1-1 0,0 1 0,1-1 1,-1 1-1,1 0 0,-1 0 0,1-1 1,-1 1-1,1 0 0,-1 1 0,-11 31 17,11-28-26,-8 42-35,2 1 0,2-1 0,3 1 0,3 61 0,-1-101-2,0-1 1,1 1-1,0 0 0,1 0 0,-1-1 1,2 1-1,3 8 0,-5-13-33,0 0-1,1 0 1,-1-1-1,1 1 1,0-1-1,0 0 0,0 1 1,0-1-1,0 0 1,0 0-1,1 0 1,-1 0-1,1-1 1,-1 1-1,1-1 1,0 1-1,0-1 1,-1 0-1,1 0 0,0 0 1,5 0-1,-1 0-397,-1 0-1,1 0 1,-1-1 0,1 0-1,-1-1 1,1 1-1,-1-1 1,0 0-1,1-1 1,9-3 0,-9 1-696,-1 0 0,1-1 0,0-1 0,8-8 0,-15 14 1120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7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46 492 6787,'0'0'10111,"-6"1"-9406,5-1-672,0 1 1,0-1-1,0 0 0,0 0 1,-1 0-1,1 0 1,0 0-1,0 0 0,0 0 1,0 0-1,-1 0 1,1-1-1,0 1 0,0 0 1,0-1-1,0 1 1,0-1-1,0 0 0,-1 0 1,0-1-18,1 0 0,-1-1 1,1 1-1,0 0 1,0 0-1,0-1 0,1 1 1,-1-1-1,0 1 0,1-1 1,-1-3-1,-2-35-74,2-80 0,1 89 54,0 23-3,4-52 35,-3 57-49,0-1 1,0 1-1,0 0 1,1-1-1,-1 1 0,1 0 1,0 0-1,0 0 1,0 0-1,6-7 1,-7 10 2,0 0 0,0 0 0,0 1 0,0-1 1,0 0-1,0 0 0,0 1 0,0-1 0,0 0 1,0 1-1,0-1 0,1 1 0,-1-1 0,0 1 1,0 0-1,1 0 0,-1-1 0,0 1 0,0 0 0,1 0 1,-1 0-1,0 0 0,0 1 0,1-1 0,-1 0 1,0 1-1,0-1 0,1 0 0,-1 1 0,0-1 1,0 1-1,0 0 0,0-1 0,0 1 0,0 0 1,0 0-1,2 1 0,2 3-28,0 0 0,-1 0 0,0 0 0,1 1 0,4 9 0,6 15 107,-1 0 0,-2 1 0,-1 1 0,-1 0 0,-2 0 0,-1 1 0,2 40 0,-7-22 222,-2-50-147,0-11 168,-2-20-682,-1 0 0,-10-38 0,-1-17-272,10 47-74,1 0 0,4-57 0,-1 94 716,0 0 0,0 1-1,0-1 1,0 1 0,0-1 0,0 1 0,0-1-1,0 1 1,0-1 0,0 0 0,1 1 0,-1-1-1,0 1 1,0-1 0,0 1 0,1-1 0,-1 1-1,0-1 1,1 1 0,-1 0 0,0-1 0,1 1-1,-1-1 1,1 1 0,-1 0 0,0-1 0,1 1-1,-1 0 1,1-1 0,-1 1 0,1 0 0,-1 0-1,1-1 1,-1 1 0,1 0 0,-1 0 0,1 0-1,0 0 1,-1 0 0,1 0 0,-1 0 0,1 0-1,-1 0 1,1 0 0,-1 0 0,1 0 0,0 0-1,-1 1 1,1-1 0,-1 0 0,1 0 0,-1 0-1,1 1 1,-1-1 0,1 0 0,-1 1 0,1 0-1,2 1 6,1 0 0,-1 1 1,0-1-1,0 1 0,0 0 0,3 4 0,6 12 358,-1 0-1,-1 0 1,-1 1 0,-1 0 0,0 1 0,-2 0 0,0 0-1,-1 0 1,-1 1 0,-2 0 0,1 36 0,-3-58-185,0-10 153,-9-128-1922,0 0-654,9 122 1821,0-25-464,0 40 878,0 0 0,0 0-1,0 0 1,0 0 0,0 0-1,0 0 1,1 0 0,-1 0 0,0 0-1,1 1 1,-1-1 0,1 0-1,-1 0 1,1 0 0,-1 1 0,1-1-1,-1 0 1,1 0 0,0 1-1,0-1 1,-1 1 0,1-1 0,0 0-1,0 1 1,-1 0 0,1-1-1,0 1 1,0-1 0,0 1-1,0 0 1,1-1 0,-1 1 5,0 0 0,1 0 0,-1 1 0,0-1 0,0 0 0,0 0 0,0 0 0,1 1 0,-1-1 0,0 1 0,0-1 0,0 1 0,0-1 0,0 1 0,0 0 0,0-1 0,0 1 0,-1 0 0,1 0 0,0 0 0,1 1 0,11 23 27,-10-18-9,9 25 390,-2 0 0,-1 0-1,5 41 1,-8-40 69,1-1-1,1 1 1,18 43 0,-24-71-350,1 1 0,0-1 0,0 0 0,0 0 0,8 9 0,-9-12-103,0 0 1,-1-1-1,1 1 0,0-1 1,0 0-1,1 1 0,-1-1 1,0 0-1,0 0 0,0-1 1,1 1-1,-1 0 0,0-1 1,1 1-1,-1-1 0,1 0 1,2 0-1,-4 0-13,1 0-1,-1 0 1,1 0 0,-1-1-1,0 1 1,1-1 0,-1 1-1,0-1 1,1 1 0,-1-1-1,0 0 1,0 0 0,1 0 0,-1 0-1,0 0 1,0 0 0,0 0-1,1-1 1,1-2 12,0 0 0,0-1 0,-1 1 0,1-1 0,1-6 0,1-3 9,0-1 1,5-28 0,-6 6-122,0 1 0,-3-1 0,-1 0 0,-2 1 0,-1-1 0,-2 1-1,-15-59 1,20 95 102,0 0 0,0 0 0,0 0 0,0 0 0,0 0 0,0 0 0,0 0 0,0 0 0,0 0 0,0 0 0,-1 0 0,1 0 0,0 0 0,0 0 0,0 0 0,0 0 0,0 0 0,0 0 0,0 0 0,0 0 0,0 0 0,0 0 0,0 0 0,0 0 0,0 0-1,0 0 1,0 0 0,0 0 0,-1 0 0,1 0 0,0 0 0,0 0 0,0 0 0,0 0 0,0 0 0,0 0 0,0 0 0,0-1 0,0 13-31,-1 82-83,2 138 637,0-220-509,0-1 0,0 1 0,1-1 0,1 0 0,0 0 1,0 0-1,8 16 0,-10-23 4,1-1 0,0 1 1,0-1-1,0 1 0,1-1 0,-1 0 0,1 0 0,0 0 1,0 0-1,0-1 0,0 1 0,0-1 0,0 0 1,1 0-1,-1 0 0,1 0 0,0 0 0,-1-1 1,1 0-1,0 0 0,0 0 0,0 0 0,0 0 1,6 0-1,-8-2-15,-1 1 1,1 0-1,-1-1 1,1 1-1,-1 0 0,1-1 1,-1 0-1,1 1 1,-1-1-1,0 0 1,1 0-1,-1 0 0,0 0 1,0 0-1,0 0 1,1 0-1,-1 0 1,0 0-1,-1-1 0,1 1 1,0 0-1,0-1 1,0-1-1,14-38 138,-13 36-121,3-16 34,-1 0 1,-1-1 0,1-38 0,-8-65-250,-14 20-338,17 98 495,-3 0-489,3 16 309,0 24 1,1-32 197,9 167 186,-6-139-79,2 0 0,1-1 1,18 51-1,-20-71-86,-1 0 0,1 0 0,8 11 0,-11-17 15,0 0-1,0-1 1,1 1-1,-1-1 0,1 1 1,-1-1-1,1 1 0,-1-1 1,1 0-1,0 0 1,0 1-1,0-1 0,-1-1 1,1 1-1,0 0 0,0 0 1,0-1-1,0 1 1,4 0-1,-5-2-9,0 1 0,0 0-1,0 0 1,0-1 0,0 1 0,0-1-1,0 1 1,0-1 0,0 1 0,0-1 0,0 1-1,0-1 1,-1 0 0,1 0 0,0 1-1,0-1 1,-1 0 0,1 0 0,0 0-1,-1 0 1,1 0 0,-1 0 0,1-1 0,10-30 202,-8 24-133,12-52 34,-3 0 0,-3-1 0,3-74 1,-2 23-483,-9 99 288,-1 10 67,0 1 1,0-1 0,0 0 0,0 1-1,1-1 1,-1 1 0,1-1-1,0 1 1,0-1 0,0 1 0,0-1-1,0 1 1,0 0 0,2-3-1,-2 5 15,-1 0-1,0 0 1,0 0-1,0 0 0,0 0 1,0 0-1,0 0 1,0-1-1,1 1 0,-1 0 1,0 0-1,0 0 0,0 0 1,0 0-1,0 0 1,1 0-1,-1 0 0,0 0 1,0 0-1,0 0 1,0 0-1,0 0 0,1 0 1,-1 0-1,0 0 0,0 0 1,0 1-1,0-1 1,0 0-1,1 0 0,-1 0 1,0 0-1,0 0 1,0 0-1,0 0 0,0 0 1,0 0-1,0 0 1,0 1-1,1-1 0,-1 0 1,0 0-1,0 0 0,0 0 1,0 0-1,0 0 1,0 1-1,0-1 0,0 0 1,0 0-1,0 0 1,0 0-1,0 0 0,0 1 1,0-1-1,0 0 1,0 0-1,0 0 0,0 0 1,0 0-1,0 1 0,0-1 1,0 0-1,0 0 1,8 35 66,-2 1 0,4 65 0,-4-23 287,-3-52-178,0-1 1,2 1-1,1-1 1,18 48-1,-22-67-233,1 0-1,0-1 1,0 1-1,1-1 1,0 0-1,0 0 0,0 0 1,0-1-1,1 1 1,0-1-1,7 5 1,-8-7-202,0 0 0,1 0 1,-1 0-1,1-1 0,-1 1 1,1-1-1,0 0 1,0 0-1,0-1 0,-1 0 1,1 1-1,0-2 0,0 1 1,0 0-1,0-1 1,8-2-1,37-18-5852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8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2 398 6627,'0'0'11277,"0"-16"-9113,-1-89-2145,1-89-59,1 190 24,4-37-146,-5 39 143,0 0 1,1 0-1,-1 1 0,1-1 0,0 0 1,-1 0-1,1 1 0,0-1 0,0 0 1,0 1-1,0-1 0,0 1 0,0-1 1,1 1-1,-1 0 0,0-1 0,1 1 1,2-2-1,-3 3 8,0-1 1,0 1-1,0 0 0,0 0 0,0 0 1,0 0-1,0 0 0,0 0 1,0 0-1,0 0 0,0 0 0,0 0 1,0 0-1,0 1 0,0-1 1,0 0-1,0 1 0,0-1 0,0 1 1,-1-1-1,1 1 0,0-1 1,0 1-1,0 0 0,-1-1 0,1 1 1,0 0-1,0 1 0,15 25-252,-15-25 261,12 29 95,-3-1 0,0 1 1,-2 1-1,8 61 0,-13-70-68,-1-18 423,0-11-233,-1-12-147,-2-49-388,-1 21-717,8-77 0,-6 121 986,1 0-1,-1 0 1,1-1-1,0 1 1,-1 0-1,1 0 0,0 0 1,0 0-1,2-2 1,-3 3 34,1 1 0,-1 0 1,1-1-1,-1 1 1,1-1-1,-1 1 0,0 0 1,1-1-1,-1 1 0,1 0 1,-1 0-1,1 0 1,0-1-1,-1 1 0,1 0 1,-1 0-1,1 0 0,-1 0 1,1 0-1,-1 0 1,1 0-1,0 0 0,-1 0 1,1 0-1,-1 0 0,1 0 1,-1 0-1,1 1 1,-1-1-1,1 0 0,-1 0 1,1 0-1,-1 1 0,1-1 1,-1 0-1,1 1 1,-1-1-1,1 1 0,-1-1 1,0 0-1,1 1 0,-1-1 1,0 1-1,1-1 1,-1 1-1,7 10 2,0-1 0,-2 1-1,1 1 1,-1-1 0,-1 1 0,0 0 0,3 13 0,1 1 184,0 2 58,-2-5 224,15 32 0,-19-50-425,0-1 0,0 1 0,1 0 0,0-1 0,0 1 0,0-1 0,1 0 0,-1 0 0,1 0 0,0-1 0,0 0 0,6 5 0,-7-7-142,0 1 0,0-1 0,0 0 0,0 0 0,0 0 0,0-1 0,0 1 0,1-1-1,-1 1 1,0-1 0,0 0 0,0 0 0,1-1 0,-1 1 0,0-1 0,0 1 0,0-1 0,0 0 0,0 0 0,0 0-1,0-1 1,0 1 0,0-1 0,-1 0 0,1 1 0,-1-1 0,4-4 0,1 0-628,0-1-1,-1 0 1,0 0 0,-1 0 0,0-1-1,0 0 1,0 0 0,3-9 0,12-40-6844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8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97 1921,'0'0'5472,"0"19"-3559,2 64-1057,-2-81-729,0 1 1,1 0-1,-1-1 0,1 1 0,-1-1 1,1 1-1,0-1 0,0 0 1,0 1-1,0-1 0,0 0 0,0 1 1,1-1-1,-1 0 0,1 0 1,0 0-1,0 0 0,-1-1 0,1 1 1,0 0-1,0-1 0,1 1 1,-1-1-1,0 0 0,0 0 0,1 0 1,-1 0-1,1 0 0,-1 0 0,1-1 1,3 2-1,-2-2 72,0 0 0,0 0-1,0 0 1,0 0 0,0 0-1,0-1 1,0 0 0,0 0 0,0 0-1,0 0 1,0-1 0,-1 1-1,1-1 1,0 0 0,-1 0 0,4-3-1,-3 1-68,1-1 0,-1 0-1,0 0 1,-1 0 0,1 0-1,-1 0 1,0-1 0,0 1-1,-1-1 1,0 0 0,3-10-1,-3 6-68,0 0-1,-1 0 0,0 0 0,-1 0 0,0 0 0,-2-15 0,1 21-74,0 0-1,0 0 0,0 0 0,-1 0 1,1 0-1,-1 0 0,0 0 0,0 1 0,0-1 1,-1 1-1,1 0 0,-1-1 0,0 1 1,0 0-1,0 1 0,0-1 0,-1 0 1,1 1-1,-1 0 0,1 0 0,-1 0 1,0 0-1,0 0 0,0 1 0,0 0 1,0 0-1,0 0 0,0 0 0,0 1 1,0-1-1,-8 1 0,10 0 4,-1 1 0,1-1 0,-1 0-1,1 1 1,0 0 0,-1-1 0,1 1 0,0 0 0,-1 0 0,1 0-1,0 1 1,0-1 0,0 0 0,0 1 0,0-1 0,-3 5-1,1-2-21,0 1 0,0 0-1,1 1 1,-1-1-1,1 1 1,-3 9 0,0 2-39,0 1 1,2 0-1,-5 34 0,7-33 43,0 1 1,1-1-1,1 0 0,3 22 0,-2-35 15,0 1 0,1-1-1,0 0 1,-1 0 0,2-1 0,-1 1 0,1 0 0,0-1 0,0 1 0,0-1 0,1 0 0,0 0 0,0 0 0,0-1-1,1 1 1,7 5 0,-2-4-10,0 0 0,0-1 0,1 0 0,-1-1 0,1 0 0,0-1 0,0 0 0,0-1 0,1 0 0,-1-1 0,13 0 0,4 0-294,-1-2 1,0-2 0,43-8-1,-38 3-1010,38-15-1,27-16-3836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209 155 6931,'0'0'11718,"-10"-20"-10937,-34-63-199,42 78-539,0 1-1,-1 1 1,0-1 0,1 0-1,-2 1 1,1-1 0,0 1-1,-1 0 1,1 0 0,-1 0-1,-6-3 1,7 5-39,0-1 0,0 1-1,0 0 1,-1 1 0,1-1 0,0 1-1,0-1 1,-1 1 0,1 0 0,0 0 0,-5 1-1,6 0-18,0 0 0,-1-1 0,1 1 0,0 0 0,0 0 0,0 1 0,1-1 1,-1 0-1,0 1 0,0-1 0,1 1 0,-1-1 0,1 1 0,-1 0 0,1 0 0,0 0 0,-1 0 0,1 0 0,0 0 0,1 0 0,-2 3 0,-3 8-71,0 0-1,-3 16 1,7-24 50,-4 27-238,1 0 0,1 0-1,2 0 1,3 37 0,-2-61 144,1 0 0,0 0 0,0-1 1,1 1-1,0 0 0,0-1 0,1 1 0,0-1 0,0 0 1,1 0-1,8 13 0,-9-17-37,-1 0 0,1 0-1,0 0 1,0 0 0,0-1 0,0 1 0,0-1 0,1 0 0,-1 0-1,1 0 1,0 0 0,-1-1 0,1 0 0,0 1 0,0-1-1,0-1 1,0 1 0,0 0 0,0-1 0,0 0 0,0 0-1,0 0 1,0-1 0,0 1 0,6-2 0,-5 0-41,1 0 0,-1-1 0,0 1-1,0-1 1,-1 0 0,1 0 0,-1 0 0,1-1 0,-1 0 0,0 0 0,0 0 0,0 0 0,-1 0-1,0-1 1,0 0 0,5-8 0,24-49-2873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9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8820,'0'0'2561,"0"154"-400,0-59-1408,0 5 31,0 8 80,3-2-351,8-5-273,4-19-240,5-20-192,7-24-1233,2-20-1665,0-18-975,-2-4-1762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22 7267,'0'0'5389,"-3"19"-4031,-29 135 1145,24-115-2152,3 0 0,0 0-1,2 64 1,3-98-352,0 0-1,0-1 0,1 1 1,-1 0-1,1-1 1,0 1-1,3 8 1,-4-12-26,1 0 0,0 1 0,0-1 0,0 0 0,0 0 0,0 0 0,0 0 0,1 0 0,-1 0 0,0 0 1,0 0-1,1 0 0,-1 0 0,0-1 0,1 1 0,-1 0 0,1-1 0,-1 0 0,1 1 0,-1-1 0,1 0 1,-1 0-1,1 1 0,0-1 0,2-1 0,-1 1-16,0-1 0,1 1 0,-1-1 0,0 0 0,0 0 0,0-1 0,0 1 0,0 0 0,-1-1 0,1 0 0,0 0 0,-1 1 0,1-2 0,-1 1 0,1 0 0,-1 0 0,0-1 0,0 1 0,0-1 0,0 0 0,-1 0 0,1 1 0,-1-1 0,0 0 0,2-4 0,1-4 43,0-1-1,-1 1 1,0 0-1,-1-1 1,2-22-1,-3 14-35,-1 0-1,0-1 0,-2 1 1,0 0-1,-1 0 0,-1 0 1,-12-36-1,8 36-54,4 7 57,-1-1-1,-1 1 0,0 0 1,-1 1-1,0 0 0,-16-21 0,14 26 340,8 7-297,1 0 1,0 0-1,0 0 1,-1 0-1,1 0 1,0 0 0,0 0-1,0 0 1,-1 0-1,1 0 1,0 1-1,0-1 1,0 0 0,-1 0-1,1 0 1,0 0-1,0 0 1,0 0-1,0 1 1,-1-1 0,1 0-1,0 0 1,0 0-1,0 0 1,0 1 0,0-1-1,0 0 1,0 0-1,-1 1 1,1-1-1,0 0 1,0 0 0,0 0-1,0 1 1,0-1-1,0 0 1,0 0-1,0 0 1,0 1 0,0-1-1,0 0 1,1 1-1,-2 7-59,1-6 29,0-1 0,0 1 0,0 0 0,0 0 0,0-1 0,0 1 0,1 0 0,-1-1 1,0 1-1,1 0 0,-1-1 0,1 1 0,0-1 0,0 1 0,-1-1 0,3 3 0,-2-3 5,1 0-1,0-1 1,0 1 0,-1 0 0,1 0-1,0-1 1,0 1 0,0-1-1,0 0 1,0 0 0,0 1 0,0-1-1,0 0 1,2-1 0,2 1 47,-1 0-1,0-1 1,0 0 0,1 0 0,-1 0 0,0-1-1,0 1 1,0-1 0,0 0 0,-1-1 0,7-3-1,-1 0 243,-9 6-264,-1-1-1,1 1 0,0 0 0,-1-1 0,1 1 0,-1 0 1,1-1-1,-1 1 0,1 0 0,0 0 0,-1-1 0,1 1 1,0 0-1,-1 0 0,1 0 0,0 0 0,-1 0 1,1 0-1,0 0 0,-1 0 0,1 0 0,0 0 0,-1 0 1,1 1-1,0-1 0,-1 0 0,1 0 0,0 1 0,-1-1 1,1 0-1,-1 1 0,1-1 0,-1 1 0,1-1 1,-1 0-1,1 1 0,0 0 0,0 2-43,0 0 1,0 0-1,0 0 1,-1 0-1,1 0 0,-1 0 1,1 4-1,0 1 14,7 113 229,-5-61-97,13 69 0,-13-111-112,2-1-1,-1 1 1,2-1-1,0 0 1,2 0 0,-1-1-1,2 0 1,13 19-1,-17-29-9,-1-1 0,1 0 0,0 0 0,0-1 0,1 1 0,-1-1 0,1 0 0,0-1 0,0 1 1,0-1-1,10 3 0,-12-4-75,0-1 1,0 0 0,0 0 0,0 0-1,-1-1 1,1 1 0,0-1 0,0 0-1,0 0 1,0-1 0,0 1 0,0-1-1,0 0 1,0 0 0,0 0 0,0 0-1,-1-1 1,1 1 0,0-1 0,-1 0 0,6-4-1,-5 2-337,0 0 1,0 0-1,0-1 0,-1 1 0,0-1 0,5-7 1,16-42-3288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9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11925,'2'18'64,"3"33"279,16 72 0,-19-115-274,95 432 3696,-83-348-3549,-4-24-228,28 103 0,-36-160-53,-1-10 31,-1 1 1,0-1-1,0 0 0,1 1 1,-1-1-1,1 0 0,-1 1 1,1-1-1,0 0 0,-1 0 1,1 0-1,0 0 0,1 2 1,0-3-154,-1-4 67,0-46 266,-7-55 0,1 9 10,4 86-147,3-151 62,-2 154-59,1 0 1,0 0-1,0 1 0,1-1 1,-1 0-1,2 1 0,-1-1 1,1 1-1,4-9 0,-5 13-13,0-1 1,0 1-1,0 0 0,0-1 1,1 1-1,-1 0 0,0 1 0,1-1 1,-1 0-1,1 1 0,0-1 0,0 1 1,0 0-1,-1 0 0,1 0 0,0 0 1,0 0-1,0 1 0,0-1 0,0 1 1,6 0-1,-7 0-33,0 0-1,-1 0 1,1 0 0,0 0-1,-1 1 1,1-1 0,0 0-1,-1 1 1,1-1 0,-1 1 0,1 0-1,0 0 1,-1-1 0,0 1-1,1 0 1,-1 0 0,1 1-1,1 1 1,-1-1-215,-1 0 1,0 1-1,1-1 0,-1 1 1,0-1-1,0 1 0,0-1 0,-1 1 1,1 0-1,0-1 0,-1 4 1,1 20-3789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0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14567,'0'0'2401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0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94 3682,'0'0'6323,"-3"24"-6030,2-19-259,-13 192 1439,12-115-1049,2 64 699,2-116-1011,1-1 0,12 54 1,-10-71-38,-3-19 236,-1-24 281,-1 30-580,0-53 359,-3-1 1,-20-106 0,9 102-340,3-1 0,3 0 0,-1-107 0,9 165-37,0 0 0,0 0 1,0 0-1,0 0 0,1 0 1,-1 0-1,1 0 0,-1 0 0,1 0 1,0 0-1,0 0 0,0 0 0,0 1 1,0-1-1,0 0 0,0 0 1,0 1-1,1-1 0,-1 1 0,1-1 1,1 0-1,-1 1 5,0 0-1,0 0 1,1 1 0,-1-1 0,0 1-1,0-1 1,1 1 0,-1 0-1,0 0 1,0 0 0,1 0 0,-1 0-1,0 1 1,0-1 0,1 1-1,-1-1 1,0 1 0,3 1 0,1 1 53,0 0 0,0 1 1,0 0-1,-1-1 0,1 2 1,-1-1-1,0 1 0,0-1 0,6 10 1,3 4 209,17 29 0,-22-33-69,-1 1-1,0 0 1,-1 0 0,-1 0 0,0 1-1,-1-1 1,-1 1 0,-1 1 0,0-1 0,1 24-1,-4-38-147,0 1-1,0 0 0,-1-1 1,1 1-1,-1-1 1,1 1-1,-1-1 0,0 1 1,0-1-1,0 0 0,-1 0 1,1 1-1,0-1 0,-1 0 1,0 0-1,1 0 0,-1 0 1,0-1-1,0 1 1,0 0-1,0-1 0,0 1 1,0-1-1,-1 0 0,1 0 1,0 0-1,-1 0 0,1 0 1,-4 1-1,-6 1 15,0-1 1,-1 0-1,1-1 0,-22 0 0,32-1-137,0 0-1,0 0 1,0 0-1,0 0 1,1 0-1,-1 0 1,0-1-1,0 1 1,0-1-1,1 1 1,-1-1-1,0 0 1,1 0-1,-1 0 0,1 0 1,-1 0-1,1 0 1,-1 0-1,1 0 1,-1 0-1,1-1 1,0 1-1,0-1 1,0 1-1,0-1 1,-1-1-1,0-2-636,1 0-1,-1 0 1,1 0-1,1 0 1,-1 0-1,1 0 1,0-1-1,1-7 1,2-30-8467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1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11 912,'0'0'2386,"18"-10"-5684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1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176 220 4626,'0'0'14137,"-9"-17"-13566,-31-57-35,36 67-464,-1-1-1,-1 0 0,0 1 0,-12-12 0,16 17-74,0 0-1,0 1 0,0-1 1,0 1-1,-1-1 1,1 1-1,-1 0 0,1 0 1,-1 0-1,1 0 0,-1 0 1,0 0-1,1 1 1,-6-1-1,7 1-12,0 0-1,0 1 1,-1-1 0,1 1 0,0-1-1,0 0 1,0 1 0,0 0 0,0-1-1,0 1 1,0 0 0,0-1 0,0 1-1,0 0 1,0 0 0,1 0 0,-1 0-1,0 0 1,1 0 0,-1 0 0,0 0-1,1 0 1,-1 0 0,1 0 0,0 0-1,-1 3 1,-8 36-216,8-31 137,-6 39-210,3 0-1,1-1 1,6 69-1,-2-111 288,-1 1 1,1-1-1,0 0 0,1 1 0,-1-1 0,1 0 0,0 0 0,0 0 1,1 0-1,-1 0 0,7 8 0,-7-11-2,0 0-1,-1 0 1,1-1 0,0 1 0,0-1-1,0 1 1,0-1 0,1 1-1,-1-1 1,0 0 0,0 0-1,1 0 1,-1 0 0,1-1 0,-1 1-1,0-1 1,1 1 0,-1-1-1,1 0 1,-1 0 0,1 0-1,0 0 1,-1-1 0,0 1 0,1-1-1,-1 1 1,1-1 0,2-1-1,-1 0 25,0-1 0,0 1 0,-1-1-1,1 0 1,-1 0 0,0-1 0,0 1 0,0 0-1,0-1 1,0 0 0,-1 0 0,0 0 0,0 0-1,3-6 1,-4 7 6,8-18-26,0-1 0,-2 0 1,0 0-1,-2-1 0,-1 1 0,0-1 1,-2 0-1,0-1 0,-2 1 0,-4-39 1,-4 14-483,7 45 430,1 0 0,-1 1 0,-1-1 0,1 0 0,0 0 0,-1 1 0,1-1 0,-1 1 1,0-1-1,0 1 0,0 0 0,0 0 0,-3-3 0,5 5 64,-1 0 0,1 0 0,0 0 0,0 0 0,0 0 0,-1 0 0,1-1 0,0 1 0,0 0 0,0 0 0,-1 0 0,1 0 0,0 0 0,0 0 0,0 1 0,-1-1 0,1 0 0,0 0 0,0 0 0,0 0 0,0 0 0,-1 0 0,1 0 0,0 0 0,0 0 0,0 0 0,0 1 0,-1-1 0,1 0 0,0 0 0,0 0 0,0 0 0,0 0 0,0 1 0,0-1 1,0 0-1,-1 0 0,1 0 0,0 0 0,0 1 0,0-1 0,0 0 0,0 0 0,0 0 0,0 1 0,0-1 0,0 0 0,0 0 0,0 0 0,0 1 0,0-1 0,-1 16-110,1-14 93,-1 28 0,-1 9 60,2 1 0,5 46 0,-3-76-18,-1 0-1,1 0 0,1 0 0,0 0 0,0 0 1,1 0-1,0-1 0,1 1 0,0-1 0,0-1 1,1 1-1,0-1 0,12 13 0,-15-18 57,0 0 0,1 0 1,0 0-1,0 0 0,0-1 0,0 1 0,0-1 0,0 0 0,1 0 0,-1-1 1,0 1-1,1-1 0,0 0 0,-1 0 0,1-1 0,0 1 0,-1-1 0,1 0 0,0 0 1,5-1-1,-9 0-41,1 0 0,0 0 0,0 0 0,-1 0-1,1 0 1,-1 0 0,1-1 0,-1 1 0,0 0 0,1-1 0,-1 1 0,0-1 0,0 1 0,0-1 0,0 0 0,0 0 0,0 1 0,0-4 0,12-38 256,-11 33-264,7-35-225,-3-1 0,2-69 1,-2 9-940,0 73 566,2 20 289,-8 12 270,1 1 1,-1 0-1,0 0 1,1 0 0,-1 0-1,0 0 1,1-1-1,-1 1 1,0 0-1,1 0 1,-1 0-1,1 0 1,-1 0-1,0 0 1,1 0 0,-1 0-1,0 0 1,1 1-1,-1-1 1,0 0-1,1 0 1,-1 0-1,0 0 1,1 0 0,-1 1-1,0-1 1,1 0-1,-1 0 1,0 0-1,1 1 1,-1-1-1,0 0 1,0 1 0,1-1-1,3 6-40,0 0 1,0 0-1,-1 0 1,1 1-1,-1-1 0,-1 1 1,4 12-1,-1-5 104,21 57 754,-4 0-1,17 93 1,-39-162-776,2 6 212,-1 1 1,-1 0-1,0 12 1,0-19-198,0-1 1,0 1-1,0-1 1,0 1-1,-1-1 1,1 1-1,-1-1 1,1 1-1,-1-1 1,1 1-1,-1-1 1,0 1-1,0-1 1,0 0-1,0 0 1,0 1-1,0-1 1,0 0-1,0 0 1,0 0-1,0 0 1,-1 0 0,1 0-1,0 0 1,-2 0-1,-8 2 55,-1-1 1,1 0-1,0 0 1,-1-2-1,1 1 0,-23-3 1,31 2-145,0-1 0,0 1 0,0-1 0,-1 0 0,1 0 0,1 0 0,-1 0 0,0-1 0,0 1 0,0-1 0,1 1 0,-1-1 0,1 0 0,-1 0 0,1 0 0,0-1 0,-4-3 0,2 0-340,1 0 0,-1 0 0,1 0 0,0 0 1,1 0-1,-1-1 0,-1-9 0,-5-41-4646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1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5923,'0'0'3166,"12"5"-2755,-5-2-232,-2-1-78,-1 1 0,1-1 0,0-1 0,0 1 0,7 1 1,-10-3-13,0 0 0,-1 0 0,1 0 0,0 0 1,0 0-1,0 0 0,0 0 0,0-1 0,0 1 1,-1-1-1,1 1 0,0-1 0,0 0 1,0 1-1,-1-1 0,1 0 0,-1 0 0,1-1 1,-1 1-1,1 0 0,2-3 0,2-4 104,0 0 0,-1-1 0,1 1 0,-2-1-1,1-1 1,-1 1 0,-1-1 0,1 1 0,-2-1 0,1 0-1,-1 0 1,-1 0 0,0-1 0,0 1 0,-1 0 0,-1 0-1,-1-13 1,2 18-151,-1 0 0,0 1 0,0-1 0,-1 1-1,1-1 1,-1 1 0,0 0 0,0-1 0,0 1-1,-1 0 1,1 0 0,-1 1 0,0-1 0,0 0 0,0 1-1,-1 0 1,1 0 0,-1 0 0,0 0 0,0 0 0,0 1-1,0 0 1,0 0 0,0 0 0,-1 0 0,1 1 0,-6-2-1,8 3-29,1-1 0,-1 1-1,1 0 1,-1 0 0,1 0-1,0 0 1,-1 1 0,1-1-1,-1 0 1,1 0 0,0 1-1,-1-1 1,1 1-1,0-1 1,-1 1 0,1 0-1,0 0 1,0-1 0,-1 1-1,1 0 1,0 0 0,0 0-1,0 0 1,0 0 0,0 0-1,1 1 1,-1-1 0,0 0-1,-1 3 1,0 2-10,0 0 0,0 1 1,1-1-1,0 1 0,-1 8 0,1-12-15,-4 51-151,3-1 1,6 90-1,-2-128 39,0-1 1,1 1-1,0 0 0,1-1 1,1 0-1,0 0 0,14 24 1,-16-32-43,0-1 1,0 0 0,1 0-1,0 0 1,0 0 0,0-1 0,1 0-1,-1 0 1,1 0 0,0 0 0,0 0-1,0-1 1,1 0 0,-1-1-1,1 1 1,0-1 0,0 0 0,0 0-1,0 0 1,0-1 0,8 1 0,-11-2 52,1 0 1,-1 0 0,0-1 0,1 1 0,-1-1 0,0 1 0,0-1 0,0 0 0,0 0 0,1 0 0,-1-1 0,-1 1 0,1-1 0,0 0 0,0 1 0,-1-1-1,1 0 1,-1-1 0,3-2 0,2-2-302,-2-1-1,1-1 1,-1 1-1,0-1 1,5-13-1,15-43-3369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1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4930,'0'0'5187,"18"143"-4403,-3-39-480,-1 12 304,-1 3 657,3 5 144,-3 2-993,-2-8-416,-2-15-160,-2-29-673,2-30-63,-3-26-1025,1-18-1168,-2-10-3698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2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78 7187,'6'22'825,"1"1"-466,30 130 3243,-17 26 4090,-25-200-7377,-14-38 0,-4-11-462,14 36 85,3 1 0,1-1 0,1 0-1,2 0 1,1 0 0,4-35 0,-3 68 54,0-1 0,0 1-1,0 0 1,1-1 0,-1 1-1,0 0 1,1-1 0,-1 1 0,1 0-1,-1 0 1,1-1 0,-1 1 0,1 0-1,0 0 1,0 0 0,0 0 0,0 0-1,0 0 1,0 0 0,0 0 0,0 0-1,0 0 1,0 0 0,0 1 0,0-1-1,1 0 1,-1 1 0,0-1-1,0 1 1,1 0 0,-1-1 0,0 1-1,1 0 1,1 0 0,0 0-127,0 0 0,0 1 0,0-1 0,0 1 0,-1 0 0,1 0 0,0 0 0,0 1 0,-1-1 0,1 1 0,-1-1 0,1 1 0,-1 0 0,0 0 0,3 2 0,22 27-3368,2 6-2286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2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438 781 15751,'0'0'710,"11"-22"-462,38-74-27,-43 85-84,-1-1-1,0 0 0,-1 0 1,0 0-1,-1-1 0,0 0 0,-1 1 1,0-1-1,-1 0 0,-1 0 1,-2-23-1,2 19-11,0 16-115,0-1-1,0 0 1,0 1-1,0-1 0,0 1 1,-1-1-1,1 1 1,0-1-1,-1 1 1,1-1-1,-1 1 0,1 0 1,-1-1-1,0 1 1,0 0-1,1-1 1,-1 1-1,0 0 0,0 0 1,0 0-1,-1 0 1,1 0-1,0 0 1,0 0-1,0 0 0,-1 0 1,1 0-1,-1 1 1,1-1-1,0 1 1,-1-1-1,1 1 0,-1-1 1,1 1-1,-1 0 1,1 0-1,-1-1 1,1 1-1,-1 1 0,0-1 1,1 0-1,-1 0 1,1 0-1,-1 1 1,1-1-1,-1 1 0,1-1 1,0 1-1,-1 0 1,1-1-1,0 1 1,-1 0-1,1 0 0,0 0 1,0 0-1,0 0 1,-2 2-1,-4 4-27,1 1 0,0-1 0,1 1 0,-1 0 0,2 1 0,-1-1 0,1 1 0,0 0 0,1 0 0,0 0 0,-3 15 0,1 6-33,0 0-1,0 44 0,4-58-6,1-1 0,0 1 0,1-1 0,1 1 0,1-1 0,5 21 0,-6-32-25,0 1-1,0-1 1,0 0-1,0 1 1,1-1 0,-1 0-1,1-1 1,0 1-1,0 0 1,0-1 0,1 0-1,-1 1 1,1-2-1,0 1 1,0 0 0,0-1-1,0 1 1,0-1 0,1 0-1,-1-1 1,1 1-1,-1-1 1,1 0 0,0 0-1,5 0 1,-6 0-175,1 0 0,-1-1 1,1 1-1,-1-1 0,1 0 0,-1-1 1,1 1-1,-1-1 0,1 0 1,-1 0-1,1 0 0,-1-1 0,0 1 1,0-1-1,1 0 0,-1-1 1,-1 1-1,1-1 0,0 1 0,-1-1 1,1 0-1,-1 0 0,0-1 1,5-5-1,13-28-4662</inkml:trace>
  <inkml:trace contextRef="#ctx0" brushRef="#br0" timeOffset="1">1 35 6131,'0'0'6147,"118"2"-4579,-82-8-1119,-5-4-449,-9 0-257,-11 0-2704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2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11109,'0'0'6867,"40"-102"-6643,-24 82-64,-5 8-48,-5 10-15,-1 2-97,4 2-193,0 22-175,4 14 256,0 8 112,3 4-256,6 4-1089,5-10-4161,4-20-4130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3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0 547 8084,'0'0'5383,"1"-18"-5230,1-17-139,1 1 0,10-45 0,-5 34 30,-3 0 0,-1-1 0,-4-55 0,0 62-22,0 37-19,0-7 26,1 0 0,-2 0 0,1 0 0,-1 0 0,0 1 0,-1-1 0,0 0 0,-1 0 0,-5-14 0,5 50 1527,3-7-1573,2 1 1,1-1 0,0 0-1,1 0 1,13 36 0,48 92 289,-20-52 304,-45-95-555,3 4 53,-2-1 1,1 1-1,0-1 0,-1 1 1,0 0-1,1 8 0,-2-12-48,0-1-1,-1 1 0,1 0 1,0-1-1,-1 1 0,1-1 0,-1 1 1,1-1-1,-1 1 0,1-1 1,-1 0-1,1 1 0,-1-1 0,1 0 1,-1 1-1,0-1 0,1 0 0,-1 0 1,1 1-1,-1-1 0,0 0 1,1 0-1,-1 0 0,0 0 0,1 0 1,-1 0-1,0 0 0,-23 2 51,20-2-60,2 0 0,-8 0-152,0 1 0,0-1 0,0-1-1,0 0 1,-18-4 0,25 4-6,1 0 0,0 0 0,0 0 0,0 0 0,-1 0 0,1-1 1,0 1-1,1-1 0,-1 1 0,0-1 0,0 0 0,1 1 0,-1-1 0,1 0 0,-1 0 1,1 0-1,0 0 0,0-1 0,0 1 0,0 0 0,0 0 0,0-1 0,1 1 1,-1 0-1,1-1 0,0 1 0,-1-1 0,1 1 0,1-4 0,-1 2-2,0 0-1,1 0 0,0 0 1,0 0-1,0 0 0,0 0 1,0 1-1,1-1 0,0 0 1,0 1-1,0 0 0,0-1 1,0 1-1,1 0 1,3-3-1,5-6 437,1 1 1,20-13-1,-10 7 74,-8 7 118,-2-1-1,1 0 1,-1-1 0,-1-1-1,0 1 1,-1-2 0,0 1-1,11-22 1,-22 35-450,1 0 1,0 0-1,0 0 1,0 0-1,0 0 1,0 0-1,0 0 1,0 0-1,0 1 0,0-1 1,0 0-1,0 0 1,0 0-1,0 0 1,0 0-1,0 0 0,0 0 1,0 0-1,0 0 1,0 0-1,0 1 1,0-1-1,0 0 0,0 0 1,0 0-1,0 0 1,0 0-1,0 0 1,0 0-1,0 0 0,0 0 1,0 0-1,0 0 1,0 1-1,1-1 1,-1 0-1,0 0 0,0 0 1,0 0-1,0 0 1,0 0-1,0 0 1,0 0-1,0 0 1,0 0-1,0 0 0,0 0 1,0 0-1,1 0 1,-1 0-1,0 0 1,0 0-1,0 0 0,0 0 1,0 0-1,0 0 1,0 0-1,0 0 1,0 0-1,0 0 0,1 0 1,-1 0-1,0 0 1,0 0-1,0 0 1,1 15 339,-1 22-608,-4 8 159,-1-7 47,3-1 0,1 1 1,6 62-1,-4-94-11,1 0 0,-1 0 0,1 0-1,1 0 1,-1 0 0,1 0 0,0 0 0,1-1 0,-1 1 0,1-1 0,0 0 0,0 0 0,5 4 0,-7-8-21,0 1 1,0 0-1,0-1 0,0 1 1,0-1-1,1 0 0,-1 0 1,0 0-1,1 0 0,-1 0 1,1 0-1,-1-1 1,0 1-1,1-1 0,0 1 1,-1-1-1,1 0 0,-1 0 1,1 0-1,-1-1 0,1 1 1,-1-1-1,1 1 1,-1-1-1,1 0 0,-1 0 1,0 0-1,1 0 0,-1 0 1,0 0-1,0-1 0,0 1 1,0-1-1,0 1 1,3-5-1,3-2-334,0-1-1,-1-1 1,0 1-1,0-1 1,-1 0 0,7-18-1,-3 4-1895,14-52 1,-5-18-2501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4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14054,'0'19'233,"24"250"385,-4-100 977,-4 275-1,-17-397-1592,0-20-101,1 0 1,1 0-1,1 0 0,10 44 1,-12-69-9,1 0 1,-1-1 0,1 1 0,-1-1-1,1 1 1,-1-1 0,1 1 0,0-1-1,0 1 1,0-1 0,0 1-1,0-1 1,0 0 0,0 0 0,0 1-1,0-1 1,1 0 0,1 1 0,-2-2 39,-1 0-1,0 0 1,1 0 0,-1 0 0,1 0 0,-1 0 0,1 0 0,-1 0 0,1 0 0,-1 0 0,1 0 0,-1 0 0,1 0 0,-1-1 0,1 1 0,-1 0-1,1 0 1,-1 0 0,1-1 0,-1 1 0,0 0 0,1-1 0,11-17-472,-2-10 700,-1 0-1,-1-1 1,-1-1-1,-1 1 1,1-37-1,-1-133 135,-6 172-288,0 310 121,0-271-83,2 48 54,-1-55-31,0-1 1,0 1-1,0 0 1,1 0 0,-1-1-1,1 1 1,0-1-1,1 1 1,3 5 0,-5-9-38,-1 0 0,1 0 0,0 0 1,0 0-1,0-1 0,-1 1 1,1 0-1,0 0 0,0-1 1,0 1-1,0-1 0,0 1 0,0-1 1,1 1-1,-1-1 0,0 1 1,0-1-1,0 0 0,0 0 1,0 1-1,1-1 0,-1 0 0,0 0 1,0 0-1,0-1 0,1 1 1,-1 0-1,0 0 0,0 0 1,0-1-1,0 1 0,0-1 0,0 1 1,0-1-1,1 1 0,-2-1 1,1 0-1,2-1 0,1-1 64,0-1 1,0 0-1,0 1 0,-1-2 0,1 1 0,-1 0 1,3-6-1,2-7 34,-1 0 1,0-1 0,-2 0-1,0 0 1,-1 0-1,0-1 1,0-22 0,1-109-818,-5 129 133,-2 86-409,1-12 20,8 91 1,-5-130 480,0 0 0,1 0-1,0-1 1,1 1 0,1-1 0,0 1 0,1-2 0,0 1 0,1-1-1,0 0 1,15 18 0,-19-26 22,0-1 0,1 1 0,0-1-1,0 0 1,0 0 0,0 0 0,7 2 0,-7-3-202,1 0 1,-1-1 0,1 0 0,0 0 0,6 0 0,-11-1 629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4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8676,'0'0'221,"10"20"20,32 63 671,-40-80-782,-1-1 0,0 0 0,1 0 0,-1 1 0,1-1 0,0 0-1,-1 0 1,1-1 0,0 1 0,0 0 0,0-1 0,1 1 0,-1-1 0,4 2 0,-5-2-28,1-1 0,-1 0 0,0 1 0,1-1 0,-1 0 0,1 0 0,-1 0 0,0 0 0,1 0 0,-1-1 0,0 1 0,1 0 0,-1-1 0,0 1 0,1-1 0,-1 1 0,0-1 0,0 0 0,2 0 0,1-2 164,0-1 1,-1 1-1,1-1 1,-1 0-1,0 0 1,0 0-1,0 0 1,0 0-1,2-6 1,-1 0-179,0 0 0,-1 1 0,0-2 0,-1 1 0,0 0 0,0 0 0,-1-1 0,-1 1 0,0-1-1,-1-12 1,1 19-178,-1-1-1,1 1 0,-1-1 0,0 1 1,0 0-1,-1-1 0,1 1 0,-1 0 0,0 0 1,0 0-1,-1 0 0,1 0 0,-1 0 0,1 1 1,-1 0-1,0-1 0,-1 1 0,1 0 1,-1 0-1,1 1 0,-1-1 0,0 1 0,0-1 1,0 1-1,-5-1 0,8 2 47,-1 0 0,0 1 1,0 0-1,0-1 0,0 1 0,1 0 0,-1 0 1,0 0-1,0 0 0,0 0 0,0 1 0,0-1 1,1 1-1,-1-1 0,0 1 0,0-1 0,0 1 1,1 0-1,-1 0 0,1 0 0,-1 0 0,0 0 1,1 0-1,0 0 0,-1 1 0,1-1 0,0 1 1,-1-1-1,1 0 0,-1 4 0,-3 2 5,2 1-1,-1 0 0,1 0 1,0 0-1,-2 10 1,-1 12 133,1 1 0,1-1 0,2 0 1,1 1-1,4 43 0,-2-62-56,1 0-1,0 0 0,1-1 1,0 1-1,0-1 0,1 0 1,1 0-1,0 0 0,1 0 1,0-1-1,12 16 0,-15-22-91,1 1 0,0-2 0,0 1 0,0 0 0,0-1 0,0 0 0,0 0 0,1 0 0,0-1 0,0 1 0,-1-1 0,1 0 0,0 0 0,1-1 0,-1 0 0,0 0 0,0 0 0,1 0 0,-1-1 0,0 0 0,1 0 0,-1 0 0,0-1 0,1 0 0,-1 0 0,0 0 0,0-1 0,7-2 0,-1-2-333,-1 0 0,0 0-1,0-1 1,-1 0-1,0-1 1,0 0 0,-1 0-1,0-1 1,12-18 0,22-39-4709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726 0 16648,'0'0'1216,"-26"137"-1200,-3-37-32,-2 4-688,2-12-2562,2-17-2704</inkml:trace>
  <inkml:trace contextRef="#ctx0" brushRef="#br0" timeOffset="1">0 303 15127,'0'0'464,"143"-80"-464,-105 76-576,-9 4-2610,-14 0-1904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2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30 1505,'23'-14'1803,"-23"13"-1323,1 1-1,0-1 1,0 0-1,0 1 1,-1-1 0,1 0-1,-1 0 1,1 0-1,0 1 1,-1-1 0,1 0-1,-1 0 1,0 0-1,1 0 1,-1 0-1,1-2 1,-2 15 2276,0 21-3059,0-17 149,1 0 0,0 0 0,6 28 0,-5-39 84,0 0-1,1 0 0,0 0 1,0 0-1,0-1 1,0 1-1,1 0 0,0-1 1,0 0-1,0 0 0,0 0 1,1 0-1,0 0 1,0-1-1,7 6 0,-1-3-10,1 1 1,-1-2-1,1 0 0,1 0 0,-1-1 0,1 0 1,-1-1-1,1 0 0,0-1 0,0 0 0,0-1 1,1-1-1,22-1 0,-29 0 3,0 0 1,0 0-1,0-1 0,0 0 1,-1 0-1,1 0 0,0-1 0,-1 0 1,0 0-1,0 0 0,0-1 1,0 0-1,0 0 0,-1 0 0,0 0 1,0-1-1,0 1 0,0-1 1,-1 0-1,4-7 0,1-2 61,0 0 0,-1-1 0,-1 0 1,-1 0-1,0 0 0,4-24 0,-6-8 1722,-5 46-1747,0 0 0,0 0 1,0 1-1,0-1 0,0 1 1,0-1-1,-1 1 0,1 0 1,0 0-1,0 0 0,0 0 1,-1 0-1,-1 1 0,0-1-167,-2 0 157,0 1-1,0 0 1,0 0-1,0 1 0,0 0 1,1 0-1,-1 0 1,1 1-1,-1 0 0,1 0 1,0 0-1,-8 7 1,-8 7 194,-28 32 0,33-33-31,-25 26-19,-131 123 587,147-145-605,-1 0 0,-1-1 0,-1-2 0,0-1-1,-40 16 1,62-29-107,1-1 0,-1 0 0,1-1 0,-1 1 0,0-1 0,0 0 0,-8 0 0,14-1 1,-1-1-1,1 1 1,-1 0 0,0 0-1,1-1 1,-1 1 0,1 0-1,-1-1 1,1 1 0,-1 0-1,1-1 1,-1 1-1,1-1 1,0 1 0,-1-1-1,1 1 1,-1-1 0,1 1-1,0-1 1,0 1 0,-1-1-1,1 0 1,0 1 0,0-1-1,0 1 1,0-1 0,-1 0-1,1 0 1,-2-21-140,2 19 103,-1-8-133,0 1 36,0 0 1,1-1-1,0 1 1,1 0-1,2-14 1,-3 22 153,1 0 0,-1 0 0,1-1 0,0 1 0,0 0 0,0 0 0,0 0 0,0 1 0,0-1 0,1 0 0,-1 0 0,1 1 0,-1-1 0,1 1 0,0-1 0,-1 1 0,1-1 0,0 1 0,0 0 0,0 0 0,0 0 0,0 0 0,0 0 1,0 1-1,0-1 0,1 1 0,-1-1 0,0 1 0,0 0 0,3 0 0,-1-1 37,-1 1 0,1 0 0,-1 0 1,0 1-1,1-1 0,-1 1 0,0-1 1,1 1-1,-1 0 0,0 0 0,0 1 1,0-1-1,4 3 0,-2-1 37,-1 1 0,0 0 0,0 0 0,0 1 0,0-1-1,-1 1 1,4 5 0,13 22 124,-9-14 90,24 30-1,-30-42-233,0 0 0,1-1-1,0 0 1,0 0 0,1 0 0,-1-1-1,1 1 1,11 4 0,-8-6-267,0 0 0,0 0 0,1-1 1,-1 0-1,1 0 0,-1-1 0,18-1 0,-2 0-2418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5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13782,'0'0'0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2 337 8516,'0'0'7838,"-1"0"-7611,2-2-240,60-70 746,-37 33-486,-1 0-1,19-46 1,7-14-120,-49 99-123,0 0-1,0 0 1,0 0-1,0 0 0,0 0 1,1 0-1,-1 0 1,0 0-1,0 0 1,0 1-1,0-1 0,0 0 1,0 0-1,0 0 1,0 0-1,0 0 1,0 0-1,0 0 0,0 0 1,0 0-1,0 0 1,0 0-1,0 0 0,0 0 1,0 0-1,0 0 1,1 0-1,-1 0 1,0 0-1,0 0 0,0 0 1,0 0-1,0 0 1,0 0-1,0 0 1,0 0-1,0 0 0,0 0 1,0 0-1,0 0 1,1 0-1,-1 0 1,0 0-1,0 0 0,0 0 1,0 0-1,0 0 1,0 0-1,0 0 1,0 0-1,0 0 0,0 0 1,0 0-1,0 0 1,0 0-1,0 0 0,1 0 1,-1 0-1,0 0 1,0 0-1,0 0 1,0-1-1,1 14 9,0 22-141,-1-31 137,-1 256 737,0-102-2021,1-52-3329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6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8932,'0'0'7427,"118"10"-5906,-71-18-816,0-14-369,2 2-336,9-2-1585,-9-2-5554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211 117 7171,'0'0'8321,"-16"-18"-7165,-54-54-383,67 69-693,0 1 0,0-1 0,0 0 0,-1 1 0,1 0 0,-1 0 0,0 0 0,0 0 0,1 1 0,-8-2 0,9 2-58,0 1 0,0 0 0,0 0 0,0 0 0,1 0 0,-1 0 0,0 0 0,0 1 0,0-1 1,0 1-1,0-1 0,1 1 0,-1 0 0,0-1 0,1 1 0,-3 2 0,0 0-29,1 0 0,0 0 1,0 1-1,0-1 0,0 1 0,1-1 1,0 1-1,-1 0 0,2 0 1,-1 0-1,0 0 0,1 1 1,-2 5-1,-1 10-37,1 1-1,0 0 1,2 0 0,0 0 0,1 0 0,5 27-1,-4-39 47,2 0-1,-1 0 0,1 0 0,0 0 0,1 0 0,0-1 1,0 0-1,1 0 0,0 0 0,1 0 0,0-1 1,0 0-1,0 0 0,1-1 0,0 1 0,0-1 0,1-1 1,-1 0-1,1 0 0,10 5 0,-6-4-288,1-1-1,0 0 1,0 0-1,0-1 1,24 3 0,-25-5-597,1-1 0,-1-1 0,1 0 0,0 0 1,-1-1-1,15-4 0,-18 3-291,-1-1 0,1 0 0,8-5-1,-16 8 1126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18 10517,'0'0'9244,"-6"0"-8484,0 0-719,-1 0-1,1 1 1,0 0-1,-1 0 0,1 1 1,0 0-1,0 0 1,-1 0-1,2 1 0,-1 0 1,0 0-1,1 0 1,-1 1-1,1 0 0,0 0 1,0 0-1,0 1 1,-6 8-1,5-5-116,0 0 1,1 0 0,1 0-1,-1 1 1,1-1-1,1 1 1,0 0-1,0 0 1,1 0-1,0 1 1,0-1-1,0 18 1,1-8-85,0-4 16,1 1 1,0-1-1,1 0 0,5 25 1,-6-37 95,1 0 0,0 0 0,0 0 0,0-1 0,0 1 0,0 0 0,1 0 0,-1-1 0,1 1 0,0-1 0,-1 1 0,1-1 0,0 0 0,1 0 0,-1 0 0,0 0 0,0 0 0,1 0 0,0-1 0,-1 1 0,1-1 0,0 0 0,-1 1 0,1-1 0,0 0 0,0-1 0,0 1 0,0-1 0,5 1 0,-4 0 26,0-1 1,-1 0 0,1 0 0,-1-1 0,1 1 0,0-1 0,-1 1 0,1-1 0,-1 0 0,1-1 0,-1 1 0,0-1 0,1 1 0,-1-1 0,0 0-1,0 0 1,0 0 0,0 0 0,-1-1 0,1 1 0,-1-1 0,1 0 0,-1 0 0,0 0 0,0 0 0,0 0 0,0 0 0,1-5 0,3-5 29,0 1 1,-1-1-1,-1 0 1,0-1-1,-1 1 1,3-28 0,-3-83-179,-3 81-1,-1 29 128,-1 24 36,2 44 8,2 87 195,-1-132-158,-1-1 0,2 0 0,-1 0 0,1-1 1,1 1-1,-1 0 0,1-1 0,1 1 0,-1-1 0,1 0 0,1 0 0,-1 0 0,1-1 0,7 8 0,-11-13-36,-1-1-1,1 1 1,0 0 0,-1-1-1,1 1 1,0-1 0,-1 1-1,1-1 1,0 0-1,0 1 1,-1-1 0,1 0-1,0 1 1,0-1 0,0 0-1,-1 0 1,1 0-1,0 0 1,0 0 0,0 0-1,0 0 1,0 0 0,-1 0-1,1 0 1,0 0 0,0 0-1,0-1 1,1 0-1,0 0-1,-1 0 0,1-1 0,-1 1 0,1 0 0,-1-1 0,0 0 0,1 1 0,-1-1 0,0 0 0,0 0 0,1-3 0,2-6 6,0 0 1,0 0-1,1-14 0,1-20-283,-2 0 0,-4-72-1,0 62-573,1 40 464,4 12 83,-4 5 271,0-1 1,1 0 0,-1 1 0,0-1 0,0 1-1,0-1 1,0 1 0,-1 0 0,1-1-1,0 1 1,0 3 0,19 57 277,10 66 0,-17-67 881,32 95 1,-44-154-1093,12 25 305,-13-26-316,1 0-1,-1 0 1,1 0-1,0 0 1,-1 0-1,1-1 0,0 1 1,0 0-1,-1 0 1,1-1-1,0 1 1,0 0-1,0-1 1,0 1-1,0-1 1,0 1-1,0-1 1,0 1-1,0-1 1,3 1-1,-4-5 317,-5-337-2009,4 243-296,1 98 1948,0-1 0,0 1 0,0-1 0,0 1 1,0-1-1,0 0 0,0 1 0,0-1 0,0 1 0,0-1 1,0 1-1,0-1 0,1 1 0,-1-1 0,0 1 0,0-1 1,1 1-1,-1-1 0,0 1 0,1-1 0,-1 1 0,0 0 1,1-1-1,-1 1 0,1-1 0,-1 1 0,1 0 0,-1 0 1,0-1-1,2 1 0,-1 0 0,0 0 0,0 0-1,0 0 1,0 0 0,-1 0 0,1 1 0,0-1 0,0 0 0,0 1 0,0-1-1,0 1 1,0-1 0,-1 1 0,1-1 0,1 2 0,4 5 38,0 0 1,-1 1 0,1-1-1,-1 1 1,-1 1 0,0-1 0,0 1-1,-1-1 1,3 10 0,-5-15-2,25 75 764,19 48 264,-38-110-803,1-1-1,0 1 0,1-1 0,0-1 1,18 20-1,-22-28-192,1 0 0,0-1 0,0 1 0,1-1 0,-1 0 0,1-1 0,0 0 0,1 0 0,-1 0 0,1-1 0,0 0 0,-1-1 0,1 0 0,0 0 0,0 0-1,1-1 1,-1-1 0,11 1 0,-17-1-205,-1 0 0,0 0-1,0 0 1,0 0 0,0 0 0,1 0-1,-1 0 1,0 0 0,0 0-1,0-1 1,0 1 0,0 0-1,0-1 1,0 1 0,0-1-1,0 0 1,0 1 0,0-1-1,0 0 1,0 1 0,0-1-1,0 0 1,0 0 0,-1 0-1,1 0 1,0 1 0,-1-1 0,1 0-1,0 0 1,-1-1 0,1 1-1,-1 0 1,0 0 0,1 0-1,-1 0 1,0 0 0,0-2-1,4-34-8222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7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75 243 9108,'0'0'4613,"4"-11"-3997,1-5-550,0-1 0,0 0 0,-2 0-1,0-1 1,1-24 0,-4 25 125,1 8-8,-1 0 1,0-1-1,-1 1 0,-1-11 0,2 19-151,-1 0-1,1-1 1,0 1-1,-1-1 1,1 1-1,-1-1 1,1 1-1,-1 0 0,0-1 1,1 1-1,-1 0 1,0 0-1,0 0 1,0 0-1,0-1 1,0 1-1,0 0 0,0 1 1,-1-1-1,1 0 1,0 0-1,0 0 1,-1 1-1,1-1 1,0 1-1,-1-1 0,1 1 1,-1-1-1,1 1 1,-1 0-1,1 0 1,-2 0-1,1 0-1,1 0 0,-1 1 0,1-1-1,-1 1 1,0 0 0,1 0 0,0-1 0,-1 1 0,1 0 0,0 0-1,-1 0 1,1 0 0,0 1 0,0-1 0,0 0 0,0 0 0,0 1-1,0-1 1,0 1 0,0-1 0,0 1 0,1-1 0,-1 3-1,-15 44-54,14-41 41,-4 18-53,1 0 1,1 1-1,1-1 0,2 1 1,0 0-1,1 0 0,8 46 1,-6-63 20,0 0 0,1-1 0,0 1 1,0-1-1,1 0 0,0 1 1,1-2-1,0 1 0,0-1 0,0 1 1,1-1-1,0-1 0,0 1 1,1-1-1,0 0 0,0-1 1,1 0-1,-1 0 0,1 0 0,0-1 1,0 0-1,1-1 0,-1 1 1,1-2-1,-1 1 0,19 2 0,-12-4-179,-1-1-1,1 0 0,22-3 1,-32 2-172,1 0 0,0 0 1,0-1-1,-1 0 0,1 0 0,-1-1 0,0 1 1,0-1-1,0 0 0,0-1 0,6-4 1,24-29-5939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8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106 106 9284,'0'0'8612,"-8"-15"-8145,-27-46-125,34 58-292,0 1 1,-1-1-1,1 1 1,-1-1-1,0 1 1,0 0 0,0 0-1,0 0 1,0 0-1,-5-3 1,6 5-39,1-1-1,-1 1 1,1 0-1,-1 0 1,1 0 0,-1 0-1,1 0 1,-1 0 0,1 0-1,-1 0 1,1 0-1,-1 0 1,1 0 0,-1 0-1,1 0 1,-1 0 0,1 0-1,-1 1 1,1-1-1,0 0 1,-1 0 0,1 1-1,-1-1 1,1 0 0,-1 1-1,1-1 1,0 0-1,-1 1 1,1-1 0,0 0-1,-1 1 1,1-1-1,-1 1 1,-1 5-5,0-1-1,0 1 0,0-1 1,1 1-1,-1 0 0,1 8 1,0-13-22,-5 53-244,3 1-1,5 83 0,-2-128 247,1 0 0,1 0 1,0 0-1,0 0 0,1 0 0,1 0 0,5 12 0,-8-19-11,0 0 0,1-1 1,-1 1-1,1-1 0,0 1 0,0-1 1,0 1-1,0-1 0,0 0 0,0 0 1,1 0-1,-1 0 0,1-1 0,0 1 1,-1 0-1,1-1 0,0 0 0,0 0 1,0 0-1,0 0 0,-1 0 0,1-1 0,1 1 1,-1-1-1,0 1 0,0-1 0,0 0 1,5-1-1,-5 0-10,0 0 1,0-1-1,0 1 1,0 0-1,0-1 1,0 0-1,0 0 1,-1 0-1,1 0 0,0 0 1,-1 0-1,0-1 1,0 1-1,0-1 1,0 0-1,0 1 1,0-1-1,1-4 1,3-4-167,-1 0 1,-1-1-1,6-19 1,-6 14-2,-1-1 0,-1 0 1,0 0-1,-2-28 0,0 33 51,-2 1-1,1-1 1,-1 1-1,-1 0 1,0-1-1,-10-22 1,2 19 177,7 17 207,1 13 60,3 155 12,1-156-239,0 0 0,1-1 0,1 1 0,5 18 0,-6-25-1,0-1-1,1 1 1,0-1-1,0 1 1,0-1-1,0 0 1,1 0-1,0-1 1,0 1-1,0-1 0,7 6 1,-10-9-53,0 0 0,0-1 0,-1 1 1,2 0-1,-1-1 0,0 1 0,0-1 0,0 1 0,0-1 0,0 0 1,0 1-1,0-1 0,1 0 0,-1 0 0,0 0 0,0 0 0,0 0 1,0 0-1,1 0 0,-1 0 0,0-1 0,0 1 0,0 0 0,0-1 1,0 1-1,0-1 0,1 1 0,-1-1 0,0 0 0,-1 1 1,1-1-1,0 0 0,0 1 0,0-1 0,0 0 0,0 0 0,-1 0 1,2-1-1,2-5 30,1 1 0,-2-1 1,1 0-1,4-12 0,-6 13 20,3-7-50,0 0-1,-2-1 1,1 0-1,-2 0 1,2-15-1,-2-71-1483,-2 69 458,-2 74-211,0-2 970,4 43 0,-2-73 358,2 1 1,-1-1-1,2 0 0,-1 0 0,1 0 0,1 0 0,0 0 0,1-1 0,6 12 0,-9-19 47,0 0 1,1 0-1,-1-1 0,1 1 0,-1-1 0,1 0 0,0 1 1,0-1-1,4 2 0,-7-4-81,1 1 0,0-1 0,1 1-1,-1-1 1,0 1 0,0-1 0,0 0 0,0 0 0,0 1 0,0-1-1,0 0 1,0 0 0,1 0 0,-1 0 0,0 0 0,0-1 0,0 1 0,0 0-1,0 0 1,0-1 0,0 1 0,0-1 0,0 1 0,0-1 0,0 1-1,0-1 1,0 0 0,0 1 0,0-1 0,0 0 0,0 0 0,-1 1-1,2-2 1,5-9 28,-1 0-1,0 0 0,-1 0 0,0 0 1,-1-1-1,0 0 0,-1 0 1,0 0-1,2-19 0,-1-14-489,-3-56-1,-1 70 83,1 182-368,0-144 647,-1-1-1,1 1 1,0-1 0,0 1 0,1-1-1,0 0 1,0 1 0,0-1 0,1 0-1,0 0 1,0-1 0,1 1-1,-1-1 1,1 1 0,6 5 0,-3-5-125,0 0 0,0-1 0,0 0 0,1-1 0,0 1 0,-1-1 0,2-1 0,-1 1 0,0-1 0,1-1 0,10 2 0,9 1-899,0-1-1,0-1 0,1-2 1,-1-1-1,56-7 1,-48 0-1855,48-17 0,-83 24 2900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9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45 223 5683,'0'0'7102,"0"18"-6115,11 207 685,-5-142-956,-4-43-535,1 0 0,11 47 1,-13-86 497,1-7-456,-1-12-53,-14-621-3008,15 599 2717,-2 39 123,0 1-1,0-1 0,0 0 0,1 1 0,-1-1 0,0 0 1,0 1-1,1-1 0,-1 0 0,1 1 0,-1-1 0,1 1 1,-1-1-1,1 1 0,-1-1 0,1 1 0,-1-1 0,1 1 1,-1-1-1,1 1 0,0 0 0,-1 0 0,1-1 0,0 1 1,-1 0-1,1 0 0,0-1 0,0 1 0,-1 0 0,1 0 1,0 0-1,-1 0 0,1 0 0,0 0 0,0 0 0,-1 1 1,1-1-1,0 0 0,-1 0 0,1 0 0,0 1 0,-1-1 1,1 0-1,0 1 0,-1-1 0,1 1 0,0 0 0,6 4 156,-1 1-1,-1 0 1,1 1-1,-1-1 1,0 1-1,0 0 1,5 11-1,-8-15-98,9 17 210,0 0-1,-2 0 0,0 1 1,-1 0-1,-1 1 0,-1 0 0,-1 0 1,-1 0-1,-1 0 0,0 24 0,-3-44-236,-1 0 0,1 0-1,-1 0 1,1 0 0,-1 0-1,0 0 1,1 0-1,-1-1 1,0 1 0,0 0-1,0 0 1,-1-1-1,1 1 1,0-1 0,-1 1-1,1-1 1,-1 0 0,1 1-1,-1-1 1,0 0-1,1 0 1,-1 0 0,0 0-1,0 0 1,0-1-1,0 1 1,0-1 0,0 1-1,0-1 1,-3 1 0,-8 1 37,0 0 0,0-1 1,-18 0-1,27-1-93,-7 0 2,5 0-127,1 0 1,-1 0 0,1-1 0,0 1-1,-8-3 1,10 2 33,1 1 0,0-1 0,0-1 1,0 1-1,0 0 0,0 0 0,1-1 0,-1 1 0,0-1 0,0 0 0,1 1 0,-1-1 1,1 0-1,0 0 0,-1 0 0,0-2 0,-2-4-768,1 1 1,0-1-1,-4-13 0,-3-35-6146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0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5 401 4402,'0'0'8286,"20"-23"-5978,61-75-971,-77 93-1256,1-1 0,-1 0 0,-1 0 0,1 0 1,-1 0-1,0 0 0,-1-1 0,1 1 0,-1-1 0,0 0 0,-1 0 1,0 1-1,0-1 0,0 0 0,-1 0 0,-1-12 0,1 0 55,-1 12-112,1 0 1,-1-1-1,0 1 0,0 0 1,-1-1-1,0 1 0,0 0 1,-1 0-1,0 0 0,0 1 1,-1-1-1,1 1 0,-2 0 0,1 0 1,-1 0-1,1 0 0,-12-9 1,15 14-27,0 0 1,0 0-1,-1 0 0,1 0 1,0 1-1,0-1 1,-1 0-1,1 1 0,-1-1 1,1 1-1,-1-1 1,-1 0-1,3 1 7,-1 0-1,0 0 1,1 0-1,-1 1 1,1-1-1,-1 0 1,0 0-1,1 0 1,-1 0-1,1 1 1,-1-1-1,1 0 1,-1 0-1,1 1 1,-1-1-1,1 1 1,-1-1-1,1 0 1,-1 1-1,0 0 1,-1 2 5,0 1 0,1-1 0,-1 1 0,1 0 0,0-1 0,0 1 0,-1 5 0,1-6-31,-12 65-86,-8 121 0,16 69 145,5-243-45,0 1 0,1 0 0,1-1 0,0 1 0,6 17 0,-8-30 1,1-1-1,0 1 0,0-1 0,0 1 0,0-1 0,0 1 1,1-1-1,-1 0 0,1 1 0,-1-1 0,1 0 0,0 0 0,0 0 1,0 0-1,0-1 0,0 1 0,0 0 0,1-1 0,-1 0 1,0 1-1,1-1 0,-1 0 0,1 0 0,0 0 0,-1-1 1,1 1-1,0-1 0,-1 1 0,1-1 0,0 0 0,0 0 1,-1 0-1,1 0 0,0-1 0,-1 1 0,1-1 0,4-1 1,-3 1 13,1-1 0,-1 0 0,0 0 0,0-1 0,0 1 0,0-1 0,-1 0 0,1 0 1,-1 0-1,0 0 0,1-1 0,4-7 0,2-4 27,16-31 0,-26 46-34,8-19-31,-1 1 0,-1-2 0,0 1 0,-2-1 1,0 1-1,-1-1 0,-2 0 0,1 0 0,-2 0 1,-3-26-1,3 44 18,-6-47-478,5 46 438,1 1 1,-1-1-1,1 1 1,-1-1-1,0 1 1,0 0-1,0 0 1,0-1-1,0 1 1,-1 0-1,1 0 1,-1 0-1,1 0 1,-1 0 0,0 1-1,0-1 1,-2-1-1,4 3 50,0 0-1,0 0 1,-1 0 0,1-1-1,0 1 1,0 0 0,0 0-1,-1 0 1,1 0 0,0 0-1,0 0 1,0 0 0,-1 0-1,1 0 1,0 0 0,0 1-1,0-1 1,-1 0 0,1 0-1,0 0 1,0 0 0,0 0-1,-1 0 1,1 0-1,0 0 1,0 1 0,0-1-1,0 0 1,0 0 0,-1 0-1,1 0 1,0 0 0,0 1-1,0-1 1,0 0 0,0 0-1,0 0 1,0 1 0,0-1-1,0 0 1,-1 0 0,1 0-1,0 1 1,0-1 0,0 0-1,0 0 1,0 0-1,0 1 1,0-1 0,0 0-1,1 0 1,-1 0 0,0 1-1,0-1 1,-3 28-11,1 0 1,3 47-1,0-22 23,-2-6 25,-1-30 8,2 0 0,0 0 0,1 0 0,0 0 0,1 0 0,7 24 0,-7-38 7,-1 1 0,0-1 0,1 0 0,0 0-1,0 0 1,0 0 0,0 0 0,1-1 0,-1 1 0,0-1-1,1 1 1,0-1 0,0 0 0,0 0 0,0 0 0,0 0-1,4 1 1,-5-2-18,0 0-1,0-1 0,0 1 1,1-1-1,-1 1 1,0-1-1,0 0 0,0 0 1,0 0-1,0 0 0,1 0 1,-1-1-1,0 1 0,0-1 1,0 1-1,0-1 1,0 0-1,0 1 0,0-1 1,0 0-1,0-1 0,-1 1 1,1 0-1,0 0 0,-1-1 1,1 1-1,-1-1 1,1 1-1,1-3 0,6-9 45,-1-1-1,0 0 1,-1 0-1,0 0 0,-1-1 1,-1 0-1,0 0 1,-1-1-1,3-24 1,-1-10-983,-3-79 0,-3 126 843,-1 73-443,2 77 397,0-130 113,1-1 0,0 0 0,2 0 0,0 0-1,0 0 1,13 26 0,-14-35-4,1 0 1,0-1-1,10 12 0,-13-16 35,1 0 1,-1-1-1,1 1 0,-1 0 0,1-1 1,0 0-1,0 1 0,0-1 1,0 0-1,0 0 0,0 0 1,0 0-1,0-1 0,0 1 1,1 0-1,-1-1 0,3 1 0,-4-1-11,0-1 0,0 1-1,0 0 1,0 0-1,0 0 1,0-1-1,0 1 1,0-1-1,0 1 1,-1-1-1,1 1 1,0-1-1,0 1 1,-1-1-1,1 1 1,0-1-1,0 0 1,-1 0-1,1 1 1,-1-1-1,1 0 1,0-1-1,9-22 417,-7 17-311,7-23-13,-1 0 1,-2 0 0,-1-1-1,3-41 1,-4-125-1223,-5 155 709,2 78 165,1 0-1,1 0 1,11 40 0,37 105 760,-6-66 1526,-46-115-1989,0 1 1,0-1-1,0 1 1,1-1-1,-1 1 1,0-1-1,0 1 1,0-1-1,0 1 1,0-1-1,0 1 1,0-1-1,0 1 1,0-1-1,0 0 1,-1 1-1,1-1 1,0 1-1,0-1 1,0 1-1,-1-1 1,1 1-1,0-1 1,0 1-1,-1-1 1,1 0-1,-1 1 1,-15 5 670,-29-7-644,32 0 40,10 1-151,1 0 1,-1 0 0,0 0 0,0-1 0,1 0 0,-1 1 0,1-1 0,-1 0 0,0 0 0,1 0-1,-1-1 1,1 1 0,0 0 0,0-1 0,-1 0 0,1 0 0,0 1 0,-3-5 0,2 2-192,0-1 1,1 0 0,-1 0 0,1 1-1,0-1 1,0 0 0,1-1 0,-1 1-1,0-6 1,-4-49-3620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0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1 566 9236,'0'0'475,"13"-19"-13,42-64 383,-48 72-554,-1-1 0,0 0-1,0-1 1,-2 1 0,1-1-1,-2 0 1,3-17 0,-3 3-18,-1 0 0,-2-28 0,0 23-197,0 24-59,0-21-5,-6-47-1,5 70-35,0-1-1,0 1 0,-1-1 0,1 1 0,-1 0 0,-1 0 1,0 0-1,1 0 0,-2 0 0,1 0 0,-1 1 0,0-1 1,-5-5-1,9 11 27,0 0 0,0 0 0,-1-1 0,1 1 0,0 0 0,0 0 0,0 0 0,0-1 0,-1 1 0,1 0 0,0 0 1,0 0-1,0 0 0,-1 0 0,1-1 0,0 1 0,0 0 0,-1 0 0,1 0 0,0 0 0,0 0 0,-1 0 0,1 0 0,0 0 0,0 0 1,-1 0-1,1 0 0,0 0 0,0 0 0,-1 0 0,1 0 0,0 0 0,0 0 0,-1 0 0,1 0 0,0 1 0,0-1 0,0 0 0,-1 0 0,1 0 1,0 0-1,0 0 0,0 1 0,-1-1 0,1 0 0,0 0 0,0 0 0,0 1 0,-5 18 222,-7 60-107,0 86-1,10 87 119,2-177-164,-1-44-129,1-3 111,3 35-1,-2-56-183,0 0 0,0 1 0,1-1 0,0 0-1,0 0 1,1 0 0,0 0 0,0-1 0,7 11 0,-9-15-84,1 0 0,0 0 1,0 0-1,0-1 0,0 1 1,0-1-1,0 1 0,0-1 1,1 0-1,-1 1 0,0-1 1,1 0-1,-1-1 0,1 1 1,-1 0-1,1-1 0,-1 1 1,1-1-1,-1 0 0,1 0 1,0 0-1,-1 0 0,4-1 1,26-2-3780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3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161 185 1905,'0'0'7094,"-2"-8"-6526,2 7-580,-1-4 163,-1 1-1,0-1 1,0 0 0,0 0-1,-5-7 1,5 10-74,1 0 0,-1 0 0,1 1 0,-1-1 0,0 1 0,1 0 1,-1-1-1,0 1 0,0 0 0,0 0 0,0 0 0,0 0 0,0 0 0,0 1 0,0-1 0,-1 0 0,1 1 0,0 0 0,0-1 0,-4 1 1,4 0-79,-1 0 1,1-1 0,0 1 0,0 0 0,-1 0-1,1 1 1,0-1 0,-1 0 0,1 1 0,0-1 0,0 1-1,-1 0 1,1 0 0,0 0 0,0 0 0,0 0 0,0 0-1,0 0 1,0 1 0,1-1 0,-1 1 0,0 0 0,1-1-1,-1 1 1,1 0 0,-1 0 0,1 0 0,0 0 0,0 0-1,-1 2 1,-5 13-37,0-1-1,1 1 0,1 1 1,1-1-1,1 1 0,0-1 1,1 1-1,1 0 1,1 23-1,0-39 13,0-1-1,0 1 1,1-1 0,-1 0-1,1 1 1,-1-1 0,1 1 0,-1-1-1,1 0 1,-1 0 0,1 1-1,0-1 1,0 0 0,0 0-1,0 0 1,0 0 0,0 0-1,0 0 1,0 0 0,0 0-1,0 0 1,1 0 0,-1-1 0,0 1-1,1-1 1,-1 1 0,3 0-1,-2 0-24,1-1 0,-1 1 0,0-1 0,1 1 0,-1-1-1,0 0 1,1 0 0,-1 0 0,0-1 0,1 1 0,-1 0-1,0-1 1,1 0 0,-1 1 0,0-1 0,0 0 0,4-2 0,-2-1 22,0 1 1,-1 0 0,0-1 0,1 0 0,-1 0 0,-1 0 0,1 0-1,-1 0 1,1-1 0,2-8 0,16-54-147,-18 54 164,5-14 10,-4 7-2,1 1 0,1 0 1,1 0-1,0 1 0,16-27 0,-22 44 11,-1 0-1,0 1 1,1-1 0,-1 0-1,1 0 1,-1 1-1,1-1 1,0 0 0,-1 1-1,1-1 1,0 1-1,-1-1 1,1 1 0,0-1-1,0 1 1,-1-1 0,1 1-1,0 0 1,0-1-1,1 1 1,-1 0 9,-1 0-1,1 0 1,0 1 0,-1-1 0,1 0-1,-1 1 1,0-1 0,1 0-1,-1 1 1,1-1 0,-1 1 0,0-1-1,1 0 1,-1 1 0,0-1-1,1 1 1,-1-1 0,0 1 0,0 0-1,1-1 1,-1 1 0,0 0-1,5 36 529,-4 165 1842,-1-201-2392,0-1 0,0 1 0,0 0 0,0-1 0,0 1 0,0-1 0,0 1 0,0 0 0,1-1 0,-1 1 0,0-1 0,0 1 0,1-1 0,-1 1 0,0-1 0,1 1 0,-1-1 0,1 1 1,-1-1-1,0 1 0,1-1 0,-1 1 0,1-1 0,0 0 0,-1 1 0,2-1 0,19 2-266,-17-2 197,0-1 0,0 0 0,-1 0 0,1 0 0,0-1 0,0 1 0,-1-1 0,1 0 0,3-2-1,1-4 18,0 0-1,0-1 0,-1 0 0,0 0 1,-1-1-1,0 0 0,8-18 0,25-78-19,-38 101 68,7-20 8,-3 8-2,0 1 0,15-30 0,-15 40 546,-2 9-8,0 12-52,-3-12-594,16 96 777,-7-49-62,4 101-1,-12-149-580,-2 1 1,1-1-1,0 0 1,0 0-1,-1 1 1,1-1-1,-1 0 1,0 0-1,1 0 1,-1 0-1,0 0 1,-1 0-1,1 0 1,0 0 0,0 0-1,-1 0 1,1-1-1,-1 1 1,1 0-1,-1-1 1,0 1-1,0-1 1,0 0-1,0 0 1,0 0-1,0 0 1,0 0-1,0 0 1,0 0-1,-2 0 1,-4 1-106,0-1 1,0 0 0,0 0-1,0 0 1,0-1 0,-1-1-1,-9-1 1,17 2-5,0 0-1,0-1 1,-1 1 0,1 0 0,0-1-1,0 0 1,0 1 0,0-1-1,0 0 1,0 1 0,0-1-1,0 0 1,0 0 0,0 0-1,0 0 1,0 0 0,0 0-1,1 0 1,-1 0 0,0 0-1,1 0 1,-1 0 0,1-1-1,-1 1 1,1 0 0,0 0-1,-1-1 1,1 1 0,0 0-1,0 0 1,0-2 0,0 1-186,0 0-1,0 1 1,0-1 0,0 0 0,0 1 0,1-1 0,-1 0 0,0 1 0,1-1 0,0 1 0,-1-1 0,1 1 0,0-1 0,0 1 0,-1-1-1,1 1 1,0 0 0,0-1 0,1 1 0,-1 0 0,0 0 0,0 0 0,3-2 0,17-5-4953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1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53 13670,'0'0'3797,"-6"23"-3397,-39 170-333,36-140-64,2 1 1,0 89-1,7-141-45,0 0 0,0 0 0,0 1-1,1-1 1,-1 0 0,0 0 0,1 0 0,-1 0 0,1 0-1,0 0 1,0 0 0,0 0 0,0 0 0,0-1-1,0 1 1,0 0 0,2 1 0,-2-2-13,1 0 1,-1 0-1,0-1 1,1 1-1,-1-1 1,0 1-1,1-1 1,-1 1 0,1-1-1,-1 0 1,1 0-1,-1 0 1,1 0-1,-1 0 1,1 0-1,-1 0 1,1 0-1,-1 0 1,0-1-1,1 1 1,-1-1-1,1 1 1,-1-1-1,0 1 1,1-1-1,1-1 1,2-2 57,1 0 1,0-1-1,-1 1 0,0-1 1,0 0-1,0-1 0,-1 1 1,0-1-1,0 0 1,6-11-1,-3 3 57,-1 1 1,0-1-1,-1 0 0,4-20 1,-6 16-48,0 0 1,-1 0 0,-1 0 0,-1 0-1,-1 0 1,0-1 0,-2 1 0,0 0 0,0 0-1,-2 1 1,0-1 0,-1 1 0,-1 0-1,-1 1 1,0-1 0,-1 1 0,-1 1-1,-18-23 1,27 36-8,-1 0 16,0 0 0,1-1 0,-1 1 0,0 0 0,0 0 0,0 1 0,0-1 0,0 0 0,-1 1 0,1-1 0,0 1 0,-1-1 0,1 1 0,-1 0 0,-3-1 0,6 5-55,-1-1 1,0 0 0,1 1-1,0-1 1,-1 0 0,1 1 0,0-1-1,0 0 1,0 1 0,1 2-1,-1-3 23,0-1 0,1 1 1,-1 0-1,0 0 0,1-1 1,-1 1-1,1 0 0,0-1 0,0 1 1,-1 0-1,1-1 0,0 1 1,0-1-1,0 1 0,1-1 0,-1 0 1,0 1-1,1-1 0,-1 0 1,0 0-1,1 0 0,-1 0 0,1 0 1,0 0-1,-1-1 0,1 1 1,0 0-1,-1-1 0,1 1 0,0-1 1,0 0-1,3 1 0,-1-1 3,1 1-1,0-1 1,-1-1-1,1 1 1,-1 0-1,1-1 1,-1 0-1,1 0 1,-1 0-1,0-1 1,0 1-1,7-4 1,1-4 118,-1 1-1,20-20 1,0 0-6,-31 28-104,1-1 0,-1 1-1,0 0 1,0 0-1,0 0 1,0 0 0,0 0-1,1 0 1,-1 0-1,0 0 1,0 0 0,0 0-1,0-1 1,0 1-1,1 0 1,-1 0 0,0 0-1,0 0 1,0 0 0,0 0-1,1 0 1,-1 0-1,0 0 1,0 0 0,0 0-1,0 0 1,1 1-1,-1-1 1,0 0 0,0 0-1,0 0 1,0 0-1,1 0 1,-1 0 0,0 0-1,0 0 1,0 0-1,0 1 1,0-1 0,0 0-1,0 0 1,1 0-1,-1 0 1,0 0 0,0 0-1,0 1 1,0-1-1,3 14 5,-2 24 0,-2-29 15,2 41 38,11 92 0,-9-123-47,1 1 0,1-1 1,1 0-1,1 0 0,0-1 0,1 0 0,20 31 1,-25-45-12,0 1 0,1-1 1,-1 0-1,1 0 0,0 0 1,0 0-1,1-1 0,-1 0 1,7 4-1,-10-6-1,1-1 0,-1 1 1,0 0-1,1-1 0,-1 0 0,0 1 1,1-1-1,-1 0 0,1 0 0,-1 1 0,1-1 1,-1 0-1,1 0 0,-1-1 0,0 1 1,1 0-1,-1 0 0,1-1 0,-1 1 1,0-1-1,1 1 0,-1-1 0,0 0 0,1 1 1,-1-1-1,0 0 0,0 0 0,0 0 1,0 0-1,0 0 0,0 0 0,0 0 1,0 0-1,0-1 0,0 1 0,-1 0 0,1 0 1,1-3-1,3-9 61,0 0 1,0 0-1,-1-1 0,-1 1 1,0-1-1,2-26 0,-4-89-203,-2 76-13,1-70 270,2 132-117,-1-1 0,1 1-1,1-1 1,-1 0-1,2 0 1,-1 0-1,1 0 1,4 7-1,6 12 54,63 164 1911,-70-176-1659,-7-15-292,0 0 0,0 1 0,0-1 1,0 0-1,0 0 0,1 0 0,-1 0 0,0 0 0,0 0 0,0 0 0,0 0 0,0 0 0,0 0 0,0 0 0,0 0 0,1 0 1,-1 0-1,0 0 0,0 0 0,0 0 0,0 0 0,0 0 0,0-1 0,0 1 0,0 0 0,1 0 0,-1 0 0,0 0 1,0 0-1,0 0 0,0 0 0,0 0 0,0 0 0,0 0 0,0 0 0,0 0 0,0-1 0,0 1 0,0 0 0,0 0 0,0 0 1,0 0-1,0 0 0,1 0 0,-1 0 0,0 0 0,0-1 0,0 1 0,0 0 0,0 0 0,0 0 0,0 0 0,-1 0 0,1 0 1,0 0-1,0 0 0,0-1 0,0 1 0,0 0 0,0 0 0,0-33 909,0 19-1194,-12-223-5477,12 236 5733,0 1 0,0-1 1,0 1-1,0-1 0,0 1 1,0-1-1,0 1 0,0-1 0,0 1 1,0 0-1,0-1 0,0 1 1,0-1-1,0 1 0,1-1 1,-1 1-1,0-1 0,0 1 1,0 0-1,1-1 0,-1 1 1,0 0-1,0-1 0,1 1 0,-1 0 1,0-1-1,1 1 0,-1 0 1,0-1-1,1 1 0,-1 0 1,1 0-1,-1-1 0,0 1 1,1 0-1,-1 0 0,1 0 1,-1 0-1,1 0 0,-1 0 0,1 0 1,-1 0-1,1 0 0,-1 0 1,0 0-1,1 0 0,-1 0 1,1 0-1,-1 0 0,1 0 1,-1 0-1,1 0 0,-1 1 1,0-1-1,1 0 0,0 1 0,2 0 35,-1 1-1,1-1 1,-1 1-1,1 0 1,-1 0-1,0 0 1,0 0-1,2 3 1,4 7 308,0 1 1,-1 0-1,0 0 0,-1 1 1,5 17-1,18 77 1231,-27-99-1428,4 16 297,-3-10-172,0-1-1,1 0 1,9 20-1,-13-33-256,1 0 0,-1 0 0,0 0 0,1-1 0,-1 1 0,1 0-1,-1 0 1,1-1 0,-1 1 0,1-1 0,-1 1 0,1 0 0,0-1 0,-1 1-1,1-1 1,0 1 0,-1-1 0,2 1 0,-1-1-21,-1 0 0,1 0 0,-1 0 1,1 0-1,-1 0 0,0 0 0,1-1 0,-1 1 0,1 0 0,-1 0 1,0 0-1,1-1 0,-1 1 0,0 0 0,1-1 0,-1 1 0,0 0 1,0 0-1,1-1 0,-1 1 0,0 0 0,0-1 0,1 1 0,-1-1 0,0 1 1,2-4-185,-1 0 1,1 1-1,-1-1 1,0 0-1,-1 0 1,2-5 0,-2-27-1747,0-9-2163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1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15735,'0'0'384,"32"107"-12773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2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112 410 9780,'0'0'2903,"17"-16"-2583,53-53 203,-67 66-493,-1-1 0,1 1 0,-1-1 0,1 0 0,-1 0 0,0 0 0,-1 0 0,1 0 0,-1 0 0,0-1 0,0 1 0,0 0 0,0-1-1,-1 1 1,0-1 0,0 1 0,0-9 0,-1-2 21,1 4 52,-1-1 1,-1 1 0,0-1-1,0 1 1,-1 0 0,-1 0-1,0 0 1,0 1 0,-1-1-1,0 1 1,-1 0 0,0 0-1,-1 1 1,0 0 0,0 0-1,-1 1 1,0-1 0,0 2-1,-1-1 1,-15-9 0,23 16-17,-1 0 0,0 0-1,0 0 1,0 0 0,1 0 0,-1 0 0,0 0 0,0 1 0,0-1 0,0 1 0,-1-1-1,1 1 1,0 0 0,0 0 0,0 0 0,0 0 0,0 0 0,0 0 0,0 1 0,-4 0-1,4 0-43,0 1-1,0-1 0,0 0 1,0 1-1,0 0 0,0-1 1,1 1-1,-1 0 0,0 0 1,1 0-1,0 0 0,-1 0 1,1 0-1,-2 5 0,-2 7-79,1 1 1,0-1-1,1 1 0,-1 23 0,3-32 35,-3 24-30,2 0 1,0 0-1,3 0 1,3 31-1,-4-58 5,1 0 0,-1 0-1,1 0 1,0 0-1,0-1 1,0 1-1,0 0 1,1-1-1,-1 1 1,1-1 0,-1 1-1,1-1 1,0 0-1,0 0 1,0 0-1,0 0 1,0 0 0,1 0-1,-1 0 1,1-1-1,-1 1 1,1-1-1,-1 0 1,1 1-1,0-1 1,5 1 0,-5-2-39,1 1 0,-1-1 1,1 0-1,-1 0 0,1 0 1,-1-1-1,1 1 0,-1-1 1,1 0-1,-1 0 1,0 0-1,1 0 0,-1 0 1,0-1-1,0 0 0,0 1 1,0-1-1,0 0 0,0-1 1,0 1-1,4-6 0,1-2-291,0 0 1,0-1-1,-1 0 0,7-16 0,-8 14-1182,0 0 0,-1-1 1,5-27-1,-2-18-6185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2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6931,'7'132'320,"13"5"145,-5-7 2736,-1-16 769,-1-19-2017,-2-29-1377,-4-32-480,-1-20-96,-3-14 16,-3-16-16,2-34-240,0-26-913,-2-25-527,0-13-3459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1 246 9973,'2'21'490,"14"129"524,-6-111 435,-10-38-1399,0 0-1,1 0 0,-1 0 1,1-1-1,-1 1 1,1 0-1,-1 0 0,1 0 1,0 0-1,0 0 0,-1-1 1,1 1-1,0 0 0,2 0 1,-3-1-38,1 1 1,-1-1-1,1 0 1,0 0 0,-1 0-1,1 0 1,0-1 0,-1 1-1,1 0 1,0 0-1,-1 0 1,1 0 0,-1-1-1,1 1 1,-1 0-1,1 0 1,0-1 0,-1 1-1,1 0 1,-1-1-1,1 1 1,-1-1 0,1 1-1,-1-1 1,0 1 0,1-1-1,0 0 1,7-11 72,0 1 0,-1-2 0,0 1 1,-1-1-1,-1 1 0,0-2 0,0 1 1,-2-1-1,5-22 0,-3-4-761,-1-1 0,-1-44-1,-3-60-3077,0 214 4807,3 0-1,4 0 0,2 0 0,23 85 1,-30-145-974,12 30 848,-13-37-872,-1-1 0,1 0 0,0 1 0,0-1-1,-1 0 1,1 0 0,0 0 0,0 0 0,0 0 0,0 0 0,0 0 0,1 0 0,-1 0-1,0 0 1,0 0 0,1-1 0,-1 1 0,0-1 0,1 1 0,-1-1 0,0 1 0,1-1-1,2 0 1,-3 0-50,0 0 1,0 0-1,0-1 0,0 1 0,0-1 0,1 1 0,-1-1 1,0 1-1,0-1 0,0 0 0,-1 0 0,1 1 0,0-1 1,0 0-1,0 0 0,-1 0 0,1 0 0,0 0 0,-1 0 1,1 0-1,0 0 0,-1 0 0,0 0 0,1-2 1,3-5 48,5-9-202,-1-1 0,-1-1 0,-1 1 0,0-1 0,-2 0 0,0 0 0,-1-1 0,1-23 0,-3 19-1655,-2 0 0,0-1-1,-7-33 1,7 49 963,0 6 588,1 0-1,0 0 0,-1 0 1,0-1-1,0 2 0,0-1 1,0 0-1,-1 0 0,1 0 1,-1 0-1,1 1 0,-4-4 1,4 6 475,0 6 63,0 32 710,1-1-1,2 0 1,8 49-1,-6-67-672,0 1 0,2-1 0,0 0 0,1 0 0,1 0 0,1-1 0,0 0 0,13 17 0,-19-32-111,0 1 1,-1-1-1,1 0 1,1 0-1,-1 0 1,0-1-1,1 1 1,-1-1-1,1 0 1,0 0-1,-1 0 1,1 0-1,0-1 1,8 3-1,-9-4-101,0 1 0,-1-1 0,1 0-1,0 0 1,0 0 0,0 0-1,0 0 1,0-1 0,0 1 0,0-1-1,0 0 1,-1 0 0,1 0 0,0 0-1,0 0 1,-1 0 0,1-1 0,-1 0-1,0 1 1,1-1 0,3-4 0,0-1-43,0 0 0,0-1 1,0 0-1,-1-1 0,0 1 1,-1-1-1,0 0 0,0 0 1,-1 0-1,0-1 0,0 1 1,-1-1-1,-1 0 0,1 1 1,-2-1-1,0-19 1,-1 16-518,0 0 1,-1 1 0,-1-1-1,0 1 1,-1-1 0,0 1-1,0 0 1,-2 1 0,1-1-1,-2 1 1,1 0 0,-11-13-1,1 9-28,16 15 472,0 0 0,-1 0 1,1 0-1,0-1 0,-1 1 0,1 0 0,0 0 0,-1 0 0,1 0 0,-1 0 1,1 0-1,0 0 0,-1 0 0,1 0 0,0 0 0,-1 0 0,1 0 0,-1 0 0,1 0 1,0 0-1,-1 0 0,1 0 0,0 0 0,-1 0 0,1 1 0,-1-1 0,0 2 6,0 0-1,0 0 1,0 0-1,0 0 1,0 0-1,1 0 0,-1 0 1,1 0-1,-1 0 1,1 0-1,0 0 1,0 0-1,0 4 0,-1 146 555,2-134-464,1-1 1,1 1-1,0-1 1,1 0 0,1-1-1,13 30 1,-11-32-136,0 0 1,1-1-1,0-1 0,1 1 1,0-1-1,1-1 1,1 0-1,-1 0 1,2-1-1,0 0 0,0-1 1,0-1-1,1 0 1,0 0-1,1-1 0,0-1 1,0 0-1,0-1 1,1-1-1,21 4 1,48-4-5413,-83-4 5413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67 453 9780,'0'0'4437,"0"-2"-3791,9-28-402,-1 0 0,-2-1 0,-1 0 0,-1 0 0,-1-35 0,-3 47-210,-1 0-1,-1 0 1,0 0 0,-2 0-1,0 0 1,-1 1 0,-1 0-1,-1 0 1,-12-25 0,18 41-26,-1 0 1,1 0 0,-1 0-1,1 0 1,-1 0 0,0 0 0,1 0-1,-3-1 1,3 3-2,1 0 1,0-1-1,-1 1 1,1 0-1,0 0 0,-1 0 1,1 0-1,0-1 0,-1 1 1,1 0-1,-1 0 1,1 0-1,0 0 0,-1 0 1,1 0-1,0 0 1,-1 0-1,1 0 0,-1 0 1,1 0-1,0 0 0,-1 1 1,1-1-1,-1 0 1,0 1 15,0 0 0,1-1 0,-1 1 0,0 0 0,1 0 0,-1 0 0,1-1 0,-1 1 0,1 0 0,-1 0 0,1 0 0,-1 0 0,1 0 0,0 2 0,-6 20-33,2 0 1,0 1-1,0 31 1,5 83-152,0-60 136,7 89-18,-6-148-22,1 1 0,1-1 1,1 0-1,1 0 0,0-1 0,13 26 1,-17-41 17,0 1 1,0-1 0,1 0 0,-1 0 0,1 0 0,-1 0 0,1 0 0,0-1 0,0 1-1,0-1 1,1 0 0,-1 1 0,0-2 0,1 1 0,7 2 0,-9-3-54,1 0 1,-1-1 0,0 0-1,1 1 1,-1-1 0,1 0-1,-1-1 1,0 1 0,1 0-1,-1-1 1,0 1 0,1-1-1,-1 1 1,0-1 0,1 0-1,-1 0 1,0 0 0,0-1-1,0 1 1,0 0-1,0-1 1,0 1 0,-1-1-1,1 0 1,0 0 0,2-3-1,18-31-3619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3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13382,'0'0'64,"0"126"-64,0-60 224,0-4-208,0-7-16,0-13-1953,13-16-2273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5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25 176 7027,'0'0'8220,"-3"5"-7881,-1 1-358,1 1 1,0 1-1,0-1 0,1 0 1,0 1-1,1-1 1,-1 1-1,1-1 0,1 1 1,0 0-1,0-1 1,0 1-1,3 12 0,2 15 380,15 56 0,-17-80-306,-1-2-31,0 0 1,1 0-1,0-1 1,0 1-1,1-1 1,0 0-1,1 0 1,6 9-1,-11-16-27,1 0 1,0 0-1,-1-1 0,1 1 0,0 0 0,-1 0 1,1-1-1,0 1 0,0 0 0,0-1 0,0 1 1,0-1-1,0 1 0,0-1 0,-1 0 0,1 1 1,0-1-1,1 0 0,-1 0 0,0 1 1,0-1-1,0 0 0,0 0 0,2-1 0,-2 1 7,0-1-1,1 0 0,-1 1 0,0-1 1,1 0-1,-1 0 0,0 0 0,0 0 1,0 0-1,0 0 0,0 0 0,0-1 1,0 1-1,1-3 0,2-4-2,0 0-1,0 0 1,-1-1-1,2-13 0,2-19-636,-2-1 0,-2 0 0,-5-69 0,1 38-933,1 42 1470,0 28 316,0 5 88,3 57 1056,28 165 622,-21-158-1300,-7-208 314,-3 43-2856,0 96 1803,0-1 0,0 1 1,0-1-1,1 1 0,-1 0 0,1-1 1,0 1-1,2-4 0,-3 6 49,0 1-1,1-1 1,-1 0 0,1 1-1,-1-1 1,1 1-1,-1-1 1,1 1 0,0-1-1,-1 1 1,1-1-1,0 1 1,-1-1-1,1 1 1,0-1 0,-1 1-1,1 0 1,0 0-1,0-1 1,0 1 0,-1 0-1,1 0 1,0 0-1,0 0 1,0 0-1,-1 0 1,1 0 0,0 0-1,0 0 1,0 0-1,-1 1 1,1-1 0,0 0-1,0 1 1,-1-1-1,1 0 1,0 1-1,-1-1 1,1 1 0,0 0-1,3 1 7,-1 0-1,0 0 1,0 1-1,-1-1 0,1 1 1,0 0-1,-1 0 1,0 0-1,0 0 1,0 0-1,0 1 1,0-1-1,2 6 1,15 53 364,-13-40-131,26 121 1120,-25-109-855,-4-30 1576,-2-16-1411,0-22-625,-2-70-1197,3-112-7143,1 206 8334,-2 10-19,-1 0-1,0 0 0,1 0 0,-1 0 0,1 0 1,-1 0-1,0 1 0,1-1 0,-1 0 0,0 0 0,0 0 1,1 0-1,-1 1 0,0-1 0,1 0 0,-1 0 0,0 1 1,0-1-1,1 0 0,-1 0 0,0 1 0,0-1 0,0 0 1,1 1-1,-1-1 0,0 1 0,6 12 340,0 1 1,-1-1-1,-1 1 0,0 0 0,3 29 1,1-4 264,-2-10-287,17 68 587,-19-83-787,0-1 1,1-1-1,1 1 1,0-1 0,8 12-1,-12-21-80,-1-1-1,1 1 1,0-1-1,0 0 1,0 0-1,0 0 0,0 0 1,0 0-1,1 0 1,-1-1-1,0 1 1,1-1-1,-1 1 1,1-1-1,0 0 1,-1 0-1,1 0 0,0-1 1,0 1-1,0-1 1,0 1-1,-1-1 1,1 0-1,0 0 1,5-1-1,-4 0-9,0 0 0,0 0 1,0-1-1,0 0 0,0 0 0,0 0 0,-1 0 1,1 0-1,-1-1 0,0 0 0,1 0 0,-1 0 1,0 0-1,-1 0 0,1 0 0,2-4 0,1-3-18,-1-1-1,0 1 0,-1-1 1,0 0-1,0 0 0,-1 0 1,-1 0-1,0-1 0,1-19 1,-2 11-256,-1 0 1,-1 0 0,0 0-1,-9-35 1,-9-4-710,18 54 935,-1 1-1,-1-1 0,1 0 1,-1 1-1,0 0 0,0 0 1,0 0-1,0 0 0,-7-6 1,10 10 23,-1-1 1,1 1-1,-1-1 0,1 1 1,-1 0-1,1-1 1,-1 1-1,1 0 1,-1-1-1,1 1 1,-1 0-1,1 0 1,-1 0-1,0 0 1,1-1-1,-1 1 1,1 0-1,-1 0 1,0 0-1,1 0 1,-1 0-1,1 0 1,-1 1-1,0-1 1,1 0-1,-1 0 1,1 0-1,-1 0 1,1 1-1,-1-1 1,0 0-1,1 1 1,-1-1-1,1 0 1,0 1-1,-1-1 1,1 1-1,-1 0 1,-10 21-182,10-18 171,-10 39-71,1 1 0,3 0 0,1 1 0,2 0 0,3 0 0,3 49 0,-2-93 115,0 0 0,0 1 1,0-1-1,0 0 0,0 0 0,1 1 1,-1-1-1,0 0 0,1 0 0,-1 1 1,1-1-1,-1 0 0,1 0 0,-1 0 1,1 0-1,0 0 0,0 0 0,-1 0 1,3 2-1,-2-3-25,0 0 0,0 1 0,-1-1 1,1 0-1,0 0 0,0 1 0,0-1 0,0 0 0,0 0 1,0 0-1,0 0 0,0 0 0,0-1 0,-1 1 1,1 0-1,0 0 0,0 0 0,0-1 0,0 1 0,1-1 1,2-2 32,1 1 0,-1-1 0,0 0 1,0-1-1,0 1 0,-1-1 0,1 1 1,3-6-1,3-6 44,-1-1-1,0 0 0,-1-1 1,-1 0-1,8-26 1,-5 6-807,8-60 1,-17 85 282,-1 9 15,0 9-1290,0 12 1046,0 25-49,7 58 0,-6-88 815,1-1 0,1 0 0,0 1-1,1-1 1,0-1 0,1 1 0,0-1 0,1 1 0,12 16-1,-17-25 1,1-1 0,0 0 0,0 0-1,0 0 1,0 0 0,1 0-1,-1 0 1,0 0 0,1-1-1,-1 1 1,1-1 0,0 0-1,-1 0 1,1 0 0,0 0 0,0 0-1,0-1 1,4 1 0,-3-1 25,0 0 1,0-1 0,1 1 0,-1-1 0,0 0-1,0 0 1,1 0 0,-1-1 0,0 0-1,-1 0 1,6-2 0,2-4 60,-1 1 0,1-1 0,-1-1 1,-1 0-1,0-1 0,0 1 0,8-14 0,-9 11-221,-2 0 0,1-1-1,-2 0 1,0 0-1,0 0 1,-1-1 0,-1 0-1,0 1 1,-1-1 0,0 0-1,-1 0 1,-1 0 0,0 0-1,-4-21 1,2 19-189,-1-1 0,0 0 0,-2 1 0,0-1 0,0 2 0,-2-1 0,0 0-1,-1 1 1,0 0 0,-1 1 0,-16-19 0,24 31 198,0 1 0,0 0-1,0 0 1,0 0 0,0 0-1,0-1 1,0 1 0,-1 1 0,1-1-1,0 0 1,-1 0 0,1 0-1,0 1 1,-1-1 0,1 1-1,-1-1 1,1 1 0,-1-1 0,-2 1-1,3 0-36,0 1-1,0-1 1,0 0-1,0 1 1,0-1-1,1 1 0,-1-1 1,0 1-1,0 0 1,0-1-1,1 1 1,-1 0-1,0 0 1,0-1-1,1 1 1,-1 0-1,1 0 1,-1 0-1,1 0 0,-1 0 1,0 1-1,-2 8-235,1-1 0,-1 1-1,1 0 1,0 15 0,2-23 318,-3 232-259,3-216 320,1-1 0,6 25 1,-6-36-4,1 1 1,0-1 0,0 0 0,1 0 0,0 0-1,0 0 1,0 0 0,1-1 0,4 7-1,-7-11-46,1 1-1,0-1 0,-1 1 0,1-1 0,0 0 0,0 1 0,0-1 0,0 0 0,0 0 0,0 0 0,0-1 1,0 1-1,0 0 0,0-1 0,0 1 0,1-1 0,-1 0 0,0 0 0,0 0 0,1 0 0,-1 0 1,0 0-1,0-1 0,0 1 0,3-2 0,0 1 7,-1-1 1,1 0-1,0 0 1,-1 0-1,1-1 0,-1 1 1,0-1-1,0 0 1,6-6-1,-3 2-44,-2 0 1,1 0-1,-1-1 0,0 0 0,0 0 1,-1 0-1,0 0 0,-1-1 0,0 0 1,0 1-1,-1-1 0,3-15 1,-3-1-1411,0-1 0,-2 0 1,-3-32-1,2 44-722,-2-1-1,0 1 1,-8-25 0,10 89 5367,23 170 3805,3 44-1585,-23-213-4512,0-18-464,-2 0-1,-1 1 0,-8 58 1,7-88-465,1 1 0,0-1 0,-1 0-1,0 0 1,0 0 0,0 0 0,0 0 0,-1 0 0,1-1 0,-1 1 0,0-1 0,-5 5-1,6-6-6,1-1 0,-1 0-1,0 0 1,1 0-1,-1 0 1,0 0-1,0 0 1,0-1-1,0 1 1,0 0-1,0-1 1,0 0 0,0 1-1,0-1 1,0 0-1,0 0 1,0 0-1,0 0 1,0 0-1,0-1 1,0 1 0,0-1-1,0 1 1,1-1-1,-1 0 1,0 0-1,0 0 1,0 0-1,-3-2 1,0-1-18,0-1 0,0 1 1,1-1-1,-1 0 0,1-1 0,0 1 1,1-1-1,-1 1 0,1-1 0,0 0 1,0-1-1,1 1 0,0 0 0,0-1 1,-1-6-1,-1-10-308,1 0 1,1 1-1,0-28 1,2 42 189,1-1 1,0 1 0,0 0-1,0-1 1,1 1-1,0 0 1,1 0-1,-1 0 1,8-12-1,-3 8-15,1-1 1,1 2-1,0-1 1,19-17-1,57-43-349,-59 52 457,0-2-1,26-28 0,-45 42 25,0 0 0,-1 0 0,0-1-1,0 0 1,-1 0 0,-1 0 0,1-1-1,-1 0 1,-1 0 0,0 0 0,2-12-1,-2 6-418,-1 0 0,-1-1 0,0 1 0,-1-1 0,-1 1 0,-1-1 0,0 1 0,-7-25 0,8 37 397,0 1 0,-1 0 1,1 0-1,-1 0 0,1 0 1,-1 1-1,0-1 0,0 0 1,-1 1-1,1-1 1,0 1-1,-4-3 0,4 4 32,0 0 0,0 0 0,0 0 0,0 0-1,0 0 1,0 1 0,0-1 0,0 1 0,0-1 0,0 1 0,0 0-1,0 0 1,-1 0 0,1 0 0,0 0 0,0 1 0,0-1 0,0 0-1,0 1 1,0 0 0,-3 1 0,-3 2 28,0 1 1,0 0-1,0 0 0,1 0 1,0 1-1,0 0 0,0 1 1,1 0-1,0 0 0,0 0 1,1 0-1,0 1 0,0 0 0,1 0 1,-6 13-1,2-1-3,1 1-1,1-1 1,1 1-1,1 0 1,-4 37-1,7-48 1,1 1 0,0 0-1,0 0 1,1 0-1,0 0 1,1 0 0,0-1-1,1 1 1,0-1 0,0 1-1,1-1 1,1 0 0,0 0-1,0-1 1,1 0 0,0 0-1,1 0 1,-1 0 0,2-1-1,-1 0 1,1-1 0,16 12-1,-13-12-197,0 0 1,1-1-1,-1 0 0,1-1 0,1-1 0,-1 0 1,1 0-1,-1-1 0,1-1 0,22 2 0,42-2-3667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5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16712,'0'0'3089,"27"4"-15959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9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177 212 2945,'0'0'10104,"-4"-5"-8258,-1-3-1253,3 5-164,0 0 0,-1-1 0,1 1 0,-1 0 0,0 0 0,-3-3 0,6 6-400,0 1 0,0-1 0,-1 0 0,1 0 0,0 0 0,0 0 0,0 0-1,0 0 1,-1 0 0,1 0 0,0 0 0,0 1 0,0-1 0,0 0 0,-1 0 0,1 0 0,0 0 0,0 0 0,0 1 0,0-1-1,0 0 1,0 0 0,0 0 0,0 1 0,0-1 0,-1 0 0,1 0 0,0 0 0,0 1 0,0-1 0,0 0 0,0 0-1,0 0 1,0 1 0,0-1 0,0 0 0,0 0 0,1 0 0,-1 1 0,0-1 0,0 0 0,-1 12-275,1 336-77,0-347 295,0-1 0,0 0 1,0 0-1,0 0 0,0 0 0,0 0 1,0 1-1,0-1 0,0 0 0,0 0 1,0 0-1,0 0 0,0 0 0,0 1 1,0-1-1,0 0 0,-1 0 0,1 0 1,0 0-1,0 0 0,0 0 0,0 1 1,0-1-1,0 0 0,-1 0 0,1 0 1,0 0-1,0 0 0,0 0 1,0 0-1,0 0 0,-1 0 0,1 0 1,0 0-1,0 0 0,0 0 0,0 0 1,0 0-1,-1 0 0,1 0 0,0 0 1,0 0-1,0 0 0,0 0 0,0 0 1,-1 0-1,1 0 0,0 0 0,0 0 1,0 0-1,0 0 0,0 0 0,-1-1 1,1 1-1,0 0 0,-14-10-329,-15-18 219,20 15 123,1 0 1,0 0 0,1-1-1,1 1 1,0-2-1,1 1 1,0-1 0,-2-15-1,-16-125-52,19 120 64,-1-98-136,5 124 139,24 9 139,-22-1-96,0 1 0,0 0 1,1 0-1,-1 0 0,0 0 1,0 1-1,1-1 0,-1 0 1,0 1-1,0 0 0,0-1 0,0 1 1,0 0-1,0 0 0,0 0 1,0 0-1,0 1 0,0-1 1,0 0-1,-1 1 0,1-1 1,0 1-1,-1 0 0,0-1 0,1 1 1,-1 0-1,0 0 0,0 0 1,1 3-1,69 119 615,147 235-308,-213-351-394,27 34 131,-30-40-132,0 0 1,0 0 0,0 0-1,0-1 1,0 1-1,1 0 1,-1-1 0,0 0-1,1 1 1,-1-1-1,1 0 1,-1 0 0,1-1-1,0 1 1,-1-1 0,4 1-1,-3-4-96,-1-25 304,-2-1 1,0 1 0,-2-1 0,-9-47-1,-35-111 46,19 90-140,-3-43 1,27 137-807,8 11-471,4-3-113,1-1 0,-1-1 1,0 1-1,15 2 1,11 1-5366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7139,'0'0'12294,"-58"121"-12294,36-69-16,6-9-112,12-11-1121,1-12-1424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3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275 168 3105,'0'0'6625,"0"-18"-4600,0-128 2195,0 146-4196,0 0 0,-1-1 0,1 1-1,0 0 1,0-1 0,-1 1 0,1 0 0,0 0-1,-1-1 1,1 1 0,0 0 0,-1 0-1,1 0 1,0 0 0,-1 0 0,1-1 0,0 1-1,-1 0 1,1 0 0,0 0 0,-1 0-1,1 0 1,-1 0 0,1 0 0,0 0 0,-1 0-1,1 0 1,0 0 0,-1 0 0,1 1-1,-1-1 1,-14 4 50,7 4-125,1 0 1,-1 0-1,2 1 0,-1 0 0,1 0 0,0 1 0,-4 10 0,-4 4-11,8-14 9,-50 95-336,51-93 160,0-1 0,1 1 0,1 0 0,0 0 0,0 1 1,1-1-1,0 18 0,2-30 202,0 1 1,0-1 0,1 0 0,-1 0-1,0 1 1,0-1 0,0 0 0,1 0-1,-1 0 1,0 1 0,0-1-1,1 0 1,-1 0 0,0 0 0,1 0-1,-1 1 1,0-1 0,1 0-1,-1 0 1,0 0 0,0 0 0,1 0-1,-1 0 1,0 0 0,1 0-1,-1 0 1,0 0 0,1 0 0,-1 0-1,0 0 1,1 0 0,-1-1-1,0 1 1,1 0 0,12-4-404,-6 0 274,-1 0 1,0 0 0,0-1-1,-1 0 1,1 0-1,-1 0 1,0-1-1,0 1 1,-1-1 0,4-7-1,6-12-590,15-35-1,-5 9-17,-13 35 434,-7 18 128,-3 12 181,-2 2 208,0 0-1,-2 0 0,0-1 0,0 1 0,-12 28 0,-39 79 979,41-95-821,-59 111 1787,-15 34-1635,83-154-1260,13-39-7009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9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176 177 704,'0'0'7711,"-5"-17"-5588,-20-57 49,22 68-1932,0 0 1,0 1 0,-1-1-1,0 1 1,0 0-1,0 0 1,0 0 0,-1 0-1,0 1 1,0 0 0,0 0-1,0 0 1,-1 0-1,0 1 1,-8-4 0,12 6-171,-1 0 1,1 0 0,0 0-1,0 0 1,-1 0 0,1 1-1,-1-1 1,1 1 0,0-1-1,-1 1 1,1 0-1,-5 0 1,6 1-51,0-1 0,0 0 0,0 1 0,0-1 0,0 1 0,0-1 0,0 1 0,0-1 0,0 1 0,0 0 0,0-1 0,1 1 0,-1 0 0,0 0 0,0 0 0,1 0 0,-1 0 0,0 0 0,0 1 0,-1 6-22,0-1-1,0 0 1,1 1-1,-1-1 1,2 1-1,-1 13 1,1-17-8,0 2-3,-3 75-22,10 94-1,-5-150 39,1-1-1,2 1 0,0-2 0,2 1 0,1 0 0,0-1 1,2-1-1,18 32 0,-25-49-26,1 0 0,0 0 0,0 0 0,0 0 0,1-1 0,-1 0 0,1 0 0,0 0 0,1 0 0,8 4 0,-12-7 17,0 0 1,0 0-1,0 0 1,0-1-1,1 1 1,-1-1-1,0 1 0,0-1 1,0 0-1,1 0 1,-1 0-1,0 0 1,0 0-1,0 0 1,1-1-1,-1 1 1,0-1-1,0 0 1,0 1-1,0-1 1,0 0-1,0 0 1,0 0-1,0-1 1,0 1-1,-1 0 1,1-1-1,0 1 1,-1-1-1,1 1 1,-1-1-1,0 0 1,2-2-1,3-5 43,-1 0-1,-1 0 0,0-1 1,0 0-1,-1 1 1,0-1-1,-1 0 0,2-12 1,-1-6 1,-1-52-1,-3 65-21,0 0-1,-2 1 0,0 0 1,-1-1-1,0 1 0,-1 0 1,0 1-1,-1-1 0,-14-20 0,1 3-182,-2 1-1,-42-46 1,57 70 109,4 4 32,1 0-1,-1 0 1,0 0-1,0 0 1,0 0-1,0 0 1,0 0-1,0 1 1,-1-1 0,1 1-1,-1 0 1,1 0-1,-4-1 1,6 2-72,-1 0 1,1 1 0,-1-1-1,1 0 1,0 1 0,-1-1-1,1 1 1,-1-1 0,1 1-1,0-1 1,-1 0 0,1 1-1,0-1 1,0 1 0,-1 0-1,1-1 1,0 1 0,0-1-1,0 1 1,0-1 0,0 1-1,0-1 1,0 1 0,0 0-1,0-1 1,0 1 0,0-1-1,0 2 1,0 24-1741,0-21 1269,0-1 26,0 1 1,0-1 0,1 1-1,-1-1 1,3 8-1,-1-9-223,0 1-1,0-1 1,0 1-1,0-1 1,1 0-1,3 4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9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0 0 9204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0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9204,'29'-13'1083,"54"-17"1,-83 30-1068,1 0 0,0 0 0,0-1 0,0 1 0,-1 0 1,1 0-1,0 0 0,0 0 0,-1 0 0,1 0 0,0 0 1,0 0-1,0 1 0,-1-1 0,1 0 0,0 0 0,0 1 1,-1-1-1,1 0 0,0 1 0,-1-1 0,1 0 1,0 1-1,0 0 0,3 16 191,-4-16-194,3 28 901,1-1 1,15 50-1,-4-16 169,38 202 1150,-52-259-2225,5 15 3,-6-20-11,0 1 0,1 0-1,-1-1 1,0 1 0,0-1 0,1 1-1,-1-1 1,0 1 0,1-1 0,-1 1-1,0-1 1,1 1 0,-1-1 0,1 0 0,-1 1-1,1-1 1,-1 0 0,1 1 0,-1-1-1,1 0 1,-1 1 0,1-1 0,-1 0-1,1 0 1,0 0 0,2-5-21,1-47-275,-3-1 0,-5-57 0,4 106 295,-3-27-113,-1 1 0,-2-1 0,-10-35 0,-37-88-58,17 52-139,30 86 243,3 6-43,13 26 42,41 74 664,-5 2 0,56 160 0,-90-219-420,-2-2-55,1 0-1,1-1 1,22 36-1,-33-65-122,0 1 0,0 0 0,0 0 0,0-1 0,0 1-1,1-1 1,-1 1 0,1-1 0,-1 1 0,1-1 0,-1 0-1,5 2 1,-6-3-1,1 0-1,-1 1 0,1-1 1,0 0-1,-1 0 1,1 0-1,0 0 0,-1 0 1,1 0-1,-1 0 0,1-1 1,0 1-1,-1 0 1,1 0-1,-1 0 0,1-1 1,0 1-1,-1 0 1,1-1-1,-1 1 0,1 0 1,-1-1-1,1 1 0,-1-1 1,0 1-1,2-1 1,1-5-2,0 1 0,-1 0-1,1-1 1,-1 1 0,0-1 0,3-11 0,1-13 4,0-1 0,-2 0 0,0-41 0,-9-98-1356,1 64-1734,3 55-1192,1 22-2197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6979,'0'0'7321,"2"25"-7166,29 180 1235,-5-38 23,8 32-783,-32-189-626,-2-7-4,1 1-1,0-1 0,0 0 0,0 1 0,0-1 0,0 0 0,4 5 1,-5-8-9,0 0 0,0 0 1,0 0-1,0 0 1,0 0-1,0-1 1,0 1-1,0 0 0,0 0 1,0 0-1,0 0 1,0 0-1,0 0 1,0 0-1,0-1 1,0 1-1,0 0 0,1 0 1,-1 0-1,0 0 1,0 0-1,0 0 1,0 0-1,0 0 0,0 0 1,0-1-1,0 1 1,1 0-1,-1 0 1,0 0-1,0 0 1,0 0-1,0 0 0,0 0 1,0 0-1,0 0 1,1 0-1,-1 0 1,0 0-1,0 0 0,0 0 1,0 0-1,0 0 1,0 0-1,1 0 1,-1 0-1,0 0 1,0 0-1,0 0 0,0 1 1,0-1-1,0 0 1,0 0-1,0 0 1,1 0-1,-1 0 0,0 0 1,0 0-1,0 0 1,0 0-1,0 1 1,-2-80-617,-3 0 1,-17-81 0,6 58-427,-6-188-1,26 264 1029,-4 26 27,0-1 0,0 0-1,0 1 1,1-1 0,-1 1 0,0-1-1,0 0 1,1 1 0,-1-1-1,1 1 1,-1-1 0,0 1-1,1 0 1,-1-1 0,1 1 0,-1-1-1,1 1 1,-1 0 0,1-1-1,1 1 1,-2 0 5,1 0-1,0 0 1,-1 0-1,1 0 1,0 0-1,0 0 0,-1 0 1,1 0-1,0 0 1,-1 1-1,1-1 1,-1 0-1,1 1 1,0-1-1,-1 0 1,1 1-1,-1-1 1,1 1-1,0 0 1,16 20 241,-6 0 43,-1 0 1,-1 1-1,8 24 0,16 75 457,-32-115-722,54 288 1892,-23-102-1783,-25-172 87,-5-14-1700,-17-40-13661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7684,'0'0'5010,"118"24"-4930,-78-16-80,5-2-1185,-3-4-2464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1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93 9236,'0'0'2855,"2"25"-1929,-2-4-624,2 20 406,1 1-1,10 44 1,25 203 1298,-41-305-2181,0 0 0,-1 1 0,-1-1 0,0 1 0,-9-18 0,-4-10-74,-49-158-1007,58 168 1111,1-1 1,2 1-1,2-1 0,-1-39 0,5 72 141,-1-1-1,1 0 1,0 1-1,0-1 1,0 0-1,1 0 1,-1 1-1,0-1 1,1 1-1,-1-1 1,1 0-1,-1 1 1,1-1-1,0 1 1,-1-1-1,1 1 1,2-3-1,-1 3 21,-1 0-1,1 1 0,0-1 1,-1 1-1,1 0 1,0-1-1,0 1 1,-1 0-1,1 0 0,0 0 1,0 0-1,-1 0 1,1 1-1,0-1 1,0 0-1,1 2 1,5 0 95,-1 0 1,1 1-1,-1 0 1,0 0 0,0 1-1,0 0 1,0 0-1,-1 1 1,0 0 0,0 0-1,6 6 1,9 12 468,25 34 0,-45-56-572,7 8 206,0 2-1,-1-1 0,0 1 0,0 1 1,-2-1-1,1 1 0,-1 0 0,-1 0 1,0 0-1,-1 1 0,0-1 0,-1 1 1,1 19-1,-3-31-177,0 1 0,-1 0 0,1-1 1,-1 0-1,1 1 0,-1-1 0,0 1 0,0-1 1,0 0-1,1 1 0,-1-1 0,0 0 1,0 0-1,-1 0 0,1 0 0,0 0 0,0 0 1,0 0-1,-1 0 0,1 0 0,0-1 0,-1 1 1,1 0-1,-1-1 0,1 1 0,-1-1 1,1 0-1,-4 1 0,-5 1-19,0 0 0,0-1 0,-12 0 0,12 0-192,0-1 0,-1-1 0,1 1 1,0-2-1,-16-3 0,24 5 66,-1-1 1,1 0-1,0 0 0,-1 0 0,1 0 0,0-1 0,-1 1 0,1-1 0,0 1 0,0-1 0,0 0 1,1 0-1,-1 0 0,0 0 0,1 0 0,-1 0 0,1 0 0,0 0 0,-1-1 0,1 1 0,0 0 1,1-1-1,-1 1 0,0-1 0,1 1 0,-1-5 0,1 5 47,0 1-1,0 0 0,0 0 1,0 0-1,0-1 1,0 1-1,0 0 1,1 0-1,-1 0 0,1 0 1,-1 0-1,0 0 1,1 0-1,0 0 0,-1 0 1,1 0-1,0 0 1,-1 0-1,1 0 1,0 0-1,0 0 0,0 1 1,0-1-1,0 0 1,0 1-1,0-1 1,0 0-1,0 1 0,0-1 1,0 1-1,0 0 1,0-1-1,1 1 1,-1 0-1,0 0 0,0 0 1,0 0-1,1 0 1,1 0-1,4 0 34,0 0 0,0 0-1,0 1 1,0 0 0,11 4 0,-9-2 73,0 1 1,-1 0-1,0 0 1,0 1-1,0 0 1,0 1-1,-1 0 1,0 0-1,0 0 1,-1 1-1,8 10 1,2 4 539,-1 0 0,23 44 0,-29-49-215,-1 1 1,-1 1-1,0-1 1,-2 1-1,0 0 1,0 0-1,-2 1 1,0 0-1,-1 30 1,-2-47-332,0-1 0,0 1-1,0-1 1,0 1 0,0-1 0,-1 1 0,1-1-1,-1 1 1,1-1 0,-1 1 0,0-1 0,0 1-1,1-1 1,-1 0 0,0 0 0,0 1 0,0-1-1,0 0 1,-2 1 0,1 0 1,-1 0 1,0-1-1,0 1 1,0-1 0,1 0-1,-1 1 1,-1-1-1,1-1 1,-3 2-1,-9 0-71,1-1-1,-1 0 1,-20-2-1,21 0-148,10 1 64,0 0-1,-1-1 1,1 0 0,-1 0-1,1 0 1,0 0-1,0 0 1,0-1 0,0 0-1,0 0 1,0 0-1,0 0 1,0-1-1,1 1 1,-1-1 0,1 0-1,0 0 1,0 0-1,-5-7 1,5 5-313,0 0 0,0 0 0,1 0 0,-1-1 0,1 1 0,0-1 0,1 1 0,-1-1 0,0-8 0,0-33-5106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120 222 5186,'0'0'5843,"-4"23"-3799,2-7-1822,-4 27 1070,-2 76 0,8-106-1092,0 0 0,1 0 0,1 0 0,0 0 0,0 0 0,2 0 0,8 21 0,-10-30-200,0 1 0,1 0 0,0-1 0,0 1 0,0-1 0,0 0 0,1 0 0,-1 0 0,1 0 0,0-1 0,1 1 0,-1-1 0,0 0 0,1-1 1,0 1-1,-1-1 0,1 0 0,0 0 0,0 0 0,1-1 0,-1 0 0,6 1 0,-3-1-1,0 0 1,0-1-1,0 0 0,0 0 0,-1-1 1,1 0-1,0 0 0,0-1 0,-1 0 1,1-1-1,-1 1 0,1-1 0,-1-1 1,0 0-1,9-6 0,-7 3 14,0 0-1,-1 0 1,0-1-1,0-1 1,-1 1-1,0-1 0,-1 0 1,0-1-1,0 0 1,6-14-1,-7 13 9,-1-1-1,-1 0 0,0 1 1,0-1-1,-1-1 0,0 1 0,-1 0 1,-1 0-1,0 0 0,-1-1 0,0 1 1,0 0-1,-2 0 0,1 0 1,-2 0-1,1 1 0,-2-1 0,1 1 1,-13-21-1,1 11-4,-1 0 1,-2 1-1,0 1 1,0 1-1,-2 0 1,0 2-1,-1 0 1,-1 1-1,-1 2 1,-46-21-1,64 32 26,-1-1 0,0 1 1,-1 0-1,1 1 0,0 0 0,-12-1 0,16 2-32,0 0 0,0 1 0,1-1 1,-1 1-1,0-1 0,0 1 0,1 0 1,-1 0-1,0 0 0,1 0 0,-1 1 0,1-1 1,0 1-1,-1-1 0,1 1 0,0 0 1,0 0-1,0 0 0,-2 3 0,0 1-15,0 0 0,0 0 0,1 1 0,-1-1 1,2 1-1,-1 0 0,1 0 0,-2 12 0,1-4-96,1 0 0,1-1 0,1 22 0,0-31-47,1 0 0,-1 0 0,1 0-1,0 0 1,1 0 0,-1 0 0,1-1 0,0 1 0,0 0 0,0-1-1,1 1 1,-1-1 0,1 0 0,6 6 0,-4-4-261,1-1 0,0 0 0,1 0-1,0-1 1,-1 0 0,1 0 0,0 0 0,12 4 0,44 9-3542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2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155 230 10069,'0'23'973,"-1"42"-835,5 210 4380,3-230-3615,14 55 0,-19-98-766,-1-8-112,0-12-35,-2-30-351,-2 0-1,-2 1 1,-22-90-1,0 41-439,-17-71-492,37 132 1399,2-1-1,-3-64 1,9 98 183,2 5-73,14 16 232,-1 0 1,-1 1 0,0 1-1,17 33 1,-11-11 169,25 67-1,-41-97-405,-1 1-1,0 0 0,-1-1 0,-1 1 0,1 29 1,-3-43-189,0 1 0,0-1 0,0 1 0,0-1 1,0 1-1,0-1 0,0 1 0,-1-1 0,1 0 1,0 1-1,0-1 0,-1 1 0,1-1 0,0 0 0,-1 1 1,1-1-1,0 0 0,-1 1 0,1-1 0,0 0 1,-1 1-1,1-1 0,-1 0 0,1 0 0,0 0 1,-1 1-1,1-1 0,-1 0 0,1 0 0,-1 0 0,1 0 1,-1 0-1,-20 1 116,15-1-134,-7 0-199,0 0 0,0 0 0,0-1 0,0-1 0,0 0 0,0-1 0,0 0 0,1-1 0,-1-1 0,-20-10 0,-18-20-3954,82 79 4618,37 72-1,-42-69 445,59 83-1,-77-120-847,1-1-1,16 15 1,-23-21-191,1-1 0,0 0 0,0 0 1,0 0-1,1 0 0,-1 0 0,0-1 1,1 0-1,-1 1 0,1-1 0,-1 0 1,1-1-1,5 1 0,5-3-2770,-3-10-2710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2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97 11269,'3'19'142,"6"56"232,30 196 5993,-34-247-6072,-3-7-181,1-1-1,1 0 1,1 0 0,0 0-1,8 15 1,-9-28-338,-3-11 164,-3-13 13,-5-4-153,-2 0 0,-13-27 1,-7-17-162,15 27-18,1-1 1,3 0-1,1-1 1,2 0 0,-2-84-1,11 87 142,-2 40 235,0 1 0,0-1 0,0 0 0,0 1 1,0-1-1,0 0 0,1 1 0,-1-1 0,0 0 0,1 1 1,-1-1-1,0 0 0,1 1 0,-1-1 0,1 1 0,-1-1 1,1 1-1,-1-1 0,1 1 0,-1 0 0,1-1 0,0 1 1,-1-1-1,1 1 0,-1 0 0,1 0 0,0-1 0,-1 1 1,1 0-1,0 0 0,0 0 0,20 4 66,-14 0 50,1 1-1,-1 0 1,0 0 0,0 1 0,-1 0-1,0 0 1,0 0 0,9 14 0,-9-13-17,41 55 598,-2 3 0,-4 1-1,34 72 1,-67-122-562,-1-4-1,0 1 0,-1 0 0,-1 0 0,0 0 0,-1 1 0,0 0 0,-1 0 0,2 19 0,-5-31-95,0-1 1,0 1-1,0-1 0,-1 1 0,1 0 1,0-1-1,-1 1 0,0-1 0,1 1 1,-1-1-1,0 1 0,0-1 0,0 0 1,0 1-1,0-1 0,0 0 0,0 0 1,0 0-1,0 0 0,0 0 0,-1 0 1,1 0-1,-1 0 0,1 0 0,0-1 1,-1 1-1,1 0 0,-4 0 0,-3 1 52,-1 0-1,1 0 0,-1-1 0,-10 0 0,15-1-86,-142 1-391,143-1 302,-1-1 0,1 1 0,-1 0 0,1-1 1,-1 0-1,1 1 0,-1-1 0,1-1 0,0 1 0,-1 0 0,1-1 0,0 0 1,0 0-1,0 0 0,0 0 0,-2-3 0,3 3-229,0-1-1,0 0 1,0 0-1,1 0 1,-1 0-1,1 0 1,0 0-1,0 0 1,0 0 0,0-1-1,1 1 1,-1 0-1,1-1 1,0 1-1,0 0 1,1-7-1,2-22-6128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11301,'0'0'5992,"-2"31"-5866,1-7-143,-6 180 107,7-136 283,10 87 0,-8-141-316,0-1 1,1 1 0,1 0 0,0-1-1,9 22 1,-11-32-66,-1 0 0,0-1 1,1 1-1,0-1 0,0 1 0,0-1 0,0 1 0,0-1 0,0 0 0,1 0 0,-1 0 0,0 0 0,1-1 0,0 1 1,-1-1-1,1 1 0,0-1 0,0 0 0,0 0 0,0 0 0,0-1 0,0 1 0,0-1 0,0 1 0,0-1 1,0 0-1,0 0 0,0-1 0,0 1 0,0 0 0,5-2 0,-2 0-42,0 0 0,0-1 0,-1 1 0,1-1 0,-1 0-1,1-1 1,-1 1 0,0-1 0,-1 0 0,7-7 0,5-5-782,18-28 0,-31 41 638,27-46-3947,-12 4-3414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4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0 321 3426,'0'0'5805,"2"2"-5242,-1-2-537,-1 0-1,1 1 1,0-1 0,-1 0 0,1 1 0,-1-1-1,1 0 1,0 0 0,-1 0 0,1 1 0,0-1-1,-1 0 1,1 0 0,0 0 0,-1 0 0,1 0 0,0 0-1,-1 0 1,1-1 0,0 1 0,-1 0 0,1 0-1,-1 0 1,1-1 0,0 1 0,-1 0 0,1-1-1,0 0 1,22-19 244,-12 6-294,15-25 1,19-59-204,-36 75 87,2 0 1,0 1 0,27-41 0,-29 55 74,-5 9 107,-2 19 146,-2-1 55,0-1 0,-1 1-1,-2 0 1,1-1 0,-2 0 0,-12 36-1,-12 7 133,18-41-200,0 1-1,2 0 0,-11 39 1,17-42-244,2-17 67,0-1 1,0 0-1,0 1 1,0-1-1,0 0 1,0 1-1,0-1 1,0 0 0,0 0-1,0 1 1,0-1-1,0 0 1,0 1-1,0-1 1,0 0-1,0 1 1,0-1 0,0 0-1,1 0 1,-1 1-1,0-1 1,0 0-1,0 1 1,0-1-1,1 0 1,-1 0 0,0 0-1,0 1 1,1-1-1,-1 0 1,0 0-1,6-4 2,-5 3-7,11-11-165,-1 0 0,0 0 0,0-2 0,-1 1 0,15-29 0,30-82-1985,-39 83 1518,32-56 1,-26 66 550,-22 31 87,0 0 1,1-1-1,-1 1 0,1-1 0,-1 1 1,1 0-1,-1-1 0,1 1 1,-1 0-1,1-1 0,-1 1 0,1 0 1,0 0-1,-1 0 0,1-1 1,-1 1-1,1 0 0,0 0 0,0 0 1,-1 1 12,1-1 1,-1 0-1,1 1 1,-1-1-1,1 1 1,-1-1-1,0 1 1,1-1-1,-1 1 1,0-1 0,0 1-1,1 0 1,-1-1-1,0 1 1,0-1-1,0 1 1,1 0-1,-1-1 1,0 1-1,0-1 1,0 1-1,0 0 1,0-1-1,-1 2 1,1 14 432,0 0 0,-2-1-1,0 1 1,-7 27 0,-26 63 817,12-38-506,20-58-748,0 0 1,1 0-1,0 1 0,0-1 1,1 1-1,1 10 1,6-21-319,-2-2 14,0 1-1,0-1 1,0-1 0,0 1-1,0-1 1,-1 1-1,1-1 1,-1 0 0,1 0-1,4-7 1,25-25-5005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3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34 310 5475,'0'0'5058,"115"22"-3457,-72-22-177,-5 0-175,-5 0-1249,-8 0-16,-5-4-1217,-14-6-1536,-6-4-2257</inkml:trace>
  <inkml:trace contextRef="#ctx0" brushRef="#br0" timeOffset="1">0 17 10181,'0'0'6082,"145"-16"-6082,-105 16-64,-2 0-1728,-11 2-2290,-9-2-3074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3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2865,'0'0'14231,"136"-54"-13799,-91 54-432,4 0-1040,-9 2-3523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2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71 2849,'0'0'6329,"-3"-3"-5828,-1 0-69,0 0 0,0 0 1,0 1-1,-1-1 0,1 1 0,-1 0 0,0 0 0,1 0 0,-1 1 0,0 0 1,0 0-1,0 0 0,-7 0 0,-16-1 439,-34 3-1,24 0-735,25-1 24,-4-1-93,0 1 0,1 1-1,-1 1 1,1 0 0,-17 5 0,28-6-86,1 1-1,0-1 1,0 1-1,0 0 1,0 1-1,0-1 1,0 0-1,1 1 0,-1 0 1,1 0-1,0 0 1,0 0-1,0 1 1,0-1-1,0 1 1,1 0-1,0-1 1,-1 1-1,1 0 1,1 1-1,-1-1 1,1 0-1,-2 9 1,0 6-11,1 0 0,1 0 0,1 27 0,1-11 19,0-24-8,0 0 0,1 0 1,0-1-1,1 1 0,0-1 0,0 0 1,1 1-1,1-1 0,0-1 1,0 1-1,1-1 0,0 0 0,0 0 1,1-1-1,1 0 0,15 14 1,-13-13-52,1 0 0,0-1 1,0 0-1,1-1 1,0 0-1,1-1 1,-1 0-1,1-1 0,0 0 1,1-1-1,-1-1 1,1 0-1,14 1 0,-16-3 33,-1 0-1,1-1 0,0 0 0,0-1 0,0 0 1,-1-1-1,1-1 0,-1 1 0,1-2 1,-1 0-1,0 0 0,16-9 0,-9 2 106,1-1-1,-2-1 1,0 0-1,0-1 1,-2-1-1,18-19 1,-28 28-38,-1-1 0,1 1 0,-1-1 0,0 1 0,-1-1 0,1-1 0,-1 1 0,-1 0 0,1-1 0,-1 1 0,-1-1 0,1 0 0,-2 1 0,1-1 0,-1 0 0,0 0 0,0 0 0,-1 1 0,0-1 0,-3-12 0,0 10 23,1 1 0,-2 0 0,1 0-1,-1 1 1,0-1 0,-1 1-1,0 0 1,-1 1 0,-11-12 0,-1 2 69,-1 0 0,-32-20 0,38 28-52,1 1-1,-1 1 1,0 1 0,-1 0 0,0 0 0,-28-6 0,36 11-57,0 0 0,0 0 1,1 0-1,-1 1 1,0 0-1,0 1 0,0-1 1,0 1-1,1 0 0,-1 1 1,0 0-1,1 0 0,-1 0 1,1 1-1,0 0 0,0 0 1,-11 8-1,11-6-76,1-1-1,-1 1 1,1 1-1,1-1 1,-1 1 0,1 0-1,-7 11 1,9-13-559,0 0 0,1 0 0,-1 0 0,1 1 0,0-1-1,0 0 1,1 0 0,-1 8 0,1 1-7535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38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 7555,'0'0'10226,"-2"-4"-9459,2 4-759,0 0 0,0 0-1,0 0 1,0 0-1,0 0 1,0 0 0,0 0-1,0 0 1,-1 0 0,1 0-1,0 1 1,0-1-1,0 0 1,0 0 0,0 0-1,0 0 1,0 0 0,0 0-1,0 0 1,0 0 0,0 0-1,0 0 1,0 0-1,0 0 1,0 0 0,0 0-1,0 0 1,0 0 0,0 0-1,0 0 1,0 0-1,-1 0 1,1 0 0,0 0-1,0 0 1,0 0 0,0 0-1,0 0 1,0 0-1,0 0 1,0 0 0,0 0-1,0 0 1,0 0 0,0 0-1,0 0 1,0 0 0,0 0-1,0 0 1,0 0-1,0 0 1,-1 0 0,3 49-66,3 1 1,1-1-1,3 0 0,1-1 1,3 0-1,26 65 1,-35-102-127,7 17 290,-10-27-286,0 1 1,-1-1-1,1 0 0,0 1 1,0-1-1,0 0 0,0 0 0,0 0 1,0 0-1,0 0 0,0 0 0,1 0 1,-1 0-1,0 0 0,3 0 0,-2 0-954,-1-27-9662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38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118 295 4978,'0'0'9909,"-2"0"-9721,1 0 0,-1 1 0,0-1 0,1 0 0,-1 0 0,1-1 0,-1 1 1,1 0-1,-1-1 0,1 1 0,-3-1 0,-2-3-151,0 0 1,0-1-1,1 1 1,0-1-1,0 0 1,0-1 0,0 1-1,-4-8 1,2 3-71,0-1-1,1 0 1,-9-23 0,13 28 11,0 0-1,0 0 1,1-1-1,0 1 1,0-1 0,1 1-1,0-1 1,0 1-1,1-10 1,0 12 5,-1 1 1,1-1 0,0 0-1,1 1 1,-1-1-1,1 1 1,-1-1-1,1 1 1,0 0 0,0-1-1,0 1 1,1 0-1,-1 1 1,1-1-1,0 0 1,0 1-1,3-3 1,3-1-10,1 1 0,0 0 0,0 0 0,0 1 0,1 1 0,-1 0-1,1 0 1,20-2 0,5 2 8,49 2-1,-72 2 24,1 0 7,-1 0-1,1 1 0,-1 1 1,1 1-1,-1 0 0,0 0 1,0 1-1,-1 1 0,1 0 1,12 9-1,-15-9 67,-1 0 0,-1 1 0,1 0 0,-1 0 0,0 1 0,0 0 0,-1 0 0,0 1 0,-1 0 0,0 0 0,0 0 0,-1 1 0,5 13 0,-8-17-7,0-1 0,-1 0 0,0 0-1,0 1 1,0-1 0,0 1 0,-1-1 0,0 1 0,0-1 0,-1 0 0,-2 11 0,2-13-57,0 0 1,0 0-1,-1 0 1,1 0-1,-1 0 1,0 0-1,0 0 1,0-1 0,-1 1-1,1-1 1,0 1-1,-1-1 1,0 0-1,1 0 1,-1 0-1,0-1 1,0 1 0,0-1-1,-5 2 1,-3 1-85,-1 0 0,1-1 0,-1-1 0,0 0 0,0-1 0,0 0 0,0 0 0,0-2 1,-23-2-1,33 2 37,1 1 0,-1-1-1,1 1 1,0-1 0,-1 0 0,1 1 0,-1-1 0,1 0 0,0 0 0,0 0 0,-1 0 0,1 0 0,0 0 0,0 0 0,0-1 0,0 1 0,0 0-1,1-1 1,-1 1 0,0 0 0,0-1 0,1 1 0,-1-1 0,1 1 0,0-1 0,-1 1 0,1-1 0,0 0 0,0 1 0,0-1 0,0 1 0,0-3 0,0 4 23,1 0 0,-1-1 0,0 1 1,1-1-1,-1 1 0,1 0 0,-1 0 1,0-1-1,1 1 0,-1 0 0,1 0 1,-1-1-1,1 1 0,-1 0 0,0 0 1,1 0-1,-1 0 0,1 0 0,-1-1 1,1 1-1,-1 0 0,1 0 0,-1 0 1,1 1-1,0-1 0,20 0-117,-14 0 65,6 1 40,1 0 0,-1 1 0,0 1 0,0 0 1,0 0-1,24 12 0,73 40 108,-101-49-65,6 2 18,9 5 226,32 23 1,-51-33-188,0 1 0,0 0 1,-1 0-1,1 1 0,-1-1 1,0 1-1,0 0 0,0 0 0,-1 0 1,0 1-1,0-1 0,3 8 1,-6-10-53,1 0 0,0 0 1,0 0-1,-1 0 1,0 0-1,0 0 0,0 0 1,0 0-1,0 0 1,0 0-1,-1-1 0,1 1 1,-1 0-1,0 0 1,0 0-1,0 0 0,0-1 1,-1 1-1,1 0 0,-1-1 1,1 1-1,-1-1 1,0 0-1,0 1 0,0-1 1,0 0-1,0 0 1,-1 0-1,-2 1 0,-6 4 80,-1-1 0,1 0 0,-1-1 0,0-1 0,-17 5 0,4-3-143,-1-1 1,0-1-1,0-2 1,-1 0-1,1-2 0,-32-3 1,56 3-6,-1 0 1,1 0-1,-1 0 1,1-1-1,-1 1 0,1-1 1,0 0-1,-1 0 1,1 0-1,0 0 1,-4-2-1,6 3-217,5 0-3158,37-1-1351,-18-4 249</inkml:trace>
  <inkml:trace contextRef="#ctx0" brushRef="#br0" timeOffset="1">784 349 4466,'0'0'9428,"29"124"-8083,-22-83-513,-3-7 33,0-8-753,3-8-80,-2-8-64,1-8-32,3-2-1217,5 0-2256,-3-22-689</inkml:trace>
  <inkml:trace contextRef="#ctx0" brushRef="#br0" timeOffset="2">666 155 8980,'0'0'5283,"56"62"-5892,-43-60-2864</inkml:trace>
  <inkml:trace contextRef="#ctx0" brushRef="#br0" timeOffset="3">951 471 6339,'0'0'8486,"15"-13"-7803,1-1-312,27-30 0,-40 40-319,-1 0 0,0 0-1,0 0 1,0 0 0,-1 0-1,1 0 1,-1 0 0,0-1-1,0 1 1,-1 0 0,1-1 0,-1 1-1,0-1 1,0 1 0,-1-1-1,1 1 1,-1 0 0,-2-9-1,2 9-14,-1-4 39,-1 0-1,0 0 1,-1 0-1,1 0 1,-2 0-1,1 1 1,-1 0-1,0 0 1,0 0-1,-1 1 1,0-1-1,0 1 1,-1 1-1,0-1 1,0 1-1,-14-8 0,20 12-45,1 1 0,-1 0-1,1-1 1,-1 1-1,1 0 1,-1-1-1,1 1 1,-1 0 0,0 0-1,1 0 1,-1 0-1,1-1 1,-1 1-1,1 0 1,-1 0 0,0 0-1,1 0 1,-1 0-1,1 0 1,-1 0-1,0 1 1,1-1 0,-1 0-1,1 0 1,-1 0-1,1 1 1,-1-1-1,0 0 1,1 0 0,-1 1-1,0 0 1,-2 19 429,3-19-485,-2 38 14,2 0 0,2 0 0,8 43 0,-8-70 5,0 0-1,1 0 0,1-1 1,0 1-1,1-1 0,0 1 1,0-1-1,1-1 0,1 1 1,0-1-1,0 0 0,1-1 0,0 0 1,12 10-1,-16-16-15,-1-1 1,0 0-1,1 1 0,-1-2 0,1 1 1,-1 0-1,1-1 0,0 0 0,7 2 1,-10-3 9,1 1 0,-1-1 0,1 0 0,-1 0 1,1 0-1,-1 0 0,1 0 0,-1-1 1,1 1-1,-1 0 0,0-1 0,1 1 0,-1-1 1,1 1-1,-1-1 0,0 0 0,0 0 1,1 1-1,-1-1 0,0 0 0,0 0 0,0 0 1,0 0-1,0 0 0,0-1 0,0 1 0,0 0 1,-1 0-1,2-2 0,2-7-63,-1 0 0,0 0 0,0 0 0,-1 0-1,-1 0 1,0 0 0,0-12 0,-1-7-82,-4-39-1,-22-59-740,25 124 878,1-3-181,9 10-122,13 16 519,-2 1 0,-1 1 0,0 1 0,-2 1 0,17 30 0,-10-17 1162,40 47 1,-53-74-912,-10-10-432,-1 0 0,0 0 1,0 0-1,0 0 0,1 0 0,-1 0 0,0 0 1,0 0-1,0 0 0,1 0 0,-1 0 0,0 0 1,0 0-1,0 0 0,0 0 0,1 0 0,-1 0 1,0 0-1,0-1 0,0 1 0,1 0 0,-1 0 0,0 0 1,0 0-1,0 0 0,0 0 0,0 0 0,1-1 1,-1 1-1,0 0 0,0 0 0,0 0 0,0 0 1,0-1-1,2-22 434,-2 17-567,-11-276-2191,11 281 2283,0 0 1,0 0-1,0 0 1,0 0-1,0 0 1,0 0-1,0 0 1,0 0-1,0 0 0,1 0 1,-1 0-1,0 0 1,1 0-1,-1 0 1,1 0-1,-1 0 1,1 0-1,-1 0 0,1 0 1,0 0-1,0 0 1,-1 1-1,1-1 1,0 0-1,0 1 1,0-1-1,0 0 0,-1 1 1,1-1-1,0 1 1,0 0-1,0-1 1,0 1-1,0 0 1,1-1-1,-1 1 0,0 0 1,1 0-1,2 0 5,0 1-1,0-1 0,0 1 0,0 0 1,0 0-1,-1 0 0,1 1 0,0-1 1,-1 1-1,6 3 0,2 3 51,-1 0 0,0 0 0,0 1 0,0 1 0,8 10 0,43 60 758,-50-63-531,16 22 289,-15-20-217,1 0 1,1-1 0,18 19 0,-28-34-455,-1 1 0,1-1-1,0 1 1,1-1 0,-1 0 0,0-1 0,1 1 0,0-1 0,0 0 0,-1 0-1,1 0 1,0 0 0,0-1 0,1 0 0,-1 0 0,0-1 0,0 1-1,9-2 1,31-8-4013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40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92 720,'0'0'10093,"13"-8"-2810,-13 6-7168,0 0 1,0 0-1,-1 0 0,1 0 0,-1 0 0,1 0 1,-1 0-1,0 1 0,1-1 0,-1 0 0,0 0 0,0 1 1,0-1-1,-1 1 0,1-1 0,-2-2 0,-1 1-11,0 0 0,0 0 0,0 0 0,0 1 0,0 0-1,-8-4 1,0 2 56,-1 0 0,0 0 0,0 1 0,-15-1 0,-5 1-104,-34 3 0,28 1-227,33-1 135,0 1 0,1 0 0,-1 0 0,0 1 1,0-1-1,1 1 0,-1 1 0,0-1 0,1 1 0,0 0 0,0 0 1,0 0-1,0 1 0,0 0 0,1 0 0,0 0 0,0 0 0,0 1 0,0-1 1,-5 10-1,1-1-28,1 0 0,0 0 0,1 0 0,0 1 0,1 0 0,1 0 0,-4 21 0,4-3-67,1 61 1,3-79 108,0-3 7,1-1 0,-1 1 0,2 0 0,-1-1 0,2 0 0,-1 1 0,1-1 0,1 0 0,0 0 0,0-1 0,1 1 0,0-1 0,1 0 0,0 0 0,0-1 0,1 0 0,0 0 0,10 9 0,-6-8-35,1 0 0,0-1 0,0 0 0,1-1 0,0 0 0,0-1 0,0 0 0,1-2 1,0 1-1,0-2 0,0 0 0,1 0 0,14 0 0,-11-2 34,1 0-1,0-1 1,0-2 0,-1 1 0,1-2-1,-1-1 1,1 0 0,-1-1 0,28-12-1,-28 8 27,1-1 0,-2-1 0,0 0 0,0-1 0,-1-1 1,-1 0-1,0-2 0,-1 1 0,16-22 0,-23 28-3,-1-1 1,-1 0 0,0 0-1,0 0 1,0 0 0,-1-1-1,0 0 1,-1 0 0,-1 0-1,1 0 1,-1 0 0,-1-1-1,0 1 1,0-1 0,-1 1-1,-1-1 1,0 1 0,0 0-1,-1-1 1,-3-10 0,1 11 14,-1 0-1,1 0 1,-2 0 0,0 1 0,0 0-1,0 0 1,-1 1 0,-1-1 0,0 2 0,-14-13-1,5 7-13,-1 0-1,-1 1 1,0 0 0,-28-11-1,29 16-10,-1 0 0,0 2-1,0 0 1,0 1 0,0 1-1,-1 1 1,-27 0 0,39 2-16,0 0 0,1 1 1,-1-1-1,0 2 0,0-1 1,1 1-1,-1 0 0,1 1 1,-1 0-1,1 0 1,-7 4-1,9-3-39,1-1 0,0 0 1,-1 1-1,2 0 0,-1 0 0,0 0 0,1 1 1,0-1-1,0 1 0,0-1 0,1 1 1,-1 0-1,1 0 0,0 0 0,1 1 0,-2 6 1,0 1-839,2 1 1,-1 23-1,1 26-4434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54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12 375 5923,'0'0'8123,"-12"0"-5327,16 0-2834,0-1-1,0 0 1,0 0-1,0 0 1,0 0-1,-1 0 1,1-1-1,0 0 1,-1 0-1,1 0 0,-1 0 1,0 0-1,0-1 1,1 1-1,-2-1 1,1 0-1,0 0 1,-1 0-1,5-7 1,4-6 78,-2-1 1,15-32 0,-22 44-49,9-21 68,0 0 0,-2-1 0,-2-1-1,0 1 1,-2-1 0,4-53 974,-9 97-792,16 238-316,1 5 79,-17-86-1016,3-196-4034,-1 4 3199,-2-11-2562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5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10533,'0'0'2625,"132"-40"-720,-48 18 176,8-4-689,-8 8-719,-17 14-609,-20 4-64,-20 4-2705,-21 22-3250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3:2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74 3282,'0'0'17245,"0"7"-16813,-2 131-473,8 189-6,6-224-172,-9-88 96,1-1 1,0 1 0,0-1 0,11 22 0,-13-34 57,-2 0-49,1 0 0,0 0 0,0 0 0,0-1 0,0 1 0,0 0 0,0-1 0,0 1 0,1-1 0,-1 0 0,1 1 0,1 1 0,-2-7-745,-2-62 340,-10-86 0,-1 64 351,4-1 0,5-132 0,4 209 153,0 0 1,1 0 0,0 0-1,5-16 1,-5 22-1,0 1-1,0 1 0,1-1 1,0 0-1,-1 1 1,2-1-1,-1 1 0,0 0 1,1 0-1,0 0 1,7-6-1,-9 8 23,1 1-1,-1 0 1,0-1-1,1 1 1,-1 0 0,1 0-1,-1 0 1,1 1-1,0-1 1,-1 1 0,1-1-1,0 1 1,-1 0 0,1 0-1,0 0 1,-1 0-1,1 1 1,0-1 0,-1 1-1,1 0 1,0-1 0,-1 1-1,1 0 1,-1 0-1,0 1 1,1-1 0,-1 1-1,0-1 1,0 1-1,0-1 1,0 1 0,2 2-1,7 7 180,-1-1-1,-1 1 0,0 1 0,10 16 0,-7-8 2,-2 0 0,0 0 0,-1 1 0,-1 1-1,0 0 1,-2 0 0,6 39 0,-5 6 15,-1 85 0,-4-71-182,-2-72-174,-1-6 15,1 0 1,0 0 0,0-1-1,0 1 1,1 0 0,-1 0-1,1 0 1,-1 0-1,1 0 1,0 0 0,0-1-1,3 6 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3:2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10117,'0'0'2049,"132"-6"-97,-70-10-15,-2 2-1713,-8 2-224,-6 5-192,-14 5-5730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4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23 224 3986,'0'0'7182,"10"6"-4981,-6-3-1952,-1-1-48,0 0 1,0 0-1,0 0 1,0-1-1,0 1 0,0-1 1,7 3-1,-8-4-144,0 0-1,-1 0 0,1 0 0,0 0 1,-1 0-1,1-1 0,-1 1 1,1 0-1,0-1 0,-1 1 1,1-1-1,-1 0 0,1 1 1,-1-1-1,1 0 0,-1 0 0,0 0 1,1 0-1,-1 0 0,0 0 1,0 0-1,0-1 0,0 1 1,1-2-1,6-8-68,-1 0-1,0 0 1,-1-1 0,0 0-1,-1 0 1,0 0 0,-1 0-1,-1-1 1,0 0 0,0 0-1,-2 0 1,1 0 0,-2 0-1,1 0 1,-4-22 0,3 34-8,0 1 0,0-1 0,0 1 0,0-1 0,0 1 1,0-1-1,-1 1 0,1 0 0,0-1 0,0 1 1,0-1-1,-1 1 0,1-1 0,0 1 0,-1 0 0,1-1 1,0 1-1,-1 0 0,1-1 0,0 1 0,-1 0 1,1 0-1,0-1 0,-1 1 0,1 0 0,-1 0 0,1 0 1,-1-1-1,1 1 0,-1 0 0,1 0 0,0 0 1,-1 0-1,1 0 0,-1 0 0,0 0 0,-16 6-338,7 4 286,1-1-1,0 1 0,1 0 0,0 1 0,0 0 1,-9 21-1,7-15 109,1 0 1,1 0-1,0 2 1,2-1-1,0 0 1,1 1-1,0 0 0,2 1 1,1-1-1,0 0 1,1 33-1,2-48 48,0 0 0,0 1 0,0-1-1,1 0 1,-1 0 0,1 0-1,0 0 1,0 0 0,0 0 0,1 0-1,-1-1 1,1 1 0,0-1 0,0 0-1,0 0 1,0 0 0,1 0-1,-1 0 1,1-1 0,0 1 0,0-1-1,0 0 1,0 0 0,0-1-1,0 1 1,0-1 0,7 1 0,-2 0-22,1 0 1,0-1-1,0 0 1,-1 0-1,1-1 1,0-1-1,0 0 1,-1 0-1,1-1 1,0 0 0,16-6-1,-17 4-320,1-1 0,-1-1-1,0 1 1,11-10 0,36-35-4272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3:28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11 7860,'0'0'10436,"18"-10"-10388,-7 60-48,0 22 0,0 24 192,0 10-192,-2-1 0,2-17 0,3-20-96,3-20-784,1-20-1761,0-18-1729,-5-10 592</inkml:trace>
  <inkml:trace contextRef="#ctx0" brushRef="#br0" timeOffset="1">0 271 6963,'0'0'6819,"134"-52"-5618,-81 34-1201,-6 6-1057,-11 6-4817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3:28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5106,'0'0'9269,"73"147"-8405,-59-97 192,-6-6-943,1-6-113,2-12 0,1-8-1377,-3-16-2017,2-2-2432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3:29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11925,'0'0'673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3:29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75 10325,'0'24'1576,"0"156"2178,-1-155-3022,0-16-639,1-1 0,0 0 0,0 1 0,0-1 0,1 1 0,0-1 1,1 0-1,0 0 0,0 0 0,1 0 0,5 12 0,1-12-278,-4-11-394,0-20-336,-5 22 919,4-142-390,-4 94 217,8-74 1,-7 117 119,0 0 1,0 1 0,1-1 0,0 1 0,0-1-1,0 1 1,1 0 0,-1 0 0,8-10-1,-9 14 33,0-1 0,0 1-1,1 0 1,-1 0 0,1-1-1,-1 1 1,1 0 0,-1 0-1,1 0 1,0 0 0,0 1-1,-1-1 1,1 0 0,0 1-1,0-1 1,0 1 0,0 0-1,0 0 1,-1-1 0,1 1-1,0 0 1,0 1 0,0-1-1,0 0 1,0 1 0,0-1-1,-1 1 1,1-1-1,0 1 1,0 0 0,-1-1-1,1 1 1,1 2 0,4 2 88,-1 1 0,0-1 1,0 2-1,-1-1 0,0 1 0,0-1 1,-1 1-1,1 1 0,-2-1 1,5 9-1,8 24 1070,0 1 1,13 63 0,-11-38-596,-17-62-551,0 0 1,1 0-1,0 0 1,-1 0-1,1-1 0,3 4 1,-5-6-95,1-1 0,-1 1 1,1 0-1,-1-1 0,1 0 0,-1 1 0,1-1 1,-1 1-1,1-1 0,-1 0 0,1 1 1,0-1-1,-1 0 0,1 1 0,-1-1 1,1 0-1,0 0 0,1 0 0,-2 0-162,1 0 0,0 0 0,0 0 0,0-1 0,-1 1 0,1 0 0,0-1 0,0 1 1,-1-1-1,1 1 0,0-1 0,-1 1 0,1-1 0,-1 1 0,1-1 0,0 0 0,-1 1 0,0-1 0,1 0 0,0 0 0,12-30-7714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3:29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790 114 6403,'0'0'13422,"-6"-10"-12437,2 5-848,1-1-59,0 1 1,-1 0 0,0 0-1,0 1 1,0-1-1,-1 1 1,0 0 0,1 0-1,-1 0 1,-1 1 0,1 0-1,0 0 1,-9-4-1,-12-1-26,0 0 0,0 2 0,-1 1-1,0 1 1,0 1 0,-40 1 0,47 2-109,0 2 0,1 0 0,-1 1 1,1 1-1,-1 1 0,1 0 0,0 2 1,1 0-1,-28 15 0,24-8-19,-1 1 1,2 1-1,0 1 1,2 1-1,-1 1 0,2 0 1,-24 34-1,32-39 46,1 0-1,0 1 1,1 0-1,1 0 0,1 1 1,0-1-1,1 1 1,0 1-1,1-1 1,1 1-1,1 0 1,1-1-1,0 21 1,1-29 19,1-1 0,0 0 0,1 1 0,-1-1 1,2 0-1,-1 0 0,1 0 0,0 0 1,0-1-1,1 1 0,7 10 0,-3-8 2,0 0-1,0 0 1,1-1-1,0 0 0,0-1 1,18 11-1,2-2 34,0-2 1,1-1-1,1-1 0,45 11 1,-9-7-598,1-2 0,0-3 0,115 3 0,-118-14-4424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4:0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10 377 5010,'0'0'13687,"-2"-6"-13071,-3-18-91,3 18 297,2 8-839,0 0 0,-1 0-1,1 0 1,1 0 0,-1 0-1,0 0 1,0-1 0,1 1 0,-1 0-1,1 0 1,-1 0 0,1 0-1,0-1 1,1 4 0,19 25-56,-10-15 122,0 3 35,-8-12-75,-1-1 1,2 0 0,-1 0-1,1-1 1,-1 1 0,9 7-1,-10-11-12,0 1-1,1-1 1,-1 0 0,1 0-1,-1 0 1,1 0-1,0 0 1,-1-1-1,1 1 1,0-1-1,-1 1 1,1-1-1,0 0 1,0 0 0,-1 0-1,1 0 1,0-1-1,4-1 1,4-1-5,-1-1-1,0 0 1,0 0 0,-1-1 0,1 0 0,-1-1-1,-1 0 1,13-11 0,-5 5 10,234-160 437,-181 131-353,134-58 0,-134 72-40,112-28 0,-146 47-93,1 1 0,1 2 0,-1 2 0,1 1 0,41 4 0,-75-2-126,-1-1 0,1 2 0,-1-1 0,0 0 0,1 0 0,-1 1-1,1-1 1,-1 1 0,0 0 0,0 0 0,1 0 0,-1 0 0,0 0 0,0 0 0,0 1 0,0-1-1,0 0 1,0 1 0,-1 0 0,1 0 0,0-1 0,-1 1 0,1 0 0,-1 0 0,2 3-1,0 17-5988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4:1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1 442 6851,'0'0'11357,"25"5"-8187,-3 16-3434,43 34 520,-60-51-258,1-1 0,0 0 0,0 0 0,0-1 0,1 0 1,-1 0-1,1-1 0,-1 1 0,1-1 0,-1-1 0,1 1 0,11-2 1,1 0 5,-1-1 0,0 0 0,30-10 0,3-6 42,0-2 0,64-37 0,-82 40-32,142-74 153,128-64 194,-207 111-174,121-37 0,-76 44-158,-120 34-60,0 0-1,1 1 1,-1 1-1,35 3 1,-53-2-78,-1 0 1,1 1 0,0-1-1,-1 0 1,1 1 0,-1-1 0,0 1-1,1 0 1,-1-1 0,1 1-1,-1 1 1,0-1 0,0 0 0,0 0-1,0 1 1,0-1 0,0 1-1,0 0 1,0-1 0,0 1 0,-1 0-1,1 0 1,-1 0 0,1 1-1,-1-1 1,0 0 0,0 0 0,0 1-1,0-1 1,0 0 0,-1 1-1,1-1 1,0 5 0,1 42-6188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61 861 8196,'0'0'1702,"7"-18"-848,24-67 371,26-115 1,-50 160-1056,-2 0-1,-2 0 1,-1 0-1,-3 0 1,-5-43-1,4 64-52,-1 0-1,-1 0 1,-1 0-1,-1 0 1,0 1 0,-1 0-1,-1 0 1,-1 1-1,-1 0 1,0 1-1,-1 0 1,-18-21-1,26 34-52,0 0 0,0 0-1,0 1 1,-1-1 0,-6-3 0,10 6-35,-1-1 0,1 1 0,-1 0 0,0 0 0,1-1 0,-1 1 0,0 0 0,1 0 0,-1 0 0,0 0 0,1 0 0,-1 0 0,0 0 0,1 0 0,-1 0 0,0 0 0,1 0 0,-1 0 0,0 1 0,1-1 0,-1 0 0,0 0 0,1 1 0,-1-1 0,1 0 0,-1 1 0,0-1 0,1 1 0,-1-1 0,1 0 0,-1 1 0,1-1 0,-1 1 0,1 0 0,0-1 0,-1 1 0,1-1 0,0 1 0,-1 0 0,1-1 0,0 1 0,0 0 0,0-1 0,0 1 0,-1 0 0,1-1 0,0 1 0,0 0 0,0 0 0,-3 31 224,1-1 0,2 33 0,0-25-276,14 410-192,-8-377 123,4-1-1,3 0 1,3 0-1,31 85 1,-41-140 107,0 0 0,2 0 0,0-1 0,18 26 0,-23-38-182,0 1-1,0 0 1,0-1 0,0 0 0,0 1-1,1-1 1,-1-1 0,1 1 0,0 0-1,0-1 1,0 0 0,0 0 0,0 0-1,1-1 1,-1 1 0,0-1 0,1 0-1,-1 0 1,1 0 0,0-1 0,7 0-1,-10 0-70,-1 0-1,1 0 1,0 0-1,-1-1 1,1 1-1,-1-1 1,1 1-1,-1-1 1,1 1-1,-1-1 0,1 0 1,-1 0-1,0 0 1,1 0-1,-1 0 1,2-2-1,1-2-899,0-1-1,-1 0 0,0 0 1,4-10-1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1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79 499 8644,'0'0'6013,"9"-26"-5516,-2 9-365,1-4 40,-1 0 0,-1-1 0,0 1 0,-2-1 0,0 0 0,0-43 0,-4 50-103,0 0 0,-2 0-1,0 0 1,0 0 0,-2 0-1,0 1 1,0-1 0,-2 1 0,1 0-1,-2 0 1,0 1 0,0 0-1,-2 0 1,1 1 0,-21-22-1,8 20 415,20 14-473,1-1-1,0 1 1,0 0-1,0 0 0,-1 0 1,1 0-1,0 0 1,-1 0-1,1 0 1,0-1-1,0 1 1,-1 0-1,1 0 0,0 0 1,0 0-1,-1 0 1,1 0-1,0 0 1,0 0-1,-1 1 1,1-1-1,0 0 0,0 0 1,-1 0-1,1 0 1,0 0-1,0 0 1,-1 0-1,1 1 1,0-1-1,0 0 0,-1 0 1,1 0-1,0 0 1,0 1-1,0-1 1,0 0-1,-1 0 0,1 1 1,0-1-1,0 0 1,0 0-1,0 1 1,0-1-1,0 0 1,0 0-1,0 1 0,0-1 1,0 0-1,0 0 1,0 1-1,-3 15 204,1 0-1,1 1 1,1 24-1,0-5-115,0-24-72,-1 52 58,13 118-1,-9-161-88,1 0-1,1 0 0,1-1 0,1 0 1,1 0-1,0-1 0,1 0 0,2-1 1,22 33-1,-28-44 8,1 0 0,1 0-1,-1 0 1,1-1 0,0 0 0,10 6-1,-13-9-57,1-1-1,0 1 0,0-1 0,-1-1 0,1 1 0,1-1 0,-1 1 0,0-1 1,0-1-1,0 1 0,1-1 0,5 0 0,-7 0-113,0-1 0,-1 1 0,1-1 0,-1 0 0,1 0 0,-1 0 0,0-1 0,1 1 0,-1-1 0,0 1 0,0-1 0,0 0 0,0 0 0,0-1 0,0 1 0,-1 0 1,1-1-1,-1 0 0,0 0 0,1 0 0,-1 0 0,-1 0 0,4-5 0,23-50-5232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211 133 9220,'0'0'3799,"-20"-17"-1534,-66-53-360,75 61-1525,0 1 0,-18-11 0,25 18-280,0-1-1,0 1 1,0-1 0,0 1-1,-1 0 1,1 1-1,-7-1 1,11 1-91,0 0 0,-1 0-1,1-1 1,0 1 0,-1 0 0,1 0 0,0 0 0,-1 0-1,1 0 1,0 0 0,-1 1 0,1-1 0,0 0-1,0 0 1,-1 0 0,1 0 0,0 0 0,-1 0-1,1 0 1,0 1 0,0-1 0,-1 0 0,1 0-1,0 0 1,0 1 0,0-1 0,-1 0 0,1 0-1,0 1 1,0-1 0,0 0 0,-1 0 0,1 1-1,0-1 1,0 0 0,0 1 0,0-1 0,0 0-1,0 1 1,-2 10 40,0 1 0,2-1 0,-1 1 0,2 14 0,-1 1-30,1 29-68,3 1-1,1-1 0,4 0 0,1 0 0,23 68 1,-31-118 35,11 27-103,-12-32 98,-1 0 0,1 0-1,-1 0 1,1 0 0,-1 0 0,1 0-1,-1 0 1,1 0 0,0 0 0,0-1 0,-1 1-1,1 0 1,0 0 0,0-1 0,0 1 0,0-1-1,0 1 1,0-1 0,0 1 0,0-1-1,0 1 1,0-1 0,0 0 0,2 1 0,-3-2-8,0 1 0,1 0 0,-1 0 0,1 0 0,-1 0 0,0 0 1,1 0-1,-1 0 0,0-1 0,1 1 0,-1 0 0,0 0 0,1-1 1,-1 1-1,0 0 0,1 0 0,-1-1 0,0 1 0,0 0 0,1-1 0,-1 1 1,0 0-1,0-1 0,0 1 0,1 0 0,-1-1 0,0 1 0,0-1 1,5-18-298,-1 0 1,-1 0 0,0-1-1,-2 1 1,0-23 0,-1 21 224,2-24-767,-8-58 0,4 81 739,-2 1-1,0 1 1,-2-1 0,-13-35-1,32 120 1281,25 48-528,44 160 1575,-61-171-1148,-4 0 0,-5 2 0,-2 203-1,-11-286-696,0 1 0,-8 39 0,7-53-237,0 0-1,0-1 0,-1 1 1,0 0-1,0-1 0,0 0 1,-1 0-1,0 0 0,0 0 1,0-1-1,-10 10 0,12-14-94,0 1 0,0 0-1,0-1 1,0 1-1,0-1 1,0 0 0,-1 0-1,1 0 1,0 0-1,-1 0 1,1 0 0,-4 0-1,4-1-3,1 0 0,-1 0 0,1 0 0,-1 0 0,0 0 1,1 0-1,-1-1 0,1 1 0,0-1 0,-1 1 0,1-1 0,-1 0 0,1 1 0,0-1 0,-1 0 0,0-1 0,-2-2 12,1 1 0,-1-1-1,1 0 1,0-1 0,1 1 0,-1 0 0,1-1-1,-1 0 1,1 0 0,1 1 0,-2-6 0,-7-26-154,2-1 1,2 0 0,-2-50 0,8-115-891,3 163 483,2 1 0,2-1 1,1 1-1,19-52 0,67-141-4722,-91 223 4965,51-111-5198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8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 5138,'0'0'9028,"-22"12"-6704,9-2-2377,1 1 0,1 1 0,-1-1 0,2 2 0,-17 23 0,-36 75-22,35-59-63,6-12-96,-69 130-620,87-158 624,0 0 0,1 0 1,1 1-1,0-1 0,0 1 1,2-1-1,-1 1 0,2-1 0,2 24 1,-2-35 196,-1 0 0,1 0-1,-1 0 1,1 0 0,-1 0 0,1 0 0,-1 0 0,1 0 0,0-1 0,-1 1 0,1 0 0,0 0 0,0-1-1,0 1 1,0 0 0,-1-1 0,1 1 0,0-1 0,0 1 0,0-1 0,0 0 0,0 1 0,0-1-1,0 0 1,1 0 0,-1 0 0,2 1 0,34 0-1026,-28-2 782,-3 1 193,-1-1 0,1 0-1,-1 0 1,1 0 0,-1-1-1,1 0 1,-1 0 0,0 0 0,0-1-1,0 1 1,0-1 0,0 0-1,-1-1 1,1 1 0,-1-1-1,7-8 1,4-6 180,0-1 0,20-35 0,-21 33 14,-1 0 55,5-6 998,21-44 1,-87 161 399,-11 21-1558,54-99-11,0 0 1,1 0 0,0 1 0,1 0 0,1-1-1,0 1 1,-1 17 0,3-29-1,1-1 0,-1 0 0,0 1 0,0-1 0,0 0 0,0 1 0,0-1 0,1 0 0,-1 0 0,0 1 1,0-1-1,1 0 0,-1 0 0,0 1 0,0-1 0,1 0 0,-1 0 0,0 0 0,1 1 0,-1-1 0,0 0 0,1 0 0,-1 0 0,0 0 0,1 0 0,-1 0 0,0 0 0,1 0 0,-1 0 0,0 0 0,1 0 0,-1 0 0,0 0 0,1 0 0,-1 0 1,1 0-1,14-3-47,-15 3 46,7-2-72,0 0 0,0-1 0,-1-1 0,1 1 0,-1-1 0,0 0 0,0 0 1,0-1-1,0 1 0,5-8 0,5-5-52,0-1 1,12-20 0,60-106 137,-51 80 55,-36 62-43,-1 1 0,1 0 1,-1 0-1,1 0 0,0 0 0,-1 0 0,1 0 0,0 0 0,0 0 1,-1 0-1,1 0 0,0 1 0,0-1 0,2-1 0,-3 3 67,1 1-1,-1-1 0,1 0 0,-1 0 1,0 1-1,0-1 0,0 0 0,0 0 1,0 1-1,0-1 0,0 0 0,0 1 1,0-1-1,-1 2 0,-2 19 140,-1 0-1,-2 0 1,0 0-1,-1-1 1,-11 24-1,9-26-63,1 2 0,0-1 0,2 1 0,1 0 0,0 1-1,-2 38 1,6-55-214,4 17-1456,-3-21 1425,0-1 0,1 1 0,-1-1 1,0 0-1,1 1 0,-1-1 0,1 0 1,-1 1-1,0-1 0,1 0 0,-1 0 1,1 1-1,-1-1 0,1 0 0,-1 0 1,1 0-1,-1 0 0,1 1 0,-1-1 1,1 0-1,-1 0 0,1 0 0,-1 0 1,1 0-1,-1 0 0,1 0 0,-1-1 1,1 1-1,-1 0 0,1 0 0,-1 0 1,1 0-1,-1-1 0,1 1 0,-1 0 1,0 0-1,1-1 0,0 0 0,14-11-5299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2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95 372 7507,'-5'23'1124,"-1"1"-717,-16 66 676,2-21 2442,17-65-1816,1-10-1139,0-21-772,2 16 460,-17-142 461,8 85-696,3-1-1,4-102 1,2 168-19,0-1 1,0 1 0,1-1 0,-1 1-1,1-1 1,0 1 0,0 0 0,0-1 0,0 1-1,1 0 1,-1 0 0,1 0 0,0 0-1,0 0 1,0 0 0,0 0 0,1 1-1,4-5 1,-4 5 8,1 1 0,0-1 0,-1 0-1,1 1 1,0 0 0,0 0 0,0 0 0,0 0 0,1 1-1,-1 0 1,0-1 0,0 2 0,0-1 0,8 2-1,-8-2-6,-1 1-1,1 0 0,0 0 0,-1 0 0,1 1 0,-1-1 0,1 1 0,-1 0 0,0 0 1,1 0-1,-1 0 0,0 1 0,-1-1 0,1 1 0,0 0 0,-1 0 0,1 0 0,-1 0 0,0 0 1,2 5-1,2 5-504,0-1 0,-1 1 0,-1 0 0,3 17 0,0-10-4095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5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217 763 7940,'0'0'3967,"-15"-19"-2041,-52-61-173,55 64-1149,0 1 0,-2 1 0,0 0 0,-27-21 0,24 27-33,17 8-538,0 0 0,-1 0 0,1 0 0,-1 0 0,1 0 0,-1 0 0,1 0 0,-1 0 0,1 0 0,0 0 0,-1 0 0,1 0 0,-1 0 0,1 1 0,-1-1-1,1 0 1,0 0 0,-1 0 0,1 1 0,0-1 0,-1 0 0,0 1 0,0 1 28,0 0-1,0 0 0,0 1 1,0-1-1,1 0 0,-1 1 0,0-1 1,1 0-1,0 1 0,-1 3 1,-5 258-71,6-260 12,0 16-18,2-1 0,0 1 1,7 27-1,-8-40-18,1 0-1,0 0 1,1 0 0,0-1 0,0 1 0,1-1 0,-1 0 0,1 0-1,0 0 1,1 0 0,0-1 0,7 8 0,-10-12 5,-1 1 0,0-1 0,1 0 0,-1 0 0,1 1 0,-1-1 0,1 0 0,0-1 0,-1 1 0,1 0 0,0 0-1,0-1 1,-1 1 0,1-1 0,0 1 0,0-1 0,0 0 0,0 0 0,0 0 0,0 0 0,0 0 0,-1 0 0,1-1 0,0 1 0,0-1 0,0 1 0,0-1 0,-1 1 0,1-1 0,0 0 0,-1 0 0,1 0 0,0 0 0,-1 0 0,1 0 0,-1-1 0,0 1 0,1 0 0,-1-1 0,0 1 0,2-4 0,2-3-73,0-2 1,0 1-1,-1-1 1,0 1 0,0-1-1,2-14 1,2-12-249,-1-1-1,-2 0 1,0-49 0,-5 58-7,-1 0 1,-2 1-1,0-1 1,-2 0-1,-8-27 1,2 27 24,8 21 164,1 0 0,-1-1-1,1 1 1,0-1-1,-1-11 1,5 40 243,0-1-1,1 0 1,11 37 0,1 2 343,2 42 837,9 40-32,-19-111-810,1-1 0,20 45 0,-26-68-330,-1-4-43,0 1-1,0-1 1,0 0 0,0 0 0,0 1 0,0-1-1,1 0 1,-1 0 0,1 0 0,0 0 0,-1-1-1,1 1 1,4 2 0,-6-16 13,1-58-32,-9-203-997,3 230 612,1 20-47,2-1 0,0-1 0,3-33-1,-1 58 396,0-1 0,0 1 0,0 0 0,0 0-1,0-1 1,0 1 0,0 0 0,0-1 0,0 1-1,0 0 1,0-1 0,0 1 0,0 0 0,0 0-1,0-1 1,1 1 0,-1 0 0,0-1 0,0 1-1,0 0 1,1 0 0,-1 0 0,0-1 0,0 1-1,0 0 1,1 0 0,-1 0 0,0-1 0,0 1-1,1 0 1,-1 0 0,0 0 0,1 0 0,-1 0-1,0 0 1,0-1 0,1 1 0,-1 0 0,0 0-1,1 0 1,-1 0 0,2 1-3,0-1 1,0 0-1,-1 0 0,1 1 0,0-1 1,-1 1-1,1 0 0,-1-1 0,1 1 1,-1 0-1,1 0 0,-1 0 0,1 0 1,-1 0-1,0 0 0,0 1 0,0-1 1,1 0-1,0 3 0,19 33-83,-5 2 636,-2 0 1,-2 1-1,-2 0 1,7 57 0,-1-12 657,-14-75-988,-2-6-146,1 0 1,-1-1-1,1 1 0,0 0 1,0 0-1,0 0 1,1-1-1,0 1 1,-1-1-1,1 1 1,0-1-1,4 6 0,-6-9-57,1 0 0,-1 0 0,0 0 0,0 0-1,0 0 1,0 0 0,0 0 0,1 0 0,-1 0-1,0 0 1,0 0 0,0 0 0,0 0 0,0 0-1,0 0 1,1 0 0,-1 0 0,0 0 0,0-1-1,0 1 1,0 0 0,0 0 0,0 0 0,1 0-1,-1 0 1,0 0 0,0 0 0,0 0 0,0 0-1,0 0 1,0-1 0,0 1 0,0 0 0,0 0-1,0 0 1,0 0 0,1 0 0,-1 0 0,0 0-1,0-1 1,0 1 0,0 0 0,0 0 0,0 0-1,0 0 1,0 0 0,0-1 0,0 1 0,0 0-1,0 0 1,0 0 0,0 0 0,0 0 0,-1 0-1,1-1 1,0 1 0,0 0 0,0 0 0,0 0-1,4-52-467,-4-63 0,-1 49-135,1-89-2325,0 148 2682,3-33-1353,-2 38 1501,-1 0 1,1 0 0,-1 0-1,1 0 1,-1 0-1,1 1 1,0-1 0,0 0-1,0 1 1,0-1 0,0 0-1,0 1 1,0-1 0,1 1-1,-1 0 1,3-2-1,-3 2 68,-1 1 0,1-1 0,0 1-1,0 0 1,0-1 0,-1 1-1,1 0 1,0 0 0,0-1 0,0 1-1,0 0 1,0 0 0,-1 0-1,1 0 1,0 0 0,0 0 0,0 1-1,0-1 1,0 0 0,-1 0-1,1 1 1,0-1 0,0 0-1,0 1 1,-1-1 0,1 1 0,0-1-1,0 1 1,-1-1 0,1 1-1,0 0 1,2 2-8,0 1 1,0-1-1,-1 1 0,1-1 0,3 9 1,8 22 324,-1 1 1,-2 0 0,11 65-1,15 45 1466,-31-127-1330,0-1-1,2 0 0,0 0 1,1-1-1,0 0 0,12 15 1,-17-26-280,0-1 1,1 1-1,-1-1 1,1 0 0,0 0-1,0 0 1,0-1-1,9 5 1,-12-7-105,0 0 0,1 0 0,-1 0 0,0-1 0,0 1 0,0-1 0,0 1-1,1-1 1,-1 0 0,0 0 0,0 0 0,0 0 0,1 0 0,-1 0 0,0-1 0,0 1 0,0-1 0,1 1 0,-1-1 0,0 0 0,0 0 0,0 0 0,0 0 0,-1-1 0,1 1 0,0 0-1,3-3 1,2-5 25,-1 1-1,1-1 1,-1-1-1,-1 1 1,0-1 0,0 0-1,-1 0 1,0-1-1,4-19 1,-2 4 72,-2-2 0,3-51 0,-7 56-129,0 1 0,-2-1 0,-1 1 0,-1-1 0,-10-35 0,9 43-46,-1 0 0,0 0 0,-1 0 0,-1 1 0,0 0 0,-1 0 0,-1 1 0,-15-18 0,24 30 31,0 0 0,0 0 0,0 0-1,0 0 1,-1 0 0,1 0 0,0 1-1,0-1 1,-1 0 0,1 0 0,0 1-1,-1-1 1,-1 1 0,3-1 5,-1 1 1,0 0 0,0 0-1,1 1 1,-1-1-1,0 0 1,1 0 0,-1 0-1,0 0 1,1 1 0,-1-1-1,0 0 1,1 0-1,-1 1 1,0-1 0,1 1-1,-1-1 1,1 0 0,-2 2-1,0 1 11,-1 1 0,1 0 0,-1 0 0,1 0 0,0 0 0,-2 9 0,-18 47 49,3 1 0,2 1 0,3 0 1,3 1-1,-3 66 0,14-119-68,0 0 0,0-1 0,0 1-1,2-1 1,3 18 0,-5-25 0,1-1 1,-1 1-1,1 0 0,0-1 1,0 1-1,-1-1 0,1 0 1,0 1-1,0-1 0,1 0 1,-1 1-1,0-1 0,0 0 1,0 0-1,1 0 0,-1 0 1,1 0-1,-1 0 0,1-1 0,-1 1 1,1 0-1,-1-1 0,1 1 1,0-1-1,-1 0 0,1 1 1,0-1-1,-1 0 0,1 0 1,0 0-1,-1 0 0,1 0 1,0 0-1,-1-1 0,1 1 1,0-1-1,-1 1 0,1-1 1,1 0-1,0 0-12,0-1 1,0 1-1,0-1 1,-1 1-1,1-1 1,0 0-1,-1 0 1,1 0-1,-1 0 0,0 0 1,0-1-1,3-3 1,19-36-50,-22 39 65,12-27-9,-2-1 0,-1 0 0,-1-1 1,-2 0-1,7-52 0,-8 7-5,-2-100 0,-7 121-13,-2-1-1,-16-69 1,-38-105-104,45 186 81,26 99 405,125 496 1380,-124-466-1559,-8-36-126,3-1 1,2 0-1,20 55 0,-17-80-402,-14-22 336,0 0 1,1 1 0,-1-1 0,0 0-1,1 0 1,-1 0 0,0 1 0,1-1-1,-1 0 1,0 0 0,1 0 0,-1 0 0,1 0-1,-1 1 1,0-1 0,1 0 0,-1 0-1,1 0 1,-1 0 0,0 0 0,1 0-1,-1 0 1,1-1 0,0 1-44,-1-1 0,1 1 0,0-1 0,-1 1 0,1-1 0,-1 1 1,1-1-1,-1 1 0,1-1 0,-1 0 0,1 1 0,-1-1 0,1 0 0,-1 0 0,0 1 0,1-3 1,3-11-450,0-1 1,-1 0 0,0 1 0,1-26 0,-4-69-342,0 59 196,-7-183-4604,8 312 6424,3 1 0,3-1 0,23 98 0,-26-161-783,0-1 0,2 1 0,0-1 0,9 17 0,-13-28-306,0 0-1,1 0 1,-1 0 0,1 0 0,0-1 0,0 1 0,0-1 0,1 0 0,-1 1-1,1-2 1,0 1 0,0 0 0,0-1 0,0 0 0,0 0 0,0 0-1,1 0 1,5 1 0,-8-2-24,0-1-1,-1 0 0,1 0 1,0 0-1,0 0 1,-1 0-1,1 0 0,0-1 1,0 1-1,-1 0 1,1-1-1,0 1 0,-1-1 1,1 0-1,-1 0 1,1 1-1,-1-1 0,1 0 1,-1 0-1,1-1 1,-1 1-1,0 0 0,0 0 1,2-2-1,1-3-14,-1 0 0,0 0 1,0 0-1,5-12 0,-6 13-2,8-26 91,-1-1-1,-1 0 1,-2-1 0,4-65-1,-8 39-366,-12-114 0,-13 50-539,7 45-652,17 137 692,47 260 3412,-14-129-1079,-28-156-1166,-2-10 6,-1 2 0,0 25 1,-3-49-300,-1-6 36,-18-47-754,2-1 0,3 0 0,-10-69 0,14 42-1395,0-124 0,10 190 1697,-1 0-136,1 0 1,0 0 0,1 1-1,1-1 1,0 0-1,0 1 1,5-14-1,-6 25 394,-1-1 0,1 1 0,-1 0 0,1-1 0,0 1 0,-1-1 0,1 1-1,0 0 1,0 0 0,0-1 0,0 1 0,0 0 0,0 0 0,1 0 0,-1 0-1,0 0 1,0 0 0,1 1 0,-1-1 0,3-1 0,-3 2 59,0 0 1,0 0 0,0 1-1,1-1 1,-1 0 0,0 0-1,0 1 1,0-1-1,0 1 1,0-1 0,1 1-1,-1-1 1,0 1 0,0 0-1,-1-1 1,1 1-1,0 0 1,0 0 0,0 0-1,1 1 1,4 6 407,0 0 0,0 1 1,-1 0-1,6 14 0,-11-23-427,26 57 1657,47 91 686,-59-125-2163,0-1 0,2 0 1,0-1-1,24 24 1,2-10 318,-31-27-291,0 1 1,-1 1-1,14 14 0,-23-22-213,0-1 0,0 0 0,0 1 0,0-1 0,0 1 0,0-1 0,0 1 0,0 0 0,-1-1 0,1 1 0,-1 0 0,1-1 0,-1 1 0,0 0-1,1 0 1,-1-1 0,0 1 0,0 0 0,0 0 0,-1 0 0,1-1 0,-1 4 0,0-3 14,0 1 0,-1-1-1,1 1 1,-1-1 0,0 0 0,0 1-1,0-1 1,0 0 0,0 0 0,0 0-1,0-1 1,-5 3 0,-6 3-67,0 0 0,0-1 0,-1-1 0,-16 5 0,28-10 9,-11 4-277,-1-1 1,0-1-1,0 0 0,-28 0 0,41-5-174,1-3 419,1 0 0,0 0 0,0 0 0,1 1 0,0-1-1,0 0 1,0 1 0,0-1 0,4-5 0,35-51-348,-18 29 389,0-4-28,-1-1-1,18-43 1,-32 62 84,-1-1 0,-1 1 0,-1-1 0,0 0 0,-2-1-1,2-32 1,-5 41-25,1 4 53,-1 0 0,0 0 0,0 0 0,-2-11 0,2 18-34,-1 0 0,1 0 0,0 0 0,0 1 0,0-1 0,-1 0 0,1 0 1,0 0-1,-1 0 0,1 0 0,-1 1 0,1-1 0,-1 0 0,1 0 0,-1 1 0,0-1 1,1 1-1,-1-1 0,0 0 0,1 1 0,-1-1 0,0 1 0,0-1 0,0 1 0,1 0 1,-1-1-1,0 1 0,0 0 0,0 0 0,0-1 0,0 1 0,0 0 0,0 0 0,0 0 0,1 0 1,-1 0-1,0 0 0,0 0 0,0 1 0,0-1 0,0 0 0,0 0 0,0 1 0,1-1 1,-2 1-1,-1 1 38,0 0 1,0 0 0,0 1 0,1-1-1,-1 1 1,1-1 0,0 1 0,0 0-1,0 0 1,0 0 0,0 0 0,1 0-1,-1 1 1,1-1 0,0 0 0,0 1-1,-1 4 1,0-1 6,-6 18-20,2 1 0,1 0 1,-3 49-1,8 81-166,1-141 114,1 1 1,0-1-1,1 0 1,0 0 0,2-1-1,-1 1 1,13 23-1,-14-32-2,0 0-1,1-1 0,0 1 0,0-1 1,0 0-1,1 0 0,0 0 0,9 7 1,-10-10-4,0 1 0,0-1 1,0 0-1,0-1 1,0 1-1,1-1 0,-1 1 1,0-1-1,1-1 0,-1 1 1,1 0-1,-1-1 1,1 0-1,5-1 0,-7 1 10,1-1-1,-1 0 1,1 0-1,-1 0 1,1 0-1,-1-1 1,0 1-1,0-1 1,0 0-1,0 0 0,0 0 1,0 0-1,0-1 1,0 1-1,-1-1 1,0 1-1,4-6 1,2-4-6,0 0 0,-1-1 0,6-14 0,-10 20 1,6-15-88,-1-1-1,-1 0 1,0 0-1,-2 0 1,-1-1 0,1-27-1,-2-8-643,-7-76 0,-10 53-716,17 205 3054,5 0 0,36 181 0,-40-285-1235,-4-19-358,1 0 1,-1 0-1,0 0 0,0 0 0,0 0 0,0 0 1,0 0-1,0 0 0,0 0 0,0 0 0,0 0 1,0 0-1,0 0 0,0 0 0,1 0 0,-1 0 0,0 0 1,0 0-1,0 0 0,0 0 0,0 0 0,0 0 1,0 0-1,0 0 0,0 0 0,0 0 0,0 0 1,0 0-1,0 0 0,0 0 0,0 0 0,0 1 1,1-1-1,-1 0 0,0 0 0,0-10 1,-6-464-3869,6 402 1234,0 67 2238,0 1 0,0 0 0,0 0 0,1 0 0,0 0 0,2-8 0,-3 11 330,1 1 0,-1-1 1,1 0-1,-1 1 0,1-1 0,-1 0 0,1 1 0,-1-1 1,1 1-1,0-1 0,0 1 0,-1-1 0,1 1 1,0-1-1,-1 1 0,1 0 0,0 0 0,0-1 1,0 1-1,0 0 0,-1 0 0,1 0 0,0 0 0,0 0 1,0 0-1,0 0 0,-1 0 0,1 0 0,0 0 1,0 0-1,0 1 0,1-1 0,0 1 47,-1 0-1,1-1 0,0 1 1,0 0-1,-1 0 1,1 0-1,0 0 1,-1 0-1,1 0 1,-1 0-1,0 0 0,1 1 1,-1-1-1,0 1 1,0-1-1,0 1 1,0-1-1,0 1 1,1 2-1,11 38 319,-11-30-147,11 60 2288,-4 0 1,1 95 0,-1-9 912,-10-302-3418,2 62-631,-2 13-301,0 16-1682,5-55 1,-4 104 2282,1 1 0,-1-1 0,1 1 0,0-1 0,0 1 0,3-6 0,-4 8 313,1 0 0,-1 1 0,1-1 0,-1 0 0,1 1 0,-1-1 0,1 0 0,0 1 0,-1-1 0,1 1 0,0-1 1,0 1-1,0-1 0,-1 1 0,1-1 0,0 1 0,0 0 0,0-1 0,0 1 0,0 0 0,-1 0 0,1 0 0,0 0 0,0 0 1,0 0-1,2 0 0,-2 0 60,0 0 1,0 0 0,0 1-1,0-1 1,0 0 0,0 1 0,0-1-1,0 1 1,0-1 0,0 1-1,0-1 1,0 1 0,0 0-1,0-1 1,0 1 0,0 0-1,-1 0 1,1 0 0,0 0 0,-1 0-1,1 0 1,0 1 0,7 16 251,-1 1 0,0 0 1,6 35-1,-8-31 243,7 31 770,-5-20-244,1-1 1,1 0 0,25 56 0,-31-81-864,1-1 0,-1 0-1,2-1 1,-1 1-1,1-1 1,0 0 0,0 0-1,0 0 1,1 0 0,0-1-1,0 0 1,1-1-1,-1 1 1,1-1 0,0 0-1,0-1 1,0 0 0,1 0-1,-1 0 1,1-1-1,13 2 1,-14-3-83,-1 0 0,1-1 0,0 0 0,-1 0 0,1-1 0,-1 0 0,1 0 0,-1 0 0,0-1 0,1 0 0,-1 0 1,0-1-1,0 0 0,0 0 0,7-5 0,-5 2-4,-1-1 0,1 0 0,-1 0 0,-1-1 1,1 0-1,-1 0 0,-1 0 0,0-1 1,6-11-1,-4 6-56,-2-1-1,1 1 1,-2-1 0,0 1 0,0-1 0,-2-1 0,1 1 0,-2 0-1,0 0 1,-1-1 0,-1 1 0,-4-28 0,0 23-299,0-1 0,-1 1 0,-1 0 1,-1 1-1,-1 0 0,0 0 0,-1 1 0,-21-28 1,-1 11-1582,15 25 574,16 10 1290,1 0 1,-1 1 0,1-1 0,-1 0-1,1 0 1,-1 0 0,0 1 0,1-1-1,-1 0 1,1 1 0,-1-1 0,1 0-1,-1 1 1,1-1 0,0 0 0,-1 1-1,1-1 1,-1 1 0,1-1 0,0 1-1,-1-1 1,1 1 0,0-1 0,0 1-1,-1 0 1,1-1 0,0 1 0,0-1-1,0 1 1,0 0 0,0-1 0,0 1-1,0 0 1,-5 29 273,2 0-1,1 0 1,3 52-1,1-17 359,-3 7 286,1 70 947,2-112-1314,0-1 0,12 48 0,-11-66-407,-3-7-93,1-1 0,0 0 0,-1 0 0,1 1 0,1-1 0,-1 0-1,0 0 1,1 0 0,-1 0 0,1 0 0,3 3 0,-5-6-36,0 0 1,1 0 0,-1 1 0,0-1-1,0 0 1,0 0 0,0 0-1,0 0 1,1 0 0,-1 0-1,0 0 1,0 0 0,0 1 0,0-1-1,1 0 1,-1 0 0,0 0-1,0 0 1,0 0 0,1 0-1,-1 0 1,0 0 0,0 0-1,0 0 1,1 0 0,-1 0 0,0 0-1,0-1 1,0 1 0,0 0-1,1 0 1,-1 0 0,0 0-1,0 0 1,0 0 0,0 0 0,1 0-1,-1 0 1,0-1 0,0 1-1,0 0 1,0 0 0,0 0-1,0 0 1,0-1 0,1 1-1,-1 0 1,0 0 0,0 0 0,0 0-1,0-1 1,4-14-156,-4 13 131,11-60-516,-2 1-1,0-105 1,-11 117-1985,-13-93 1,1 48-5729,18 122 9244,2 1 1,13 39-1,-1-9 1542,83 372 8103,-99-421-10425,-2-8-190,0-1 0,0 0 0,0 0 1,1 1-1,-1-1 0,0 0 0,1 0 0,-1 0 0,1 1 0,-1-1 0,1 0 0,0 0 0,-1 0 0,1 0 0,0 0 0,1 2 0,1-8-29,-4-265-703,-14 132-1043,0-25-4006,15 151 5030,3 9 360,-1 4 385,0 1 0,0 0 0,0-1 0,-1 1 0,1 0 1,-1 0-1,1 0 0,-1 0 0,0 1 0,0-1 0,0 0 0,1 3 1,13 39 616,-10-29-311,39 144 3628,23 65-1501,-66-220-2422,1 1-14,-1 0 0,1 0 0,0 0 0,1 0 0,-1 0 0,1-1 0,0 1 0,0-1 0,0 0 0,1 0 0,0 0 0,5 5 0,-8-9-30,-1 0 0,1 1 0,-1-1 0,1 0-1,0 1 1,-1-1 0,1 0 0,0 0 0,-1 0-1,1 0 1,0 0 0,-1 0 0,1 0 0,0 0-1,0 0 1,-1 0 0,1 0 0,0 0 0,-1 0-1,1 0 1,0-1 0,-1 1 0,1 0 0,0 0-1,-1-1 1,1 1 0,-1-1 0,1 1 0,-1 0-1,1-1 1,-1 1 0,1-1 0,-1 1 0,1-1-1,-1 0 1,1 0 0,12-30-1303,-5-8-678,0 0-1,-3 0 1,-1-1-1,-3-58 1,-1-8-4842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5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2913,'0'0'4160,"18"21"-2298,3 4-786,35 55 1,-41-47-229,0 0 1,-2 1-1,-2 1 0,-1 0 1,7 43-1,-9-37-461,28 136 890,25 351-1,-63-524-1921,-2-10 505,-4-13 149,-1-11-118,1 1 1,2-1-1,-4-53 1,7-95 142,4 159-24,0-1 1,2 1-1,0 0 1,1 0-1,1 0 1,1 0 0,14-29-1,-16 38 51,1 1 1,1 0-1,0 0 0,0 0 0,0 1 1,1 0-1,1 0 0,-1 1 0,1 0 1,0 0-1,1 1 0,0 0 0,0 1 1,0 0-1,0 0 0,11-3 0,-7 3-46,1 2-1,0-1 1,0 2-1,0 0 1,0 1-1,16 0 1,-20 2-1071,-41 16-16945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6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17496,'0'0'0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29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1072,'0'0'15608,"0"0"-15539,0 0 0,0 0 1,-1-1-1,1 1 0,0 0 1,0 0-1,0 0 0,-1 0 0,1 0 1,0 0-1,0-1 0,0 1 1,-1 0-1,1 0 0,0 0 1,0 0-1,0 0 0,-1 0 1,1 0-1,0 0 0,0 0 0,-1 0 1,1 0-1,0 0 0,0 0 1,0 0-1,-1 0 0,1 0 1,0 1-1,0-1 0,0 0 1,-1 0-1,1 0 0,0 0 1,0 0-1,0 0 0,-1 1 0,1-1 1,0 0-1,0 0 0,0 0 1,0 0-1,0 1 0,-1-1 1,1 0-1,0 0 0,0 1 0,0 55-146,5 227 151,-1-216-169,4 0 0,19 80 0,-24-132 14,3 9-953,-6-32-2307,-1 3 2734,1 1 1,-2-1-1,1 0 1,0 1-1,-1-1 1,0 1-1,0 0 0,0-1 1,-5-6-1,-26-37-6476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0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7587,'0'0'9925,"35"-20"-9877,17-2-48,21-4 0,18 0 192,7 6 128,-4 10 177,-12 10-497,-17 0-113,-18 8-191,-23 14-2001,-19 2-2161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11221,'0'0'3842,"154"-90"-2337,-94 64-369,-2 4-656,-5 6-368,-8 6-16,-7 2-96,-14 4-1568,-15-4-3891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0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0 483 7091,'0'0'7217,"23"-16"-5910,71-52-645,-83 60-588,-1-1 0,0 1 0,-1-2-1,0 1 1,0-1 0,-1-1 0,0 0 0,-1 0 0,0 0 0,6-15 0,-8 12-41,0 0 0,-1 0 0,-1-1 0,-1 0 0,0 1 0,0-1 1,-2-19-1,0 26 0,-1 0 0,0 0 1,0 0-1,0 1 0,-1-1 1,0 1-1,-1-1 0,-3-7 1,3 10 8,1 0 0,-1 1 0,0-1 0,0 1 0,0 0 0,0 0 0,-1 0 0,0 0 0,0 1 0,0 0 0,0-1 0,0 1 0,-5-2 0,7 4-12,1 0 0,0 1-1,-1-1 1,1 1 0,-1-1 0,1 1 0,0-1-1,-1 1 1,1 0 0,-1 0 0,1 0-1,-1 0 1,1 0 0,-1 0 0,1 0 0,-1 0-1,1 0 1,-1 1 0,1-1 0,0 1-1,-1-1 1,1 1 0,-1-1 0,1 1 0,0 0-1,0 0 1,-1 0 0,1-1 0,0 1 0,0 0-1,0 1 1,0-1 0,0 0 0,0 0-1,0 0 1,-1 3 0,-2 4 74,1 0 0,-1 0 0,1 0 0,1 1 0,-3 8 0,4-9-115,-15 60 30,4 1 0,-4 78-1,8 143-28,8-282-7,0 1-1,1 0 1,0 0 0,0 0 0,1-1 0,0 1-1,4 9 1,-5-16-121,0 0-1,0 0 1,0 0-1,0 0 1,0 0 0,0-1-1,1 1 1,-1 0-1,1-1 1,-1 1-1,1-1 1,0 1 0,-1-1-1,1 0 1,0 0-1,0 1 1,0-2-1,0 1 1,0 0-1,0 0 1,0-1 0,1 1-1,-1-1 1,0 1-1,0-1 1,0 0-1,1 0 1,-1 0-1,0 0 1,0 0 0,0-1-1,5 0 1,-6 1-131,0-1 0,0 1 0,0 0 0,0-1 1,0 1-1,0-1 0,0 1 0,0-1 0,0 1 0,0-1 1,0 0-1,0 1 0,-1-1 0,1 0 0,0 0 0,1-1 1,10-28-7963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0 601 6003,'0'0'10034,"2"-14"-9487,5-214 26,-7 215-548,0 5-22,-1 0 0,1 0 0,1-1 0,-1 1-1,1 0 1,1 0 0,0 0 0,0 0 0,0 0-1,7-13 1,-9 20-11,1 0 0,0 1-1,-1-1 1,1 0 0,0 0 0,0 0-1,-1 1 1,1-1 0,0 0 0,0 1-1,0-1 1,0 0 0,0 1 0,0 0-1,0-1 1,0 1 0,0-1 0,0 1-1,0 0 1,0 0 0,0 0-1,0 0 1,1 0 0,-1 0 0,0 0-1,0 0 1,0 0 0,0 0 0,0 0-1,0 1 1,0-1 0,0 0 0,0 1-1,0-1 1,0 1 0,0-1 0,2 2-1,1 1-31,1 1-1,-1-1 0,1 1 1,-1-1-1,6 8 1,9 15 295,-2 0 0,0 2 1,-2-1-1,16 40 1,-2-5 545,-29-63-797,0 1 0,0 0 0,0 0 0,0 0-1,0 0 1,0 0 0,0 0 0,0 0 0,0-1 0,0 1 0,0 0 0,0 0 0,0 0 0,0 0 0,0 0 0,1 0-1,-1 0 1,0 0 0,0 0 0,0-1 0,0 1 0,0 0 0,0 0 0,0 0 0,0 0 0,1 0 0,-1 0 0,0 0-1,0 0 1,0 0 0,0 0 0,0 0 0,0 0 0,0 0 0,1 0 0,-1 0 0,0 0 0,0 0 0,0 0-1,0 0 1,0 0 0,0 0 0,1 0 0,-1 0 0,0 0 0,0 0 0,0 0 0,0 0 0,0 1 0,1-19-204,-1 18 193,-2-38-426,-2 1 0,-9-41 1,6 41-542,1-1 1,0-42 0,8 80 922,-1 1-1,1 0 0,-1 0 0,0 0 0,1 0 0,-1 0 1,0 0-1,1 0 0,-1 0 0,0 0 0,2 2 1,15 26 529,0 1 0,-1 1 0,-2 0 0,17 54 0,10 18 2171,-34-92-2420,-2-7-139,-4-8-54,-2-226-1917,0 230 1864,0-1-1,0 1 1,0-1-1,0 1 1,0 0-1,0-1 1,0 1-1,0-1 1,0 1-1,0-1 1,0 1-1,0 0 1,0-1-1,0 1 1,0-1-1,1 1 1,-1 0-1,0-1 1,0 1-1,1 0 1,-1-1-1,0 1 1,0 0-1,1-1 1,-1 1-1,0 0 1,1 0-1,-1-1 1,0 1-1,1 0 1,-1 0-1,0 0 1,1-1-1,-1 1 1,1 0-1,-1 0 1,0 0-1,1 0 1,-1 0-1,1 0 1,-1 0-1,0 0 1,1 0-1,-1 0 1,1 0-1,-1 0 1,1 0-1,-1 0 1,1 0-1,1 1-54,1 0-1,-1 0 0,0 0 0,0 1 0,0-1 0,0 0 0,0 1 0,3 2 0,7 9 118,-1 1 0,0 0 0,15 26 1,-16-23 114,2 0 1,0-1 0,14 16-1,-21-27-133,0-1 0,-1 1 0,2-1-1,-1-1 1,0 1 0,1-1 0,0 0-1,0 0 1,-1 0 0,2-1 0,-1 0-1,0 0 1,12 1 0,-10-2 13,1 0 1,0-1-1,-1 0 1,14-1 0,-19 1-26,-1-1 0,0 1 0,1-1 0,-1 0 0,0 1 0,1-1 0,-1 0 0,0-1 0,0 1-1,0 0 1,0 0 0,0-1 0,0 1 0,-1-1 0,1 0 0,0 1 0,-1-1 0,1 0 0,-1 0 0,2-3 0,1-5 63,0 1-1,-1-1 1,-1 1-1,1-1 0,-2 0 1,1 0-1,-1 0 1,-1 0-1,0 0 1,-2-18-1,0 12-26,-1 0 1,0 0-1,-2 1 1,1-1-1,-13-25 1,6 18 43,5 10-67,0 0 0,0 1 1,-1 0-1,0 0 0,-1 1 0,-1 0 0,-11-12 0,20 23-25,0-1-1,0 1 1,-1 0-1,1-1 1,-1 1-1,1-1 1,0 1-1,-1 0 0,1-1 1,-1 1-1,1 0 1,-1 0-1,1-1 1,-1 1-1,1 0 1,-1 0-1,1 0 1,-1 0-1,1 0 1,-1-1-1,1 1 1,-1 0-1,1 0 1,-1 0-1,0 0 1,1 1-1,-1-1 1,1 0-1,-1 0 1,1 0-1,-1 0 1,1 1-1,-1-1 1,1 0-1,-1 0 1,1 1-1,0-1 1,-1 0-1,1 1 1,-1-1-1,1 0 1,0 1-1,-1-1 1,1 1-1,0-1 1,-1 1-1,-7 25 374,8-23-346,-6 45 181,2 1 0,4 68 0,1-55-166,-2-56-49,1 1 1,1-1-1,-1 0 1,1 1-1,1-1 1,-1 0-1,5 12 1,-5-16-15,0 0 0,0 0 0,0-1 0,0 1 1,1 0-1,-1 0 0,1-1 0,-1 1 0,1-1 1,0 1-1,-1-1 0,1 0 0,0 0 0,0 0 1,0 0-1,0 0 0,0 0 0,0 0 0,0 0 1,0-1-1,0 0 0,1 1 0,-1-1 0,0 0 1,4 0-1,-5 0-12,1-1 1,-1 1-1,0 0 0,0-1 1,0 0-1,0 1 1,0-1-1,0 0 1,0 1-1,0-1 0,-1 0 1,1 0-1,0 0 1,0 0-1,-1 0 1,1 0-1,0 0 0,-1 0 1,1 0-1,-1 0 1,1 0-1,-1 0 1,0 0-1,1-1 0,-1 1 1,0-2-1,6-36-403,-5 37 392,1-52-1004,-2 0 0,-13-100 0,9 125 101,24 183-1021,-10-94 3400,34 109-1,-40-156-1262,1 0 0,1 0 0,10 17 0,-15-28-178,0 0 1,0 1 0,1-1-1,-1 0 1,1 0 0,0 0 0,-1 0-1,1 0 1,0-1 0,0 1-1,0 0 1,1-1 0,-1 1-1,0-1 1,0 0 0,1 0 0,-1 0-1,1 0 1,-1 0 0,1-1-1,-1 1 1,1-1 0,0 1 0,-1-1-1,4 0 1,-5-1-10,0 1-1,1-1 1,-1 1 0,0-1 0,0 0-1,0 0 1,0 0 0,0 0-1,0 1 1,0-1 0,0 0 0,-1-1-1,1 1 1,0 0 0,-1 0 0,1 0-1,0 0 1,-1 0 0,1-1-1,-1 1 1,0 0 0,1-1 0,-1 1-1,0 0 1,0 0 0,0-1 0,0-1-1,1-4-44,3-22-69,-1 0 0,-3-57 1,0 60 1,-3-12-134,-1-1 0,-10-41-1,5 38-125,-2-49 0,10 90 346,1 0 0,0 0 0,-1-1 0,1 1 0,0 0 0,0 0 0,0-1-1,0 1 1,0 0 0,1 0 0,-1-1 0,0 1 0,1 0 0,-1 0 0,0-1-1,1 1 1,-1 0 0,2-2 0,0 3 23,-1 1 0,0 0 1,0-1-1,1 1 0,-1 0 0,0 0 0,0-1 1,0 1-1,0 0 0,0 0 0,0 0 0,0 0 1,0 1-1,-1-1 0,1 0 0,0 0 0,0 2 1,10 14 261,-1 0 0,-1 1 0,-1 0 1,7 22-1,20 84 2202,11 29-105,-44-150-2304,-2-2-35,0 0 0,0 0 0,0-1 1,1 1-1,-1 0 0,0-1 0,0 1 0,1 0 0,-1-1 0,1 1 0,-1 0 1,0-1-1,1 1 0,-1 0 0,1-1 0,0 1 0,-1-1 0,1 1 1,-1-1-1,1 0 0,0 1 0,-1-1 0,1 1 0,1-1 0,-2-4-95,-10-183-777,0 1-3116,10 185 3915,0 0 0,0 0 0,0 1-1,0-1 1,0 0 0,0 0 0,0 0 0,0 0-1,0 0 1,0 0 0,1 0 0,-1 0-1,0 0 1,1 0 0,-1 0 0,1 0-1,-1 1 1,1-1 0,-1 0 0,1 0-1,-1 1 1,1-1 0,0 0 0,-1 1-1,2-2 1,-1 2 30,1 0 0,-1 1 0,0-1 0,0 0 0,0 0 0,0 1 0,0-1 0,0 1 0,0-1 0,0 1 0,0-1 0,0 1 0,0 0 0,0 0 0,0-1 0,0 1 0,0 0 0,0 0 0,-1 0 0,1 0 0,0 0 0,0 2 0,10 14 175,0 1 0,-1 0 0,-2 0 0,9 24 0,-7-15 747,26 46 0,-32-65-715,1-1 0,1 1-1,-1-1 1,1 0 0,1 0 0,-1-1-1,1 0 1,0 0 0,16 9-1,-15-11-58,0 0 0,1 0-1,-1-1 1,1 0-1,0 0 1,0-1 0,0 0-1,15 0 1,-20-2-61,0 1 0,0-1 0,-1-1 1,1 1-1,0 0 0,0-1 0,0 0 0,0 0 1,0 0-1,-1 0 0,1-1 0,0 0 1,-1 1-1,1-1 0,-1-1 0,0 1 0,0 0 1,0-1-1,0 1 0,0-1 0,0 0 0,2-4 1,1-2-11,-2 0 1,1 0 0,-1-1 0,0 1 0,-1-1 0,0 0 0,-1 0-1,0 0 1,-1 0 0,0 0 0,0-1 0,-1 1 0,0 0-1,-1 0 1,-3-16 0,0 8-49,-1-1 1,0 1-1,-2 0 0,0 1 1,-1 0-1,0 0 1,-16-22-1,19 31 19,-27-34-186,31 40 167,-1 0 1,1 1 0,-1-1-1,1 1 1,-1-1-1,0 1 1,1 0 0,-1 0-1,0 0 1,0 0-1,0 0 1,0 0 0,0 0-1,0 1 1,0-1-1,0 1 1,0-1-1,0 1 1,-4 0 0,5 0 17,0 0 0,0 1 1,0-1-1,0 0 0,0 0 1,0 1-1,0-1 0,0 1 0,0-1 1,0 1-1,1-1 0,-1 1 1,0-1-1,0 1 0,1 0 1,-1-1-1,0 1 0,1 0 1,-1 0-1,1 0 0,-1 0 0,-6 15 174,1 0 0,1 0 0,1 1 0,-5 31 0,9-45-170,-8 64 82,3 0-1,4 88 1,1-150-96,1 0 1,-1-1-1,1 1 1,0 0-1,0-1 1,1 1-1,-1-1 1,1 1-1,0-1 0,0 0 1,5 7-1,-5-9-10,-1-1-1,0 1 0,0-1 0,1 1 0,-1-1 0,1 0 0,0 1 0,-1-1 0,1 0 0,0 0 1,0 0-1,-1 0 0,1-1 0,0 1 0,0 0 0,0-1 0,0 0 0,0 1 0,0-1 1,0 0-1,0 0 0,0 0 0,0 0 0,0 0 0,0 0 0,0-1 0,0 1 0,0-1 1,0 1-1,2-2 0,-2 0-1,1 1 1,-1-1 0,0 0-1,1 1 1,-1-1 0,0 0 0,0-1-1,0 1 1,-1 0 0,1-1-1,0 1 1,-1-1 0,1 1-1,-1-1 1,1-4 0,15-47 96,-15 45-80,4-25-392,-1 0 0,-2 0 0,-2-69 1,-2 55-1112,2 58 942,-1-1 1,1 1-1,3 12 1,2 12 486,22 251 2472,-17-140-166,42 199 0,-48-320-2034,-4-17-170,0 0-1,0 0 1,1 0 0,0-1-1,1 1 1,-1 0-1,1-1 1,0 0 0,6 8-1,-9-15-57,1 1 0,-1-1 0,0 0 1,1 0-1,-1 0 0,0 0 0,1 0 0,-1 0 0,0 1 0,0-1 0,0 0 0,0 0 0,0 0 0,0 0 0,0 0 0,0 0 0,0 0 1,-1-1-1,1 1-8,1-34-1060,-2 1 0,-1-1 0,-2 1-1,-8-34 1,-19-32-2761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3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6147,'2'17'1859,"0"4"-1232,-1-8-194,0 0-1,1 0 1,0 0 0,1 0-1,9 22 1,-11-33-341,0 1 0,0-1 0,0 0 0,1 0 0,-1 0 0,1 0 0,-1 0 0,1 0 0,0 0 0,0-1 0,0 1 0,0-1 0,3 3 0,-4-4-67,1 1 0,-1 0 0,0-1 0,0 0 0,1 1 0,-1-1 0,0 0 0,1 1 0,-1-1 0,0 0 0,1 0 0,-1 0 0,1 0 0,-1-1 0,0 1 0,1 0 0,-1-1 0,0 1 0,0 0 0,1-1 0,-1 0 0,0 1 0,0-1 0,1 0 0,-1 1 0,0-1 0,1-2 0,4-2-26,-1-1 1,0-1-1,0 1 1,-1-1 0,0 1-1,0-1 1,3-9-1,2-5-6,7-32-1,-8 16-364,-2 0 0,-2 0 1,-1-1-1,-4-63 0,0 26-1408,0 187 3113,4 155 3630,-2-255-4836,0-1-1,1 0 0,1 0 0,5 17 1,-7-25-113,0-1 1,0 1-1,1-1 1,-1 1-1,1-1 1,-1 0 0,1 0-1,0 0 1,0 0-1,3 3 1,-3-4-16,-1 0 0,0 0-1,0-1 1,1 1 0,-1-1 0,0 1 0,1-1 0,-1 0 0,0 0 0,1 1-1,-1-1 1,1 0 0,-1 0 0,0 0 0,1 0 0,-1-1 0,0 1 0,1 0-1,-1 0 1,1-1 0,-1 1 0,2-2 0,-1 1-4,1-1 0,0 0 0,-1 0 1,0-1-1,0 1 0,1 0 0,-2-1 0,1 1 1,0-1-1,0 0 0,-1 0 0,1 1 0,-1-1 0,0 0 1,0 0-1,1-4 0,1-2-4,7-17-157,-2 0-1,-1-1 1,-1 0-1,4-49 1,-6-109-3895,-4 132 1447,0 286 6360,1-222-3461,-1 1 1,1-1 0,1 1 0,0-1 0,1 0 0,7 20 0,-9-28-244,1 0 0,0 0-1,-1 0 1,1 0 0,0 0 0,0 0 0,1-1-1,-1 1 1,1-1 0,-1 1 0,1-1-1,0 0 1,0 0 0,0 0 0,0-1-1,0 1 1,0-1 0,0 1 0,0-1 0,1 0-1,-1 0 1,0-1 0,1 1 0,-1-1-1,1 0 1,3 0 0,-2 0 17,0 0 1,0 0-1,0-1 1,0 0-1,0 0 1,-1 0-1,1-1 1,0 0-1,-1 0 1,1 0-1,-1 0 1,1-1-1,-1 1 1,5-6-1,-3 3 33,0-1-1,-1 0 1,0 0-1,0 0 1,0-1-1,-1 0 1,0 0-1,4-10 1,-1 0-21,-1-1 0,-1 0 1,-1 0-1,0-1 0,-1 1 1,-1-1-1,-1-20 0,-1 31-133,0 0 0,0-1 0,-1 1 0,-4-12 0,5 17-17,-1 1 0,0-1 0,0 0 0,0 1 0,0 0-1,-1-1 1,1 1 0,-1 0 0,1 0 0,-1-1 0,0 1 0,0 1 0,0-1 0,0 0 0,0 0-1,0 1 1,-4-2 0,5 2 44,1 1 0,-1-1 0,0 1 0,0 0 0,0-1 0,0 1-1,0 0 1,0 0 0,0 0 0,0 0 0,0 0 0,0 0 0,0 0 0,0 0-1,0 0 1,1 0 0,-1 0 0,0 1 0,0-1 0,0 0 0,0 1 0,0-1 0,0 0-1,0 1 1,1-1 0,-1 1 0,0 0 0,0-1 0,1 1 0,-1 0 0,0-1-1,1 1 1,-1 0 0,1 0 0,-1-1 0,1 1 0,-1 1 0,-2 4-126,1-1 1,0 0 0,0 1-1,-2 9 1,4-13 157,-5 29 191,1 0 1,1 0 0,3 32 0,0-58-124,0 0 1,0 0 0,1-1 0,-1 1-1,1 0 1,0-1 0,0 1 0,1-1 0,3 9-1,-3-10-53,0 0-1,0-1 0,0 1 0,1-1 0,-1 1 0,0-1 0,1 0 0,0 0 0,-1 0 0,1 0 1,0-1-1,0 1 0,0-1 0,6 3 0,-1-2-315,0 0-1,0 0 1,0-1 0,0 0-1,1 0 1,-1-1 0,0 0 0,0 0-1,1-1 1,-1 0 0,0 0-1,0-1 1,0 0 0,0-1 0,0 0-1,12-6 1,-3-1-2445,24-20-1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8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6227,'0'0'9124,"138"26"-8180,-84-18-847,-7-2-97,-7-2-897,-7 0-4273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3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0 529 3858,'0'0'2478,"12"-18"390,1 0-2162,4-7 306,-1 0 1,22-47-1,-30 50-596,-1-1-1,0-1 1,-2 1 0,0-1-1,-2 0 1,-1 0-1,0 0 1,-3-24 0,1 30-62,-4-32 0,3 46-307,0-1 1,0 1-1,0-1 1,-1 1-1,1 0 1,-1-1 0,0 1-1,0 0 1,-1 0-1,1 1 1,-1-1-1,-4-4 1,7 7-33,-1 0 1,1 1 0,0-1 0,-1 1 0,1-1 0,-1 1-1,0-1 1,1 1 0,-1-1 0,1 1 0,-1 0 0,0-1-1,1 1 1,-1 0 0,0-1 0,1 1 0,-1 0 0,0 0-1,1 0 1,-1 0 0,0 0 0,0 0 0,1 0 0,-1 0-1,0 0 1,0 0 0,1 0 0,-1 0 0,0 0 0,1 1-1,-1-1 1,0 0 0,1 0 0,-1 1 0,0-1 0,1 0-1,-1 1 1,1-1 0,-1 1 0,1-1 0,-1 1 0,1-1-1,-1 1 1,1-1 0,-1 1 0,1 0 0,-1 1-1,-2 3 135,1 0 0,-1 1 0,1 0 0,-2 9-1,3-11-118,-12 54 82,2 2 1,-4 80-1,8 125-108,7-229-6,-1 12 12,4 123-129,-3-160 10,2-1-1,0 1 0,0-1 0,1 1 0,0-1 0,9 19 0,-10-26 12,0-1 1,-1 1-1,1 0 0,0 0 0,1-1 0,-1 1 0,0-1 0,1 0 0,-1 0 0,1 0 0,3 2 1,-4-3-47,0 0 0,0 0 0,0-1 0,0 1 0,0 0-1,0-1 1,0 0 0,0 0 0,0 1 0,0-1 0,1 0 0,-1-1 0,0 1 0,0 0 0,0-1 0,0 1 0,0-1 0,3-1 0,-3 1-112,0 0 0,0 0-1,0 0 1,0 0 0,-1 0-1,1-1 1,0 1 0,-1-1 0,1 1-1,-1-1 1,0 0 0,2-3-1,18-37-3601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3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1 285 8212,'0'0'1961,"18"12"-523,-3-3-1152,0 0 0,0-1 0,21 7 0,-34-14-248,-1-1 0,1 0 0,0 1 0,-1-1 0,1 0 0,0 0 1,-1 0-1,1 0 0,0-1 0,-1 1 0,1 0 0,0-1 0,-1 1 0,1-1 0,-1 1 0,1-1 0,-1 0 0,1 0 0,-1 0 0,1 1 0,-1-1 0,0-1 0,1 1 0,1-2 0,1-2 90,-1 0-1,1 0 0,-1 0 0,0-1 1,2-5-1,-1 2 34,2-4-53,-1-1 1,0 1 0,-1-1-1,0 0 1,-1-1 0,-1 1 0,1-17-1,-3 23-185,1 0 1,-2-1-1,1 1 0,-1 0 0,0 0 1,-1 0-1,1 0 0,-2 1 0,1-1 0,-1 0 1,0 1-1,-1-1 0,-7-11 0,8 16-60,1 0 0,-1 0 0,1 1 0,-1-1 0,0 1 0,0 0 0,0 0 0,0 0 0,-6-3 1,8 5 82,-1-1 1,1 1 0,0-1 0,-1 1 0,1 0 0,-1 0 0,1 0 0,0 0 0,-1 0 0,1 0 0,-1 0 0,1 0 0,0 0 0,-1 1 0,1-1 0,0 0-1,-1 1 1,1-1 0,0 1 0,-1 0 0,1-1 0,0 1 0,0 0 0,0 0 0,0 0 0,0 0 0,0 0 0,0 0 0,0 0 0,-1 1 0,-4 8 140,1-1 1,0 1 0,0-1 0,1 1 0,0 1 0,1-1-1,0 0 1,1 1 0,-2 18 0,-2 103 2509,6-128-2503,0 11 191,1 0 0,0 0-1,0 1 1,2-1-1,4 15 1,-6-26-266,1 0-1,-1 1 1,1-1 0,0 0-1,0 0 1,1 0 0,-1 0-1,1 0 1,0-1 0,0 1-1,0-1 1,0 0 0,1 0-1,-1 0 1,1 0 0,0 0-1,0-1 1,0 0 0,0 0-1,8 3 1,-6-3-222,0 0 0,0-1 0,0 0-1,0 0 1,1 0 0,-1-1 0,0 0 0,0 0 0,0 0 0,0-1 0,0 0 0,0 0 0,0-1-1,0 0 1,0 0 0,7-3 0,-4 0-490,-1-1 0,1 0 0,-1 0 0,-1 0 0,1-1 0,-1-1 0,0 1 0,-1-1-1,9-12 1,28-51-3618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4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98 8644,'0'0'7273,"-13"-16"-6446,-42-48-459,54 63-352,-1-1 0,1 1 1,0 0-1,0-1 0,0 1 0,-1 0 1,1 0-1,0 0 0,-1 0 0,1 0 1,-1 1-1,1-1 0,-1 0 0,0 1 0,1-1 1,-1 1-1,0-1 0,1 1 0,-1 0 1,0 0-1,0 0 0,1 0 0,-1 0 1,-2 0-1,-4 1 101,7-1-105,-1 0-1,1 0 1,0 1 0,-1-1 0,1 1 0,-1-1-1,1 1 1,0-1 0,-1 1 0,1-1 0,0 1-1,0 0 1,-1 0 0,1 0 0,0 0-1,0 0 1,0 0 0,0 0 0,0 0 0,0 0-1,1 0 1,-1 1 0,0-1 0,0 0 0,1 1-1,-1-1 1,1 0 0,-1 1 0,1-1 0,-1 3-1,0 6-85,-1-1 0,2 0 0,-1 17-1,1-19 41,1-1-6,-1 0 0,1 0 0,0 0 0,1 0 0,-1 0 0,1 0 0,0 0-1,1 0 1,-1-1 0,1 1 0,4 5 0,6 7-15,27 30-1,-13-18 5,-21-23 58,13 16 27,0 1 0,24 43-1,-39-60 132,0 1 0,0 0-1,-1 0 1,0 0-1,-1 1 1,1-1-1,-2 1 1,1-1-1,-1 1 1,-1 0 0,0-1-1,0 1 1,-2 16-1,1-21-83,-1 0-1,1 1 1,-1-1-1,0 0 0,0 0 1,-1-1-1,1 1 1,-1 0-1,0-1 1,1 1-1,-2-1 1,1 0-1,0 0 0,-1 0 1,1-1-1,-1 1 1,0-1-1,0 0 1,0 0-1,-7 3 1,0-1-66,0 0 1,0-1-1,0-1 1,0 1-1,-1-2 1,-21 2-1,32-4-60,-1 1-1,0 0 0,0 0 1,0-1-1,1 1 0,-1-1 1,0 0-1,1 1 1,-1-1-1,0 0 0,1 0 1,-1 0-1,1 0 0,-1 0 1,1 0-1,0-1 0,-1 1 1,1 0-1,0-1 0,0 1 1,0-1-1,0 1 0,0-1 1,0 0-1,0 1 0,1-1 1,-1 0-1,1 1 1,-1-1-1,1 0 0,0 0 1,-1 0-1,1-3 0,-1-5-666,1 0 0,0 0 0,1 0 0,0 0 0,2-11 0,11-21-4871,7-2-3766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4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36 336 14343,'0'0'2225,"-22"110"-1121,17-58 145,5-8-449,0-10-720,11-14-80,9-10-368,3-10-1361,-5-10-1520,2-26-1666,-5-16-1504</inkml:trace>
  <inkml:trace contextRef="#ctx0" brushRef="#br0" timeOffset="1">12 1 13382,'0'0'3826,"-12"138"-3826,24-102-112,12-8-2417,5-6-6131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84 4706,'0'0'16746,"-19"-9"-16401,-64-23-191,80 31-145,1 0 0,-1 0-1,0 0 1,0 0-1,0 0 1,0 0 0,0 1-1,-1 0 1,1-1 0,0 1-1,0 0 1,0 1-1,0-1 1,0 0 0,0 1-1,0 0 1,0 0-1,0 0 1,0 0 0,-4 2-1,4 0-31,0 0-1,0 0 0,0 1 1,1-1-1,-1 0 0,1 1 0,0 0 1,0 0-1,1-1 0,-3 7 1,1-2-60,-7 20-149,0 1 1,3 0-1,0 0 1,2 1-1,1-1 1,1 1 0,2 42-1,1-68 197,0 0 0,0 0 0,0 1-1,1-1 1,-1 0 0,1 0 0,0 1 0,0-1 0,4 6-1,-4-8-9,0-1-1,0 1 1,0-1-1,1 0 0,-1 1 1,0-1-1,1 0 1,-1 0-1,1 0 0,0 0 1,-1 0-1,1-1 1,0 1-1,-1 0 0,1-1 1,0 1-1,0-1 1,0 0-1,-1 1 1,1-1-1,0 0 0,0 0 1,2-1-1,-2 1-15,0 0-1,0 0 1,0-1-1,-1 1 1,1 0-1,0-1 1,0 0-1,0 0 1,-1 1-1,1-1 1,0 0-1,-1 0 1,1 0-1,-1-1 1,3-1-1,0-1-38,0-1-1,-1 1 1,0 0-1,0-1 1,3-7-1,2-5-230,-1-1-1,6-23 0,-13 39 286,7-23-966,-2-1-1,-1 0 0,1-39 1,-7-78-2896,2 132 3676,-1-5-623,1 16 848,0 0 0,0 0 0,0 0 0,0 0 1,0 0-1,0 0 0,0 0 0,-1 0 0,1 0 0,0 0 0,0 0 1,0 0-1,0 0 0,0 0 0,0 0 0,0 0 0,0 0 0,0 0 0,0 0 1,0 0-1,0 0 0,0 0 0,0 0 0,0 0 0,0 0 0,0 0 0,0 0 1,0 0-1,0 0 0,0 0 0,0 0 0,0 0 0,0 0 0,-2 29 1096,9 388 8425,-1 31-4883,-6-410-4267,-1-1 0,-2 1 0,-1-1 0,-2 1 0,-2-1 0,-17 48 0,23-79-326,0 0 0,-1-1-1,0 1 1,-5 8 0,7-12-10,-1-1-1,1 1 0,0-1 1,-1 1-1,0-1 0,1 0 1,-1 0-1,0 1 0,0-1 1,1 0-1,-1 0 0,0-1 1,0 1-1,0 0 0,-3 0 1,4-1-11,0 0 0,0 0 0,0 1 1,0-1-1,0 0 0,0 0 0,0 0 0,-1-1 0,1 1 1,0 0-1,0 0 0,0-1 0,0 1 0,0 0 1,0-1-1,0 1 0,0-1 0,0 1 0,0-1 1,1 0-1,-1 1 0,0-1 0,0 0 0,0 1 0,1-1 1,-1 0-1,-1-2 0,0-1 7,-1-1 0,1 0 0,1 0 0,-4-9 0,4 10-9,-5-20-98,2-1 0,0 0 0,-1-32 0,7-79-631,0 102 245,2 0 0,2 1-1,1-1 1,1 1 0,22-55-1,-12 45-549,2 2-1,2 0 1,47-64-1,-44 69-2034,-6 7-1941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5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58 11749,'1'21'1537,"3"372"4938,-4-334-6060,0-45-440,0-38-194,-5-165-1263,1-66-2233,5 250 3565,-1-2-164,0 0 0,1-1 0,0 1 0,3-12 0,-4 18 311,0-1 1,1 1-1,-1 0 1,1 0-1,0-1 1,-1 1 0,1 0-1,0 0 1,0 0-1,0 0 1,-1 0-1,1 0 1,0 0 0,0 0-1,1 0 1,-1 1-1,0-1 1,0 0-1,0 1 1,0-1 0,1 0-1,-1 1 1,0 0-1,0-1 1,1 1-1,-1 0 1,0 0 0,1-1-1,-1 1 1,3 1-1,-2-1 163,1 1-1,-1-1 0,0 1 1,1 0-1,-1 0 1,0 0-1,0 1 0,1-1 1,-1 0-1,0 1 1,0-1-1,-1 1 0,1 0 1,0 0-1,0-1 1,-1 1-1,1 0 0,-1 1 1,0-1-1,2 4 1,4 7 387,-1 0 0,5 19 0,-9-28-381,9 38 809,-2 0 1,-1 1 0,2 81 0,-3-38-507,-6-79-471,-1-4-12,0 0 0,0 1 0,1-1-1,-1 0 1,1 0 0,0 0 0,0 1 0,0-1-1,0 0 1,0 0 0,1 0 0,1 3 0,-2-6-25,-1 0 1,0 0 0,0 1 0,0-1 0,0 0 0,1 0 0,-1 0 0,0 0 0,0 0 0,0 1 0,1-1 0,-1 0-1,0 0 1,0 0 0,1 0 0,-1 0 0,0 0 0,0 0 0,1 0 0,-1 0 0,0 0 0,0 0 0,1 0 0,-1 0 0,0 0-1,0 0 1,0 0 0,1 0 0,-1 0 0,0 0 0,0 0 0,1-1 0,-1 1 0,0 0 0,0 0 0,0 0 0,1 0-1,-1 0 1,0-1 0,0 1 0,1 0 0,4-13-1879,-2-24-2562,-2-15-3290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11 231 13190,'0'0'566,"19"6"733,63 15 416,-80-21-1656,0 1-1,0-1 1,0 1-1,0-1 0,0 0 1,0 0-1,0 0 0,0 0 1,0 0-1,0 0 1,0-1-1,0 1 0,0-1 1,0 1-1,0-1 1,0 0-1,-1 1 0,1-1 1,0 0-1,0 0 0,-1-1 1,1 1-1,0 0 1,-1 0-1,1-1 0,-1 1 1,0-1-1,0 1 1,1-1-1,-1 0 0,0 0 1,0 1-1,0-1 0,0-3 1,3-1 133,0-3-96,0 0 0,-1 0 0,0 0 0,0-1 0,-1 0 0,0 1 0,-1-1 0,0 0 0,-1 0 0,0-14 1,-1 19-175,1 0 0,-1 1 0,0-1 0,0 1 1,-1-1-1,1 1 0,-1-1 0,0 1 1,0 0-1,-1 0 0,1 0 0,-1 0 0,0 0 1,0 0-1,0 1 0,0 0 0,-1-1 1,1 1-1,-1 0 0,0 1 0,0-1 1,0 1-1,0 0 0,0 0 0,-1 0 0,1 0 1,-1 1-1,1-1 0,-1 1 0,1 1 1,-1-1-1,-6 0 0,9 1-36,-1 0 0,1 0 0,-1 0 0,1 0 0,0 1 0,-1-1 0,1 1 0,0-1 0,-1 1 0,1 0 0,0 0 0,0 0 0,0 0 1,0 0-1,0 1 0,-4 2 0,3-1 49,0 0 0,0 1 0,0 0 1,0-1-1,0 1 0,1 0 1,0 0-1,-3 6 0,0 4 139,1 0 0,1-1 0,0 1 0,0 1 0,0 14 0,2-15 292,1 0-1,0 1 0,1-1 0,1 0 0,0 0 0,1 0 0,0 0 0,1 0 1,10 20-1,-10-25-201,0-1 0,1 0 0,0 0 0,1 0 0,0 0 1,0-1-1,0 0 0,1 0 0,0-1 0,0 0 0,1 0 0,0-1 1,0 0-1,0 0 0,13 5 0,-12-7-134,-1 0 1,1 0-1,0-1 0,0 0 1,0-1-1,0 0 0,0 0 1,0-1-1,0 0 0,11-2 1,-14 1-125,0 0 0,0-1 0,0 1 1,0-1-1,-1-1 0,1 1 1,-1-1-1,0 1 0,0-2 0,0 1 1,0 0-1,0-1 0,-1 0 1,1 0-1,6-9 0,-4 3-1096,-1 0-1,0 0 0,8-19 1,7-36-10994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6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7796,'0'0'9284,"129"124"-8068,-97-85-143,-1 1-545,-4-10-256,-5-4-272,0-10-224,-6-16-1489,-5 0-3233,-4-28-3506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12070,'0'0'1840,"47"136"-1087,-23-75 143,-1-15-368,-3-18-528,-5-18-5378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6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3378,'0'0'15767,"65"20"-15095,-32-16 240,0-2-79,-4 2-625,-4-2-176,-5-2-64,-7 0-704,-8 0-1665,-5-20-6404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9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0 201 4978,'0'0'3298,"6"3"-3111,2 1 91,1 0 1,0-1-1,0 0 1,1 0 0,-1-1-1,1-1 1,-1 1 0,15-1-1,-17-1-61,0 0-1,0 0 1,0-1-1,0 0 1,-1 0-1,1-1 1,0 0 0,8-3-1,-10 2-141,0 0 0,-1 0 0,1 0-1,-1 0 1,0-1 0,0 0 0,-1 0 0,1 0 0,-1 0-1,0 0 1,4-7 0,-2 0 38,0 1 1,-1-1-1,0 0 0,-1 0 0,-1 0 1,1 0-1,-2 0 0,0-1 0,0 1 1,-2-23-1,1 34-67,0 0-1,-1 0 1,1-1 0,0 1 0,-1 0-1,1 0 1,-1-1 0,1 1 0,0 0-1,-1 0 1,1 0 0,-1-1-1,1 1 1,0 0 0,-1 0 0,1 0-1,-1 0 1,1 0 0,-1 0 0,1 0-1,-1 0 1,1 0 0,0 0 0,-1 0-1,1 1 1,-1-1 0,1 0-1,-1 0 1,1 0 0,0 0 0,-1 1-1,1-1 1,0 0 0,-1 1 0,-4 2-48,1 0 0,-1 0 0,1 1 0,0 0 0,0 0 0,0 0 1,1 0-1,-1 0 0,1 1 0,-3 5 0,-27 55-135,30-60 143,-5 14-13,0 1 1,1-1 0,1 1 0,1 0-1,1 1 1,0-1 0,2 1 0,0 21 0,2-40 6,0 0 0,0 1 1,0-1-1,1 0 1,-1 0-1,1 0 0,-1 0 1,1 0-1,0 0 1,0 0-1,0 0 0,0 0 1,0 0-1,0 0 1,1-1-1,-1 1 0,0 0 1,1-1-1,0 1 1,-1-1-1,1 1 0,0-1 1,0 0-1,0 0 1,-1 0-1,1 0 0,0 0 1,0 0-1,1-1 1,-1 1-1,0-1 0,4 1 1,2 0-1,-1 0-1,0-1 1,0 0 0,1 0-1,-1-1 1,0 0 0,0 0 0,13-4-1,-11 1-40,0 0-1,-1-1 0,1 0 1,-1 0-1,0-1 0,0 0 1,-1 0-1,0-1 0,0 0 1,-1 0-1,1-1 0,7-12 1,6-12-278,29-62 1,-43 79 221,63-136-818,-69 151 935,0 0 0,0 0 1,0 0-1,0 0 0,0-1 0,0 1 1,0 0-1,0 0 0,0 0 1,0 0-1,0 0 0,0 0 0,0-1 1,0 1-1,0 0 0,0 0 0,0 0 1,0 0-1,0 0 0,0 0 0,0 0 1,0-1-1,0 1 0,0 0 0,0 0 1,1 0-1,-1 0 0,0 0 0,0 0 1,0 0-1,0 0 0,0 0 1,0 0-1,0 0 0,0-1 0,1 1 1,-1 0-1,0 0 0,0 0 0,0 0 1,0 0-1,0 0 0,0 0 0,1 0 1,-1 0-1,0 0 0,0 0 0,0 0 1,0 0-1,0 0 0,0 0 1,0 0-1,1 0 0,-1 0 0,0 1 1,0-1-1,0 0 0,0 0 0,0 0 1,0 0-1,0 0 0,0 0 0,1 0 1,-1 0-1,0 0 0,0 0 0,0 1 1,2 13 388,-1 29-556,-1-34 292,0 20-47,-1 9 434,7 55 0,-5-83-420,1 1 0,1-1 0,-1 1-1,2-1 1,-1 0 0,1 0 0,1 0 0,0-1 0,12 18 0,-15-24-103,0-1 1,1 0 0,-1 0-1,1 0 1,-1 0-1,1 0 1,-1-1 0,1 1-1,0-1 1,0 0 0,0 0-1,0 0 1,0 0 0,0 0-1,0-1 1,0 1-1,5-1 1,-6 1-128,0-1 1,1 0-1,-1-1 0,0 1 0,1 0 1,-1-1-1,0 1 0,1-1 1,-1 0-1,0 1 0,0-1 0,0 0 1,0-1-1,0 1 0,0 0 1,0 0-1,0-1 0,0 1 0,0-1 1,-1 0-1,1 0 0,-1 1 1,2-4-1,9-21-3220,-3-5-1827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7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9845,'0'0'6450,"-24"116"-4673,4-58-672,-3-3-465,6-9-576,8-16-64,9-14-480,26-56-9589,1-15 737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7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8228,'0'0'4626,"-11"152"-2609,-9-82-160,4-13-433,10-19-1344,6-16-80,0-18-2065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19 178 5651,'0'0'4546,"0"26"-3188,-1 8-912,5 137 1389,15 132-384,-17-291-2858,-2-20 719,0-33 439,0 25 176,-1-69 176,-16-117-1,-4 32 136,18 130-76,2 0-1,6-50 1,-5 89-152,0 0 0,0-1 0,0 1 0,0-1 0,1 1 0,-1 0 0,1-1-1,-1 1 1,1 0 0,0-1 0,-1 1 0,1 0 0,0 0 0,0 0 0,0-1 0,0 1 0,0 0-1,0 0 1,0 0 0,0 1 0,0-1 0,1 0 0,-1 0 0,0 1 0,2-2 0,-1 2 30,0 0 0,0-1 0,0 1 1,0 0-1,0 0 0,-1 0 0,1 0 1,0 0-1,0 0 0,0 1 0,0-1 0,0 1 1,0-1-1,0 1 0,-1 0 0,1 0 1,0 0-1,2 1 0,2 3 99,-1 0 1,0 0-1,1 1 0,-2-1 0,1 1 0,-1 0 1,0 0-1,0 1 0,3 6 0,2 7 583,14 40 0,-16-31-142,-2 0-1,-1 0 1,-1 1 0,-2 53-1,-1-72-476,0-8-73,0-1-1,0 1 0,0-1 0,0 1 1,0-1-1,-1 1 0,1-1 0,-1 1 0,0-1 1,0 1-1,1-1 0,-2 1 0,1-1 0,0 0 1,0 0-1,-1 1 0,1-1 0,-1 0 1,0 0-1,1-1 0,-1 1 0,0 0 0,0-1 1,0 1-1,0-1 0,-1 1 0,1-1 0,0 0 1,-1 0-1,1 0 0,0 0 0,-1 0 1,1-1-1,-1 1 0,1-1 0,-1 0 0,0 0 1,1 0-1,-4 0 0,4 0-51,1 0 1,-1 0-1,1 0 0,0-1 0,-1 1 1,1 0-1,0-1 0,-1 1 0,1-1 1,0 0-1,0 1 0,-1-1 0,1 0 1,0 0-1,0 1 0,0-1 1,0 0-1,0 0 0,-1-2 0,0 0-68,0 0 0,0 0 0,0 0 1,1-1-1,-1 1 0,1 0 0,-1-5 0,-2-7-490,2 0-1,-2-25 1,4 38 527,0 1 24,-2-18-1445,2 0-1,0 1 1,1-1 0,3-19-1,-2 29 23,1 0 0,1 0-1,5-10 1,-7 13 682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51 296 5330,'0'0'13257,"0"3"-12403,1-3-835,-1 0 0,0 1 0,0-1 0,0 0 0,0 0 0,0 1 0,1-1 0,-1 0 0,0 1 0,0-1 0,0 0 0,0 0 0,0 1 0,0-1 0,0 0 0,0 1 0,0-1 0,0 0 0,0 1 0,-1-1 0,1 0 0,0 0 0,0 1 0,0-1 0,0 0 0,0 1 0,0-1 0,-1 0 0,1 0 0,0 1 0,0-1 1,0 0-1,-1 0 0,1 0 0,0 1 0,0-1 0,-1 0 0,1 0 0,0 0 0,-1 1 0,-16-2 200,3 0-394,13 2 142,1-1-1,-1 1 1,0-1-1,0 1 1,0-1 0,1 1-1,-1-1 1,0 1-1,1-1 1,-1 1-1,1 0 1,-1 0-1,0-1 1,1 1-1,0 0 1,-1 0-1,1-1 1,-1 1 0,1 0-1,0 0 1,0 0-1,-1 0 1,1 0-1,0 0 1,0-1-1,0 1 1,0 0-1,0 1 1,-2 35-607,2-30 447,-1 11-62,0 2 161,1-1 0,1 1 0,0 0 0,6 27-1,-7-44 84,1 1-1,0-1 0,0 1 0,0-1 1,1 1-1,-1-1 0,1 1 0,0-1 1,0 0-1,0 0 0,0 0 0,0 0 1,1 0-1,-1-1 0,1 1 0,0-1 1,0 1-1,0-1 0,0 0 0,0 0 1,0 0-1,1-1 0,-1 1 0,1-1 1,-1 0-1,1 0 0,-1 0 0,1 0 1,7 0-1,-8-1-8,1 0 0,-1 0 0,0 0-1,0 0 1,1 0 0,-1-1 0,0 1 0,0-1 0,5-2 0,-6 2 34,0 0 0,0-1 0,0 0 0,0 1 0,0-1 0,0 0 0,-1 0 0,1 0 0,-1 0 0,1 0 0,-1 0 0,2-4 0,4-11 69,0 0-1,0-1 1,-2 0-1,0 0 0,-1 0 1,-1 0-1,-1-1 1,0 1-1,-2-24 1,0 30-99,-1 0 1,-1 1-1,0-1 1,-1 1-1,0-1 1,0 1 0,-1 0-1,-1 0 1,0 1-1,-12-19 1,6 13-97,0 1-1,-1 0 1,0 1 0,-2 0 0,-28-23 0,41 36 96,-21-13-314,22 14 329,-1 0 1,1 0-1,0-1 0,-1 1 1,1 0-1,-1 0 1,1 0-1,0-1 0,-1 1 1,1 0-1,-1 0 1,1 0-1,-1 0 0,1 0 1,0 0-1,-1 0 0,1 0 1,-1 0-1,1 0 1,-1 0-1,1 0 0,0 0 1,-1 0-1,1 1 1,-1-1-1,1 0 0,0 0 1,-1 0-1,1 1 1,-1-1-1,1 0 0,0 0 1,0 1-1,-1-1 0,1 0 1,0 1-1,-1-1 1,1 0-1,0 1 0,0-1 1,-1 0-1,1 1 1,0-1-1,0 1 0,0-1 1,0 0-1,0 1 0,0-1 1,0 1-1,-1-1 1,1 1-1,0-1 0,1 1 1,-2 6 57,0 8 29,0 0 0,2 0-1,-1 1 1,6 26 0,-5-38-84,0-1 0,0 1-1,0-1 1,0 0 0,1 1 0,-1-1 0,1 0-1,0 0 1,0 0 0,0 0 0,0 0-1,0 0 1,1-1 0,-1 1 0,1-1 0,0 0-1,0 0 1,0 0 0,0 0 0,0 0 0,0 0-1,0-1 1,1 0 0,-1 1 0,1-1-1,-1 0 1,6 0 0,-5-1 3,0 1 1,1-1-1,-1 0 1,0-1-1,1 1 1,-1-1-1,0 0 1,0 0-1,0 0 1,1 0-1,-1-1 1,0 0-1,-1 0 1,1 0-1,0 0 1,0 0-1,-1-1 1,0 0-1,1 0 1,-1 0-1,4-5 1,4-6 101,-1 0 0,0-1 1,14-31-1,-19 38-75,3-9-87,0-1 1,-1 0-1,0 0 1,5-30-1,-13 79-90,1-4 138,-12 81 45,-2 36 205,14 13 544,0-151-769,1 1 0,-1-1 0,1 0 1,1 0-1,-1 0 0,1 0 0,0 0 1,0 0-1,4 5 0,-5-9-32,0 0 0,1 0 0,-1 0 0,1-1-1,-1 1 1,1-1 0,0 1 0,-1-1 0,1 1-1,0-1 1,0 0 0,0 0 0,0 0 0,0 0 0,0 0-1,0 0 1,1-1 0,-1 1 0,0-1 0,0 1 0,1-1-1,-1 0 1,0 0 0,0 0 0,1 0 0,2-1-1,-2 0-5,0 1-1,-1-1 0,1 0 1,-1 0-1,1-1 0,-1 1 0,1 0 1,-1-1-1,0 0 0,0 1 1,0-1-1,0 0 0,0 0 0,0 0 1,0-1-1,-1 1 0,3-4 0,3-7-9,0 1 0,5-17-1,-7 16 53,5-13 6,-1 0 0,-1-1 0,-2 0 0,-1 0 0,2-33 0,-2-138-2792,-5 141 171,-1 226 4054,2 192 3011,-1-358-4447,0 0 0,0 0 0,1 0 0,-1-1 0,1 1 0,-1 0 0,1 0 0,0-1 0,0 1 0,0 0 0,2 2 0,-2-4-27,-1 0 0,1-1-1,0 1 1,0 0 0,0-1 0,-1 1 0,1-1-1,0 1 1,0-1 0,0 1 0,0-1 0,0 1-1,0-1 1,0 0 0,0 0 0,0 1-1,0-1 1,0 0 0,0 0 0,0 0 0,0 0-1,0 0 1,0 0 0,0-1 0,0 1 0,0 0-1,0 0 1,0-1 0,0 1 0,0-1 0,1 0-1,2-2-15,0 1-1,0-2 0,0 1 0,-1 0 0,1-1 1,-1 1-1,0-1 0,0 0 0,0 0 0,0-1 1,-1 1-1,1 0 0,2-10 0,-4 12 24,18-44-27,-2-1 0,-3-1 1,13-68-1,-16 63-541,2 0-1,28-71 1,-23 91-134,-17 31 645,0 0 1,0 1-1,1-1 1,-1 1 0,1-1-1,-1 1 1,1 0 0,0 0-1,-1-1 1,1 1-1,0 0 1,0 0 0,4-1-1,-6 2 51,0 0 0,1 0-1,-1 0 1,0 0 0,1-1-1,-1 1 1,1 0 0,-1 0-1,0 0 1,1 0 0,-1 0 0,1 0-1,-1 0 1,0 0 0,1 0-1,-1 0 1,1 1 0,-1-1-1,0 0 1,1 0 0,-1 0 0,0 0-1,1 1 1,-1-1 0,0 0-1,1 0 1,-1 0 0,0 1-1,1-1 1,-1 0 0,0 1-1,0-1 1,1 0 0,-1 1 0,0-1-1,0 0 1,0 1 0,1-1-1,-1 0 1,0 1 0,2 11 143,0-1 0,0 1 0,-1 0 0,-1-1 0,-1 18 0,1-2 270,0 270 3350,0-100-8946,0-185-5090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10325,'0'0'8958,"15"24"-8795,-2-3-87,4 5 108,-1 0 1,-2 2-1,0 0 1,10 34-1,11 81 739,-23-83-661,-11-57-247,0 2-23,0-1 1,0 0 0,0 0-1,1 0 1,-1 0-1,1 0 1,2 5-1,-3-8-5,0 0-1,0 0 1,0 0 0,1 0-1,-1 0 1,0-1 0,0 1-1,0 0 1,1 0-1,-1-1 1,0 1 0,1-1-1,-1 1 1,1-1 0,-1 0-1,0 0 1,1 1-1,-1-1 1,1 0 0,-1 0-1,1 0 1,-1-1 0,1 1-1,-1 0 1,3-1-1,6-2-90,0 0 0,-1-1-1,1 0 1,-1-1-1,1 0 1,-2 0 0,1-1-1,0 0 1,13-13-1,-16 14 88,155-129 146,41-33 445,9 20 139,-182 130-431,47-21-1,-67 34-264,1 1 0,-1 0 0,0 1 1,1-1-1,0 2 0,-1 0 0,1 0 0,0 0 0,15 2 0,-23-1-46,0 1 0,0-1 1,0 0-1,0 1 0,0-1 1,0 1-1,0 0 0,0 0 1,0 0-1,0 0 0,0 0 0,-1 0 1,1 0-1,0 0 0,-1 1 1,1-1-1,-1 1 0,0-1 0,1 1 1,-1 0-1,0-1 0,0 1 1,0 0-1,0 0 0,1 2 0,-1 1-476,0 1-1,1 0 0,-2 0 0,1 0 0,-1 0 0,0 0 0,-1 7 0,-2 22-7613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7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181 512 7027,'0'0'2972,"11"21"-2508,39 68 782,-46-83-1153,0-1 0,0 1 1,0 0-1,1-1 0,0 0 0,0 0 0,0 0 0,1-1 0,-1 0 0,1 0 0,0 0 0,0 0 0,0-1 0,1 0 0,-1-1 0,1 1 1,0-1-1,0-1 0,0 1 0,0-1 0,0 0 0,0-1 0,0 0 0,0 0 0,10-1 0,-10-1 3,0 1-1,0-1 0,0 0 1,0 0-1,0-1 0,-1 0 1,1-1-1,-1 1 1,0-1-1,0 0 0,0 0 1,-1-1-1,1 0 0,-1 0 1,0 0-1,-1-1 1,1 0-1,5-9 0,1-3 171,0-1-1,-1 0 0,-1 0 1,-1-1-1,6-22 0,-8 24-140,-2-1-1,0 0 1,-2 0-1,0 0 1,-1-26 0,-1 33-31,-1 0 1,0 0 0,-1 1-1,-1-1 1,0 1 0,0-1-1,-1 1 1,-1 0 0,-9-18-1,1 10 120,0 1 0,-1 0 0,-1 1-1,0 0 1,-30-24 0,33 31-151,-1 1 0,0 0 0,0 1 0,-1 0 0,0 1 0,-1 1 0,1 0 0,-1 1 0,-16-4 0,24 8-40,-1 0 0,1 0 0,0 0 0,0 1-1,0 0 1,-1 0 0,1 1 0,0 0-1,0 0 1,0 1 0,0 0 0,0 0 0,-9 5-1,8-3 33,1 1 0,0 0-1,0 1 1,0 0 0,0 0-1,1 0 1,0 1 0,0-1-1,1 2 1,-8 12 0,-3 9-58,0 1 0,2 1 0,2 0 0,0 1 0,2 0 0,-6 36 0,8-20-36,2-1 0,2 1 1,4 82-1,1-117 14,0 0 0,0 0 0,2-1 0,-1 1 0,2 0 1,-1-1-1,2 0 0,0 0 0,6 12 0,-6-17-27,0 0-1,0 0 1,0-1-1,1 0 1,0 0 0,0 0-1,0-1 1,1 0-1,-1 0 1,1-1-1,1 0 1,-1 0-1,1 0 1,14 4 0,-8-4-202,0 0 0,0-1 0,1 0 0,-1-1 0,1-1 1,0 0-1,-1-1 0,1-1 0,0 0 0,-1-1 1,19-5-1,-20 4-533,-1-1 0,-1-1 0,1 0 0,-1 0 1,0-1-1,0-1 0,-1 0 0,14-11 0,25-31-8334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11045,'0'0'2705,"0"108"-1952,2-20-161,7 9 592,0-5-319,0-14-577,4-20-288,0-22-352,3-30-2289,-3-6-2274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1 421 12486,'0'0'6544,"1"-22"-6178,1-2-355,0-1 1,2 1-1,0-1 1,2 1-1,17-44 1,-14 46-69,2 1 0,0 0 1,1 1-1,1 0 0,1 1 0,20-21 1,-29 35 18,0 0 1,0 1 0,1 0 0,-1 0-1,1 0 1,0 1 0,0 0 0,0 0-1,0 0 1,1 1 0,9-2 0,-10 3 14,-1 0 1,1 1-1,-1 0 1,1 1-1,0-1 1,-1 1 0,1 0-1,-1 0 1,1 1-1,-1-1 1,0 1-1,0 1 1,0-1 0,0 1-1,9 6 1,1 2 13,-1 1 0,0 0 1,-1 1-1,0 0 1,-1 2-1,-1-1 0,0 1 1,11 21-1,-5-5 179,-2 1 0,-1 0 0,14 49 1,-24-65 43,0-1-1,-2 1 1,0 0 0,-1 0 0,-1 18 0,0-33-169,0 1 0,0-1 0,0 1 0,-1-1 0,1 1 0,0-1 0,-1 0 0,1 1 0,-1-1 0,0 1 0,1-1 1,-1 0-1,0 0 0,0 1 0,0-1 0,0 0 0,0 0 0,0 0 0,-1 1 0,-1 0 11,0 0 1,0 0-1,0-1 0,0 0 1,0 1-1,0-1 0,0 0 1,-6 1-1,3-1-38,-1 0 0,1-1 0,-1 1 0,1-1 0,-1-1 0,1 1-1,-1-1 1,1 0 0,-8-3 0,9 1-83,-1 1 0,1-2 0,0 1 0,1-1 0,-1 1 0,0-1 0,1-1 0,0 1 0,0 0 0,0-1 0,1 0 0,0 0 0,0 0 0,0 0 0,0-1 0,1 1 0,0-1 0,0 0 0,0 1 0,1-1 0,-2-11 0,3 16 34,1 0-1,-1 0 1,0 0-1,0 0 1,0 0-1,1 0 1,-1 1 0,0-1-1,1 0 1,-1 0-1,1 0 1,-1 1-1,1-1 1,-1 0-1,1 0 1,0 1-1,-1-1 1,1 0-1,0 1 1,0-1-1,-1 1 1,1-1 0,0 1-1,0-1 1,0 1-1,0 0 1,0-1-1,-1 1 1,1 0-1,0 0 1,0 0-1,0 0 1,0 0-1,0 0 1,0 0-1,0 0 1,0 0 0,1 0-1,6 0-103,-1 1 1,1 0-1,13 4 0,-8-1 112,-1 1 0,0 0 1,0 2-1,0-1 0,-1 1 0,0 1 0,0 0 0,-1 0 0,0 1 1,13 15-1,3 6 159,0 1 0,24 42 1,-32-44 347,25 53 0,-37-67-281,0 0 1,-1 0 0,-1 0-1,0 1 1,3 28 0,-7-41-137,0 0 0,0 0 0,0 0 0,0-1 1,0 1-1,0 0 0,-1 0 0,0 0 0,1 0 0,-1 0 1,0-1-1,0 1 0,-1 0 0,1-1 0,0 1 0,-1-1 0,0 0 1,1 1-1,-1-1 0,0 0 0,-3 3 0,0-2 21,-1 1 0,0-1 1,0 0-1,0-1 0,0 1 0,0-1 0,0-1 0,-9 3 0,-8-1-71,1 0-1,-1-1 1,0-1-1,-34-3 1,52 1-82,-1 0-1,0 0 1,1 0-1,-1-1 1,1 0-1,0 0 1,-1-1-1,1 1 1,0-1-1,0 0 1,1 0-1,-1-1 1,1 0-1,-1 1 1,1-2-1,0 1 1,1 0-1,-1-1 1,1 1-1,-4-9 1,4 9-114,1 0-1,0-1 1,0 1 0,1-1-1,-1 0 1,1 0 0,0 1-1,1-1 1,-1 0-1,1 0 1,0 0 0,0 0-1,0 0 1,1 0 0,-1 1-1,1-1 1,1 0 0,-1 0-1,1 1 1,-1-1 0,1 1-1,1-1 1,-1 1 0,5-7-1,-1 3-799,1 1 0,0 0 0,11-9 0,29-20-5107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9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166 477 12310,'0'0'2113,"2"157"496,-2-91-832,0-18-1057,0-20-400,13-20-320,5-8-992,4-28-2114,3-32-3585</inkml:trace>
  <inkml:trace contextRef="#ctx0" brushRef="#br0" timeOffset="1">5 0 15191,'0'0'1297,"-4"141"-1297,15-99 0,20-14-385,5-14-4017,8-12-2993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9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128 326 5346,'0'0'5728,"5"-18"-4476,-2 5-932,2-5 176,0 0 0,-2 0 0,0 0 1,-1-1-1,0-25 0,-2 37-356,-1-1 1,0 1-1,0 0 0,-1-1 0,1 1 1,-2 0-1,1 0 0,-1 0 1,0 1-1,0-1 0,-1 1 0,0-1 1,0 1-1,-1 0 0,1 1 0,-1-1 1,0 1-1,-1 0 0,1 0 1,-1 1-1,0-1 0,0 1 0,-1 1 1,1-1-1,-10-3 0,14 7-112,0-1 1,0 0-1,0 1 0,0-1 0,0 1 0,0 0 1,0 0-1,0 0 0,-1 0 0,-1 0 0,3 0-2,0 1 0,0-1-1,1 0 1,-1 1-1,0-1 1,0 0-1,1 1 1,-1-1-1,0 1 1,0-1-1,1 1 1,-1-1-1,1 1 1,-1 0 0,0-1-1,1 1 1,-1 0-1,1 0 1,-2 4 80,1-1 1,-1 0-1,1 1 0,1-1 1,-1 1-1,1-1 0,0 9 1,-1-12-100,0 61 118,3 0-1,19 121 0,-13-144-125,1 0 0,2 0-1,2-2 1,1 1 0,33 60 0,-41-89-37,0 0 0,0 0 0,0-1 0,1 1 1,0-1-1,9 7 0,-13-13 21,-1 0 0,1 0 0,0 0 0,0 0 1,0 0-1,0-1 0,0 0 0,0 1 0,0-1 0,0 0 0,0 0 1,0-1-1,1 1 0,-1-1 0,0 0 0,1 1 0,-1-1 0,0-1 0,1 1 1,-1 0-1,0-1 0,0 0 0,4-1 0,-4 0-24,1 0 0,-1 0-1,0 0 1,0 0 0,0-1 0,0 1 0,0-1-1,-1 0 1,1 0 0,-1 0 0,0 0-1,1-1 1,-2 1 0,1 0 0,0-1 0,-1 1-1,2-6 1,3-9-102,-1 0-1,3-22 1,-8 38 139,5-36-217,-1 0 1,-2 0 0,-2 0 0,-2-1 0,-1 1 0,-2 0 0,-13-53 0,16 81 129,-23-101-1142,25 109 1221,0 1 0,0 0-1,0 0 1,-1-1 0,1 1-1,0 0 1,1 0-1,-1 0 1,0-1 0,0 1-1,0 0 1,1-3 0,0 4 11,-1 0 0,0 0 0,0 0 0,1 0 0,-1 0 0,0 0 0,0 0 0,1-1 0,-1 1 1,0 0-1,0 0 0,1 0 0,-1 0 0,0 0 0,0 0 0,1 0 0,-1 0 0,0 1 0,0-1 1,1 0-1,-1 0 0,0 0 0,0 0 0,1 0 0,-1 0 0,0 0 0,0 1 0,0-1 0,1 0 1,-1 0-1,0 0 0,0 0 0,0 1 0,1-1 0,-1 0 0,24 30 63,-24-29-61,22 33 604,-1 1 0,-2 1 1,21 57-1,34 125 1924,-39-108-1170,-16-56-585,-18-88-315,-5 0-578,-16-63 0,-2-6-694,7-47-864,14 131 1179,1 0-1,1 0 0,1 1 0,0-1 1,11-35-1,-12 49 467,1 0 0,0-1 0,1 1 1,-1 0-1,1 1 0,0-1 0,0 1 0,1-1 0,-1 1 1,1 0-1,0 0 0,0 0 0,0 1 0,1-1 0,-1 1 1,1 0-1,0 0 0,0 1 0,0 0 0,0-1 0,0 2 1,0-1-1,1 1 0,-1-1 0,1 1 0,-1 1 0,1-1 1,-1 1-1,1 0 0,-1 0 0,1 1 0,-1 0 0,1 0 1,-1 0-1,1 0 0,-1 1 0,0 0 0,0 0 0,0 0 1,0 1-1,0 0 0,-1 0 0,7 5 0,0 2 278,0 1 0,0 1 0,-1 0 0,-1 1 0,0 0 0,0 0 0,7 18-1,5 13 801,15 51-1,54 230 943,-87-311-2523,-3-10 338,1 0 0,0 0 0,0 1 1,0-1-1,4 7 0,-5-10-173,1 0 1,0 0-1,-1 0 0,1-1 1,0 1-1,0 0 1,-1 0-1,1 0 0,0-1 1,0 1-1,0 0 0,0-1 1,0 1-1,0-1 0,2 1 1,16 1-14345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9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0 5106,'0'0'10061,"-3"1"-9845,-2 0-192,0 1 1,0 0-1,1 0 0,-1 1 1,1-1-1,-1 1 1,1 0-1,0 0 0,0 0 1,0 1-1,1-1 0,-1 1 1,-4 6-1,-8 8-7,-133 111 342,4-4-462,142-122-71,2-2 65,1-1 0,-1 1 0,0-1-1,1 1 1,-1 0 0,0-1 0,1 1-1,-1 0 1,1 0 0,-1-1 0,1 1-1,-1 0 1,1 0 0,0 0 0,-1 0-1,1 0 1,0 1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52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7571,'0'0'8404,"29"121"-7731,-25-63 367,-4 2-400,0-4-143,0-6-385,0-4-16,0-16-96,0-6-192,0-8-593,0-11-1616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52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9284,'0'0'4050,"0"102"-1985,0-86-816,0-14-1249,-3-2-224,1-10-1697,-2-26-3202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53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12294,'0'0'2982,"4"18"-1698,23 104 436,-25-117-1688,-1 0 0,0 0 0,1-1 0,0 1-1,0 0 1,0-1 0,1 1 0,-1-1 0,1 0-1,0 0 1,5 5 0,-1-3-61,-1-1 1,1-1-1,0 1 1,0-1-1,1 0 0,9 3 1,-6-2 3,0 0 0,-1 0 0,1 1-1,-1 1 1,0 0 0,-1 0 0,0 1 0,15 16 0,-19-18 43,-1 0 0,1 1 0,-1 0 0,-1 0 0,1 0-1,-1 0 1,0 1 0,-1-1 0,0 1 0,0-1 0,0 1 0,-1 0 0,0 0 0,-1 10-1,0-7 70,1-5 13,-1 1 1,0-1-1,-1 1 1,0 0-1,0-1 0,-2 9 1,2-13-86,0-1 1,0 1-1,1-1 1,-1 1-1,0-1 1,0 1-1,-1-1 0,1 0 1,0 1-1,0-1 1,-1 0-1,1 0 1,-1 0-1,1 0 1,-1 0-1,1 0 1,-1-1-1,0 1 1,1 0-1,-1-1 1,0 1-1,1-1 1,-1 0-1,0 1 0,0-1 1,1 0-1,-1 0 1,-2 0-1,2-1-104,0 1 0,0 0 0,0 0 0,0-1 0,1 1 1,-1-1-1,0 0 0,0 0 0,1 1 0,-1-1 0,1 0 0,-1 0 0,1 0 0,-1-1 0,1 1 0,-1 0 0,1-1 0,0 1 0,0 0 0,0-1 0,-2-2 0,-1-4-778,-1 0 0,2 0 0,-4-11 1,3 10-113,-16-49-5397</inkml:trace>
  <inkml:trace contextRef="#ctx0" brushRef="#br0" timeOffset="1">74 117 6627,'0'0'2545,"123"-40"-144,-56 18-80,-3 0-784,-8 8-625,-9 2-912,-16 6-1792,-9 6-4947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02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225 197 2561,'0'0'1721,"-2"-19"-299,1 7-1060,-8-69 1302,-3 18 3289,11 57-3675,-10-9 6491,11 20-7652,1 79-251,-2 114 94,-2-143 70,-15 84 0,-96 299-425,81-326 315,28-96 55,1 1 1,0-1-1,1 1 1,1 0-1,-1 32 1,4-47 11,-1-1 0,0 1 0,0-1-1,1 1 1,-1 0 0,1-1 0,0 1 0,-1-1 0,1 1-1,0-1 1,0 0 0,0 1 0,0-1 0,0 0 0,0 0-1,1 0 1,-1 1 0,0-1 0,0 0 0,1 0 0,-1-1 0,1 1-1,-1 0 1,1 0 0,-1-1 0,3 1 0,5 2-6,-1-1-1,1 0 1,15 0 0,-21-1 16,72 1 36,-1-2 0,127-18 0,-139 11 84,-3 3-52,-48 4-3384,1 0-3519,-29 0-793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02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99 397 13366,'0'0'2033,"33"137"-400,-17-73-625,-3 0-207,3-8-801,1-8-64,-1-12-273,4-11-1792,-4-21-1936,-5-4-3923</inkml:trace>
  <inkml:trace contextRef="#ctx0" brushRef="#br0" timeOffset="1">1 0 10005,'0'0'5122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0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111 615 2673,'5'-19'5800,"-3"11"-5364,8-28 801,-3 0-1,6-55 1,-11 45-103,-2 0 0,-8-68 0,4 92-873,0-1 0,-1 1 0,-2 0 0,0 1 0,-1-1 0,-20-37 0,26 56-182,0 1-1,1-1 0,-1 0 1,0 1-1,-1-1 0,1 1 1,0 0-1,-5-3 1,7 4-52,-1 1 0,1 0 1,-1 0-1,1-1 1,-1 1-1,1 0 0,-1 0 1,1 0-1,-1 0 1,1 0-1,-1-1 0,1 1 1,-1 0-1,1 0 1,-1 0-1,0 1 0,1-1 1,-1 0-1,1 0 1,-1 0-1,1 0 0,-1 0 1,0 1-1,0 0 19,0 0 0,0 0 0,0 0 0,0 0 0,0 0 0,0 0 0,1 0-1,-1 1 1,0-1 0,1 0 0,-1 0 0,1 1 0,-1-1 0,1 2 0,-8 34 53,1 0 0,-2 58 1,9-88-97,-8 460-128,9-414 88,16 267-537,-6-228 580,31 128 1,-37-201 7,0 0 1,1-1-1,1 0 0,0 0 0,12 19 1,-17-35-95,-1 1 1,1-1-1,0 1 0,0-1 1,0 1-1,0-1 1,1 0-1,-1 0 1,1 0-1,-1 0 1,1-1-1,0 1 0,-1-1 1,1 0-1,5 2 1,-7-3-87,1 1-1,-1-1 1,1 0 0,-1 0 0,1-1-1,-1 1 1,0 0 0,1 0 0,-1-1-1,1 1 1,-1-1 0,0 1 0,1-1-1,-1 1 1,0-1 0,0 0 0,1 0-1,-1 0 1,0 0 0,0 0 0,0 0-1,0 0 1,0 0 0,0 0 0,0 0 0,-1 0-1,1-1 1,0 1 0,-1 0 0,1-1-1,-1 1 1,1 0 0,-1-1 0,1-1-1,11-43-5742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03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4098,'2'25'7723,"16"174"-1138,-16-154-5363,-2-21-702,2-1 0,5 32 0,-6-54-524,-1 1 0,0-1 0,1 1 0,-1-1 0,1 1 0,0-1 0,0 1-1,-1-1 1,1 0 0,0 1 0,0-1 0,0 0 0,0 1 0,1-1 0,-1 0-1,2 1 1,-2-1-33,0-1 0,0 0-1,0 0 1,0 0-1,-1 0 1,1 1-1,0-1 1,0 0 0,0-1-1,0 1 1,0 0-1,0 0 1,0 0 0,-1 0-1,1-1 1,0 1-1,0 0 1,0-1 0,0 1-1,-1-1 1,1 1-1,0-1 1,-1 1 0,1-1-1,0 1 1,-1-1-1,1 0 1,0 1 0,-1-1-1,1 0 1,-1 0-1,0 1 1,1-1 0,-1 0-1,1-1 1,6-11-171,0 0 1,-1 0 0,-1-1 0,0 0-1,5-22 1,-3 1-206,3-44-1,-5-160-142,-5 169 542,1 63 3,2 8-9,7 14 0,8 19 243,-1 1 0,15 47 1,18 86 1067,-21-48-105,22 192 1,-29 124 732,-21-414-1769,-1-8-56,0 0 0,0 0 1,-1 0-1,-1 0 0,-5 19 0,7-32-73,0 0 0,0 0-1,-1 0 1,1 0-1,0 0 1,-1 0 0,1 0-1,-1 0 1,1 0 0,-1 0-1,0 0 1,1 0-1,-1 0 1,0 0 0,0 0-1,0 0 1,1-1 0,-1 1-1,0 0 1,0-1-1,0 1 1,0-1 0,0 1-1,0-1 1,0 1 0,0-1-1,-1 0 1,1 1-1,0-1 1,0 0 0,0 0-1,0 0 1,0 0 0,-1 0-1,1 0 1,0 0-1,0 0 1,0 0 0,0-1-1,0 1 1,0-1 0,-1 1-1,1 0 1,0-1-1,0 0 1,0 1 0,1-1-1,-1 1 1,0-1 0,0 0-1,-1-1 1,-9-10-32,1-1 0,0-1-1,1 0 1,0 0 0,-6-16 0,1 5-24,-15-30-335,2-1-1,-25-75 1,39 90-121,2-1 0,2 0 0,1-1 0,-2-50-1,9 76 196,1 0-1,0 0 1,1 0-1,6-29 0,-5 38 62,0 1-1,1 0 0,0 0 1,0 0-1,0 0 1,1 1-1,0-1 0,0 1 1,1 0-1,0 0 1,0 1-1,9-9 0,-2 5-967,0 0 0,15-8 0,28-12-3674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0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12 15959,'0'0'3647,"-24"-3"-2110,-79-6-577,99 9-903,-1 0 0,0 1 0,1-1 0,-1 1 0,1 0 0,-1 0 0,1 0 0,-1 0 0,1 1 0,-1 0 0,1 0 0,0 0 0,-5 4 0,3-1-32,1 0 0,0 0 0,-1 1 0,2 0 0,-8 11 0,7-10-25,-11 19 4,1 0 0,1 0 0,1 2 1,-16 48-1,-19 124-47,34-107 15,3 2 0,5 0 0,9 147 0,-2-217-11,2 0 0,1-1-1,1 1 1,1-1 0,1 0 0,13 29-1,-16-44 26,0 0-1,1 0 0,0-1 0,0 1 1,1-1-1,0-1 0,1 1 0,-1-1 1,1 0-1,1-1 0,-1 1 0,1-1 1,0-1-1,1 0 0,-1 0 0,1 0 1,0-1-1,12 3 0,-10-4 4,0 0 0,0-1 0,1 0 0,-1-1-1,0-1 1,0 1 0,1-2 0,-1 0 0,22-4 0,-26 3 9,-1 0 1,1 0 0,-1-1 0,0 0 0,0 0-1,0 0 1,0-1 0,-1 0 0,1 0 0,-1 0-1,0-1 1,0 0 0,-1 0 0,1 0-1,-1 0 1,0-1 0,4-8 0,-2 2 11,-1 1-1,-1-1 1,0 0 0,-1 0-1,0-1 1,-1 1 0,0-1-1,-1 1 1,0-1 0,-1 1-1,-1-1 1,-3-22 0,1 17-41,-1 0 1,-1 0-1,-1 0 0,0 1 1,-1 0-1,-1 0 1,-1 1-1,-10-15 0,3 7-101,-1 1-1,-1 0 0,-1 2 1,0 0-1,-2 1 0,0 1 0,-29-19 1,25 26 174,25 12-35,-1 0 0,1-1-1,0 1 1,0 0 0,0 0 0,-1 0-1,1 0 1,0 0 0,0 0-1,-1 0 1,1 0 0,0 0 0,0 0-1,-1 0 1,1 0 0,0 0 0,0 0-1,0 0 1,-1 0 0,1 0-1,0 0 1,0 0 0,0 1 0,-1-1-1,1 0 1,0 0 0,0 0-1,0 0 1,-1 0 0,1 1 0,0-1-1,0 0 1,0 0 0,0 0-1,0 0 1,-1 1 0,1-1 0,0 0-1,0 0 1,0 0 0,0 1-1,0-1 1,0 0 0,0 0 0,0 1-1,0-1 1,0 0 0,0 0 0,0 1-1,0-1 1,0 0 0,0 0-1,0 0 1,0 1 0,0-1 0,4 16-26,3-3 24,0 0 0,0-1 0,1 0 0,0-1 0,1 0 1,1 0-1,0-1 0,21 18 0,-4-7 99,0-2 0,56 30-1,-13-18-116,1-2 0,77 19 0,-50-17-948,-25-3-4052,-20 0-7740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09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2 459 10677,'0'0'10565,"-1"-1"-9965,26 26-711,-2 2 0,31 45 0,-29-37 225,51 55 1,-73-88-133,-1 1 1,1-1-1,0 1 1,0-1-1,0 0 1,0 0-1,1 0 1,-1-1-1,0 1 0,1-1 1,-1 0-1,1 1 1,0-2-1,-1 1 1,1 0-1,0-1 1,-1 0-1,1 0 0,0 0 1,0 0-1,-1 0 1,1-1-1,0 0 1,-1 1-1,6-3 1,2-2 0,-1 0 0,0-1 0,0 0 0,-1 0 0,1-1 0,-1 0 0,9-10 0,142-144 635,-7 5 84,41-14-131,-150 136-477,3 2-1,74-40 0,-109 65-112,1 0-1,1 1 1,-1 1-1,1 1 1,0 0-1,0 0 0,0 1 1,28-1-1,-39 4-73,0 0 1,0 0-1,1 0 0,-1 0 0,0 1 0,0-1 1,0 1-1,0 0 0,0 0 0,0 0 1,0 1-1,0-1 0,0 1 0,0-1 0,-1 1 1,1 0-1,0 0 0,-1 0 0,3 3 0,-2-1-377,0 1 0,0 0-1,-1-1 1,1 1 0,-1 0-1,0 0 1,0 0-1,-1 0 1,1 1 0,0 6-1,2 32-10534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1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6067,'0'0'11864,"1"0"-11764,0 0 0,0 0 0,0 0 0,0 0 0,0 1 0,0-1 0,0 0 0,0 0 0,-1 1 0,1-1 0,0 1-1,0-1 1,0 1 0,0-1 0,0 1 0,1 1 0,4 3-88,1 0 0,0 1 0,-1 0 0,0 0 0,0 1 0,-1 0 0,0 0 0,0 0 0,-1 0 0,1 1 0,4 15 0,0 2 167,-1 2-1,5 37 1,-6-28-77,-7-34-112,1 0 0,0 0 0,-1 0 0,1 0 0,0 0-1,0 0 1,0-1 0,0 1 0,0 0 0,1-1 0,-1 1 0,0 0 0,1-1 0,-1 1 0,1-1 0,0 0 0,-1 0-1,1 0 1,0 1 0,0-2 0,0 1 0,0 0 0,0 0 0,0-1 0,0 1 0,0-1 0,0 1 0,0-1-1,0 0 1,0 0 0,0 0 0,0 0 0,4 0 0,6-2-21,0 0 0,0 0 0,0-1 1,0 0-1,12-6 0,139-69 172,-78 35 107,37-15 510,241-78 0,-286 114-752,1 4 1,0 3-1,1 4 0,127-2 1,-169 12-476,-19 0-1009,1 1-1,34 5 1,-51-5 881,-1 1 0,1-1 1,0 1-1,-1-1 0,1 1 0,0 0 0,-1 0 1,1 0-1,2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0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167 204 2257,'0'0'7467,"-8"19"-6421,-47 128 384,54-142-1385,-13 36 591,0 0 1,-3-2-1,-37 65 1,52-103-540,1-6 114,2-10 73,5-4-446,0 1 0,2 0 0,18-32 0,-2 5 36,18-41-16,41-81-283,-64 134 303,1 0 0,42-51 0,-60 81 149,1 1 0,-1-1 0,1 1 0,0-1 1,-1 1-1,1 0 0,0 0 0,1 0 0,-1 1 1,5-3-1,-7 4 5,0-1 0,0 1 0,0 0 0,0 0 0,1 0 0,-1 0 0,0 0 0,0 0 1,0 0-1,0 0 0,0 1 0,1-1 0,-1 0 0,0 0 0,0 1 0,0-1 0,0 1 0,0-1 0,0 1 0,0 0 1,0-1-1,0 1 0,0 0 0,-1 0 0,1 0 0,0-1 0,0 1 0,-1 0 0,1 0 0,0 0 0,-1 0 0,1 0 0,0 2 1,4 11 221,0 0 1,-2 1 0,1-1 0,-2 1 0,0 0 0,0 0 0,-1 0 0,-1 0 0,-1 0 0,-4 25 0,5-36-205,-1 0 1,-1 0-1,1 0 1,0 0 0,-1 0-1,0 0 1,0-1 0,0 1-1,0 0 1,-1-1-1,1 0 1,-1 1 0,0-1-1,-5 4 1,2-2 52,-1-1-1,1 0 1,-1 0-1,0 0 1,0-1-1,0 0 1,-11 3 0,-4-1-258,-1-1 1,0-1 0,0 0-1,-30-2 1,52-1 53,1 0-1,-1 0 1,1 0 0,0 0-1,-1 0 1,1 0 0,-1 0 0,1 0-1,-1 0 1,1 0 0,0 0-1,-1 0 1,1-1 0,-1 1-1,1 0 1,0 0 0,-1 0 0,1-1-1,-1 1 1,1 0 0,0-1-1,0 1 1,-1 0 0,1-1 0,0 1-1,-1 0 1,1-1 0,0 1-1,0 0 1,0-1 0,-1 1 0,1-1-1,0 1 1,0-1 0,0 1-1,0 0 1,0-1 0,0 1-1,0-1 1,0 1 0,0-1 0,0 1-1,0-1 1,0 1 0,0 0-1,0-1 1,1 1 0,-1-1 0,0 1-1,0 0 1,0-1 0,1 1-1,-1-1 1,0 1 0,0 0 0,1-1-1,-1 1 1,0 0 0,1-1-1,-1 1 1,17-18-4602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29 118 5907,'0'0'9500,"-3"-5"-8489,1-1-708,2 4-172,-1 0-1,0 1 0,0-1 1,0 0-1,0 0 0,0 0 1,0 1-1,0-1 0,-1 1 1,-1-3-1,3 4-70,0 0-1,0 0 1,0-1 0,0 1-1,0 0 1,-1 0 0,1 0-1,0 0 1,0-1 0,0 1-1,0 0 1,-1 0 0,1 0-1,0 0 1,0 0 0,0 0-1,-1-1 1,1 1 0,0 0-1,0 0 1,0 0 0,-1 0-1,1 0 1,0 0 0,0 0 0,0 0-1,-1 0 1,1 0 0,0 0-1,0 0 1,-1 0 0,1 0-1,0 0 1,0 0 0,0 0-1,-1 0 1,1 1 0,0-1-1,0 0 1,0 0 0,-1 0-1,1 0 1,0 0 0,0 0-1,0 1 1,0-1 0,0 0-1,-1 0 1,1 0 0,0 0-1,0 1 1,0-1 0,0 0-1,-2 14-74,3-3-16,0 0 1,1 0 0,1 0-1,0 0 1,0-1-1,1 1 1,0-1 0,7 13-1,-1-5-175,0-1 1,1 0-1,25 28 0,-30-39 90,1 1 0,0-2 0,0 1 0,0-1 0,1 0 0,-1 0-1,1-1 1,0 0 0,1-1 0,-1 0 0,1 0 0,-1 0 0,1-1 0,0-1-1,0 0 1,0 0 0,0 0 0,13-2 0,-19 1 72,1 0 1,0 0-1,0-1 1,-1 1-1,1-1 1,0 0-1,-1 0 1,1-1-1,-1 1 1,0-1-1,1 1 0,-1-1 1,0 0-1,6-5 1,-5 3 8,0 0-1,0 0 1,-1-1 0,1 0 0,-1 0 0,0 0-1,0 0 1,3-10 0,-1 1 15,0-1-1,-2-1 1,0 1-1,0-1 1,-2 1 0,1-22-1,-2 17 21,-1 0 0,-3-25-1,3 39 2,-1 0-1,1 0 1,-1 0-1,0 0 1,-1 1-1,1-1 1,-1 1 0,0-1-1,-1 1 1,1 0-1,-7-7 1,9 11 6,0 0 0,1 0 0,-1 1-1,0-1 1,0 0 0,0 1 0,0-1 0,1 0 0,-1 1 0,0-1 0,0 1 0,0 0 0,0-1 0,0 1 0,0 0-1,-1-1 1,1 1 5,1 0-1,-1 0 1,1 1-1,-1-1 0,1 0 1,-1 0-1,1 0 1,-1 1-1,1-1 1,0 0-1,-1 0 0,1 1 1,-1-1-1,1 0 1,0 1-1,-1-1 0,1 0 1,0 1-1,0-1 1,-1 1-1,1-1 1,0 0-1,-1 2 0,0 2 80,-1 1 0,1 0 0,0 0 0,0-1 0,0 7 0,1-6-52,-19 214 194,-14 119-174,22-271 99,-2-1 0,-44 127 0,57-191-162,-18 33 338,18-34-335,0-1 1,0 1-1,-1 0 0,1-1 0,0 1 0,-1-1 0,1 1 0,-1-1 0,1 1 0,-1-1 0,1 1 1,-1-1-1,1 0 0,-1 1 0,1-1 0,-1 0 0,1 1 0,-1-1 0,0 0 0,1 1 0,-1-1 1,0 0-1,1 0 0,-1 0 0,1 0 0,-1 0 0,0 0 0,1 0 0,-1 0 0,0 0 0,1 0 1,-1 0-1,0 0 0,1 0 0,-1-1 0,0 1 0,1 0 0,-1 0 0,1-1 0,-1 1 0,1 0 1,-1-1-1,0 1 0,1-1 0,-1 1 0,1-1 0,0 1 0,-1-1 0,1 1 0,-1-1 0,1 1 1,-1-2-1,-9-16-593,1-1 0,1 1 1,0-2-1,2 1 1,-8-40-1,8 31-858,3-1 0,0 0 0,2-37 0,1 65 1437,0 0 0,0 0-1,0 1 1,1-1 0,-1 0-1,0 0 1,0 1 0,1-1 0,-1 0-1,0 0 1,1 1 0,-1-1 0,1 0-1,-1 1 1,1-1 0,-1 1 0,1-1-1,-1 1 1,1-1 0,0 1-1,-1-1 1,1 1 0,0-1 0,-1 1-1,1 0 1,0-1 0,-1 1 0,1 0-1,0 0 1,0 0 0,-1-1 0,1 1-1,0 0 1,0 0 0,0 0-1,-1 0 1,1 0 0,0 1 0,1-1-1,3 1 75,0-1-1,0 1 0,0 0 0,0 1 0,6 2 1,7 5 293,-1 1 0,-1 1 0,0 0 0,0 1 0,-1 1 1,16 17-1,-7-7 808,29 21 1,-43-37-1015,0 0 1,0 0-1,0-1 0,1 0 1,0-1-1,1-1 0,-1 0 1,1 0-1,-1-1 0,1 0 1,0-1-1,0 0 0,16-1 1,-27-1-262,1 0 0,0 0 0,0-1 0,0 1 0,-1-1 0,1 1 0,0-1 0,0 1 0,-1-1 0,1 0 0,-1 0 0,1 0 0,-1 0 0,1 0 0,-1 0 0,1-1 0,-1 1 0,0 0 0,0-1 0,0 1 0,0-1 0,0 1 0,0-1 0,0 1 1,0-1-1,0 0 0,-1 0 0,1 1 0,-1-1 0,1 0 0,-1-2 0,9-40-4079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80 281 8052,'0'0'4735,"6"-2"-4636,-5 2-97,0-1 1,1 1 0,0 0 0,-1-1 0,1 0 0,0 1 0,-1-1 0,1 0 0,-1 0 0,1 0 0,-1 1 0,1-2 0,-1 1 0,0 0 0,1 0 0,-1 0 0,0-1 1,0 1-1,0 0 0,0-1 0,0 1 0,0-1 0,0 0 0,-1 1 0,1-1 0,-1 0 0,1 1 0,-1-1 0,1 0 0,-1 1 0,0-4 0,1-6 40,0 0 0,-1 0 0,0-1 0,-1 1 0,-1 0 1,0 0-1,0 0 0,-1 0 0,0 0 0,-1 0 0,0 1 0,-11-20 0,7 18-27,5 6-6,0 0 0,-1 0 0,0 0 0,0 1 0,0 0 0,-1-1 0,0 1 0,0 1 0,0-1 0,-7-4 0,12 9 22,-1 0 0,1-1 0,-1 1 0,1 0 0,-1 0 0,1 0 0,-1 0 0,1 0 0,-1 0-1,1-1 1,-1 1 0,1 0 0,-1 0 0,1 1 0,-1-1 0,1 0 0,-1 0 0,1 0 0,-1 0 0,1 0 0,-1 1 0,1-1 0,-1 0 0,1 0 0,-1 1 0,1-1 0,-1 0 0,1 1 0,0-1 0,-1 0 0,1 1 0,0-1 0,-1 0 0,1 1 0,0-1 0,0 1 0,-1-1 0,1 1 0,0-1 0,0 1 0,0-1 0,-1 1 0,1 0 0,-4 27 503,3-23-530,-1 192 590,4-171-536,0 0 0,2 0 1,0 0-1,10 28 0,-9-40 83,0 0 0,0 0 0,1-1 0,1 1 0,0-2 0,1 1 0,0-1 0,19 20 0,-22-27-82,0 0 0,1 0-1,0-1 1,0 0 0,0 0 0,1-1-1,-1 0 1,1 0 0,-1 0 0,12 2-1,-14-4-137,-1 0-1,0-1 1,1 1-1,-1-1 1,1 0-1,-1 0 1,1 0-1,-1-1 1,1 1-1,-1-1 1,1 0-1,-1 1 1,0-2-1,0 1 1,1 0-1,-1-1 1,0 1-1,0-1 1,0 0-1,0 0 1,-1 0-1,1 0 0,4-5 1,-3 2-612,-1-1-1,1 1 1,-1-1 0,0 1 0,0-1 0,2-8-1,11-49-8713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5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83 524 5827,'0'0'10116,"0"-9"-9705,0-40 6,2 3-238,-3-1-1,-2 0 1,-12-64-1,8 77-119,-1-1 47,-1-1 0,-1 1 0,-19-40 0,29 75-76,0 1-1,0-1 1,0 0 0,0 0-1,0 0 1,0 0-1,0 0 1,0 0-1,0 0 1,0 0 0,0 0-1,0 0 1,0 0-1,0 0 1,0 0-1,0 0 1,0 0 0,0 0-1,-1 0 1,1 0-1,0 0 1,0 0 0,0 0-1,0 0 1,0 0-1,0 0 1,0 0-1,0 0 1,0 0 0,0 0-1,0 0 1,0 0-1,0 0 1,0 0-1,0 0 1,0 0 0,0 0-1,-1 0 1,1 0-1,0 0 1,0 0-1,0 0 1,0 0 0,0 0-1,0 0 1,0 0-1,0 0 1,0 0 0,0-1-1,0 1 1,0 0-1,0 0 1,0 0-1,0 10 226,5 17-434,11 3 147,1 0 1,1-1-1,31 36 1,-27-36 58,25 33 73,56 77 152,-87-106-197,-16-32-48,1 0 1,-1 1-1,0-1 0,1 0 1,-1 1-1,0-1 0,0 0 1,0 1-1,0-1 0,0 1 1,0-1-1,0 0 0,0 1 1,0-1-1,-1 1 0,1-1 0,-1 0 1,1 0-1,-1 1 0,1-1 1,-1 0-1,0 0 0,0 1 1,-1 0-1,-3 3-14,-1-1-1,0-1 1,0 1 0,-1-1 0,1 0-1,-1-1 1,-6 3 0,-54 12-395,53-14 302,2 0-182,1-1 1,-1-1-1,-21 0 1,33-1 17,0-2-205,1-1-1,0 1 1,-1 0 0,1 0 0,0-1 0,0 1 0,1 0 0,-1 0 0,0 0 0,1 0 0,-1 0 0,1 0 0,0 1-1,-1-1 1,1 0 0,0 1 0,3-2 0,-2 0-412,17-13-3638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5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9284,'0'0'6739,"27"130"-5442,-10-67-241,1-3-671,-4-2-257,1-14-96,3-16-32,0-12-641,-3-16-1776,-3 0-1937,-6-24-432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6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1905,'0'0'13798,"4"103"-13798,16-85-1200,5 2-2306,-1-2-3009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6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171 159 8836,'0'0'9018,"-7"-12"-8714,-6-11-16,-22-27 1,29 42-238,0 0 0,-1 1 0,0 0 0,0 0-1,0 1 1,-1 0 0,0 0 0,-14-7 0,22 12-47,-1 1 0,0-1 0,1 1 0,-1-1 0,0 1 0,0 0 0,0-1 0,1 1 0,-1 0 0,0-1 0,0 1 0,0 0 0,0 0 0,0 0 0,0 0 0,1 0 0,-1 0 0,0 0 0,0 0 0,0 0 0,0 0 0,0 1 0,0-1 0,1 0 0,-1 0 0,0 1 0,0-1 0,0 1 0,1-1 0,-1 1 0,0-1 0,0 1 0,1-1 0,-1 1 0,1 0 0,-1-1 0,0 2 0,-1 2 18,1 0 1,0-1-1,1 1 0,-1 0 0,1 0 1,-1 0-1,2 5 0,-2-4-19,1-3-3,-2 80-156,10 91 0,-5-147 118,1 0 0,1-1 0,1 0 0,1 0 0,2 0 0,0-1 0,24 42 0,-32-64 38,0 0-16,-1-1 0,1 1-1,0-1 1,0 1 0,0-1 0,0 1 0,0-1 0,0 0 0,0 1 0,0-1 0,0 0-1,1 0 1,-1 0 0,1 0 0,-1 0 0,1 0 0,-1 0 0,1-1 0,-1 1 0,1 0-1,-1-1 1,3 1 0,-3-2-27,0 1 0,0-1 0,-1 0 0,1 1 0,0-1 0,-1 0 0,1 0 0,-1 0 0,1 1-1,-1-1 1,1 0 0,-1 0 0,0 0 0,1 0 0,-1 0 0,0 0 0,0 0 0,0 0 0,0 0 0,0 0 0,0 0 0,0 0 0,0-2-1,0-1-85,3-38-865,-3 0 0,-1 0 0,-2 0 0,-17-82 0,14 78-268,69 245 5642,-32-62-2999,-5 2 0,-7 0 0,-5 2 0,-6 141 0,-8-282-1371,0-1 0,0 1 0,0 0 0,0 0 1,0 0-1,0 0 0,0 0 0,-1-1 0,1 1 0,0 0 0,0 0 1,0 0-1,0 0 0,0 0 0,-1 0 0,1 0 0,0 0 0,0-1 0,0 1 1,0 0-1,0 0 0,-1 0 0,1 0 0,0 0 0,0 0 0,0 0 1,-1 0-1,1 0 0,0 0 0,0 0 0,0 0 0,0 0 0,-1 0 1,1 0-1,0 0 0,0 1 0,0-1 0,0 0 0,-1 0 0,1 0 0,0 0 1,0 0-1,0 0 0,0 0 0,0 0 0,-1 1 0,1-1 0,0 0 1,0 0-1,0 0 0,0 0 0,0 0 0,0 1 0,0-1 0,0 0 0,0 0 1,0 0-1,0 0 0,0 1 0,-1-1 0,1 0 0,0 0 0,0 0 1,0 0-1,0 1 0,1-1 0,-1 0 0,0 0 0,0 1 0,-12-15-20,-2-9-119,0-1 0,2 0 0,1-1 0,1-1 0,-12-43 1,12 24-620,1 0 0,-4-73 0,11-56-1966,2 172 2681,0-6-528,0-1 1,0 1 0,0-1-1,1 1 1,0-1-1,1 1 1,0-1 0,0 1-1,6-14 1,10-4-3917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6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77 8308,'0'0'5082,"1"24"-3833,1-3-769,13 134 2220,5-2-1614,-21-198-1756,-24-57-424,0 5 638,20 73 370,0 4-90,2 1 0,0-1 0,1 0 0,1 0 0,2-40 0,-1 60 190,0 0-1,1 0 1,-1-1-1,0 1 1,0 0-1,0 0 1,1 0-1,-1-1 1,0 1 0,0 0-1,0 0 1,1 0-1,-1 0 1,0 0-1,1 0 1,-1-1-1,0 1 1,0 0-1,1 0 1,-1 0-1,0 0 1,0 0 0,1 0-1,-1 0 1,0 0-1,1 0 1,-1 0-1,0 0 1,0 0-1,1 0 1,-1 0-1,0 1 1,1-1 0,-1 0-1,0 0 1,1 0-1,10 5 134,-6 0 11,-1-1-1,1 1 1,0 0-1,-1 0 1,0 1 0,6 10-1,19 42 980,-23-44-903,12 24 401,-9-14-547,2-1 0,1 0 0,1 0 0,1-1 0,19 23 0,-15-33-912,-6-9-1313,-12-3 1919,0 0 0,1 0-1,-1 0 1,0 0 0,0 0 0,1-1-1,-1 1 1,0 0 0,1 0-1,-1 0 1,0 0 0,0 0 0,3-4-2620,-3 4 2620,0 0-1,0-1 1,0 1 0,0-1 0,1-27-9307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7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7139,'0'0'2916,"21"9"-154,71 28-383,-87-35-2224,-1 0-1,1-1 1,-1 0-1,1 0 1,0-1-1,-1 1 1,1-1-1,0 0 1,-1 0-1,1 0 1,0-1-1,-1 1 1,1-1-1,6-3 1,-7 2-97,0 1 0,0-2 0,-1 1 1,1 0-1,-1-1 0,0 1 0,0-1 0,0 0 1,0 0-1,0-1 0,0 1 0,-1 0 1,3-5-1,0-2-18,-1 0 1,0-1-1,0 1 1,-1-1-1,0 0 1,-1 0-1,0 0 1,-1 0-1,0-16 1,-1 17-66,-1-1 1,0 1-1,0-1 1,-1 1-1,0 0 0,-5-12 1,6 18-14,0 1 0,-1-1 1,0 0-1,0 0 0,0 1 1,0-1-1,-1 1 0,1 0 1,-1 0-1,0 0 0,0 0 0,0 0 1,-1 0-1,1 1 0,0 0 1,-1 0-1,0 0 0,-3-2 1,5 3 38,1 1 0,-1-1 0,1 1 0,-1 0 0,1 0 1,0-1-1,-1 1 0,1 0 0,-1 0 0,1 0 0,-1 1 1,1-1-1,-1 0 0,1 0 0,-1 1 0,1-1 1,-1 1-1,1-1 0,0 1 0,-1 0 0,1 0 0,0-1 1,0 1-1,-1 0 0,1 0 0,0 0 0,0 0 0,0 0 1,0 1-1,0-1 0,-1 2 0,-1 3 51,-1 1 0,2-1 0,-1 0 0,1 1 0,-3 8 0,0 11 127,0 0 0,2 0 1,0 1-1,2-1 0,4 50 0,-2-67-141,1 1-1,0 0 1,0 0-1,1-1 1,0 0-1,1 1 0,0-1 1,1 0-1,-1-1 1,7 9-1,-6-11-30,-1 0 0,1 0 0,1-1 0,-1 0 0,1 0 0,0 0 0,0 0 0,0-1 0,1 0 0,-1-1 0,1 1 0,0-1 0,14 4 0,-13-5-109,0 0 0,0 0 0,1-1 0,-1 0 0,1-1 0,-1 0 0,1 0 0,-1-1 1,1 0-1,-1 0 0,0-1 0,1 0 0,-1 0 0,0-1 0,0 0 0,-1-1 0,1 1 0,-1-2 0,12-7 0,-4-2-1809,23-28 0,-37 42 1902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7571,'0'0'10277,"129"0"-9460,-96 0-193,-2 0-256,-4 0-352,-5 0-16,-8 0-1088,-8 0-2002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0 480,'0'0'12006,"44"39"-10886,-24-17-479,3 4-273,-1 2 16,0-4-384,0-2-80,-1-8-737,-6-10-1536,-4-4-1168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159 482 5587,'0'0'1819,"15"-17"-1261,-3 1-466,88-98 715,-94 109-723,110-125 1056,-105 116-972,-1 0 0,0-1 0,-1 0 1,-1-1-1,-1 0 0,0 0 0,8-31 0,-11 7 962,-4 37-859,0 3-267,-1 0 1,1-1 0,0 1 0,-1 0 0,1-1-1,0 1 1,-1 0 0,1 0 0,-1-1 0,1 1-1,0 0 1,-1 0 0,1 0 0,-1 0 0,1-1 0,0 1-1,-1 0 1,1 0 0,-1 0 0,1 0 0,-1 0-1,1 0 1,-1 0 0,1 0 0,0 0 0,-1 1-1,1-1 1,-1 0 0,-15 3-112,5 3 97,1 0 0,0 1-1,0 0 1,0 0 0,1 1 0,0 0 0,-11 15 0,5-8 35,-22 25 349,1 1 0,3 2 0,1 1 1,-41 78-1,42-60 60,2 1 1,4 2 0,-21 79-1,42-130-535,1 0 0,0 0 1,1 0-1,0 21 0,2-35 54,0 1 0,1-1 0,-1 0 0,0 1 0,1-1-1,-1 0 1,0 0 0,1 1 0,-1-1 0,0 0 0,1 0 0,-1 0 0,1 1 0,-1-1 0,1 0 0,-1 0 0,0 0-1,1 0 1,-1 0 0,1 0 0,-1 0 0,1 0 0,-1 0 0,0 0 0,1 0 0,-1 0 0,1 0 0,-1 0 0,1-1-1,2 1-222,3 0 153,-1-1 0,1 0 0,-1 0 0,0-1 0,0 0 0,0 0 0,0 0 0,0 0 0,0-1 0,0 1 0,-1-1 0,1-1 1,-1 1-1,0-1 0,0 1 0,0-1 0,3-5 0,10-11-358,-1-1 0,16-29 1,-16 24 41,16-25-729,36-51-1886,-59 92 3152,-5 11 1159,-6 19 481,-5 3-1266,-1 0 1,-1-1 0,-2 0 0,-16 27 0,-22 49 1539,44-86-1799,1 0-1,1 0 1,0 0 0,0 0 0,1 0 0,0 23 0,1-28-97,1-6-150,0 0 1,0 0 0,0 0 0,0 0 0,0 0 0,0 1 0,0-1-1,1 0 1,-1 0 0,0 0 0,1 0 0,-1 0 0,1 2 0,0-3-99,0 1 0,0-1 0,0 1 0,0-1 1,0 0-1,0 1 0,0-1 0,0 0 1,1 1-1,-1-1 0,0 0 0,0 0 1,0 0-1,0 0 0,2-1 0,25 1-2985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8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5683,'0'0'8900,"99"116"-7252,-75-81-991,1-3-657,-1-2-144,-4-8-3458,-9-8-5106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8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3201,'0'0'15720,"0"36"-14856,-5 3-832,-4 7 128,-2-6-96,4-10-64,5-10-736,2-12-705,0-40-12405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9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6867,'98'40'2865,"-94"7"-816,-2-3-64,-2-6-1456,0-4-529,0-10-945,-11-6-4529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1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14 306 8196,'0'0'8473,"7"0"-8620,13 0 105,-11 1 31,0-1 1,0 0-1,0-1 0,17-2 0,-24 2 15,1 0 0,-1 0 0,1 0 0,-1 0 0,1 0-1,-1-1 1,0 1 0,1 0 0,-1-1 0,0 0 0,0 0 0,0 0 0,0 1-1,-1-2 1,1 1 0,0 0 0,-1 0 0,0 0 0,1-1 0,-1 1 0,1-4 0,1-1 21,-1-1 1,0 0 0,-1 1 0,1-1 0,-1 0-1,-1 0 1,1 0 0,-2 0 0,1 0-1,-1 1 1,0-1 0,0 0 0,-1 0 0,0 1-1,-1-1 1,0 1 0,0-1 0,0 1 0,-1 0-1,-9-12 1,5 8 135,-1 0-1,-1 1 0,0 0 1,0 1-1,-1 0 1,0 1-1,-18-10 0,29 17-124,-1 1 0,1 0 0,-1-1 0,0 1 0,1 0 0,-1 0 0,1-1 0,-1 1 0,1 0 0,-1 0 0,0 0 0,1 0 0,-1-1 0,0 1 0,1 0 0,-1 0 0,1 0-1,-1 1 1,0-1 0,1 0 0,-1 0 0,0 0 0,1 0 0,-1 0 0,1 1 0,-1-1 0,1 0 0,-1 1 0,1-1 0,-1 0 0,1 1 0,-1-1 0,1 1 0,-1-1 0,0 1 0,-1 22 136,2-16-227,0 16-40,1 0 0,1-1 0,1 1 0,1 0 0,1-1 1,1 0-1,1 0 0,17 34 0,-13-32-13,2-1 0,16 23 0,-23-37 78,1 0 1,0-1-1,1 1 1,0-2-1,0 1 1,0-1-1,14 9 1,-19-15-15,0 1 1,1 0-1,-1-1 0,0 0 1,0 1-1,1-1 1,-1-1-1,1 1 1,-1 0-1,1-1 1,-1 0-1,1 0 0,6 0 1,-8-1-11,1 1 1,-1-1-1,0 0 0,0 1 1,0-1-1,0 0 0,0 0 1,0-1-1,0 1 0,0 0 1,-1-1-1,1 1 0,0-1 1,-1 1-1,1-1 0,-1 0 1,1 0-1,-1 0 1,0 1-1,0-1 0,2-4 1,2-9-199,0 1 1,-1-1-1,-1 0 1,0 0-1,1-26 1,-4-81-1267,-1 61 1506,1 0 79,0 58-63,0-1 24,7 8 148,7 7 46,0 1 1,0 1 0,21 27-1,35 53 770,-62-82-900,11 15 307,86 133 1390,-103-156-1750,0 0 0,0 0 1,-1 0-1,1 1 1,-1-1-1,0 0 1,0 1-1,0-1 1,-1 1-1,1-1 0,-1 1 1,0-1-1,0 5 1,0-7-22,-1 0 0,1 0 0,-1 1 0,1-2-1,-1 1 1,0 0 0,1 0 0,-1 0 0,0 0 0,0 0 0,0 0 0,1-1 0,-1 1 0,0 0 0,0-1 0,0 1 0,0-1-1,0 1 1,0-1 0,-1 1 0,1-1 0,0 0 0,0 0 0,0 1 0,0-1 0,0 0 0,-1 0 0,1 0 0,0 0 0,-2-1 0,-1 2 37,-14 0-175,0 0 0,-1-1-1,1 0 1,0-2 0,0 0 0,-26-7 0,35 7-66,1-1 0,-1 0 1,0 0-1,1-1 0,0 0 0,0-1 0,0 1 0,0-2 0,1 1 1,-1-1-1,2 0 0,-1 0 0,1-1 0,-8-10 0,13 16 49,0 0-1,0-1 0,0 1 1,0-1-1,0 1 0,0-1 0,1 1 1,-1-1-1,0 0 0,1 1 1,0-1-1,-1 0 0,1 0 0,0 1 1,0-1-1,0 0 0,0 0 1,0 1-1,1-4 0,0 3-124,-1 1 0,1 0 0,0-1 0,0 1 0,0 0 0,0 0 0,0 0 0,0 0 0,1 0-1,-1 0 1,0 0 0,0 1 0,1-1 0,-1 0 0,0 1 0,1-1 0,-1 1 0,1-1 0,2 0 0,25-6-3329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1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10837,'0'0'6342,"11"26"-6174,42 84 41,60 134 387,-22-13-519,-27-65-802,-34-103-636,-43-98 676,-68-139 716,72 148 24,0 0 0,2 0-1,1-1 1,1 0 0,-1-28 0,5 48 0,1-1 0,0 0 0,0 1 0,1-1 0,2-11 0,-3 18-56,1-1 0,-1 0 0,1 0 0,0 0 0,0 1 1,0-1-1,0 0 0,0 1 0,0-1 0,0 1 0,1 0 0,-1-1 0,1 1 0,-1 0 1,1 0-1,-1-1 0,1 1 0,-1 0 0,1 1 0,0-1 0,0 0 0,-1 0 0,1 1 0,0-1 1,2 1-1,1-1-110,0 0 0,0 0 0,1 1 0,-1 0 1,0 0-1,0 1 0,0-1 0,0 1 0,0 0 0,0 0 0,0 1 1,-1 0-1,1-1 0,0 2 0,-1-1 0,1 0 0,-1 1 1,0 0-1,0 0 0,0 0 0,4 4 0,26 29-4387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2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85 463 5635,'0'0'11031,"1"-7"-10206,-3-13-771,0 0 0,-2 0 0,0 1 0,-1-1 0,-11-26 0,4 6-37,1 5-44,2-1 0,2 0 0,1 0-1,-1-59 1,6 93 9,1 0 1,0 1-1,0-1 0,0 0 1,1 0-1,-1 1 0,0-1 1,1 0-1,-1 0 0,1 1 0,-1-1 1,1 0-1,0 1 0,1-3 1,-1 4 8,0-1 0,-1 1 0,1 0 0,0-1 0,0 1 0,0 0 0,0-1 0,0 1 0,0 0 0,0 0 0,0 0 0,-1 0 0,1 0 0,0 0 0,0 0 0,0 0 0,0 0 0,0 0 0,0 0 0,0 1 0,0-1 0,0 0 0,0 1 0,-1-1 0,1 1 0,0-1 0,1 1 0,5 4-9,-1 0 1,1 1-1,-1-1 1,0 1-1,0 0 1,-1 1 0,1 0-1,-2 0 1,8 13-1,-11-20 19,25 47 219,-2 2-1,31 86 1,4 9 396,-57-138-616,-2-5-1,0-1 1,1 1-1,-1 0 0,0 0 0,1-1 1,-1 1-1,0 0 0,1-1 1,-1 1-1,1 0 0,-1-1 0,1 1 1,0-1-1,-1 1 0,1-1 0,-1 1 1,2 0-1,-1-8 129,-3-6-269,0-1-1,-1 1 1,0 0 0,-1 0 0,0 1-1,-1-1 1,-8-14 0,-3-11-103,15 36 231,-51-139-1214,44 115 867,1-1 1,1 1-1,-4-39 1,13 48 185,-3 16 169,0 1 0,0 0 0,1-1 1,-1 1-1,0 0 0,0 0 1,1 0-1,-1-1 0,0 1 0,0 0 1,1 0-1,-1 0 0,0 0 1,1-1-1,-1 1 0,0 0 1,1 0-1,-1 0 0,0 0 0,1 0 1,-1 0-1,0 0 0,1 0 1,-1 0-1,0 0 0,1 0 0,0 0 1,1 1 6,0 0 1,0 0-1,0 0 1,1 1 0,-1-1-1,0 0 1,0 1-1,-1 0 1,1-1 0,2 4-1,6 7 282,0 1-1,-1 0 1,0 0-1,11 26 0,24 65 1360,-32-73-1355,-2-4-21,-5-13-77,0-1-1,1 1 0,1-1 1,12 18-1,-17-38-50,-2-9-203,-2-3-109,0 1 0,-2-1 0,0 1-1,-10-27 1,-1-3-402,13 42 506,-6-23-340,0-1 0,-6-60 0,14 90 398,0-1 0,0 1 0,0-1 0,0 1-1,0-1 1,0 1 0,0-1 0,0 1 0,0-1 0,0 1 0,0 0 0,0-1 0,0 1 0,0-1 0,1 1 0,-1-1 0,0 1 0,0 0 0,0-1 0,1 1 0,-1-1 0,0 1 0,0 0 0,1-1 0,7 6-72,8 20 114,-15-24-34,16 34 447,25 65 0,-32-69-199,2-1 1,2-1 0,28 48-1,-36-69-240,1 0 1,-1 0-1,1-1 0,0 0 0,1 0 1,11 7-1,-16-12-257,0 0-1,0 0 1,0 0-1,1 0 1,-1-1 0,1 1-1,-1-1 1,1 0 0,-1 0-1,1 0 1,0-1 0,0 1-1,-1-1 1,1 0 0,0 0-1,0 0 1,-1-1-1,1 1 1,6-3 0,18-15-4959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2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5811,'0'0'13176,"-20"6"-10505,17-5-2672,0 1 0,0 0 0,-1-1 0,2 1 0,-1 0 0,0 1 0,0-1 0,1 0 0,-1 1 0,1-1 0,0 1 0,0 0 1,0 0-1,0 0 0,0 0 0,1 0 0,-1 0 0,1 1 0,-2 6 0,0 3-90,0 1 1,0 0-1,0 22 0,1 114-584,2-121 521,0-17 99,0 1-1,1-1 1,1 0 0,0 0 0,8 23 0,-10-32 8,1 0 0,1 0 0,-1 0 1,0 0-1,1 0 0,-1 0 0,1 0 0,0-1 1,0 1-1,0-1 0,0 1 0,1-1 1,-1 0-1,1 0 0,-1 0 0,1 0 0,0-1 1,0 1-1,-1 0 0,1-1 0,0 0 1,1 0-1,-1 0 0,0 0 0,0 0 0,0-1 1,5 1-1,-6-2 6,1 1 0,-1 0 1,0-1-1,0 0 0,0 1 1,0-1-1,1 0 0,-1 0 0,0 0 1,-1 0-1,1-1 0,0 1 0,0 0 1,0-1-1,-1 1 0,1-1 1,-1 0-1,1 0 0,-1 1 0,0-1 1,0 0-1,0 0 0,0 0 0,0 0 1,1-4-1,2-4-47,0-1 0,-1 0 0,2-21 0,-2 12 10,-1 0 1,-1 0 0,-1 0 0,-1 0 0,-4-27 0,3 37 58,0-1 1,-1 1 0,0 0-1,-1 0 1,0 0 0,0 0-1,-1 0 1,0 1 0,-1 0-1,0 0 1,-12-13 0,18 22 21,0 0 1,0 0 0,0 0-1,0 0 1,-1 0 0,1 0-1,0 0 1,0 0 0,0 0-1,0 0 1,0 0 0,0 0-1,0 0 1,-1 0 0,1-1-1,0 1 1,0 0 0,0 0-1,0 0 1,0 0 0,-1 0-1,1 1 1,0-1 0,0 0-1,0 0 1,0 0 0,0 0-1,0 0 1,-1 0 0,1 0-1,0 0 1,0 0 0,0 0-1,0 0 1,0 0 0,0 0-1,0 0 1,-1 1 0,1-1-1,0 0 1,0 0 0,0 0-1,0 0 1,0 0 0,0 0-1,0 0 1,0 1 0,0-1-1,0 0 1,0 0 0,0 0-1,0 0 1,0 0 0,0 1-1,0-1 1,0 0 0,0 0-1,0 0 1,0 0 0,0 0-1,0 0 1,0 1 0,0-1-1,0 0 1,0 0 0,0 15 245,0-13-220,0 28-12,1-1 0,1 1 0,12 51 0,-10-68-27,0 0 1,0 0 0,1 0 0,1-1 0,0 0 0,1 0 0,0 0 0,1-1 0,0 0 0,18 18 0,-21-24-132,0-1 0,0 0 0,0-1-1,1 1 1,-1-1 0,1 0 0,0 0 0,0-1 0,0 0 0,6 2 0,-9-3-159,0-1 0,0 1 0,0-1 1,0 0-1,0 0 0,-1 0 0,1 0 1,0 0-1,0 0 0,0-1 0,0 0 0,0 1 1,-1-1-1,1 0 0,0 0 0,0-1 0,-1 1 1,1 0-1,-1-1 0,0 0 0,1 1 0,-1-1 1,0 0-1,3-4 0,1-2-1985,0-1-1,8-18 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0 476 5747,'0'0'4183,"22"1"-3199,-8 0-742,-5 0-133,0-1 0,-1 1 1,1-1-1,0-1 1,12-2-1,-18 3-17,0-1-1,1 0 1,-1 0-1,0-1 1,0 1-1,0-1 1,0 1-1,-1-1 1,1 0-1,0 0 1,-1 0-1,1-1 1,-1 1-1,0 0 1,1-1-1,-1 0 1,-1 1-1,1-1 1,0 0-1,-1 0 1,3-4-1,4-17 294,-1 0 0,-2 0 0,0 0 0,-1-1 0,-1 0 0,-2 0 0,0 1 0,-2-1 0,-3-29 0,1 40-309,0 0 1,-1 1-1,-1-1 1,0 1 0,0 0-1,-1 0 1,-1 1-1,0-1 1,-10-12-1,6 16 225,11 9-295,0 0-1,-1 0 1,1 0-1,0 0 1,0 0-1,-1 0 1,1 0-1,0 0 1,0 0-1,-1 1 0,1-1 1,0 0-1,0 0 1,0 0-1,-1 0 1,1 1-1,0-1 1,0 0-1,0 0 1,0 0-1,0 1 1,-1-1-1,1 0 1,0 0-1,0 1 1,0-1-1,0 0 1,0 0-1,0 1 0,0-1 1,0 0-1,-2 34 169,2-22-98,-4 767-1570,5-741 1288,7 141-560,-6-157 705,2 0 0,1 0 0,0 0-1,2-1 1,17 39 0,-21-53 26,0-2 1,1 1-1,-1 0 1,1-1-1,1 1 1,-1-1-1,1 0 1,7 6-1,-10-10-76,0 1 0,0-1 0,0 0 0,0 1 0,1-1 0,-1 0 0,0 0 0,0-1 0,1 1 0,-1 0 1,1-1-1,-1 1 0,0-1 0,1 0 0,-1 0 0,1 0 0,-1 0 0,1 0 0,-1-1 0,1 1 0,-1-1 0,0 1 0,1-1 0,-1 0 0,3-1 0,-2 0-289,1-1 0,-1 0 0,1 1 0,-1-1 0,0 0 0,-1 0 0,1-1 0,0 1 0,2-6 1,27-50-6866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3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76 269 2273,'0'0'7094,"4"0"-5982,3 1-823,24 1 119,-30-2-387,1 0 0,-1 0 0,0 0 1,0 0-1,0 0 0,0 0 0,0 0 1,0-1-1,0 1 0,1 0 0,-1-1 0,0 1 1,0-1-1,0 1 0,0-1 0,0 0 1,0 1-1,-1-1 0,1 0 0,0 1 1,0-1-1,0-1 0,2-6 246,-2 0 1,1-1-1,-1 1 0,-1 0 1,1 0-1,-1-1 0,-1 1 1,0 0-1,0-1 0,0 1 1,-1 0-1,0 0 0,-1 0 1,-6-14-1,2 10-109,0 0 0,0 1 0,-1 0 0,-1 0 1,0 1-1,0 0 0,-1 0 0,-1 1 0,1 0 0,-13-6 0,23 14-113,-1 1 0,1-1 0,-1 1 0,1 0 0,-1-1 0,1 1 0,-1 0 0,0 0 0,1-1 0,-1 1 0,1 0 0,-1 0 0,0 0 0,1 0 0,-1 0 0,1 0 0,-1 0 0,0 0 0,1 0 0,-1 0 0,0 0 0,1 0 0,-1 0 0,0 1 0,0 0-7,1 0 0,-1 0 0,1 0 1,-1 0-1,1 0 0,0 0 0,-1 0 1,1 1-1,0-1 0,0 0 0,0 0 0,0 0 1,0 2-1,0 27-59,1 1 1,2-2-1,1 1 1,2 0-1,0-1 1,2 0-1,1 0 1,2-1-1,0 0 1,2-1-1,1 0 1,1-1-1,1-1 1,2 0-1,20 22 1,-29-37-2,-1-1 1,2 0 0,0-1 0,0 0 0,18 11-1,-21-15 6,1-1-1,-1 0 0,0 0 1,1 0-1,0-1 1,0 0-1,0-1 0,0 0 1,14 1-1,-19-2 16,-1 0 0,1-1 0,-1 1 0,1-1 0,-1 1 0,1-1 0,-1 0 1,0 0-1,1 0 0,-1 0 0,0 0 0,0 0 0,0 0 0,0-1 0,4-3 0,-3 2-6,0-1 0,0 0 0,0 0 0,0 0 0,0 0 0,-1 0 0,3-9 0,0-1-59,-1-1 0,0 0 1,-1 1-1,1-25 0,-1 14-7,-3 0 1,0 0-1,-1 0 0,-1 1 0,-1-1 1,-2 0-1,-12-40 0,-53-102 23,64 158 236,4 16 64,6 18-78,7 11-86,1 0 0,3 0 0,18 34 0,-16-34 79,8 16 310,51 78 0,-64-112-380,1-1 0,1 0 0,0-1 0,1 0 1,1-1-1,1-1 0,26 18 0,-41-31-121,0 0 1,0 1 0,-1-1 0,1-1-1,0 1 1,0 0 0,0 0 0,0-1 0,0 1-1,4 0 1,-4-7-925,-2-6 127,0-3-1011,0-1 0,-4-22 0,-15-28-7082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4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9893,'0'0'3649,"-22"139"-735,4-79-1202,0-2-1151,-2-2 95,0-4-656,0-9 16,5-13-48,4-12-688,8-16-81,3-16-7939,0-18-368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1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412 111 3698,'0'0'11031,"-2"1"-10473,2 0-536,0-1-1,0 0 1,-1 0-1,1 1 1,0-1-1,0 0 1,0 0-1,-1 0 1,1 1-1,0-1 1,0 0-1,-1 0 1,1 0-1,0 0 1,0 1-1,-1-1 1,1 0-1,0 0 1,0 0-1,-1 0 1,1 0-1,0 0 1,-1 0-1,1 0 1,0 0-1,0 0 1,-1 0-1,1 0 1,0 0 0,-1 0-1,1 0 1,0 0-1,0 0 1,-1 0-1,1-1 1,0 1-1,0 0 1,-1 0-1,0-15 367,1 9-420,1-23-22,0 19-14,-1-1 0,0 1-1,0-1 1,-3-10 0,3 21 69,-1-1-1,0 1 0,0 0 0,0 0 0,0 0 0,0 0 0,1-1 0,-1 1 1,0 0-1,0 0 0,0 0 0,0 1 0,0-1 0,0 0 0,1 0 0,-1 0 1,0 1-1,0-1 0,-1 1 0,-3 2-39,0 0-1,1 0 1,0 1 0,-1-1 0,1 1-1,0 0 1,1 0 0,-1 0-1,-3 6 1,-2 1 35,-21 25-91,-7 6 408,2 3 0,2 0 0,-37 69 0,68-110-279,0 0-1,0 0 0,1 0 0,-1 0 0,1 0 1,0 1-1,0-1 0,-1 9 0,2-12-81,24-4-517,-13-1 316,0-1 1,0-1-1,0 0 1,-1-1 0,0 0-1,0 0 1,-1-1-1,15-16 1,62-79-2939,-82 97 2991,40-53-1834,-44 59 2032,0 0 0,0 0 0,0 0 0,0 0 0,0 0 0,0 0 0,0-1 0,1 1 0,-1 0 0,0 0 0,0 0 0,0 0 0,0 0 0,0 0 0,0-1 0,0 1 0,0 0 0,0 0 0,0 0 0,0 0 0,0 0 0,0 0 0,1 0 0,-1 0 0,0-1 0,0 1 1,0 0-1,0 0 0,0 0 0,0 0 0,1 0 0,-1 0 0,0 0 0,0 0 0,0 0 0,0 0 0,0 0 0,0 0 0,1 0 0,-1 0 0,0 0 0,0 0 0,0 0 0,0 0 0,0 0 0,1 0 0,-1 0 0,0 0 0,0 0 0,0 0 0,0 0 0,0 1 0,0-1 0,0 0 0,1 0 0,-1 0 0,0 0 0,0 0 0,0 0 0,0 0 1,0 0-1,0 1 0,-2 11 617,-7 8-20,-1 0 1,-1 0-1,-1-1 1,0-1-1,-22 25 1,10-12 74,23-30-650,-229 320 4832,223-309-4923,0 0 0,0 0 1,-5 15-1,18-27-4394,19-13-533,11-19-2084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4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48 591 5555,'18'157'3492,"46"262"2799,-61-402-6137,-2-12-126,0 0 1,0 0 0,0-1-1,0 1 1,0 0 0,1-1-1,0 0 1,0 1 0,0-1 0,5 6-1,-6-18-78,-6-82-44,-3 0 1,-39-173-1,-17-61-370,50 236 219,-2-150-1,15 210 239,2-26 43,-1 50 16,1 0 1,0 0 0,-1 1 0,1-1-1,0 0 1,1 1 0,-1-1-1,1 1 1,0-1 0,2-3 0,-3 6-6,0 0 1,0 0-1,0 0 1,0 0-1,0 0 1,1 0-1,-1 0 1,0 0-1,0 1 1,1-1-1,-1 1 1,1-1 0,-1 1-1,0-1 1,1 1-1,-1 0 1,1-1-1,-1 1 1,1 0-1,-1 0 1,1 0-1,-1 0 1,1 0-1,-1 1 1,1-1 0,-1 0-1,1 1 1,-1-1-1,0 1 1,1-1-1,-1 1 1,3 1-1,1 2 60,0 0-1,-1 1 1,1-1-1,-1 1 1,0 0-1,7 10 1,21 41 967,-11-11-703,-1 1 1,-3 1-1,-1 0 1,-3 1-1,-2 1 0,-2 0 1,-2 1-1,1 94 1,-8-142-350,0 0 1,1 0-1,-1 0 1,-1 0 0,1 0-1,0 0 1,0 0-1,-1 0 1,1-1 0,-1 1-1,0 0 1,1 0-1,-1 0 1,0 0 0,0-1-1,0 1 1,0 0-1,0-1 1,-1 1 0,1-1-1,-2 2 1,0-2-37,0 0 0,1 0 0,-1 0 0,0 0 0,1-1 0,-1 1 0,0-1 0,0 0 0,1 0 0,-1 0 1,0 0-1,0 0 0,0-1 0,-4 0 0,3-1-132,-1 1 0,1-1 0,-1 0 1,1 0-1,0 0 0,0 0 0,0-1 1,0 0-1,0 0 0,1 0 0,-1 0 0,1 0 1,0-1-1,0 1 0,0-1 0,-2-5 0,-7-9-1415,2-1 0,-10-25 0,16 35 743,-32-85-8917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0 739 6419,'0'0'1891,"19"-17"1044,-3 2-2068,1 1 14,0-1 1,-2-1-1,0-1 0,0 0 1,22-37-1,-14 15-340,-3-2 0,-1 0-1,17-56 1,-29 71-491,0-1-1,-2 0 1,0 0 0,-2 0-1,-1 0 1,-3-49-1,0 64-21,-1 1 0,0-1 0,-7-20 0,8 29-21,0-1 0,0 1 0,-1 0 0,0-1 1,1 1-1,-1 0 0,-1 0 0,1 0 1,0 0-1,-1 1 0,1-1 0,-1 0 1,0 1-1,0 0 0,-5-4 0,7 6-6,1 0 1,-1-1-1,0 1 0,1 0 0,-1 0 0,0 0 1,1-1-1,-1 1 0,0 0 0,1 0 0,-1 0 1,0 0-1,0 0 0,1 0 0,-1 0 0,0 1 1,1-1-1,-1 0 0,0 0 0,1 0 0,-1 1 1,0-1-1,1 0 0,-1 1 0,1-1 0,-1 1 1,1-1-1,-1 1 0,0-1 0,1 1 1,0-1-1,-1 1 0,1-1 0,-1 2 0,-12 26 64,3 8-88,1 1-1,2 0 1,-4 65 0,6 124-1,5-185 50,0-17-8,6 255 78,-1-223-106,2 0 1,27 105 0,-29-143 2,0 0 1,2-1-1,16 32 1,-20-45 4,-1 0 0,0 0 0,1 0 0,0-1 0,0 0 0,0 1 0,0-1 0,1 0 0,-1 0 0,1-1 0,-1 1 0,1-1 0,0 0 0,0 0 1,0 0-1,1 0 0,-1-1 0,0 1 0,1-1 0,7 1 0,-8-2-3,-1-1 0,1 1 1,-1 0-1,1-1 0,-1 0 0,1 0 0,-1 0 1,0 0-1,0-1 0,1 1 0,-1-1 0,0 0 1,0 0-1,-1 0 0,1 0 0,0 0 0,-1-1 1,1 1-1,-1-1 0,4-5 0,3-5-4,0-1-1,-1 0 0,8-19 0,-16 32 9,11-26-112,0-1 1,-3 0 0,0-1 0,-2 0 0,6-55 0,-10-147-1515,-2 218 1554,0 9 56,1-1 0,-1 1 0,-1 0 0,1 0 1,-1-1-1,1 1 0,-1 0 0,0 0 0,-1 0 1,1 0-1,-3-5 0,4 9 22,-1 0-1,1 0 1,0-1 0,0 1-1,0 0 1,0 0-1,0 0 1,-1 0 0,1 0-1,0 0 1,0-1 0,0 1-1,0 0 1,-1 0 0,1 0-1,0 0 1,0 0-1,0 0 1,-1 0 0,1 0-1,0 0 1,0 0 0,0 0-1,-1 0 1,1 0-1,0 0 1,0 0 0,0 0-1,-1 0 1,1 0 0,0 0-1,0 0 1,0 0 0,0 0-1,-1 0 1,1 1-1,0-1 1,0 0 0,0 0-1,0 0 1,-1 0 0,1 0-1,0 1 1,0-1 0,0 0-1,0 0 1,0 0-1,0 0 1,0 1 0,-1-1-1,1 0 1,0 0 0,0 0-1,0 0 1,0 1 0,0-1-1,-3 8 220,0 1 0,1-1 0,-1 1 0,2-1 0,-1 1 0,1 14 0,-2-2-175,-3 36 30,3 1 0,7 110 0,-2-150-61,1 0 0,1 0 0,1-1 0,1 1 0,0-1 0,1-1-1,18 32 1,-21-41-33,1 0-1,0-1 0,1 1 0,-1-1 1,1 0-1,0 0 0,1-1 0,11 8 1,-13-10 2,0-1 0,-1 0 1,1 0-1,0 0 1,1 0-1,-1-1 1,0 0-1,0 0 1,1 0-1,-1-1 1,0 0-1,1 0 1,-1 0-1,9-2 1,-8 0 9,-1 1 1,1-2-1,-1 1 0,0 0 1,0-1-1,0 0 1,0 0-1,-1-1 1,1 1-1,-1-1 1,0 0-1,0 0 1,0-1-1,0 1 1,-1-1-1,0 1 1,0-1-1,5-11 1,0-2-21,0 0 1,-2-1-1,0 0 1,5-26-1,-6 19-75,-2 0 0,0 0-1,-2 0 1,0 0 0,-2 0-1,-1-1 1,-1 1 0,-2 0-1,0 1 1,-2-1 0,0 1-1,-2 0 1,-15-30 0,23 53 101,0-1 8,0 0 0,-1 1 0,1-1 0,0 0 0,-1 1 0,1-1 0,-1 1 0,0-1 0,0 1 0,0 0 0,0 0 0,0 0 1,-1 0-1,1 0 0,-1 1 0,1-1 0,-1 1 0,1-1 0,-7-1 0,8 3 14,0 0-1,0 0 1,0 0 0,0 0-1,0 0 1,0 0 0,0 0 0,0 0-1,0 0 1,0 0 0,0 1-1,0-1 1,0 0 0,0 1 0,0-1-1,0 1 1,0-1 0,0 1-1,0 0 1,0-1 0,0 1 0,1 0-1,-1 0 1,0-1 0,1 1-1,-2 2 1,-11 27 157,10-23-127,-6 24 36,1 1-1,2 0 1,-6 62-1,9 103-93,3-141 79,0-39-74,0 8 9,3 27 1,-2-45-30,0 0 1,0 0-1,1 0 1,0-1-1,0 1 0,1-1 1,0 0-1,6 11 1,-9-16-7,0 0 0,1-1 0,-1 1 0,1 0 0,0 0 0,-1 0 0,1 0 0,0-1 0,-1 1 0,1 0 0,0-1 0,0 1 0,0-1 0,-1 1 0,1-1 0,0 1 0,0-1 0,0 1 0,0-1 0,0 0 0,0 0 0,0 1 0,0-1 0,0 0 0,0 0 0,0 0 0,0 0 0,0 0 0,0 0 0,2-1 1,-1 0-64,0 0 0,0 0 0,0-1 1,-1 1-1,1-1 0,0 1 1,-1-1-1,1 1 0,-1-1 1,1 0-1,-1 0 0,0 0 1,0 0-1,1-2 0,10-21-697,-2-1-1,-1 0 0,-1-1 1,7-38-1,-7 16-2090,3-82-1,-11 107 2387,0 13 534,0 28 1002,-28 366 6095,6-153-4981,10 241-1064,11-453-1143,1-15 0,-1 0-1,1 0 1,0 0 0,0 0 0,0 0-1,0 0 1,0 0 0,1 0-1,0 0 1,-1 0 0,1 0 0,0 0-1,2 4 1,-2-6 15,-1-1-1,0 0 1,0 0-1,0 0 0,1 0 1,-1 0-1,0 1 1,0-1-1,1 0 1,-1 0-1,0 0 1,0 0-1,1 0 1,-1 0-1,0 0 0,0 0 1,1 0-1,-1 0 1,0 0-1,0 0 1,1 0-1,-1 0 1,0 0-1,0 0 1,1 0-1,-1 0 1,0 0-1,0 0 0,0 0 1,1-1-1,-1 1 1,0 0-1,0 0 1,1 0-1,-1 0 1,0-1-1,0 1 1,0 0-1,0 0 0,1 0 1,-1-1-1,0 1 1,0 0-1,0 0 1,0 0-1,0-1 1,0 1-1,0 0 1,0 0-1,1-1 0,10-37-2990,0-30-839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10 330 4530,'-2'29'5189,"1"-1"-4514,-5 154 344,6-173-829,0 0 0,1 0 0,0 0 0,1-1 0,4 16 0,-6-23-151,1 1 0,-1-1 0,1 1 0,-1-1 0,1 1 0,-1-1 0,1 0 0,0 1 0,0-1 0,0 0 0,0 0 0,0 0 0,0 0 0,0 1 0,0-1 0,0-1 0,0 1 0,1 0 0,-1 0 0,0 0 0,1-1 0,-1 1 0,0-1 1,1 1-1,-1-1 0,1 1 0,-1-1 0,1 0 0,-1 0 0,1 0 0,-1 0 0,1 0 0,-1 0 0,1 0 0,-1 0 0,1 0 0,-1-1 0,1 1 0,-1-1 0,3 0 0,0-2-9,0 0 0,0 0-1,0-1 1,0 1 0,-1-1 0,0 1-1,0-1 1,0 0 0,0 0-1,0-1 1,-1 1 0,0 0 0,0-1-1,2-6 1,2-2-14,14-33-122,-2-1 1,-1-1 0,18-98 0,-24 74-267,-3 0 0,-2-82 0,-8 193 2042,-9 50 0,1-8-1467,4-16 349,3 0 0,7 93 1,-3-148-534,0 0 0,1 0 1,0 0-1,1 0 0,0 0 1,7 13-1,-9-20-18,0-1-1,1 1 0,-1-1 1,1 0-1,-1 1 1,1-1-1,0 0 0,0 0 1,0 0-1,0 0 1,1 0-1,-1 0 1,0-1-1,1 1 0,-1-1 1,1 0-1,0 0 1,-1 0-1,1 0 0,0 0 1,0 0-1,-1-1 1,1 1-1,0-1 1,0 0-1,3 0 0,-3 0 0,-1 0 0,0-1 0,0 1 0,0-1 0,0 1 0,0-1 0,0 0 0,0 1-1,0-1 1,0 0 0,0-1 0,0 1 0,-1 0 0,1 0 0,0-1 0,1-1-1,2-3 4,-1 0-1,0 0 0,6-12 1,-9 16-3,20-41-225,-2-1 0,-1-1 0,-3 0 0,-2-2 0,9-52 0,-13 39-2013,2-119 0,-12 205 3047,-2-1 0,-10 40 1,-2 17-450,9-36 260,2 1 1,1-1-1,3 1 1,7 58-1,-6-98-590,1 1-1,0-1 0,0 1 0,1-1 0,0 0 1,0 0-1,1 0 0,0 0 0,0-1 0,0 0 0,9 10 1,-10-14-25,-1 1 0,1 0 1,0-1-1,0 0 0,0 0 0,0 0 1,1 0-1,-1 0 0,1 0 1,-1-1-1,1 0 0,-1 0 1,1 0-1,0 0 0,-1 0 1,1-1-1,0 1 0,0-1 1,0 0-1,-1 0 0,1-1 0,0 1 1,0-1-1,-1 0 0,5-1 1,-3 0 3,0-1 1,0 1 0,0-1 0,0 0 0,0 0 0,-1 0-1,0-1 1,1 0 0,5-6 0,0-2 50,-1-1 1,11-18 0,-3 3-146,-2 0 0,-2-2-1,0 0 1,11-41 0,-19 51-154,0 0-1,-2-1 1,0 1 0,-1-1-1,-1 1 1,-1-1 0,-1 1-1,-3-21 1,3 36 127,0 0 0,0 1 0,0-1 0,-1 0 0,1 1 0,-1 0 0,0-1 0,0 1 0,-1 0-1,1 0 1,-1 0 0,0 1 0,0-1 0,0 0 0,-1 1 0,1 0 0,-1 0 0,0 0 0,0 0 0,0 1 0,0 0 0,0-1 0,0 2 0,-1-1 0,1 0 0,-1 1 0,1 0 0,-1 0-1,0 0 1,1 0 0,-1 1 0,0 0 0,-7 0 0,9 1 130,1-1-1,0 0 0,-1 1 1,1 0-1,-1-1 1,1 1-1,0 0 0,0 0 1,0 1-1,-1-1 0,1 0 1,0 1-1,0-1 1,1 1-1,-1 0 0,-2 2 1,0 0 64,2 1 0,-1-1 0,0 1 0,1-1 0,0 1 1,0 0-1,-2 8 0,1 5 275,0 0 1,0 0-1,2 28 1,1-31-154,0 0 1,1-1-1,1 1 0,1 0 1,0-1-1,1 1 1,0-1-1,1 0 1,8 15-1,-7-18-131,0-1 1,0 0-1,1 0 0,0-1 1,1 0-1,0 0 0,1-1 0,-1 0 1,1 0-1,1-1 0,20 11 1,-23-14-62,1 0 1,-1-1-1,1-1 1,0 1 0,0-1-1,0 0 1,0-1-1,1 0 1,-1 0-1,0-1 1,11-1 0,-14 1-149,0 0 1,-1-1 0,1 0 0,-1 0-1,1-1 1,-1 1 0,1-1 0,-1 0-1,0 0 1,0 0 0,0-1 0,0 1-1,0-1 1,-1 0 0,1 0 0,-1 0-1,0-1 1,0 1 0,0-1 0,4-6-1,0-5-1458,-1 0-1,6-17 0,-12 31 1564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916 36 17944,'0'0'288,"0"120"-288,-22-49 96,-7-1-96,-2-10-144,-9-16-2961,-14-18-6868</inkml:trace>
  <inkml:trace contextRef="#ctx0" brushRef="#br0" timeOffset="1">23 0 16359,'0'0'961,"-22"110"-4339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6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9556,'0'0'11157,"-1"2"-10220,-1 18-809,0 0 1,1 0-1,3 24 1,-1 6-40,-1-6-12,-10 411 475,5-277-784,5-103-4137,0-43 150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7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5475,'0'0'5466,"13"4"-4756,-4-2-539,0 0 1,0 0 0,0-1 0,10 0 0,-18-1-136,0 0 0,0 0 0,0 0 0,1-1 0,-1 1 0,0 0 0,0-1 0,0 1 0,-1-1 0,1 1 0,0-1 0,0 0 0,0 1 0,0-1 0,0 0 0,-1 0 0,1 0 0,0 1 0,-1-1 0,1 0 0,0 0 0,-1 0 0,1 0 0,-1 0 0,0 0 0,1-2 0,3-28 407,-3 25-412,-1-2 54,1 0 0,-1 1 1,-1-1-1,1 0 0,-1 0 1,-1 0-1,1 0 0,-2 1 1,1-1-1,-4-8 0,4 13-58,0-1 0,0 1 1,-1 0-1,1 0 0,-1 0 0,1 0 0,-1 1 0,0-1 0,0 1 0,0-1 0,-1 1 0,1 0 0,-1 0 0,1 1 0,-1-1 0,1 1 0,-1 0 0,0-1 0,0 2 0,1-1 0,-1 0 0,-6 1 0,7-1-4,1 1 0,0 0-1,-1 1 1,1-1-1,-1 0 1,1 1-1,0-1 1,0 1-1,-1-1 1,1 1 0,0 0-1,0 0 1,0 0-1,-1 1 1,1-1-1,1 0 1,-1 1 0,0-1-1,0 1 1,0 0-1,1-1 1,-1 1-1,1 0 1,0 0-1,-1 0 1,1 0 0,0 0-1,0 0 1,0 1-1,0-1 1,1 0-1,-1 1 1,0 2 0,-2 9 37,1 1 0,0-1 0,2 1 0,0 18 0,0-19 60,0-11-130,0-1 1,0 1-1,0-1 0,1 1 1,-1-1-1,1 0 1,-1 1-1,1-1 0,0 1 1,0-1-1,0 0 1,0 0-1,1 0 1,-1 0-1,1 0 0,-1 0 1,1 0-1,-1 0 1,1 0-1,0-1 1,0 1-1,0-1 0,0 1 1,0-1-1,0 0 1,1 0-1,-1 0 1,0 0-1,4 1 0,-3-1-170,1-1 0,-1 1 0,0-1 0,1 0 0,-1 0-1,0 0 1,1 0 0,-1-1 0,0 1 0,1-1-1,-1 0 1,0 0 0,0 0 0,0 0 0,0-1 0,0 1-1,0-1 1,0 0 0,0 0 0,0 0 0,-1 0-1,4-4 1,25-36-3784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5122,'0'0'14999,"0"40"-14342,3 24-577,-3 26 128,0 16 144,0 7-336,0-1 224,-7-6-240,7-10-656,0-17-401,0-21-2048,0-22-3250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83 6611,'0'0'5840,"4"12"-5517,17 38 61,-20-49-369,-1 0-1,1 0 1,-1 0 0,1 0-1,0 0 1,-1 0 0,1 0-1,0 0 1,0 0 0,0 0-1,0 0 1,0-1 0,1 2-1,-2-2-8,0 0 0,1 0 1,-1 0-1,0 0 0,0 0 0,1 0 0,-1 0 0,0 0 0,1 0 0,-1 0 0,0 0 0,1 0 0,-1 0 0,0 0 0,1 0 0,-1 0 1,0 0-1,0-1 0,1 1 0,-1 0 0,0 0 0,0 0 0,1 0 0,-1-1 0,0 1 0,0 0 0,1 0 0,-1-1 0,8-17 408,-6 6-207,-1 1 0,0-1 0,-1 1 0,0-1 0,-3-15 0,3 25-188,0-1-1,-1 1 1,1 0-1,-1-1 1,1 1-1,-1 0 1,0-1-1,0 1 1,0 0-1,0 0 1,0 0-1,-1 0 0,1 0 1,-1 0-1,1 1 1,-1-1-1,0 0 1,1 1-1,-1-1 1,0 1-1,0-1 1,0 1-1,0 0 1,0 0-1,-1 0 1,1 0-1,0 0 0,0 1 1,-1-1-1,1 1 1,0-1-1,-1 1 1,-1 0-1,2 0 5,0 0-1,1 1 1,-1-1-1,1 1 1,-1-1-1,1 1 1,-1 0-1,1-1 0,-1 1 1,1 0-1,0 0 1,-1 0-1,1 0 1,0 0-1,0 0 1,0 1-1,0-1 1,0 0-1,0 1 1,0-1-1,0 0 1,0 1-1,0 2 0,-14 38 140,15-42-161,-3 16 31,0 1 1,-2 26-1,5-37-26,-1 1 0,2 0-1,-1-1 1,1 1 0,0 0 0,0-1-1,0 1 1,1-1 0,3 9 0,-3-13 5,-1 0 0,0-1 1,1 1-1,-1 0 0,1-1 1,-1 1-1,1-1 0,0 1 1,0-1-1,0 0 0,0 0 1,0 0-1,0 0 0,0 0 1,0 0-1,0-1 0,4 2 1,-5-2-5,1 0 0,-1 1 1,1-1-1,-1 0 0,1 0 1,-1 0-1,1 0 0,-1-1 1,0 1-1,1 0 0,-1-1 1,1 1-1,-1 0 0,0-1 0,1 0 1,-1 1-1,0-1 0,1 0 1,-1 0-1,0 1 0,0-1 1,0 0-1,0 0 0,0 0 1,0 0-1,0-1 0,0 1 1,1-2-1,1-8 31,0 1 1,0-1-1,-1 0 1,-1 0-1,1 0 1,-2 0-1,0-1 1,-2-19-1,1 17-165,1 13 97,0-1-1,0 0 1,0 0 0,-1 1 0,1-1 0,-1 0 0,1 1 0,-1-1 0,0 0 0,0 1 0,0-1 0,0 1 0,0-1 0,0 1 0,0-1 0,0 1 0,0 0 0,-1 0 0,1-1 0,-2 0 0,2 2-25,0-1-1,0 1 1,0 0 0,0 0 0,0-1 0,1 1 0,-1 0 0,0 0 0,0 0 0,0 0-1,0 0 1,0 0 0,0 0 0,0 1 0,0-1 0,0 0 0,1 0 0,-1 1 0,0-1 0,0 1-1,0-1 1,0 1 0,1-1 0,-1 1 0,0-1 0,1 1 0,-1-1 0,0 1 0,1 0-1,-1 0 1,1-1 0,-1 1 0,1 0 0,-1 0 0,1 0 0,-1-1 0,1 1 0,0 0 0,0 0-1,-1 0 1,1 1 0,-5 13-1673,1 0-1,-4 20 0,7-29 971,-6 32-6723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0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69 2785,'0'0'8954,"4"-1"-7159,19-6 1185,-23 7-2840,0 0 0,1-1-1,-1 1 1,0 0-1,0 0 1,1 0 0,-1 0-1,0 0 1,0 0 0,0-1-1,0 1 1,1 0 0,-1 0-1,0 0 1,0 0 0,0-1-1,0 1 1,0 0 0,0 0-1,1 0 1,-1-1 0,0 1-1,0 0 1,0 0 0,0 0-1,0-1 1,0 1 0,0 0-1,0 0 1,0-1-1,0 1 1,0 0 0,0-1-1,-6-7 1096,-9-3-1244,0 4 33,0 2 0,0 0 1,0 0-1,-1 1 0,0 1 0,0 1 1,1 0-1,-32 1 0,39 1-50,1 0 0,0 1 0,-1 0 0,1 1-1,0 0 1,0 0 0,0 0 0,0 1 0,0 0-1,1 0 1,-1 1 0,-7 5 0,4-1-46,0 0 0,1 0 1,1 1-1,-1 0 0,1 0 0,-12 20 1,6-3-85,0 0 0,2 1 1,1 1-1,1 0 0,-9 41 1,11-28 33,2 1-1,2 1 1,1 52 0,3-78 41,0 0 0,2 0 0,0 0 1,1 0-1,6 21 0,-6-29 36,1 0 0,-1 0 1,2-1-1,-1 0 1,1 0-1,1 0 0,-1 0 1,1-1-1,0 0 1,15 12-1,-14-13 15,1 0 0,0-1 0,0 0 0,1 0 0,-1-1 0,1 0 0,0 0 0,13 2 0,-6-2-128,0-1 0,1-1 0,32 0 0,-39-2-1,-1-1 1,1 0-1,0 0 0,-1-1 0,1 0 1,-1 0-1,0-1 0,18-8 0,-16 4-639,1 0 1,-2 0-1,1-1 0,-1-1 0,0 1 0,10-13 0,33-43-6941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12486,'0'0'4626,"47"137"-2721,-42-53-1297,1 12-576,1 5-64,0-1-912,-1-8-5235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2161,'0'0'11029,"-67"179"-9396,48-148-1105,9-5-496,0-8-32,4-13-1761,0-5-3345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1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52 214 5843,'0'0'3967,"-9"18"-1763,-26 55-356,27-51-1270,11-11-236,-3-11-328,1 1 0,0-1 0,0 0 0,0 1 0,0-1 0,0 0 0,0 0 0,0 0 0,0 1 0,0-1 0,0 0 0,0 0 0,0-1 0,0 1 0,0 0 0,0 0 0,1-1 1,7 1 26,-1-1-54,1 0 0,-1 0 0,1-1-1,-1 0 1,1-1 0,-1 1 0,0-1 0,0-1-1,0 0 1,0 0 0,-1-1 0,0 1 0,0-1-1,0-1 1,11-11 0,6-9-722,-1 0 0,31-49 0,-33 45 123,-7 9 53,-3 5 14,1 0-1,0 0 1,1 1-1,18-16 0,-25 29 1133,-11 12 926,-82 100 991,49-66-867,3 2-1,-54 90 1,89-136-1634,-2 3 89,0 1 1,0 1 0,0-1 0,0 0 0,1 0-1,0 0 1,0 1 0,-1 4 0,19-7-189,-4-3-29,-1-1 1,-1 0-1,1-1 1,0 0-1,-1-1 1,1 0-1,-1-1 1,0 0-1,0-1 1,-1 0-1,14-10 1,13-11-1927,53-52 1,81-84-5164,-251 239 12858,44-44-4223,1 1 0,-50 65-1,82-94-1371,0 0-1,0 0 1,0 0-1,1 1 1,-1-1-1,1 1 0,0-1 1,1 1-1,-1 0 1,1-1-1,0 1 1,0 0-1,0 0 1,1 0-1,-1 0 1,2 8-1,-1-13-113,1 1 0,0 0 0,-1-1 1,1 1-1,0 0 0,-1-1 0,1 1 0,0-1 0,0 1 0,0-1 0,-1 1 0,1-1 0,0 0 0,0 1 0,0-1 0,0 0 0,0 0 0,0 0 0,0 0 0,-1 0 0,1 0 0,0 0 0,0 0 0,0 0 0,0 0 0,0 0 0,0 0 0,1-1 0,4 1-505,33-3-2885,9-8-2788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1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83 470 5523,'0'0'7566,"4"-15"-6761,2-5-613,-2 0-1,0-1 1,-1 1-1,-1 0 1,-1-1-1,-1 0 1,-1 1-1,-3-22 1,-2 21 56,-1 0-1,0 1 1,-2-1 0,0 2-1,-1-1 1,-15-21 0,20 35-87,5 4-75,-1 1 0,0-1-1,0 1 1,0-1 0,0 1-1,-1-1 1,1 1 0,0 0-1,-1 0 1,1 0 0,0 0-1,-1 0 1,-2-1 0,4 2-66,0 0 0,0 0 0,0 0 0,0 0 0,0 0 0,-1 0 0,1 0 0,0 0 0,0 0 1,0 0-1,0 0 0,0 0 0,0 0 0,-1 0 0,1 0 0,0 0 0,0 0 0,0 0 0,0 1 1,0-1-1,0 0 0,0 0 0,-1 0 0,1 0 0,0 0 0,0 0 0,0 0 0,0 1 0,0-1 1,0 0-1,0 0 0,0 0 0,0 0 0,0 0 0,0 0 0,0 1 0,0-1 0,0 0 1,0 0-1,0 0 0,0 0 0,0 0 0,0 1 0,0-1 0,0 0 0,0 0 0,0 0 0,0 0 1,0 0-1,0 1 0,0-1 0,0 0 0,0 0 0,0 0 0,1 0 0,-1 0 0,0 0 0,-3 62 75,3-1 0,14 103 0,-9-130-109,2 1-1,1-1 0,2-1 0,1 1 0,2-2 1,22 42-1,-29-64 4,-1-1-1,2 0 1,-1 0 0,1-1 0,9 9 0,-14-15-1,1 1 0,-1-1 0,1 0 0,-1 0 1,1 0-1,0-1 0,0 1 0,0-1 0,0 1 1,0-1-1,0 0 0,0 0 0,1-1 1,-1 1-1,0-1 0,1 1 0,-1-1 0,0 0 1,1 0-1,5-1 0,-7 0 5,0 0 0,0 1 0,0-1 0,0 0-1,0 0 1,0 0 0,0 0 0,0-1 0,0 1 0,0-1 0,-1 1 0,1-1 0,-1 1-1,1-1 1,1-2 0,15-33-55,-16 33 51,9-28-134,0 0 0,-3-1 0,0 0 0,-2 0 0,-2-1 0,-1 0 0,-2-41 0,-4 7 23,-3 1-1,-23-103 0,21 130 373,16 67 432,10 34-374,7 20 213,-4 1 0,-3 1-1,-4 0 1,-3 1 0,-1 88-1,-9-170-472,-1 0-1,0 1 1,0-1 0,0 1-1,-1-1 1,1 0-1,-1 1 1,1-1 0,-1 0-1,0 1 1,0-1 0,1 0-1,-2 0 1,1 0-1,0 0 1,0 0 0,-3 3-1,3-4-23,-1 0-1,0 0 1,0-1-1,0 1 1,1 0-1,-1-1 1,0 1-1,0-1 0,0 1 1,0-1-1,0 0 1,0 0-1,0 0 1,0 0-1,0 0 1,0-1-1,0 1 1,0 0-1,0-1 1,-2-1-1,0 1-34,0 0 1,1-1-1,-1 0 0,1 0 1,-1 0-1,1 0 0,0-1 1,0 1-1,0-1 0,0 0 0,1 0 1,-1 0-1,1 0 0,0 0 1,-4-6-1,-2-6-257,1 0 1,-7-21-1,13 34 228,-11-35-1237,3 1 0,0-2 0,3 1 0,1-1 0,0-45 0,3-25-6107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13718,'0'0'2609,"-2"27"-1456,-1 51-579,8 109-1,86 372 1489,-75-479-2064,-6-23 36,2 9-547,2-1 0,25 66 0,-36-121 130,1 0 0,1 0 1,9 15-1,-13-52-2234,-2 0 2514,-1-1 0,-2 1 0,-7-32 0,-30-85 483,18 66 9,-34-159 585,48 178-529,1 1-1,2-66 1,5 110-258,1 7-86,0 0 1,0-1-1,1 1 0,2-14 1,-2 19-95,-1 1 1,1-1-1,-1 1 1,1-1-1,0 1 1,0-1-1,-1 1 1,1 0-1,0-1 1,1 1-1,-1 0 1,0 0-1,0 0 1,0 0-1,1 0 1,-1 0-1,0 0 1,1 0-1,-1 0 1,1 0-1,-1 1 1,1-1-1,-1 1 1,1-1-1,0 1 1,2-1-1,4 1-62,-1-1-1,1 1 1,0 1 0,0-1-1,0 1 1,0 1-1,-1-1 1,1 1-1,0 1 1,7 3 0,9 5-1463,37 23 0,-52-28 935,47 29-4484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1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105 240 7988,'2'18'2596,"27"269"3609,2 336-3574,-32-632-2617,0-1 1,-1 1-1,0 0 1,-1-1-1,-5-11 1,-4-17-68,-91-449-830,87 378 594,5-1 0,4-116 0,7 209 299,3-41 49,-3 55-47,1 0 0,-1 0 1,1-1-1,0 1 0,0 0 0,1 0 1,-1 0-1,1 0 0,-1 0 0,1 1 1,0-1-1,0 0 0,2-2 0,-3 4 21,0 0 0,1 0-1,-1 0 1,0 0 0,0 1-1,0-1 1,1 0 0,-1 1-1,0-1 1,0 0 0,1 1-1,-1 0 1,1-1 0,-1 1-1,0 0 1,1-1 0,-1 1 0,1 0-1,-1 0 1,1 0 0,-1 1-1,1-1 1,-1 0 0,0 0-1,1 1 1,-1-1 0,0 1-1,1-1 1,-1 1 0,2 1-1,1 0 38,-1 1-1,1 0 0,-1 0 0,0 0 0,0 0 0,0 0 0,0 1 0,2 4 1,6 10 138,-1 2 1,-1 0 0,-1 0 0,-1 0-1,0 1 1,-2 0 0,0 0 0,2 25-1,2 177 846,-9-214-1044,0 11 49,0 0 0,-7 34 0,6-48-57,-1 0 0,1 0 0,-1 0 0,0 0 0,-1-1 0,1 1 0,-1-1 0,0 1 0,-1-1 0,1 0 0,-1 0 0,-7 6 0,10-9-44,0-1 0,0 0 0,0 0 0,0 0 0,-1 0 0,1-1 0,0 1 1,0 0-1,-1 0 0,1-1 0,-1 1 0,1-1 0,-1 1 0,1-1 0,0 0 0,-1 1 0,1-1 0,-1 0 0,1 0 0,-4 0 0,4-1-32,-1 0 0,1 1 1,0-1-1,0 0 0,-1 1 0,1-1 0,0 0 0,0 0 0,0 0 0,0 0 0,0 0 0,0-1 0,0 1 1,0 0-1,1 0 0,-1-1 0,-1-1 0,-1-5-534,0 0 0,1-1 0,-1 1 0,2-1 0,-2-13 0,-1-37-4877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2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195 186 8644,'0'0'9994,"-12"-19"-9172,-39-62-25,46 73-744,0 1-1,0 0 0,-1 0 0,0 0 1,0 1-1,0 0 0,-1 0 0,0 0 0,-1 1 1,1 0-1,-12-6 0,18 11-32,0-1-1,0 1 1,0-1 0,-1 1-1,1-1 1,0 1-1,0-1 1,0 1 0,-1 0-1,1 0 1,0-1-1,0 1 1,0 0 0,-3 1-1,4-1-12,-1 1 1,0-1-1,0 1 0,0-1 0,1 1 0,-1 0 0,0 0 0,1-1 0,-1 1 1,1 0-1,-1 0 0,1 0 0,-1 0 0,1 0 0,0-1 0,-1 1 0,1 0 1,0 0-1,0 0 0,0 0 0,-1 2 0,-6 51-57,2 0 0,3 95 1,3-86 33,-1-32 12,2-1 0,10 56 0,-10-74-5,2 1 0,-1-1-1,1 0 1,1 0 0,0-1 0,1 1-1,0-1 1,1 0 0,11 13 0,-17-22-4,1 0 0,-1 0 0,1 0 1,0 0-1,0 0 0,0-1 0,0 1 1,0-1-1,1 1 0,-1-1 1,0 0-1,1 0 0,-1 0 0,1 0 1,3 0-1,-5-1 4,1 0 0,0 0 1,-1 0-1,1 0 1,-1-1-1,1 1 0,0-1 1,-1 1-1,1-1 0,-1 1 1,1-1-1,-1 0 0,0 0 1,1 0-1,-1 0 0,0 0 1,0 0-1,2-2 0,3-4-15,-1 0-1,0-1 0,-1 1 1,1-1-1,-2 0 0,1-1 1,2-9-1,4-14-103,-2 0 0,-1 0 1,-2-1-1,-1 0 0,-2 0 0,0 0 0,-3 0 1,-1 0-1,-1 0 0,-10-43 0,8 57 37,-1 0 1,-1 1-1,-10-21 0,8 29 276,5 15 41,4 25 167,0-21-324,-1 78 52,-1-14 22,9 85 0,-5-137-128,1-1-1,1 1 1,1-1 0,0 0-1,2-1 1,0 1-1,1-1 1,20 33 0,-26-49-24,0 0 1,0 0-1,0-1 1,0 1 0,0-1-1,0 0 1,1 0 0,-1 1-1,1-2 1,0 1 0,-1 0-1,1 0 1,0-1 0,5 2-1,-6-2 2,0-1 1,0 0-1,0 0 0,-1 0 0,1 0 1,0-1-1,0 1 0,0 0 0,0-1 1,-1 0-1,1 1 0,0-1 0,-1 0 0,1 0 1,0 0-1,-1 0 0,1 0 0,-1 0 1,1 0-1,-1 0 0,0-1 0,0 1 1,1 0-1,-1-1 0,0 1 0,0-1 1,1-2-1,10-16-66,-1-1 1,0-1 0,-2 1-1,12-41 1,16-96-970,-1-28-166,-30 169 1206,-5 38 415,-1 63 322,1 133 32,1-192-706,0 0 0,1 0 1,9 31-1,-9-46-124,0-1 0,0 0 0,0 0 0,2 0-1,-1 0 1,1-1 0,0 1 0,1-1 0,-1-1 0,2 1 0,7 7 0,-12-13-122,0 0 0,1 0 1,-1 0-1,1 0 1,-1-1-1,1 1 1,-1-1-1,1 0 1,0 0-1,0 0 1,-1 0-1,1 0 1,0-1-1,0 1 1,0-1-1,0 0 1,0 0-1,0 0 0,0 0 1,0 0-1,0-1 1,0 1-1,3-2 1,0-1-764,0 0 0,0 0 0,0-1 0,5-4 0,-11 8 944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13206,'-9'18'2892,"8"-16"-2812,-13 27 467,0 1 1,2 0 0,-12 51-1,17-40-301,2 0-1,2 0 1,1 1-1,6 56 1,-2-87-240,-1 0 1,2 0-1,0 0 1,0 0-1,1 0 1,0 0 0,1-1-1,0 0 1,1 0-1,0 0 1,0-1-1,1 0 1,0 0-1,12 10 1,-15-14-17,1 0 0,1-1 0,-1 0-1,1 0 1,0 0 0,0-1 0,0 0 0,0 0 0,0-1 0,1 1-1,-1-1 1,1-1 0,0 1 0,-1-1 0,1 0 0,0-1 0,0 1-1,0-2 1,-1 1 0,1-1 0,0 0 0,0 0 0,-1 0 0,1-1-1,7-3 1,-7 2-6,0-1-1,-1 0 0,1-1 1,-1 1-1,0-1 1,0 0-1,8-9 0,2-4-95,17-25 0,-20 24 36,0-2 0,-2 1 1,0-2-1,-1 1 0,-1-1 0,-2-1 1,0 0-1,-1 0 0,-1 0 0,-1-1 1,-1 1-1,-1-35 0,-1 48 51,-2-1 0,1 1 0,-1 0 0,-1-1 0,-3-12 0,4 21 15,0-1 0,0 0 0,0 0 0,-1 1 0,1-1 0,-1 1 0,0-1 1,1 1-1,-1 0 0,0-1 0,0 1 0,-1 0 0,1 0 0,0 0 0,-1 1 0,1-1 0,-1 1 0,1-1 0,-1 1 0,0 0 0,0 0 0,-3-1 0,4 1 14,0 1-1,0 0 0,0-1 0,0 1 0,0 0 0,0 0 0,0 0 0,0 0 0,0 1 0,0-1 1,0 0-1,0 1 0,0-1 0,0 1 0,0 0 0,0 0 0,0 0 0,-2 1 0,0 1 28,0 1 0,1-1 0,-1 0 0,1 1 0,0 0 0,0-1 0,-4 8 0,-2 7 127,0 0-1,0 0 1,2 1 0,0 0-1,1 1 1,-4 30 0,5-20 96,2-1 1,1 0 0,2 1 0,3 30-1,-1-48-284,0 1 0,1 0 0,1-1 0,0 0 0,1 0 0,0 0 0,0 0 0,2-1 0,-1 0 0,1 0 0,1 0 0,0-1 0,0-1 0,1 1 0,1-1 0,-1-1 0,1 1 0,1-2 0,-1 0 0,1 0 0,1-1 0,-1 0 0,1-1 0,0 0 1,0-1-1,1 0 0,-1-1 0,1 0 0,0-1 0,0-1 0,0 0 0,19-1 0,-26 0-402,0-1 1,-1 0 0,1 0-1,0 0 1,0 0 0,-1-1-1,1 0 1,7-4 0,-6 1-1089,-1 0 0,1-1 0,-1 1 1,0-1-1,7-10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77 244 6963,'0'0'4173,"8"10"-3840,24 32-178,-31-41-143,0 0 0,0 0 0,0 0 0,0 0 1,0 0-1,0 0 0,0-1 0,0 1 0,0 0 0,1-1 0,-1 1 0,0 0 1,0-1-1,1 0 0,-1 1 0,0-1 0,0 0 0,1 1 0,-1-1 0,1 0 1,-1 0-1,0 0 0,1 0 0,-1 0 0,0-1 0,1 1 0,-1 0 0,0-1 0,0 1 1,1-1-1,-1 1 0,0-1 0,2-1 0,0 0 12,-1 0-1,0 0 0,0 0 1,0 0-1,0-1 1,0 1-1,-1 0 1,1-1-1,-1 0 1,0 1-1,2-5 1,0-2 133,-1-1 1,0 1 0,-1 0-1,0-1 1,-1 1 0,0-1-1,0 1 1,-1 0 0,0-1-1,0 1 1,-1 0 0,-1-1-1,0 1 1,0 1-1,0-1 1,-1 0 0,0 1-1,-1-1 1,0 1 0,-1 1-1,1-1 1,-1 1 0,-1 0-1,1 0 1,-1 1 0,0-1-1,-1 2 1,1-1 0,-1 1-1,-1 0 1,-9-4 0,-12 0 486,29 9-607,0 0 0,0 0 0,0 0 0,0 0 1,0 0-1,0 0 0,0 0 0,0 0 0,1 0 0,-1 0 0,0 1 1,0-1-1,0 0 0,0 1 0,0-1 0,0 1 0,0-1 0,1 1 0,-1-1 1,0 1-1,0 0 0,1-1 0,-1 1 0,0 0 0,1-1 0,-1 1 1,1 0-1,-1 0 0,1 0 0,-2 1 0,0 9-49,0 0 0,1 0 0,0 0-1,1 0 1,0 14 0,1-4-56,0 10-97,2 0 1,1 0-1,2 0 1,1-1 0,1 0-1,1-1 1,2 0-1,1 0 1,1-1-1,30 46 1,-42-73 138,29 41-270,-28-40 136,0 0 0,0 0 0,0 0 0,1 0 0,-1 0 0,0 0 0,1 0 0,-1-1 0,1 0 0,0 1 0,0-1 0,-1 0 1,1 0-1,4 0 0,-7-1 57,1 0 0,0 1 0,0-1 0,0 0 0,0 0 0,0-1 0,0 1 0,0 0 0,0 0 0,-1 0 1,1-1-1,0 1 0,0 0 0,0-1 0,0 1 0,-1-1 0,1 1 0,0-1 0,0 1 0,-1-1 0,1 1 0,0-2 1,11-21-1728,1-31-1700,-4-16-2718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4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4498,'0'0'2385,"29"206"-1777,-2-78-207,-5 9 1151,1-3-735,-6-10-353,-3-21-464,-1-23 16,1-30-48,-5-26-3506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4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6339,'9'17'902,"1"4"-714,-1-2 91,0-1-1,2 0 0,21 28 1,-29-42-44,1 0 1,0 1-1,0-2 1,1 1 0,-1 0-1,1-1 1,0 0-1,8 5 1,-12-8-202,1 1 0,0 0 1,-1-1-1,1 1 0,-1-1 0,1 1 0,0-1 0,-1 0 0,1 0 1,0 0-1,0 0 0,-1 0 0,1 0 0,0 0 0,-1-1 0,1 1 1,0 0-1,-1-1 0,1 0 0,0 1 0,-1-1 0,1 0 0,-1 0 1,0 0-1,1 0 0,-1 0 0,1 0 0,-1 0 0,0 0 1,0 0-1,0-1 0,0 1 0,2-3 0,2-6 54,0-1 0,0 1 0,-1-1-1,0 0 1,-1 0 0,-1 0 0,3-17 0,2-83 47,-6 80-96,-1-50 144,-1 73-95,0 0 0,0 0 0,-1 1 0,0-1 0,0 0 0,0 1 0,-7-13 0,9 22 57,1 0 1,-1 0 0,0 0 0,0-1 0,1 1 0,-2 0-1,1 0 1,0 0 0,-1 2 0,0 10 130,3 32-166,1-1 1,3 0-1,2 0 1,1 0-1,3-1 1,18 48-1,-25-79-28,0-1-1,1 1 0,13 19 0,-18-30-68,1 0-1,-1 1 1,1-1 0,0 0-1,0 0 1,0 0-1,0 0 1,0 0 0,0-1-1,0 1 1,1-1 0,-1 1-1,1-1 1,-1 0-1,1 0 1,-1 0 0,1 0-1,0 0 1,0-1 0,-1 1-1,1-1 1,0 0-1,0 0 1,5 0 0,-6-1 1,0 0 1,0 1 0,0-1 0,-1 0-1,1-1 1,0 1 0,0 0-1,-1-1 1,1 1 0,-1 0 0,1-1-1,-1 0 1,1 1 0,-1-1-1,0 0 1,0 0 0,0 0 0,0 0-1,0 0 1,1-3 0,12-47-10,-13 45 6,6-34-149,-2-1 1,-3 1-1,0-1 0,-7-56 1,5 95 113,0-4-18,-1 0 0,1 0 0,-1 0 0,-1 0 0,1 0 0,-1 0 1,0 0-1,-1 0 0,-5-11 0,6 18 19,1 6 67,-1 49 106,8 105-1,-4-138-138,1 0 1,2-1-1,0 1 0,1-1 1,1 0-1,1 0 0,20 35 1,-25-50 9,0 0 1,1-1-1,0 0 1,1 1 0,-1-1-1,1-1 1,0 1-1,0-1 1,0 1-1,1-2 1,-1 1-1,1 0 1,0-1 0,0 0-1,1-1 1,-1 1-1,0-1 1,1-1-1,-1 1 1,1-1-1,0 0 1,-1 0 0,1-1-1,8 0 1,-11-1 8,0 0 1,1 0 0,-1 0-1,0 0 1,1-1 0,-1 0-1,0 0 1,0 0-1,0 0 1,-1-1 0,1 1-1,0-1 1,-1 0 0,0 0-1,1 0 1,-1-1-1,-1 1 1,1-1 0,0 1-1,-1-1 1,3-5 0,4-9 54,0-1 1,-1 1 0,8-29-1,-10 26-130,-1 0 0,-1-1 0,-1 1 0,0-1 0,-2 0 0,-1 1 0,-2-24 0,1 33-84,0 1-1,-1-1 1,-1 1-1,0-1 1,-1 1-1,0 0 1,0 0-1,-1 1 1,-1-1-1,0 1 1,0 0-1,-1 1 1,0 0-1,-12-13 1,18 21 100,0 0-1,-1-1 1,1 1 0,-1-1-1,1 1 1,-1 0 0,0 0 0,1 0-1,-1 0 1,0 0 0,0 1 0,0-1-1,0 0 1,1 1 0,-1-1 0,0 1-1,0 0 1,-3 0 0,4 0 29,0 0 0,0 1 0,-1-1 0,1 1 1,0-1-1,0 1 0,0 0 0,0-1 0,0 1 0,0 0 1,0 0-1,0 0 0,1 0 0,-1 0 0,0 0 0,0 0 1,1 0-1,-1 0 0,0 0 0,1 0 0,-1 2 0,-2 7 53,0 0 0,1 0 0,0 1 0,0-1 0,1 14 0,-2 13 222,2 1 1,1 0-1,2-1 0,7 40 0,-6-64-203,0-1-1,1 0 1,0 0-1,1 0 0,0-1 1,13 21-1,-12-25-43,-1 0 0,1 0 0,0 0 1,1-1-1,-1 0 0,1 0 0,0 0 0,1-1 0,-1 0 0,16 6 0,-15-7-167,-1-2 0,1 1 0,0-1 0,0 0 0,0-1 0,0 1 0,0-2 0,0 1 0,0-1 0,0 0 0,0-1 0,0 0 0,0 0 0,0-1 0,0 0 0,0 0 0,7-4 0,-5 0-1021,-1 0 0,0-1 0,15-14 0,-24 21 1131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5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12 467 9748,'0'0'3880,"8"-24"-3598,25-82-132,-30 93-96,0 0 1,-1 0-1,0 0 1,-1 0-1,-1 0 1,0-14-1,-1-1 114,2 8-101,-1 0 1,-1-1-1,-1 1 0,-1 0 0,0 0 0,-11-32 0,0 28-49,14 23 10,-1 1-1,1 0 1,0-1-1,0 1 1,0-1-1,-1 1 0,1 0 1,0-1-1,-1 1 1,1 0-1,0-1 0,-1 1 1,1 0-1,0 0 1,-1-1-1,1 1 0,0 0 1,-1 0-1,1 0 1,-1 0-1,1-1 0,0 1 1,-1 0-1,1 0 1,-1 0-1,1 0 1,-1 0-1,1 0 0,0 0 1,-1 0-1,1 0 1,-1 0-1,1 0 0,-1 1 1,1-1-1,0 0 1,-1 0-1,1 0 0,0 0 1,-1 1-1,1-1 1,-1 0-1,1 0 0,0 1 1,-1-1-1,1 0 1,0 1-1,0-1 0,-1 0 1,1 1-1,0-1 1,0 0-1,-1 1 1,1-1-1,0 0 0,0 1 1,0-1-1,0 1 1,0-1-1,0 1 0,0-1 1,-1 0-1,1 1 1,0-1-1,1 1 0,-4 16 225,0 0-1,2-1 0,0 34 0,2-31-210,-1 8-53,8 261 379,-4-243-296,2-1 1,2 0-1,2-1 1,23 62 0,-28-92-78,0 0 1,1 0 0,1-1-1,16 22 1,-22-32-18,0 0 1,1-1-1,0 1 0,-1-1 1,1 1-1,0-1 0,0 0 1,-1 1-1,1-1 0,0 0 1,0 0-1,5 1 0,-6-2-59,0 0 0,0 0 0,0 0-1,1 0 1,-1 0 0,0 0-1,0 0 1,0 0 0,0 0 0,1-1-1,-1 1 1,0 0 0,0-1-1,0 1 1,0-1 0,0 0 0,0 1-1,0-1 1,0 0 0,0 1-1,0-1 1,0 0 0,0 0 0,-1 0-1,1 0 1,0 0 0,0-2-1,3-3-538,-1-1 0,0 1 0,0-1 0,-1 0-1,2-7 1,8-58-6008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5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3314,'0'0'9924,"14"144"-9396,-12-54 257,-2-4 911,0-7-1119,0-13-577,2-16-1329,-2-20-4626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2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99 234 7828,'0'0'7630,"-5"15"-7195,1-2-247,0 0 1,-3 23-1,7-35-171,0-1 0,0 1 0,0 0 1,1 0-1,-1-1 0,0 1 0,0 0 0,1-1 0,-1 1 0,0 0 0,1-1 0,-1 1 0,1 0 0,-1-1 0,0 1 0,1-1 1,0 1-1,-1-1 0,1 1 0,-1-1 0,1 1 0,-1-1 0,1 0 0,0 1 0,-1-1 0,1 0 0,0 1 0,0-1 0,-1 0 1,1 0-1,0 0 0,0 0 0,-1 0 0,1 0 0,0 0 0,0 0 0,-1 0 0,1 0 0,0 0 0,1 0 0,31-8 334,-22 4-352,0-1 0,0 0 0,-1-1 0,0 0-1,0 0 1,0-1 0,-1-1 0,0 0 0,-1 0-1,0 0 1,0-1 0,0 0 0,-1-1 0,9-16-1,-8 12-217,-1-1 0,0 0-1,-1 0 1,-1-1-1,0 0 1,-1 0 0,0 0-1,-2 0 1,2-31 0,-4 47 223,0 0-1,0-1 1,0 1 0,0 0 0,0 0 0,-1-1 0,1 1 0,0 0 0,0-1 0,0 1 0,0 0 0,0-1-1,0 1 1,-1 0 0,1 0 0,0-1 0,0 1 0,0 0 0,-1 0 0,1-1 0,0 1 0,0 0 0,-1 0-1,1 0 1,0 0 0,-1-1 0,1 1 0,0 0 0,-1 0 0,1 0 0,0 0 0,0 0 0,-1 0-1,1 0 1,0 0 0,-1 0 0,1 0 0,0 0 0,-1 0 0,1 0 0,0 0 0,-1 0 0,-15 4 161,8 1-41,-1-1 1,0 1-1,1 0 0,0 1 0,0 0 0,-13 12 0,-40 48-13,46-48-5,-70 90 537,72-90-378,1 1-1,1 0 1,1 1 0,-8 22-1,16-37-183,0 0 0,1 0-1,-1 0 1,1 0-1,0 0 1,0 0 0,1 0-1,-1 0 1,1 0 0,0 1-1,1-1 1,0 5 0,0-9-72,-1 0 0,1 0-1,0 0 1,0-1 0,0 1 0,0 0 0,0-1 0,0 1 0,0-1 0,0 1 0,0-1 0,0 1-1,0-1 1,0 0 0,0 1 0,1-1 0,-1 0 0,0 0 0,0 0 0,0 0 0,0 0 0,1 0-1,-1 0 1,0 0 0,1-1 0,4 1 50,7 0-13,-1 0-1,0-1 1,0 0-1,0-1 0,0-1 1,-1 0-1,1 0 1,19-10-1,-15 5-102,-1-1 0,0 0 0,0-1 0,-1-1 0,21-19 0,-8 0-543,-1-1 0,-1-1 0,-2-1 0,27-51 0,-34 56-354,-16 28 952,0-1-1,0 1 0,0 0 0,0 0 1,0 0-1,0 0 0,0 0 0,0 0 0,0 0 1,0 0-1,0-1 0,0 1 0,0 0 1,0 0-1,0 0 0,0 0 0,0 0 0,0 0 1,0 0-1,0 0 0,1 0 0,-1-1 1,0 1-1,0 0 0,0 0 0,0 0 0,0 0 1,0 0-1,0 0 0,0 0 0,0 0 1,0 0-1,0 0 0,0 0 0,1 0 0,-1 0 1,0-1-1,0 1 0,0 0 0,0 0 1,0 0-1,0 0 0,0 0 0,0 0 0,1 0 1,-1 0-1,0 0 0,0 0 0,0 0 1,0 0-1,0 0 0,0 0 0,0 0 0,0 1 1,1-1-1,-1 0 0,0 0 0,0 0 1,0 0-1,0 0 0,0 0 0,0 0 0,0 0 1,0 0-1,0 0 0,0 0 0,0 0 1,1 1-1,-2 10 8,-5 16 571,3-20-951,-6 9 2722,6-15-820,2-10-669,1 9-842,1 5-377,6 17 114,18 38-1,4 9 287,-29-67-21,5 10 93,-1-1 0,-1 1-1,0 0 1,0 0-1,-1 0 1,-1 0 0,0 0-1,-1 14 1,0-25-101,0 0 0,-1-1 0,1 1 1,0-1-1,0 1 0,0-1 0,-1 1 0,1-1 0,0 1 1,0-1-1,-1 1 0,1-1 0,0 0 0,-1 1 0,1-1 1,-1 1-1,1-1 0,0 0 0,-1 1 0,1-1 0,-1 0 0,1 0 1,-1 1-1,1-1 0,-2 0 0,-13 4 94,0 0 0,0-2 0,-1 0 0,1 0 0,-1-2 0,-22-1 0,8 1-48,-3 0 14,-77-3-169,99 1-245,0 1 0,0-1 0,1-1 0,-1 0-1,1-1 1,0 0 0,-18-10 0,25 13 58,1-1 0,-1 1 1,1-1-1,-1 0 0,1 0 1,0 0-1,0 0 0,0-1 1,0 1-1,0 0 0,-1-4 1,2 2-642,-1 1 0,1-1 0,0-1 0,1 1 0,-1 0 0,0-8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6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5651,'0'0'11026,"1"15"-10370,37 204 756,-26-172-1188,1-1 0,38 86 0,-48-126-256,12 20 92,-15-25-89,1 0 1,0 0-1,-1 0 0,1 0 0,0 0 1,0 0-1,0 0 0,0-1 0,0 1 1,0 0-1,0-1 0,0 1 0,0 0 1,0-1-1,0 1 0,0-1 0,0 0 0,1 1 1,1-1-1,-2 0-23,0 0 0,0-1 0,0 1 0,0 0 0,-1-1-1,1 1 1,0-1 0,0 1 0,0-1 0,0 0 0,0 1 0,-1-1 0,1 0 0,0 0 0,-1 1 0,1-1 0,0 0-1,-1 0 1,1 0 0,-1 0 0,1 0 0,-1 0 0,0 0 0,1 0 0,-1 0 0,0-2 0,7-33-466,-6 28 422,6-74-1251,-8-158 0,1 238 1331,-5-71-909,0-31 1015,11 124 1991,0-6-1617,17 78 1912,19 151 1,-26-134-2197,-15-107-295,-3-126-1880,6-150-1543,-3 262 3438,0 0 0,1 0 0,1 0 1,0 0-1,0 0 0,10-22 0,-12 33 110,0 0 1,-1-1 0,1 1-1,0 0 1,0 0-1,-1 0 1,1 0-1,0-1 1,0 1-1,0 0 1,0 1-1,1-1 1,-1 0-1,0 0 1,0 0 0,0 1-1,1-1 1,-1 1-1,0-1 1,3 0-1,-3 1 19,1 0 0,-1 1 0,0-1-1,1 0 1,-1 1 0,0-1 0,0 1 0,0-1 0,0 1-1,0 0 1,1 0 0,-1-1 0,0 1 0,0 0 0,-1 0-1,1 0 1,0 0 0,0 0 0,0 0 0,-1 0-1,1 0 1,0 0 0,-1 1 0,1 1 0,7 15 518,0 0 0,-2 0 0,-1 1 0,5 25 0,8 86 1065,-13-83-1085,20 136 431,-27-214-1565,3-51 0,0 24-231,-2 13 314,3-62-1766,-1 95 2063,0-1 0,1 1 0,1-1 0,0 1 1,1 0-1,5-13 0,-8 24 222,-1 0 0,0 0 0,1 0 0,-1 0-1,1 0 1,0 0 0,-1 0 0,1 0 0,0 0 0,0 0 0,-1 1-1,1-1 1,0 0 0,0 0 0,0 1 0,0-1 0,0 1 0,0-1 0,0 1-1,0-1 1,0 1 0,2-1 0,-2 1 12,0 0 0,0 1-1,0-1 1,0 0 0,0 1 0,0-1 0,0 1-1,0-1 1,0 1 0,0 0 0,0-1 0,0 1 0,0 0-1,0 0 1,-1 0 0,1-1 0,0 1 0,0 0-1,-1 0 1,1 0 0,-1 0 0,1 0 0,0 2-1,9 19 555,-1 0-1,-1 1 0,7 34 1,1 1 41,-5-24-229,20 45 0,-27-70-330,0-1-1,0 0 0,1 0 0,0-1 1,1 0-1,0 1 0,0-2 1,0 1-1,1-1 0,13 10 1,-18-14-31,0 0 0,0-1 0,0 0 0,1 0 0,-1 1 0,0-1 0,0-1 0,1 1 0,-1 0 0,1 0 0,-1-1 0,1 0 0,-1 1 0,1-1 0,-1 0 0,1 0 0,-1 0 0,1 0 0,-1-1 0,0 1 0,1-1 0,-1 0 0,1 1 0,-1-1 0,0 0 0,1 0 0,-1-1 0,0 1 0,0 0 0,0-1 0,0 1 0,0-1 0,0 0 0,2-2 0,1-4 17,0 0-1,0 0 1,-1 0-1,1-1 1,-2 1-1,0-1 0,5-17 1,-2-9-119,-1 1 0,-1 0-1,-2-1 1,-3-47 0,1 69-67,-1 0 0,0 0 1,-1 1-1,-1-1 0,1 1 0,-2-1 1,0 1-1,0 0 0,-1 1 0,-1-1 0,0 1 1,-11-16-1,14 23 134,0 1 0,0-1 1,0 1-1,-1 0 0,0 0 0,-5-4 1,8 6 52,0 1 0,0-1 0,0 0 0,0 1 0,0-1 0,0 1-1,0-1 1,0 1 0,0 0 0,-1 0 0,1-1 0,0 1 0,0 0 0,0 0 0,0 0 0,-1 0 0,1 0 0,0 0 0,0 1 0,0-1 0,-1 0 0,1 1 0,0-1 0,0 0 0,0 1 0,0-1 0,0 1 0,0 0 0,0-1 0,0 1 0,-1 1 0,-3 6 69,1 0 0,0 0-1,0 0 1,1 1 0,0-1-1,0 1 1,1 0 0,0-1 0,-1 13-1,-2 34 55,1 94 0,4-114 16,0-6-122,7 52 1,-5-71-47,-1-1 1,2 0-1,-1 0 1,1 1-1,1-2 1,0 1-1,0 0 1,0-1-1,8 10 1,-12-17-7,1-1 0,-1 1 0,0-1 0,1 1 0,-1 0 0,1-1 0,-1 1 0,1-1 0,-1 1 1,1-1-1,-1 1 0,1-1 0,0 1 0,-1-1 0,1 0 0,0 1 0,-1-1 0,1 0 0,0 0 1,0 1-1,-1-1 0,1 0 0,0 0 0,0 0 0,-1 0 0,1 0 0,0 0 0,0 0 0,-1 0 0,1 0 1,0 0-1,0-1 0,0 1 0,1-2-14,0 1 0,-1 0 0,1-1 0,-1 1 0,0-1 0,1 0 0,-1 1 0,0-1 0,0 0 0,0 0 0,0 0 0,0-2 0,12-32-290,-1 0 1,-3-1-1,9-56 0,1-118-2919,-17 196 2991,0-8-465,1 129 779,-4-68 372,3 0 0,7 52 0,-6-77-392,0 0 0,0-1 0,1 0 1,1 0-1,0 0 0,1 0 0,0-1 0,0 0 0,1 0 1,1 0-1,10 10 0,-14-17-23,-1 0 0,1 0 1,0-1-1,0 0 0,1 0 0,-1 0 1,1 0-1,-1-1 0,1 0 0,0 0 1,0 0-1,0 0 0,0-1 0,0 0 1,0 0-1,0 0 0,0-1 0,1 1 1,-1-1-1,0-1 0,0 1 0,1-1 1,-1 0-1,0 0 0,0 0 0,0-1 1,0 1-1,0-1 0,-1 0 0,9-6 1,-2 0 80,-2-1 0,1 0 0,-2 0 0,1-1 1,-1 0-1,11-19 0,-2 0-21,19-45 1,-29 58-180,-1 0 0,-1-1 0,0 1 0,-1-1 0,-1 0 0,0 0 0,-2-1 0,0 1 0,-2-26-1,1 35-36,-1 1 0,0 0 0,-1 0 0,0 0-1,0 0 1,0 0 0,-1 0 0,0 1 0,0-1-1,-1 1 1,0 0 0,0 0 0,0 0-1,-1 0 1,0 1 0,0 0 0,0 0 0,-1 0-1,0 1 1,0-1 0,0 1 0,0 1-1,0-1 1,-12-3 0,15 5 148,0 1 1,0 0 0,0 0-1,0 0 1,0 0-1,-1 0 1,1 1-1,0-1 1,0 1-1,-1 0 1,1 0-1,0 0 1,0 1-1,-1-1 1,1 1-1,0 0 1,0 0-1,0 0 1,0 0-1,0 0 1,0 1-1,0-1 1,0 1-1,0 0 1,-2 2-1,0 1 63,0 1-1,1 0 0,0 0 1,0 0-1,1 1 1,-1-1-1,2 1 1,-1 0-1,1 0 1,-3 10-1,-3 23 219,2 0-1,2 1 1,2-1-1,3 43 1,-1-44-258,0-31-67,-1-1 39,1 0 0,1 0 1,0 0-1,2 11 0,-3-16-50,0-1 0,1 1 0,0-1 0,-1 1 0,1-1 0,0 0 0,0 1 0,-1-1 1,1 0-1,0 1 0,0-1 0,1 0 0,-1 0 0,0 0 0,0 0 0,0 0 0,1 0 0,-1 0 0,1 0 0,-1-1 0,1 1 1,-1 0-1,1-1 0,-1 1 0,3-1 0,-3 1-15,0-1 0,0 0 1,0 0-1,1 0 0,-1 0 0,0 0 1,0 0-1,1-1 0,-1 1 0,0 0 0,0-1 1,0 1-1,0 0 0,1-1 0,-1 0 1,0 1-1,0-1 0,0 1 0,0-1 1,0 0-1,0 0 0,1-1 0,15-26-786,-12 19 570,14-27-2162,30-80 0,-42 95 1311,-1-1 1,-1 0 0,-1 0-1,-1 0 1,1-32-1,-4 16 1279,0 30 1312,0 28 751,5 53 857,2 0 0,31 126 0,-2-13-813,-21-59-198,-3 252 0,-12-370-1968,0 1 1,-1-1-1,0 0 1,-1 0-1,1 0 1,-2 0-1,-3 9 1,5-15-71,-1 0 0,1-1 0,-1 1 0,0 0 0,0-1 0,0 0 0,0 1 0,0-1 0,-1 0 0,1 0 0,-1 0 0,1 0 0,-1-1 0,0 1-1,1-1 1,-1 0 0,0 1 0,0-1 0,0-1 0,0 1 0,0 0 0,0-1 0,-4 1 0,3-1-52,0 0-1,1 0 0,-1 0 0,0 0 0,1-1 0,-1 0 0,0 0 1,1 0-1,-1 0 0,1 0 0,-1-1 0,1 1 0,0-1 1,-1 0-1,1 0 0,0 0 0,0-1 0,0 1 0,1-1 0,-1 1 1,1-1-1,-1 0 0,1 0 0,-2-4 0,-4-5-226,2-1 1,-1 1-1,2-2 0,-1 1 0,-3-18 1,1-9-526,1 0 0,2 0 0,2 0 0,1-1 0,3 0 0,7-55 0,-2 58 287,1 0 0,2 0 1,2 1-1,2 0 0,27-57 0,-7 30 835,3 2 0,47-63 1,-44 76 321,-25 32 36,0 0 0,16-29 1,-30 45-529,1 0-108,-5 0 1194,-3 3-1148,1 0 0,-1 1 0,1 0 0,0 0 0,0 0 0,0 1 0,0-1 0,0 1 0,1 1 0,-1-1-1,1 1 1,1 0 0,-6 6 0,-4 6-141,1 0 0,1 1-1,-11 21 1,16-26 44,0 0 0,1 1 1,0 0-1,1 1 0,1-1 1,0 1-1,1 0 0,1 0 1,0 0-1,1 0 0,1 0 1,2 25-1,-1-35-32,0 1 0,1-1 1,-1 0-1,1 1 0,0-1 1,1 0-1,-1 0 0,1 0 0,0-1 1,0 1-1,1-1 0,-1 1 0,1-1 1,0 0-1,0-1 0,1 1 1,-1-1-1,1 1 0,-1-1 0,1-1 1,10 5-1,0-1-9,-1-2 0,1 0 1,-1 0-1,1-2 0,0 0 0,0 0 1,16-1-1,-16-2-40,0 0 1,0 0-1,-1-2 1,1 1-1,0-2 1,-1 0 0,0-1-1,0 0 1,0-1-1,0-1 1,21-14-1,-21 11-811,-1 0 0,0-1 0,-1 0 0,-1 0 0,1-2 0,12-17 0,-15 15-5221,15-30 1,-24 44 5938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4418,'0'0'16600,"9"-2"-16616,4-6-1105,9-10-2032,0-6-5699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164 307 9973,'0'0'4367,"6"1"-4071,-4 0-271,26 5 176,-27-6-188,1 1 0,-1-1 0,1 0 1,-1 0-1,1 0 0,-1 0 0,1 0 0,-1 0 0,1 0 0,-1-1 0,0 1 0,1 0 1,-1-1-1,1 0 0,-1 1 0,0-1 0,1 0 0,-1 1 0,2-2 0,-1-1 35,0-1 0,-1 1 0,1-1-1,-1 1 1,1-1 0,-1 1 0,0-1 0,0 0-1,0 1 1,0-7 0,0-43 159,-1 42-166,0 2-10,-1 0-1,0 0 1,-1 0 0,0 0 0,-1 1-1,0-1 1,0 0 0,0 1 0,-1 0-1,-1 0 1,1 0 0,-1 1 0,0-1-1,-8-8 1,7 10 39,1 1-1,-1-1 1,0 1-1,0 0 1,-1 0-1,0 0 1,1 1 0,-1 0-1,-1 1 1,1-1-1,0 2 1,-1-1-1,0 1 1,0 0-1,1 0 1,-14 0-1,19 2-44,0 0 0,-1 0 0,1 0 1,0 1-1,-1-1 0,1 1 0,0-1 0,0 1 0,-1 0 0,1 0 0,0 0 0,0 0 0,0 1 0,0-1 0,0 0 0,1 1 0,-1 0 0,0-1 0,1 1 0,-1 0 0,1 0 0,-1 0 0,1 0 0,0 0 0,0 0 1,0 0-1,0 0 0,0 0 0,0 0 0,1 1 0,-1-1 0,0 3 0,-1 10 142,0 0-1,0 1 1,2 29 0,0-28-137,1 15-13,1 0 1,1 0 0,2 0-1,12 46 1,-10-57-7,0 0 0,2 0 0,0 0 0,1-1 0,1-1 0,1 1 0,18 20 0,-23-31-2,0-2 0,1 1 1,0-1-1,0 0 1,1 0-1,13 7 0,-19-13-6,0 1 0,0-1 0,0 0 0,0 0 0,0 0 0,0 0 0,1 0 0,-1-1 0,0 1 0,0-1 0,5 0 0,-6 0-4,0-1-1,0 1 1,0-1-1,0 1 1,0-1-1,0 0 1,-1 0-1,1 0 1,0 0-1,0 0 1,-1 0 0,1-1-1,0 1 1,-1 0-1,0-1 1,1 1-1,-1-1 1,0 0-1,2-3 1,3-5-9,-1 0 1,-1 0 0,0-1-1,0 0 1,-1 0 0,3-21-1,4-72-439,-9 40 34,-2-1-1,-19-124 1,17 176 448,-2-36 524,5 53-498,0 0 0,1 0 0,0 0 1,-1 0-1,1-1 0,0 1 0,1 0 0,-1 0 1,1-1-1,2 5 0,5 11 61,-3-5 30,43 98 1311,58 201 1,-104-301-1292,-1 0 0,0 0 0,0 0-1,-1 1 1,-1 21 0,-1-33-152,1 0 0,0 0 0,-1-1 0,1 1 0,0 0 0,-1 0 0,1-1 0,-1 1 0,1 0 0,-1-1 0,0 1 0,1 0 0,-1-1 0,0 1 0,1-1 0,-1 1 0,0-1 0,0 1 0,1-1 0,-1 0 0,0 1 0,0-1 0,0 0 0,1 0 0,-1 1 0,0-1 0,0 0 0,-1 0 0,-31 1 316,27-1-312,-1 0-175,0-1 0,-1 0 0,1 0 0,0-1 0,0 0 0,1 0 1,-1-1-1,0 1 0,1-1 0,-1-1 0,1 1 0,0-1 0,0 0 0,1-1 0,-1 0 0,1 1 0,0-2 1,0 1-1,1 0 0,-1-1 0,1 0 0,-4-9 0,-1 0-511,2 0 0,0-1-1,1 0 1,0-1 0,1 1 0,1-1-1,1 0 1,-2-24 0,3-33-4968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8244,'0'0'12075,"1"28"-11889,2 9-161,0 0 1,2 0-1,2 0 0,22 67 0,97 205 480,15 39-2782,-136-336 2038,-2-5-247,-10-20-13,-7-15 531,3 1 0,0-1 0,1-1 0,2 0 0,1 0 0,1-1 0,2 0 0,1 0 0,1-50 0,3 72 27,0 1 1,0-1-1,0 0 1,1 0-1,1 0 1,-1 1-1,1-1 1,0 1-1,1 0 1,0 0-1,0 0 1,0 0-1,1 1 1,0 0-1,0 0 1,1 0-1,0 0 1,6-4-1,-2 3-51,0 1-1,1 0 0,0 0 1,0 1-1,0 0 1,0 1-1,1 1 1,-1-1-1,1 2 0,0 0 1,17-1-1,103 2-4164,-128 1 3781,48 1-7014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9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54 573 6259,'0'0'5832,"6"-8"-5589,2-5 16,0 0 0,-1 0 0,0-1 0,-1 0 0,0 0 1,-1-1-1,-1 0 0,4-27 0,-3 10-30,-2 0-1,-2 1 1,-4-52-1,2 66-136,-1 1 0,-2-1-1,1 1 1,-2 0-1,0 1 1,-1-1-1,0 1 1,-1 0-1,-1 0 1,-1 1-1,0 0 1,-20-23-1,29 36-67,-1 0 1,0 0-1,0 0 0,0 0 0,0 1 0,1-1 0,-1 0 0,0 1 1,-1-1-1,1 1 0,0-1 0,0 1 0,0-1 0,0 1 0,-2-1 0,2 1 0,1 0 0,-1 0-1,1 1 1,-1-1-1,1 0 1,-1 0 0,1 0-1,-1 1 1,1-1-1,0 0 1,-1 0 0,1 1-1,0-1 1,-1 0-1,1 1 1,0-1 0,-1 1-1,1-1 1,0 0 0,0 1-1,-1-1 1,1 1-1,0-1 1,0 1 0,-1 0-1,0 3 52,0 1 1,1 0-1,-1 0 0,1-1 0,0 8 1,0-10-156,0 1 64,-1 5-45,2 1-1,-1-1 1,1 1 0,2 9-1,-2-15 46,0-1 0,-1 0 0,1 0 0,0 0 0,0 0 0,1 1 0,-1-1 0,0-1 0,1 1 0,-1 0 0,1 0 0,-1 0 0,1-1 0,0 1 0,0-1 0,0 1 0,0-1 0,0 0 0,4 2 0,0-1-26,-1 0-1,1 0 1,0-1 0,0 1 0,0-1 0,0-1 0,1 1-1,-1-1 1,0 0 0,0-1 0,0 1 0,0-1 0,0 0-1,0-1 1,0 1 0,0-1 0,0-1 0,6-2 0,6-5 42,-1-1 1,0 0-1,30-28 1,-35 30-16,-12 8 15,1 0 0,0 0-1,-1 1 1,1-1 0,0 0 0,0 1-1,-1-1 1,1 1 0,0-1 0,0 1 0,0 0-1,0-1 1,0 1 0,0 0 0,0-1-1,0 1 1,0 0 0,-1 0 0,1 0 0,0 0-1,0 0 1,2 0 0,-2 1-10,1 0 1,-1 0-1,0 0 0,0 1 0,0-1 1,0 0-1,0 0 0,0 1 1,-1-1-1,1 0 0,0 1 1,0-1-1,-1 1 0,1-1 1,-1 3-1,24 74 395,21 118 1,-30-116-14,43 129 0,-54-199-399,0 2 39,1 0-1,8 15 1,-12-25-35,0 0 1,0 0-1,0-1 1,0 1-1,1 0 0,-1 0 1,1-1-1,-1 1 1,1-1-1,0 1 0,-1-1 1,1 0-1,0 0 1,0 0-1,0 0 0,0 0 1,0 0-1,0 0 1,0 0-1,3 0 0,-4-2-120,0 1-1,0 0 1,1 0-1,-1-1 0,0 1 1,0-1-1,1 1 1,-1-1-1,0 1 0,0-1 1,0 0-1,0 0 1,0 1-1,0-1 0,0 0 1,0 0-1,0 0 1,0 0-1,-1 0 0,1 0 1,0 0-1,-1-1 1,1 1-1,-1 0 0,1 0 1,-1 0-1,1-1 1,-1 0-1,10-41-3841,-10 40 3653,6-52-6983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2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6227,'0'0'3364,"8"18"-813,23 54-313,-30-69-2124,-1-1 0,2 0-1,-1 0 1,0 0 0,0 0 0,0 0 0,1 0 0,-1 0 0,1-1-1,0 1 1,-1 0 0,3 1 0,-3-3-102,-1 0 1,1 0-1,-1 0 1,1 1-1,-1-1 0,1 0 1,-1 0-1,1 0 1,0 0-1,-1 0 0,1 0 1,-1 0-1,1 0 1,-1 0-1,1 0 1,-1 0-1,1 0 0,0-1 1,-1 1-1,1 0 1,-1 0-1,1-1 0,-1 1 1,1 0-1,-1-1 1,0 1-1,1 0 1,0-1-1,1-2-1,0 0-1,0 0 1,0 0 0,0 0 0,0-1 0,-1 1-1,1-1 1,0-3 0,2-5 48,-1-1 1,0 1 0,-1-1 0,-1 0-1,0 0 1,-1 1 0,-2-27-1,1 33-30,1 1 0,-1-1 1,-1 1-1,1 0 0,-1-1 0,0 1 0,0 0 0,0 0 0,-1 0 0,0 0 0,0 0 0,0 1 1,0-1-1,-1 1 0,0 0 0,0 0 0,0 0 0,0 1 0,-1-1 0,-6-3 0,10 7-4,1-1 0,0 1 1,-1 0-1,1-1 0,-1 1 0,1 0 0,-1-1 0,1 1 0,-1 0 0,1 0 0,-1-1 0,1 1 0,-1 0 0,0 0 1,1 0-1,-1 0 0,1 0 0,-1 0 0,1 0 0,-1 0 0,1 0 0,-1 0 0,0 0 0,1 0 0,-1 0 0,1 1 1,-1-1-1,1 0 0,-1 0 0,1 1 0,-1-1 0,1 0 0,-1 1 0,1-1 0,0 0 0,-1 1 0,1-1 0,-1 1 1,1-1-1,-1 1 0,-1 26 539,2-21-553,-1 42 67,7 131-3,-4-155-87,1-1 1,2 0-1,0-1 0,2 1 0,15 36 0,-18-51 28,0 0 0,0 0 0,11 13 0,-13-19-11,-1 0-1,1 0 1,0 0-1,-1-1 1,1 1-1,0 0 1,0-1-1,0 0 0,0 1 1,0-1-1,1 0 1,-1 0-1,0 0 1,1 0-1,-1-1 1,0 1-1,5 0 0,-5-1-10,-1 0-1,0-1 0,0 1 1,0 0-1,1-1 1,-1 1-1,0-1 0,0 1 1,0-1-1,0 1 0,0-1 1,0 0-1,0 0 0,0 1 1,0-1-1,0 0 0,0 0 1,-1 0-1,1 0 0,0 0 1,-1 0-1,1 0 0,0 0 1,-1 0-1,1-1 0,-1 0 1,10-36-295,-9 31 259,6-36-299,-3-1 0,-1 0 1,-3-44-1,-24-130-1127,28 235 1435,1 0 0,1-1 1,9 19-1,5 15 455,14 66 595,-22-73-424,1 0 0,30 67 0,-43-110-571,0 1 1,0-1-1,0 1 1,0-1-1,0 1 1,1-1 0,-1 1-1,0-1 1,0 1-1,0-1 1,1 1-1,-1-1 1,0 1 0,1-1-1,-1 0 1,0 1-1,1-1 1,-1 1-1,0-1 1,1 0-1,-1 1 1,1-1 0,-1 0-1,1 0 1,-1 1-1,0-1 1,2 0-1,-1-17 243,-1 13-334,2-348-1849,-2 346 1869,0-15-198,0 0 0,7-38 0,-7 58 241,0 0-1,0 0 1,0 0 0,0 0 0,0 0 0,1 0-1,-1 0 1,0 0 0,1 1 0,-1-1-1,0 0 1,1 0 0,-1 0 0,1 1 0,-1-1-1,1 0 1,0 0 0,-1 1 0,1-1 0,0 0-1,-1 1 1,1-1 0,0 1 0,0-1-1,0 0 1,0 2-7,0-1 1,0 1-1,0-1 0,0 1 0,0 0 0,0-1 1,0 1-1,0 0 0,0-1 0,-1 1 0,1 0 1,0 0-1,0 0 0,-1 0 0,1 0 0,-1 0 0,1 0 1,-1 0-1,1 0 0,-1 0 0,0 0 0,1 1 1,12 37 520,-1 0 0,11 70 0,-16-68-229,2 0 0,27 75 0,-36-115-339,1 0 0,-1 0 0,0 0 0,1 0 0,-1 0 0,1 0 0,0 0 0,-1 0 0,1 0 0,0 0 0,-1 0 0,1 0 0,0-1 0,0 1 0,0 0 0,0-1 0,0 1 0,0 0 0,0-1 0,0 1 0,0-1 1,0 1-1,0-1 0,0 0 0,0 0 0,0 1 0,0-1 0,2 0 0,-1 0-241,-1-1 1,0 0-1,1 1 0,-1-1 1,0 0-1,1 1 1,-1-1-1,0 0 1,0 0-1,0 0 1,0 0-1,0 0 0,0-1 1,0 1-1,0 0 1,0 0-1,-1-1 1,1 1-1,0 0 0,-1-1 1,1 1-1,0-3 1,10-42-6952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20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8052,'3'28'2483,"54"322"1909,-48-301-3635,-2-3 182,3 0-1,1-1 1,21 50-1,-30-89-883,-2-5-51,0 0 0,1 1 0,-1-1 1,1 0-1,-1 0 0,1 0 0,-1 0 1,1 1-1,0-1 0,-1 0 1,1 0-1,0 0 0,0 0 0,0-1 1,2 3-1,1-4 25,-1-9-61,8-62-263,4-112-1,-6 43-591,-7 126 785,0 1 0,0-1 1,1 1-1,7-19 0,-10 32 75,0 0-1,0 1 1,1-1 0,-1 0 0,0 1 0,0-1 0,1 0-1,-1 1 1,0-1 0,1 1 0,-1-1 0,0 0 0,1 1-1,-1-1 1,1 1 0,-1-1 0,1 1 0,-1 0 0,1-1-1,0 1 1,-1-1 0,1 1 0,0 0 0,0 0-39,-1 1 0,1-1 0,-1 1 0,1-1 0,-1 1 0,1 0 0,-1-1 0,1 1 0,-1 0 0,1 0 0,-1-1 0,0 1 0,0 0 0,1 0 0,-1-1 0,0 1 0,0 0 0,0 0 0,0 1 0,15 77-3544,-6-34-1496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21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59 268 8852,'0'0'6790,"-1"-11"-6595,1 2-112,-3-39-78,2 44 81,1 0 0,-1 0 0,0 0 0,0 0 0,-1 1 0,1-1 0,-1 0 0,0 1 0,0-1 0,0 1 0,-3-5 0,4 8-13,1-1 0,0 1 0,0-1 0,-1 1 0,1-1 0,-1 1 0,1-1 0,0 1 0,-1 0 1,1-1-1,-1 1 0,1 0 0,0-1 0,-1 1 0,1 0 0,-1 0 0,1-1 0,-1 1 0,0 0 0,1 0 0,-1 0 0,1 0 0,-1 0 0,1 0 0,-1 0 0,1 0 0,-1 0 0,1 0 0,-1 0 0,0 0 0,1 0 0,-1 0 0,1 0 0,-1 1 1,1-1-1,-1 0 0,1 0 0,-1 1 0,1-1 0,0 0 0,-1 1 0,1-1 0,-1 0 0,1 1 0,0-1 0,-1 1 0,1-1 0,0 0 0,-1 2 0,-1 1-13,1 0 0,0 0 0,0 0 0,0 0 0,0 0-1,0 6 1,-2 29-164,2 49 1,2-39 76,-1-25-1,1 1 0,2 0 1,7 34-1,-8-49 11,0 0 0,1 0-1,1 1 1,-1-2 0,1 1 0,1 0-1,0-1 1,0 0 0,1 0 0,-1 0-1,12 10 1,-16-17-23,0 0 0,0 0 0,1 0 0,-1 1 0,0-2 0,1 1 0,-1 0 0,0 0 0,1 0-1,-1-1 1,1 1 0,0 0 0,-1-1 0,1 0 0,-1 1 0,1-1 0,0 0 0,-1 0 0,1 0 0,0 0 0,-1 0 0,4-1 0,-3 1-9,0-1 1,0-1 0,0 1 0,0 0 0,0 0-1,-1-1 1,1 1 0,0-1 0,-1 0-1,0 1 1,1-1 0,-1 0 0,0 0-1,2-3 1,3-8-68,-1 0 1,0-1-1,-1 1 0,3-17 0,-6 27 126,7-47-550,-2-1 1,0-68-1,-2 16 235,-4 102 303,0 0 1,0 0-1,0 0 0,0 0 1,0-1-1,0 1 0,0 0 0,1 0 1,-1 0-1,0 0 0,1 0 1,-1 0-1,1 0 0,0 0 0,-1 0 1,1 0-1,1-2 0,4 7 24,1 12 105,27 128 1713,-3-12-791,-25-111-1003,1 0-1,1 0 0,1-1 0,13 21 1,-18-34-37,1-1 1,-1 1-1,1-1 1,0-1 0,0 1-1,1-1 1,10 8 0,-12-10-6,0 0 0,0-1 1,1 0-1,-1 0 0,1 0 1,0-1-1,-1 0 0,1 0 1,0 0-1,0 0 0,0-1 1,9 1-1,-11-2-5,0 1 0,0 0 1,-1-1-1,1 0 0,0 1 0,0-1 1,0 0-1,-1 0 0,1-1 0,-1 1 0,1-1 1,-1 1-1,1-1 0,3-3 0,-2 1-3,0-1 1,0 1-1,-1-1 0,0 0 0,0 0 1,0 0-1,2-6 0,2-5-61,-2 0 1,0-1-1,-1 0 0,2-22 1,-2 10-143,-2-1 1,-1 0 0,-2 0 0,0 1-1,-2-1 1,-2 0 0,0 1 0,-2 0-1,-18-50 1,15 54 152,5 9 54,-1 2 1,-1-1 0,0 1-1,0 0 1,-12-16 0,18 29 195,-1-1-47,1 8 1509,2 8-1593,0 1 0,1 0 0,1 0 0,1-1 0,0 0 0,7 17 1,42 84-110,-53-114 48,134 228 503,-69-123 400,-59-96-774,-3-6-72,0 0 1,0 1 0,-1-1-1,1 1 1,-1 0 0,-1-1 0,1 1-1,-1 0 1,1 0 0,-1 6-1,-1-11-40,0 1 1,-1 0-1,1-1 0,0 1 0,-1-1 0,1 1 0,-1 0 0,1-1 0,-1 1 0,0-1 0,1 1 0,-1-1 0,1 0 1,-1 1-1,0-1 0,1 0 0,-1 1 0,0-1 0,0 0 0,1 0 0,-1 1 0,0-1 0,0 0 0,1 0 0,-1 0 1,0 0-1,0 0 0,0 0 0,-31 0-93,24 0 119,-36 1-101,-42-1-689,76-1 605,0 0 1,0 0-1,1-1 0,-1 0 1,1-1-1,-15-6 0,15 2-184,12 2-354,20 1 20,8 1 555,-1-2-1,1-1 0,-1-1 0,0-2 0,41-17 0,-53 18 102,-1 0-1,1-2 1,-2 0-1,1-1 1,-2-1-1,1 0 1,-2-1-1,1-1 1,21-27-1,-31 35 20,-1-1-1,1 0 1,-1 0-1,0 0 1,-1-1-1,0 1 0,0-1 1,-1 0-1,0 0 1,0 0-1,-1 0 1,0 0-1,0-13 1,-1 18 13,0-1 0,-1 1 0,1-1 1,-1 0-1,0 1 0,0-1 0,0 1 0,-1 0 1,1-1-1,-1 1 0,0 0 0,0 0 0,0 0 1,-4-5-1,1 3-3,0 0 0,0 0 0,-1 1 0,1 0 0,-1 0 0,0 0 0,-9-4 0,5 4 41,0 0 1,0 1-1,0-1 1,-1 2 0,1 0-1,-1 0 1,1 1-1,-1 0 1,1 0 0,-16 2-1,24 0-43,-1-1-1,1 1 1,0 0 0,-1-1-1,1 1 1,0 0-1,0 0 1,0 1-1,0-1 1,0 0 0,0 1-1,0-1 1,0 1-1,0 0 1,1-1 0,-1 1-1,-2 4 1,1-1-12,1 0 1,-1 0 0,1 0 0,0 0 0,0 1-1,1-1 1,-2 9 0,1 6-32,0 0-1,2 0 1,2 28-1,-1-33 10,2 0 0,-1 0 0,2 0 0,0 0 0,1-1 0,0 0 0,1 0 0,1 0 0,0-1 0,1 0 0,1 0 0,-1-1 0,2 0 0,15 15 0,-16-18 4,0 0 0,1-1 0,0-1 0,1 0 1,0 0-1,0-1 0,0-1 0,1 1 0,-1-2 0,1 0 0,1 0 0,-1-1 0,0 0 0,1-1 0,-1-1 1,1 0-1,23-2 0,-28 0 26,1 0 0,0-1 0,-1 0 1,1-1-1,-1 0 0,0 0 0,0-1 0,0 0 1,-1 0-1,1-1 0,-1 0 0,0 0 0,0 0 1,-1-1-1,0 0 0,0-1 0,0 0 0,0 1 1,4-10-1,-3 4-13,0 0 1,-1 0 0,-1 0-1,0-1 1,0 1 0,-2-1 0,1 0-1,-2-1 1,0 1 0,0 0-1,-1-27 1,-1 35-45,-1 0 1,1 0-1,-1-1 0,0 1 1,0 0-1,-1 0 0,0 0 1,0 0-1,0 0 0,0 1 1,-1-1-1,1 0 0,-1 1 0,0 0 1,-1 0-1,1 0 0,-1 0 1,0 0-1,0 1 0,0 0 1,0-1-1,0 2 0,-1-1 1,0 0-1,1 1 0,-1 0 1,0 0-1,0 0 0,0 1 1,0 0-1,-10-2 0,12 3 44,0 0 0,0 0 0,0-1 0,0 2 1,0-1-1,1 0 0,-1 1 0,0-1 0,0 1 0,0 0 0,0 0 0,1 0 0,-1 0 0,0 0 0,1 1 0,-1-1 0,-3 5 0,2-3 7,1 0 0,1 1 0,-1-1 0,0 1-1,1 0 1,0 0 0,0 0 0,0 0-1,0 0 1,-1 7 0,-1 4 4,2-1 0,0 1 0,0 0 0,2-1 0,0 1 0,2 16-1,-1-22-21,1-1-1,0 1 0,0-1 0,1 1 0,0-1 1,1 0-1,0 0 0,0 0 0,1 0 0,0-1 1,0 0-1,0 0 0,1 0 0,0-1 0,1 0 0,0 0 1,-1 0-1,2-1 0,-1 0 0,11 5 0,-6-3-79,1-1 0,0-1-1,0 0 1,0 0-1,0-1 1,1-1-1,-1-1 1,1 0 0,0 0-1,0-1 1,0-1-1,19-2 1,-30 2-198,0-1 1,0 1-1,0-1 1,-1 0-1,1 0 1,0 0 0,0 0-1,-1 0 1,1 0-1,-1-1 1,1 0-1,2-1 1,-1-2-921,1 0 0,-1-1 0,-1 1 1,1-1-1,3-6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2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14567,'0'0'1120,"-53"162"-255,24-84-65,-2-2-800,-5-7-400,3-17-3890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2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55 4498,'0'0'14887,"-22"-54"-14247,22 82-608,0 20 464,0 16-271,0 14 111,0 6 224,0-5-464,0-9-96,0-12-304,0-14-1201,4-12-928,1-22-5331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2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13622,'0'0'0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22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34 119 416,'0'0'11856,"5"-8"-10490,-4 7-1312,2-4 203,1 0 1,-2 0-1,1-1 0,0 1 0,-1-1 0,0 0 0,0 0 0,-1 0 0,0 0 0,2-11 0,-3 16-137,0-1 1,0 1 0,0 0-1,0 0 1,0-1-1,0 1 1,0 0 0,-1-1-1,1 1 1,0 0 0,-1 0-1,1-1 1,-2-1 0,1 3 17,0-1 0,0 1 0,0 0 1,0-1-1,-1 1 0,1 0 0,0-1 0,0 1 1,-1 0-1,1 0 0,0 0 0,0 0 1,-2 1-1,0-1-86,1 0-34,1 0 0,-1 1 0,1-1 0,-1 1 0,1-1 0,-1 1 0,1-1 0,0 1 0,-1 0 0,1 0 0,0 0 0,0 0 0,0 0 0,-1 0 0,1 0 0,0 0 0,0 0 0,0 0 0,1 1 0,-1-1 0,0 0 0,0 1 0,1-1 1,-1 1-1,1-1 0,-1 3 0,-1 3-96,0-1 1,1 0 0,0 1 0,0 0 0,0 8 0,1-15 64,1 1-1,-1 0 1,0-1 0,1 1 0,-1-1 0,1 1-1,-1 0 1,1-1 0,-1 1 0,1-1-1,-1 1 1,1-1 0,-1 0 0,1 1 0,0-1-1,-1 1 1,1-1 0,0 0 0,-1 0-1,1 1 1,0-1 0,0 0 0,-1 0-1,1 0 1,0 0 0,-1 0 0,1 0 0,0 0-1,0 0 1,-1 0 0,1 0 0,0 0-1,-1 0 1,2-1 0,0 1 0,-1 0 1,1 0 0,-1-1-1,0 1 1,1 0-1,-1-1 1,1 1-1,-1-1 1,0 1-1,0-1 1,1 0-1,-1 0 1,0 1-1,0-1 1,0 0-1,0 0 1,0 0 0,0 0-1,2-2 1,-2-1-26,0 0 1,1 1-1,-2-1 1,1 0-1,0 0 1,-1 0-1,1 0 1,-1 0-1,0 0 0,-1 1 1,1-1-1,-2-7 1,1 9-128,1 1 0,-1-1 0,0 0 0,0 1 0,0-1 0,0 1 0,0-1 0,0 1 0,0 0 0,0-1 0,-1 1 0,1 0 0,-1 0 0,1 0 0,0 0 0,-1 0 0,0 0 0,1 0 0,-1 1 0,1-1 0,-1 0 0,0 1 0,0-1 0,1 1 0,-1 0 0,0 0 0,0-1 0,0 1 0,-2 1 0,-7-1-5085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4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82 6835,'0'0'11240,"-3"1"-9760,4 5-1399,8 6 88,1-1 0,15 14 0,8 9 57,27 45 324,10 11-99,-65-86-455,-1 1 0,1-1 0,0 0 0,0 0 0,1-1 0,-1 1 0,1-1 0,0-1 0,-1 1 0,1-1 0,0 0 0,1 0 0,-1 0 0,0-1 0,0 0 0,1-1 0,-1 1 0,0-1 0,1 0 0,-1-1 0,11-1 0,-2-1 8,-1-1-1,0 0 1,0-1-1,0-1 1,0 0-1,-1-1 1,0 0-1,16-13 1,91-74 418,-65 48-127,105-65 0,-143 101-318,2 0 0,-1 1 0,1 1 0,1 1 0,-1 1 1,1 0-1,0 1 0,0 2 0,1 0 0,31-1 0,-48 4-85,1 0 0,-1 1 0,0-1 1,1 1-1,-1 0 0,0 0 0,9 3 0,-11-3-48,0 0 0,0 1 0,-1-1 0,1 0 0,0 1 0,-1-1 0,1 1 0,-1 0 0,1-1 0,-1 1 0,0 0 0,0 0 0,0 0 0,0 0 0,1 3 0,0 2-1213,0-1 0,-1 1-1,2 12 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43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86 341 7523,'8'23'814,"4"16"-632,1-1-1,3 0 0,26 48 1,-27-62 118,1 0-1,1-1 1,1 0 0,26 25-1,-34-39-190,-1-1 1,1 0-1,1 0 0,-1-1 0,1-1 1,0 0-1,1 0 0,0-1 0,0 0 1,0-1-1,0-1 0,14 3 0,-13-4-22,1-1 0,-1 0 0,0-1-1,0-1 1,1 0 0,19-4 0,-24 3-54,-1 0 1,0-1-1,0 0 1,0-1-1,0 0 1,-1 0 0,1 0-1,-1-1 1,0 0-1,11-11 1,-8 5 49,-1 1 0,0-2 0,0 1 0,-2-1 0,1-1-1,-2 1 1,1-1 0,-2 0 0,0-1 0,4-17 0,-3 9-55,-2-1 0,-1 0 0,-1 0 0,-1-1 0,-2-35 0,-1 46-1,0-1-1,-1 1 1,0-1-1,-1 1 1,0 0-1,-1 0 1,-1 1 0,0 0-1,-1 0 1,0 0-1,0 1 1,-2-1-1,1 2 1,-20-19-1,4 7 60,-1 2 0,-1 1-1,-1 1 1,0 1 0,-36-15 0,35 18 48,-1 2 0,0 1 0,-1 1 0,-1 1 1,1 2-1,-34-3 0,55 9-22,0 0 1,1 1-1,-1 0 1,0 0-1,1 1 0,-1 0 1,-15 4-1,19-3-57,0 1 0,0-1 0,1 1 0,-1 0 0,0 0 1,1 0-1,0 0 0,0 1 0,0 0 0,0 0 0,0 0 0,1 0 0,-4 6 0,-2 4 3,1 1 0,0 0-1,1 0 1,1 0 0,0 1 0,2 0 0,-6 27-1,4-7-20,3 1-1,0 53 0,3-71-63,1 0-1,1 0 1,1 0-1,0-1 1,1 1 0,1-1-1,1 0 1,13 27-1,-14-36-254,0 0 0,0 0-1,1-1 1,0 0 0,1 0 0,-1 0-1,2-1 1,-1 0 0,1-1-1,0 1 1,0-1 0,1-1 0,-1 0-1,1 0 1,1-1 0,-1 0-1,17 5 1,-10-6-1803,0 0-1,32 0 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4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82 200 11077,'0'0'3180,"14"28"-1963,-2-4-963,82 180 946,-55-91-1005,20 46-99,-58-158-111,-1 1-32,1-1 1,-1 1-1,1 0 0,0-1 1,0 1-1,0-1 0,0 1 1,0-1-1,0 0 1,0 1-1,0-1 0,0 0 1,1 0-1,-1 1 1,0-1-1,1 0 0,2 1 1,-4-2 10,1 0 1,-1 0-1,0 0 1,0 0-1,0 0 1,0 0 0,1 0-1,-1 0 1,0 0-1,0 0 1,0 0-1,1 0 1,-1 0-1,0 0 1,0 0-1,0 0 1,0 0-1,1 0 1,-1 0-1,0 0 1,0 0-1,0 0 1,0-1-1,1 1 1,-1 0 0,0 0-1,0 0 1,0 0-1,0 0 1,0-1-1,0 1 1,0 0-1,1 0 1,-1 0-1,0 0 1,0-1-1,0 1 1,0 0-1,0 0 1,0 0-1,1-12-562,-1 9 370,1-18 114,-2 0-1,0-1 1,-1 1 0,-1 0 0,-1 0 0,-1 0-1,-1 0 1,-1 1 0,-18-38 0,-118-183 988,51 91 290,79 129-942,9 16-135,1-1 0,-1 0 0,1 0 1,0 1-1,1-2 0,0 1 0,0 0 0,-2-12 0,4 17-59,0 0 1,0 1-1,0-1 1,1 1-1,-1-1 1,0 0-1,1 1 1,-1-1-1,1 1 0,-1-1 1,0 1-1,1-1 1,-1 1-1,1-1 1,-1 1-1,1-1 1,0 1-1,-1 0 1,1-1-1,-1 1 0,1 0 1,0 0-1,-1-1 1,1 1-1,0 0 1,-1 0-1,1 0 1,0 0-1,-1 0 0,1 0 1,0 0-1,-1 0 1,1 0-1,0 0 1,35 0 56,-27 1 32,17 0 13,1 1 1,-1 2-1,0 0 0,0 2 1,29 11-1,-7 0 187,79 41 1,-124-56-265,-1-1 1,1 0 0,-1 1-1,1-1 1,-1 1 0,0 0 0,0 0-1,0 0 1,0 0 0,0 0 0,0 0-1,-1 1 1,3 2 0,-4-3-25,0-1 0,1 0 0,-1 1 0,0-1 0,0 0 0,0 0 0,0 1 0,0-1 0,0 0 0,-1 1 0,1-1 0,0 0 0,-1 1 0,1-1 0,-1 0 0,1 0 0,-1 0 0,0 0 0,1 1 0,-1-1 0,0 0 0,0 0 0,0 0 0,0 0 0,0-1 0,0 1 0,0 0 0,0 0 0,0 0 0,0-1 0,-2 2 0,-9 5-18,0-1 0,0 0 1,0 0-1,-1-1 0,0-1 0,0 0 0,-20 3 0,1-2-442,0-2 1,-36-1-1,58 1 113,21 5-295,132 38-174,-7-2 875,-90-28 50,-9-3 221,-1 1-1,62 35 1,-95-47-317,0 1 0,0-1-1,1 1 1,-2-1 0,1 1 0,0 0 0,-1 0 0,1 0 0,-1 0-1,0 1 1,0-1 0,0 1 0,0-1 0,-1 1 0,0 0-1,1-1 1,-1 1 0,-1 0 0,1 0 0,0 0 0,-1 0 0,0 0-1,0 0 1,0 0 0,0-1 0,-1 1 0,-1 6 0,0-1 2,-1 0 1,0 0-1,-1-1 1,1 1 0,-1-1-1,-1 0 1,0 0-1,0 0 1,0-1-1,-11 11 1,5-7-131,0-1 1,-1 0-1,-1 0 0,1-1 0,-2-1 1,1 0-1,-1 0 0,0-2 1,-1 0-1,1 0 0,-1-2 0,0 0 1,-1 0-1,1-2 0,-30 3 1,44-5 57,0-1 1,0 1-1,0 0 1,0 0-1,0 0 1,0-1-1,0 1 1,0-1-1,0 1 1,0-1-1,0 1 1,0-1-1,0 1 1,0-1-1,1 0 1,-1 1-1,0-1 0,0 0 1,1 0-1,-1 0 1,0 0-1,1 1 1,-1-1-1,1 0 1,-1 0-1,1 0 1,0 0-1,-1 0 1,1 0-1,0 0 1,0-1-1,-1 1 1,1 0-1,0 0 1,1-2-1,-2 0-123,1-1-1,1 1 1,-1-1-1,0 1 1,1-1-1,0 1 1,0-1-1,0 1 1,0 0-1,3-6 0,3 1-1117,-1 0 0,1 0-1,0 1 1,14-11 0,4-1-4278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4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9652,'0'0'1809,"31"103"-304,-11-41 208,-4 0-33,1-4-543,1-10-1137,-2-10 0,-1-16-1040,1-22-1746,-5-2-1616,-4-38-3970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4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9989,'0'0'6274,"11"126"-5377,9-90-897,7-2-16,4-6-1041,3-8-2560,-1-6-4179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46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84 409 9172,'0'0'7129,"12"-23"-6009,35-78-455,-44 93-592,0 1 1,-1-1 0,0 0-1,-1 0 1,1 0 0,-1 0-1,-1 0 1,0 0-1,0 0 1,-1 0 0,1 0-1,-2 0 1,1 0 0,-1 0-1,-4-9 1,0 4 18,-1 0 0,0 0 0,-1 0 0,0 1 0,-1 1 0,-11-12 0,18 21-71,-31-32 99,32 33-93,0 0 1,-1-1-1,1 1 1,-1 0-1,1 0 1,-1 0-1,0 0 1,1 0-1,-1 0 1,0 1-1,0-1 1,0 0-1,0 1 1,1 0-1,-1-1 1,0 1-1,0 0 1,0 0-1,-4 0 1,6 0-15,0 1 1,-1-1 0,1 0 0,0 0-1,-1 1 1,1-1 0,0 0-1,-1 1 1,1-1 0,0 1 0,-1-1-1,1 0 1,0 1 0,0-1-1,0 1 1,0-1 0,-1 1-1,1-1 1,0 0 0,0 1 0,0-1-1,0 1 1,0-1 0,0 1-1,0-1 1,0 1 0,0-1 0,0 1-1,-1 36 39,1 0 0,2-1 0,1 1-1,2-1 1,10 38 0,2-10-75,49 121-1,-63-178 21,39 83 6,-36-79-23,1 0-1,0 0 1,1-1 0,0 0-1,15 14 1,-20-21 7,1 0 0,0 0-1,0-1 1,0 1 0,0-1 0,1 0 0,-1 0 0,9 2 0,-11-3-2,-1-1-1,1 0 1,-1 1 0,1-1-1,0 0 1,-1 0 0,1 0 0,-1 0-1,1 0 1,-1 0 0,1-1-1,-1 1 1,1 0 0,-1-1-1,1 1 1,-1-1 0,1 0-1,-1 1 1,1-1 0,-1 0-1,0 0 1,0 0 0,1 0 0,-1 0-1,0 0 1,0 0 0,0 0-1,0-1 1,0 1 0,1-3-1,1-4-34,1 0-1,-1 0 0,-1 0 0,0 0 1,0-1-1,1-14 0,-1-56-503,-3 51 370,0-6 12,-3 1 1,0 0-1,-2 0 1,-2 1-1,-1 0 1,-20-49-1,15 48 40,6 12 66,0 1-1,1-1 1,0 0-1,-5-43 1,12 59-15,5 8 15,7 5 165,-2 1-1,1 1 1,-1 0 0,0 0-1,-1 0 1,0 2 0,-1-1-1,9 16 1,52 108 884,-67-131-970,36 84 873,24 46 183,-55-124-979,-4-11 25,-2-18 16,-2 9-192,-16-276-1932,10 131 768,7 152 1190,0 1-1,0-1 0,1 1 0,-1-1 0,1 1 0,-1-1 0,1 1 0,0-1 0,-1 1 0,1-1 0,1 1 0,-1 0 0,0 0 0,0-1 0,1 1 0,-1 0 0,1 0 0,0 0 0,0 1 0,2-3 0,-2 3 34,0 0-1,0 1 0,0-1 0,0 1 0,0-1 1,0 1-1,0 0 0,0 0 0,0 0 1,0 0-1,0 0 0,0 1 0,0-1 1,0 1-1,0-1 0,0 1 0,0 0 1,0-1-1,0 1 0,0 0 0,-1 0 1,1 0-1,0 1 0,-1-1 0,1 0 1,-1 1-1,3 2 0,3 3 94,1 1 1,-1 1-1,-1-1 1,0 1-1,6 10 0,25 54 631,29 85 562,-49-108-1329,3-2 0,2 0 0,40 63 1,-54-100-667,0 0 1,1 0 0,14 13-1,-16-18-1289,1-1 0,0 0-1,16 9 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49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7940,'0'0'6947,"62"52"-5987,-40-10 145,3 18-353,-5 8-240,-2 8 177,-3-6-561,-1-13-128,-3-15 0,0-16-1441,0-12-1120,-4-12-2097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50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7475,'0'0'2418,"9"110"-225,-7-60-97,-2-8-911,0-12-865,0-10-320,0-14-1424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50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68 4290,'0'0'4079,"8"23"-2609,47 140 2033,-50-147-2967,1-1 0,0 0 0,2 0-1,0-1 1,10 15 0,-13-22-484,1-1 1,-1 0-1,1 0 0,1 0 0,-1-1 0,1 0 1,0 0-1,0 0 0,0-1 0,0 0 1,15 5-1,3-2-10,0-1 0,38 4 1,-44-8-74,1 1 1,0 1-1,-1 1 1,0 1-1,22 9 1,-37-13 42,0 0-1,-1 0 1,1 0 0,-1 1 0,1-1-1,-1 1 1,0 0 0,0 0 0,0 0 0,-1 0-1,1 1 1,-1-1 0,0 1 0,0-1-1,0 1 1,0 0 0,-1 0 0,1 0-1,-1 0 1,0 0 0,0 0 0,0 0-1,-1 0 1,0 1 0,1-1 0,-2 0 0,1 0-1,0 0 1,-1 1 0,-1 6 0,0-5-17,0 1 0,0-1 0,-1 1 0,0-1 0,0 0-1,0 0 1,-1 0 0,1-1 0,-1 1 0,-1-1 0,1 0 0,-1 0 0,0 0 0,0-1 0,0 1 0,-1-1 0,0-1 0,-7 5 0,8-6-481,-1 0 0,1 0-1,-1 0 1,0 0-1,0-1 1,0 0 0,0-1-1,0 1 1,1-1 0,-1 0-1,0 0 1,-8-2-1,-27-13-6473</inkml:trace>
  <inkml:trace contextRef="#ctx0" brushRef="#br0" timeOffset="1">0 96 7379,'0'0'5203,"174"-14"-2898,-92 2-592,5-4-1105,0 2-560,0-2-48,-13 2-2689,-21 4-5715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4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78 301 6515,'0'0'3892,"10"1"-3748,3 2-22,-1-1-1,1-1 1,0 0-1,0-1 0,0 0 1,-1-1-1,1-1 1,0 0-1,16-5 0,-10-1-52,0-1 0,-1-1 0,0 0 1,-1-1-1,0-1 0,-1-1 0,-1-1 0,0 0 0,0 0 0,-2-2 0,0 0 0,-1 0 0,0-1 0,-1-1 0,10-22 0,-19 35 310,0 0 0,-1-1-1,1 1 1,-1-1 0,0 0 0,-1 1 0,1-11 0,-3 15-359,0 0-1,0 1 1,0-1 0,0 1 0,0-1 0,0 1 0,0 0 0,0 0 0,0 0 0,0 0-1,-2 1 1,0-1 14,1 0-75,-1 0 0,0 0 0,0 1 0,1-1 1,-1 1-1,0 0 0,1 0 0,-1 0 0,1 0 0,-5 3 0,0 1 29,1 1 0,-1-1-1,-8 10 1,-40 40-12,2 2 0,3 2 0,2 3 0,-67 112 0,108-162-5,1 1 0,0 0 0,1 0 0,1 0 0,0 1 1,1 0-1,1 0 0,0 0 0,0 0 0,0 16 0,4-29-39,-1 0 0,0-1 0,0 1 0,1-1 0,-1 1 0,0-1 0,1 1 0,-1-1 0,1 1 0,-1-1 0,0 1 0,1-1 0,-1 1 0,1-1 0,-1 0 0,1 1 0,0-1 0,-1 0 0,1 1 0,-1-1 0,1 0 0,0 0 0,-1 1 0,1-1 0,-1 0 0,1 0-1,0 0 1,-1 0 0,1 0 0,0 0 0,26 1-1865,-22-2 1253,23 1-2535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19.4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497 148 624,'0'0'13753,"-17"-12"-13067,-57-34 194,67 42-753,0 0 1,-1 1-1,1-1 0,-1 2 0,1-1 0,-1 1 0,0 1 0,0-1 1,0 1-1,0 0 0,0 1 0,0 0 0,-11 2 0,-7-2 4,19 1-138,1 0 0,-1 0 0,0 0 1,1 1-1,-1 0 0,1 1 1,0-1-1,-1 1 0,1 0 1,0 0-1,1 1 0,-1 0 1,1 0-1,-10 10 0,1 0-25,0 0 0,1 2-1,-19 30 1,20-27 21,1 1-1,1 0 1,1 0 0,1 1-1,-10 41 1,12-29-45,1 0 0,1 0 1,1 42-1,3-65 15,1-1 0,-1 0-1,1 1 1,1-1 0,0 0 0,6 17-1,-6-21 9,0 0-1,1 0 0,0 0 1,0-1-1,0 1 0,0-1 1,1 0-1,0 0 0,0 0 1,0-1-1,0 1 0,0-1 1,6 3-1,1 0 9,-1-2 0,1 1 0,0-1 0,0-1 0,1 0 0,-1-1 0,0 0 0,1 0 0,22-1 0,-18-1 15,0-1 0,-1-1 0,1 0 0,-1-1 0,0-1 0,30-10 0,-27 5-4,0-1 1,0-1 0,-1 0-1,0-1 1,-1-1 0,0-1-1,20-23 1,-11 8-52,-2 0-1,0-2 1,21-41 0,-35 55-80,-1 0 1,-1 0-1,0-1 1,-1 0 0,-2 0-1,1 0 1,-2-1 0,-1 1-1,1-32 1,-3 40 89,-1-1 0,0 0 0,-1 0-1,0 1 1,0-1 0,-1 1 0,-8-19 0,7 23 68,1-1 0,-1 1 0,0 0 0,-1 0 0,1 0 0,-1 1 0,0-1 0,-1 1 0,1 0 0,-1 1 0,0-1 0,-8-3 0,7 4-25,0 1 1,0 0-1,0 1 0,-1-1 0,1 1 0,-1 1 0,1 0 1,-1 0-1,1 0 0,-1 1 0,0 0 0,1 0 0,-1 1 1,0 0-1,1 0 0,-1 1 0,1 0 0,0 0 1,-1 1-1,1 0 0,-9 6 0,-3 1-107,1 2 0,0 0 0,1 1 0,1 1 0,0 0-1,-19 24 1,19-20-645,2 1-1,-21 34 0,-2 22-3116,31-60 2984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0.3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10 599 2609,'0'0'4661,"21"11"-3709,72 30-218,-87-38-616,0-1-1,0 0 1,1 0-1,-1-1 1,1 1-1,-1-2 1,1 1-1,0-1 1,-1 0-1,1 0 1,0 0-1,-1-1 1,1 0-1,-1-1 1,1 1 0,-1-1-1,0-1 1,11-4-1,-5 1 85,-1-1 0,-1 0 0,1 0 0,-1-1 0,-1 0 0,0-1 0,0 0 0,0 0 0,-1-1 0,0 0 0,-1-1 0,-1 1 0,1-2 0,-2 1 0,1 0 0,-2-1 0,1 0 0,-2 0 0,1-1 0,1-19 0,-3 10-79,-1 0 0,-2 0-1,0-1 1,-1 1 0,-1 0-1,-2 0 1,-10-34 0,9 39-106,0 0-1,-2 1 1,0 0 0,0 1 0,-2-1 0,0 2 0,0-1-1,-1 2 1,-26-25 0,34 35 0,-1 0 0,0-1 1,0 2-1,0-1 0,0 0 1,-1 1-1,1 0 0,-1 0 0,1 0 1,-1 0-1,0 1 0,0 0 1,0 0-1,1 0 0,-1 1 0,0-1 1,0 1-1,0 1 0,0-1 1,0 0-1,0 1 0,0 0 0,-7 3 1,4-1 47,0 1 0,1 0 0,-1 0 0,1 1 0,1 0-1,-1 0 1,1 0 0,-1 1 0,2 0 0,-1 0 0,1 1 0,-10 13 0,6-3 20,0 0 0,2 0 0,-1 0 0,2 1 0,0 0 0,2 0 0,-6 35 0,7-20-58,1 0-1,2 0 1,6 55 0,-4-74-40,1 0-1,0 0 0,1 0 1,1-1-1,0 0 1,0 0-1,2 0 1,-1-1-1,2 0 1,0 0-1,0 0 0,1-1 1,0-1-1,14 12 1,-11-11-489,0-1 1,1-1-1,0 0 1,17 8 0,31 9-5748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1.4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154 232 3410,'0'0'10130,"-5"-2"-8442,-16-8-578,20 10-1097,1 0 0,0 0-1,0 0 1,-1 0 0,1 0-1,0-1 1,0 1 0,-1 0-1,1 0 1,0 0 0,-1 0 0,1 0-1,0 0 1,0 1 0,-1-1-1,1 0 1,0 0 0,-1 0-1,1 0 1,0 0 0,0 0 0,-1 0-1,1 0 1,0 1 0,0-1-1,0 0 1,-1 0 0,1 0-1,0 1 1,0-1 0,0 0 0,-1 0-1,1 0 1,0 1 0,0-1-1,0 0 1,0 0 0,0 1-1,0-1 1,0 0 0,-1 1 0,1-1-1,0 0 1,0 0 0,0 1-1,-10 40 231,2 0 0,-6 80 0,9-72-14,-9 207-90,10-265-142,-6-22-52,1-1 0,-8-60-1,1-70-77,13 121 160,-4-214 8,6 248-38,2 0 1,-1 0-1,1 0 1,0 0 0,0 0-1,1 0 1,0 0-1,5-13 1,-6 18-5,1-1 1,0 1 0,-1 0 0,1-1 0,0 1 0,0 0-1,0 0 1,1 0 0,-1 0 0,0 0 0,1 1-1,-1-1 1,1 1 0,-1 0 0,1-1 0,0 1-1,0 0 1,-1 1 0,1-1 0,0 0 0,0 1-1,0 0 1,3 0 0,0-1-1,0 1 0,0 1 0,0-1 0,0 1 0,0 0 0,0 1 0,0-1 0,-1 1 0,1 0 0,0 1 0,7 3 0,-4 0 19,-1 0-1,0 0 0,0 0 0,-1 1 1,1 0-1,7 11 0,-1 0 25,-1 2 0,-1 0 0,0 0 0,-2 1 0,10 27 0,-14-30 110,0 0 0,-2 0-1,0 0 1,-1 0 0,-1 0 0,0 1 0,-2-1 0,-1 27-1,0-41-96,0-1-1,0 1 1,-1 0-1,1-1 1,-1 1-1,0-1 0,0 0 1,0 1-1,0-1 1,0 0-1,-1 0 1,1 0-1,-1-1 0,0 1 1,0-1-1,0 1 1,0-1-1,0 0 1,-1 0-1,1 0 0,-1-1 1,-5 3-1,-3 0 7,-1 0 0,1 0 0,-1-1 0,0-1 0,-18 2 0,28-4-55,-6 1-16,-1 0 0,1-1 0,0 0-1,0-1 1,-16-3 0,23 4-32,-1-1 0,1 0 0,0 0 0,0 0 0,0 0 0,0 0 0,0 0 0,0-1 0,1 1 0,-1-1 0,0 1 0,1-1 0,-1 0 0,1 0 0,-1 0 0,1 0 0,0 1 0,0-2 0,0 1 0,0 0 0,0 0 0,0 0 0,1 0 0,-1 0 0,1-1 0,0 1 0,-1-4 0,1 1-217,-1 1 0,1-1 0,0 1 0,0 0 0,0-1 0,1 1 0,0-1 0,0 1 0,2-6 0,-2 7-89,0 1 1,1 0-1,-1 0 1,1-1-1,-1 1 1,1 0-1,0 0 1,0 1-1,0-1 1,0 0-1,0 1 1,0-1-1,0 1 1,1 0-1,-1-1 1,5 0-1,36-10-6166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2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132 197 8260,'0'0'7040,"-11"-17"-6333,-35-51 120,45 66-779,0 1-1,0-1 1,0 1 0,0-1-1,0 1 1,0 0-1,-1-1 1,1 1-1,0 0 1,-1 0 0,-3-2-1,5 3-40,0 0 0,-1 0 1,1 0-1,0 0 0,0 0 0,-1 0 0,1 0 1,0 1-1,-1-1 0,1 0 0,0 0 0,0 0 1,-1 0-1,1 1 0,0-1 0,0 0 0,-1 0 1,1 0-1,0 1 0,0-1 0,0 0 1,-1 0-1,1 1 0,0-1 0,0 0 0,0 1 1,0-1-1,0 0 0,0 1 0,-2 1 20,-2 7-8,0 1 0,0-1 0,0 1 0,1 0 1,-2 17-1,-6 61 6,7-54-29,-2 15 57,2 0 1,5 92-1,0-140-51,-1 1 0,0-1 1,1 1-1,-1-1 0,0 0 0,1 0 0,0 1 0,-1-1 0,1 0 0,0 0 0,-1 0 1,1 1-1,0-1 0,0 0 0,0 0 0,0 0 0,0 0 0,0-1 0,0 1 0,1 0 1,-1 0-1,0-1 0,0 1 0,1-1 0,-1 1 0,0-1 0,1 1 0,-1-1 0,0 0 1,1 0-1,-1 1 0,0-1 0,1 0 0,-1 0 0,1-1 0,-1 1 0,0 0 1,1 0-1,-1-1 0,0 1 0,1-1 0,-1 1 0,0-1 0,1 1 0,-1-1 0,0 0 1,0 1-1,0-1 0,0 0 0,0 0 0,0 0 0,2-2 0,3-6-6,-1 0 0,0-1-1,0 0 1,-1 0 0,0 0-1,0 0 1,-1-1 0,-1 1 0,3-22-1,-1-11-163,-2-48-1,-2 71 90,-9-209-1828,10 238 1868,1-1 0,-1 1-1,2-1 1,-1 0 0,1 0 0,0 0 0,1 0 0,0 0 0,0-1 0,8 10 0,-9-12 75,0-1 0,1 0 0,0 1 0,0-2 0,0 1 1,0 0-1,1-1 0,-1 0 0,1 0 0,0 0 1,0-1-1,0 0 0,0 0 0,0 0 0,0 0 1,1-1-1,-1 0 0,1 0 0,8 0 0,-9-1-2,-1 0 0,1 0-1,-1-1 1,1 1 0,-1-1-1,0 0 1,1 0 0,-1-1-1,0 1 1,0-1-1,5-3 1,-4 2 0,0-1 0,0 0 0,-1-1 0,0 1 0,1-1 0,-1 0-1,4-7 1,-2 3-72,0 0 1,-1-1-1,-1 0 0,7-16 0,-11 24-136,0 6-92,-1 8 169,0 0 0,-2 0 0,1 0 0,-8 21 0,-2 6 336,-3 22 417,3 2-1,2 0 1,-2 106 0,12-168-648,0-1 0,0 1 0,0 0 0,0-1 0,1 1 0,-1 0 1,0 0-1,0-1 0,0 1 0,1 0 0,-1-1 0,0 1 0,1 0 0,-1-1 0,0 1 1,1 0-1,-1-1 0,1 1 0,-1-1 0,1 1 0,-1-1 0,1 1 0,0-1 0,-1 1 0,1-1 1,0 0-1,-1 1 0,1-1 0,0 0 0,0 1 0,1-1-8,-1 0 0,0 0-1,1 0 1,-1 0 0,0 0-1,1 0 1,-1 0 0,0-1-1,1 1 1,-1 0 0,0-1-1,0 1 1,1-1 0,-1 1-1,0-1 1,0 0 0,0 0 0,2-1-1,4-4 4,0-1 0,-1 1-1,0-1 1,-1-1 0,1 1-1,4-11 1,26-55-136,-33 67 103,21-54-650,21-80 1,-8 21-1956,-34 113 2347,-1 10 157,-1 32 796,0 1-1,-3-1 0,-9 54 1,-2 47 1168,12-112-1578,1-11 49,-1 1 1,4 23-1,-3-37-299,0-1-1,0 1 1,0 0 0,0-1-1,1 1 1,-1-1-1,0 1 1,0-1 0,1 1-1,-1-1 1,1 1 0,-1-1-1,0 1 1,1-1 0,-1 1-1,1-1 1,-1 1-1,1-1 1,-1 0 0,1 1-1,-1-1 1,1 0 0,-1 1-1,1-1 1,0 0-1,-1 0 1,1 0 0,-1 0-1,1 1 1,0-1 0,-1 0-1,1 0 1,0 0 0,-1 0-1,1 0 1,-1 0-1,1-1 1,0 1 0,-1 0-1,1 0 1,-1 0 0,1-1-1,0 1 1,-1 0 0,1 0-1,-1-1 1,1 1-1,-1-1 1,1 1 0,-1 0-1,1-1 1,-1 1 0,0-1-1,1 1 1,-1-1-1,1 0 1,9-17 13,0-1 1,-1 0-1,-1-1 0,8-27 0,-8 24-74,27-92-717,-16 52-447,35-82 1,-52 141 1142,-1 0 27,1-1-1,0 1 0,0 0 1,0 0-1,0 0 1,1 0-1,0 1 1,0-1-1,0 1 1,0 0-1,0-1 1,6-3-1,-9 7 45,0 0 1,1 0-1,-1-1 0,0 1 1,1 0-1,-1 0 0,0 0 0,1 0 1,-1 0-1,0 0 0,1 0 1,-1 0-1,0 0 0,1 0 1,-1 0-1,0 0 0,1 0 0,-1 0 1,0 0-1,0 0 0,1 0 1,-1 1-1,0-1 0,1 0 1,-1 0-1,0 0 0,0 0 0,1 1 1,-1-1-1,0 0 0,0 0 1,1 1-1,-1-1 0,0 0 1,0 0-1,0 1 0,1-1 1,-1 0-1,0 1 0,0-1 0,0 0 1,0 0-1,0 1 0,0-1 1,0 0-1,0 1 0,3 19 90,-3-17-60,0 269 3791,-4-75-2641,4-191-1163,0 0-1,1 0 1,-1 0 0,1 0 0,0-1 0,1 1-1,0 0 1,-1-1 0,2 1 0,4 9-1,-5-13-10,-1 0-1,1 0 0,-1 0 0,1-1 1,0 1-1,-1-1 0,1 1 0,0-1 0,0 0 1,0 0-1,0 0 0,0 0 0,0 0 0,1 0 1,-1-1-1,0 1 0,0 0 0,1-1 1,-1 0-1,0 0 0,0 0 0,1 0 0,-1 0 1,0 0-1,1 0 0,-1-1 0,0 1 0,0-1 1,1 0-1,-1 1 0,4-3 0,0 0-26,-1 0-1,0 0 1,1 0-1,-1-1 1,0 0-1,-1 0 1,1 0-1,-1 0 1,1-1-1,5-8 1,0-2-190,0 0 0,11-25 1,-10 14-34,0 0 0,-2-1 1,9-42-1,7-87-824,6-23-521,-31 176 2061,1 7 4,6 145 1019,1 8-532,-5-123-923,2 0 0,14 51 0,-17-79-32,0-1 0,0 1 1,0-1-1,0 0 0,1 0 0,0 0 0,0 0 1,1 0-1,-1 0 0,1-1 0,6 6 1,-7-8-19,0 1-1,1-1 1,-1 0 0,1 0 0,-1-1 0,1 1 0,0-1-1,0 0 1,-1 0 0,1 0 0,0 0 0,0-1 0,0 1-1,0-1 1,0 0 0,0 0 0,4-1 0,-3 0-175,-1 0 0,0 0 1,0 0-1,0-1 0,0 0 1,0 0-1,0 0 0,0 0 1,-1 0-1,1-1 0,-1 1 0,1-1 1,-1 0-1,0 0 0,0 0 1,-1-1-1,1 1 0,3-7 1,30-45-6051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3.4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108 200 7331,'0'0'4720,"1"-20"-3400,1-7-995,0 1-90,-1-1 0,-3-46 0,1 72-153,1-1 0,-1 0 0,1 0-1,-1 0 1,0 1 0,0-1 0,1 0-1,-1 1 1,-1-1 0,1 1 0,-2-3 0,3 4-62,0-1 1,-1 1 0,1-1 0,-1 1 0,1 0 0,0-1 0,-1 1 0,1 0 0,-1-1-1,1 1 1,-1 0 0,1 0 0,-1 0 0,0 0 0,1-1 0,-1 1 0,1 0 0,-1 0-1,1 0 1,-1 0 0,1 0 0,-1 0 0,1 0 0,-1 0 0,0 0 0,1 1 0,-1-1-1,1 0 1,-1 0 0,1 0 0,-1 1 0,1-1 0,-1 0 0,1 0 0,-1 1 0,1-1-1,0 1 1,-1-1 0,1 0 0,-1 1 0,1-1 0,0 1 0,0-1 0,-1 1 0,1 0-1,-7 11 24,1 0-1,1 0 0,0 1 0,1-1 0,0 1 0,-1 15 0,-1-6-30,-6 38 47,2 0-1,3 1 0,0 84 1,7-140-43,0-1 0,0 0 0,0 1 1,1-1-1,-1 0 0,1 0 0,0 0 1,3 8-1,-3-11-14,0 0 0,0 1 0,0-1 0,0 0 0,0 0 0,0 0 0,0 0 0,0 0 0,1-1 0,-1 1 0,0 0 0,1-1 1,-1 1-1,0 0 0,1-1 0,-1 1 0,1-1 0,-1 0 0,1 0 0,-1 0 0,1 1 0,-1-1 0,1 0 0,-1-1 0,1 1 0,2-1 0,0 0-5,-1 0 0,1 0 0,-1 0 0,0-1 0,1 1 0,-1-1 0,0 0 0,0 0 0,0 0 0,0-1 0,0 1 1,0-1-1,-1 1 0,1-1 0,-1 0 0,0 0 0,0 0 0,0 0 0,0-1 0,2-4 0,2-7-225,1 1 1,-2-2-1,6-22 1,-4-3-1107,-2-1-1,-2-1 1,-4-80 0,-1 46-1748,2 59 3870,0 38 660,-1 74 2188,3 126 1634,-1-212-5091,0 0 1,1 0-1,0 0 1,5 13-1,-6-19-147,-1-1 0,1 1 0,0 0-1,0-1 1,0 1 0,0-1-1,0 1 1,1-1 0,-1 1 0,0-1-1,1 0 1,1 2 0,-2-3-28,0 0-1,0 1 1,0-1 0,0 0-1,0 0 1,-1 1-1,1-1 1,0 0 0,0 0-1,0 0 1,0 0 0,0 0-1,0 0 1,0-1 0,0 1-1,0 0 1,0 0 0,0-1-1,0 1 1,-1-1-1,1 1 1,0 0 0,0-1-1,0 0 1,1 0 0,4-5-17,0 0 0,0-1 1,-1 1-1,0-1 1,9-15-1,-8 11-17,18-31-897,-3-1 1,26-73-1,-12 28-3671,-28 76 3091,-5 15 793,-2 21 588,-1-12 172,1 277 6294,0-273-6048,1 0-1,1 0 1,5 29-1,-5-40-266,-1 1 0,1-1 0,0 0 0,0 0-1,0 0 1,1 0 0,-1-1 0,1 1 0,1-1 0,-1 1 0,0-1 0,1 0 0,0 0 0,7 5-1,-10-9-31,0 1 0,0 0 0,0 0 0,0-1 0,1 1-1,-1-1 1,0 1 0,0-1 0,1 0 0,-1 1-1,0-1 1,1 0 0,-1 0 0,0 0 0,1 0-1,-1 0 1,0 0 0,1 0 0,-1 0 0,0-1 0,1 1-1,-1 0 1,0-1 0,0 1 0,1-1 0,-1 0-1,0 1 1,0-1 0,0 0 0,0 0 0,0 1-1,0-1 1,0 0 0,0 0 0,0 0 0,0 0 0,0-2-1,4-4-193,-1 1-1,0-1 1,0-1-1,4-13 1,-7 18 82,8-21-1049,-2-1 0,-1 0 0,-1 0 0,2-27 1,0-51-3466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3.7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 1 7299,'0'144'4549,"-27"207"0,10-225-2927,-2 178 0,23-289-1590,-1-14-10,2-11-12,1-17-9,5-51-1,-3 11-38,0 23-296,16-53 0,-20 81 201,2 1-1,0 0 1,1 0 0,1 0-1,0 1 1,18-23 0,-23 33 139,0 0-1,1 0 1,0 1 0,0 0 0,0 0 0,0 0-1,0 0 1,0 1 0,1-1 0,0 1-1,-1 0 1,1 1 0,6-3 0,2 2-774,1 0 0,0 1 1,19 1-1,-22 0-564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4.1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4178,'0'0'10213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5.0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8 393 5923,'0'2'11090,"0"-6"-10177,-4-38-1077,1 1 1,3-1 0,1 1-1,9-54 1,4 44-473,-13 47 587,0 0-1,1 0 1,0 1 0,0-1-1,0 1 1,0-1-1,1 1 1,-1 0 0,1 0-1,6-6 1,-9 9 39,1-1 1,0 1-1,0-1 0,0 0 1,0 1-1,0 0 1,-1-1-1,1 1 0,0-1 1,0 1-1,0 0 0,0 0 1,0 0-1,0-1 1,0 1-1,0 0 0,0 0 1,0 0-1,0 1 0,0-1 1,0 0-1,0 0 1,0 0-1,0 1 0,0-1 1,0 1-1,0-1 0,0 0 1,0 1-1,0 0 1,0-1-1,-1 1 0,1-1 1,0 1-1,0 0 0,0 1 1,3 2 1,-1 1 1,-1-1 0,1 1-1,-1 0 1,4 7 0,5 19 308,-2 1 0,0 0 1,7 59-1,-6 101 1557,-10-191-1613,0-14-186,-2-100-1328,6-138-2454,-4 247 3656,1 1-1,-1-1 1,1 0 0,0 1-1,0-1 1,0 0 0,1 1-1,-1-1 1,1 1 0,0 0-1,0-1 1,0 1 0,0 0-1,5-4 1,-6 6 60,0 0 0,-1 1 0,1-1-1,0 0 1,0 1 0,0-1 0,0 1 0,0 0 0,0-1-1,0 1 1,0 0 0,1 0 0,-1-1 0,0 1 0,0 0 0,0 0-1,0 0 1,0 0 0,0 1 0,2-1 0,-1 1 7,0 0 1,0 0-1,0 0 0,0 0 1,0 0-1,0 1 0,-1-1 1,1 1-1,0-1 0,-1 1 1,1 0-1,-1-1 0,2 4 1,5 6 173,-1 1 0,-1 0 1,0 1-1,-1-1 0,0 1 1,-1 0-1,-1 0 0,4 27 1,-1 12 1450,-2 53 1,-3-50-531,-1-6 156,0-48-960,5-11-185,11-46-1568,10-77 0,11-43-1934,-33 163 3004,-4 10 307,1 0 0,-1 1 0,1-1 0,0 0 0,0 1 0,0-1 0,0 0 0,0 1 0,0-1 0,1 1 0,-1 0 0,1-1 1,0 1-1,0 0 0,0 0 0,0 0 0,0 0 0,2-1 0,-3 3 81,-1-1 0,0 1 0,1 0 0,-1 0 0,0 0 0,0 0 0,1 0 0,-1 0 0,0 0 0,1 0 0,-1 0 0,0 0 0,1 0 0,-1 0 0,0 0 0,1 0 0,-1 0 0,0 0 0,1 0 0,-1 0 0,0 0 0,0 0 0,1 0 0,-1 1 0,0-1 0,1 0 0,-1 0 0,0 0 0,0 0 0,0 1 0,1-1 0,-1 0 0,0 0 0,0 1 0,0-1 0,1 0 0,-1 0 0,0 1 0,0-1 0,0 0 0,0 1 0,0-1 0,0 0 0,1 1 0,-1-1 0,2 13 85,1 0 1,-2 0 0,0-1-1,0 1 1,-2 14-1,1-11 161,-13 274 4984,10-185-4359,3-104-887,0-1-1,1 1 0,-1 0 1,0-1-1,0 1 0,0-1 1,0 1-1,0-1 1,1 1-1,-1-1 0,0 1 1,0-1-1,1 1 0,-1-1 1,0 0-1,1 1 1,-1-1-1,0 1 0,1-1 1,-1 0-1,1 1 1,-1-1-1,0 0 0,1 0 1,-1 1-1,1-1 0,-1 0 1,1 0-1,-1 1 1,1-1-1,0 0 0,-1 0 1,1 0-1,-1 0 0,1 0 1,-1 0-1,1 0 1,-1 0-1,1 0 0,-1 0 1,1 0-1,-1-1 0,2 1 1,1-1-251,0 1-1,0-1 1,0 0 0,-1-1 0,1 1 0,0 0-1,-1-1 1,4-2 0,1-1-625,-1-1-1,0 0 1,7-10-1,21-32-5193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5.4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50 323 3378,'0'0'6258,"-25"108"-4897,16-56 1296,0-3 0,5-7-944,2-8-944,2-8-385,0-8-384,0-6 0,8-10-176,15-2-1553,8-12-2209,0-26-1456</inkml:trace>
  <inkml:trace contextRef="#ctx0" brushRef="#br0" timeOffset="1">43 0 7828,'0'0'6435,"-5"112"-5907,14-95-528,11-3-1313,3-10-2401,1-4-5634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6.2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43 379 9108,'0'0'5803,"7"-9"-5339,-7 8-454,7-9 134,0-1-1,0 0 1,-1 0 0,-1 0 0,0-1 0,6-20 0,-5-7-59,-2 0 1,-1 0 0,-4-53 0,1 40-77,-2 42 327,-3 10 322,-6 16-156,1 11-416,1 0 0,-8 42 0,-5 66-32,18-105 3,-10 74 171,-1 133 0,15-232-227,-1 2 25,1-1 1,0 1-1,1 0 0,0 0 1,0 0-1,3 9 0,-3-15-19,-1 1-1,1-1 0,0 1 1,0-1-1,0 0 1,0 1-1,0-1 0,1 0 1,-1 0-1,0 1 1,1-1-1,-1 0 0,0 0 1,1 0-1,-1-1 1,1 1-1,0 0 0,-1-1 1,1 1-1,0-1 0,-1 1 1,1-1-1,0 0 1,-1 0-1,1 1 0,0-1 1,0-1-1,3 1 1,-2-1-7,1 1 0,-1-1 0,0 0 0,1 0 0,-1 0 0,0 0 0,0-1 1,0 1-1,0-1 0,0 0 0,0 0 0,0 0 0,0 0 0,-1 0 0,1-1 1,1-2-1,7-7-25,-2-1 0,11-17 0,-12 17 4,6-10-119,-2 0 0,-1-1 1,0-1-1,-2 0 0,-1 0 0,-1-1 0,-1 0 0,3-33 1,-2-22-1337,-4-104 1,-4 114 247,-8 302 3968,0 10-910,9-227-1678,1 0 1,0 0-1,1 1 0,0-1 1,8 25-1,-8-35-141,-1 0 0,0-1-1,1 1 1,0 0 0,0-1-1,0 1 1,0-1 0,0 0 0,1 0-1,0 0 1,-1 0 0,1 0-1,0 0 1,1-1 0,-1 1 0,0-1-1,1 0 1,-1 0 0,1-1-1,-1 1 1,1 0 0,0-1 0,0 0-1,0 0 1,6 0 0,-8-1-8,0 0 0,1 0 0,-1 0 0,0 0 0,1-1 0,-1 1 0,0-1 0,1 0 0,-1 1 1,0-1-1,0 0 0,0-1 0,0 1 0,0 0 0,0 0 0,0-1 0,0 0 0,-1 1 0,4-4 0,1-3-20,0 0-1,-1 0 1,7-13 0,-8 14 3,8-17-230,0-1 0,-2 0 0,-1-1 0,-1 0 0,6-37 0,10-134-2151,-13 79 257,-9 187 3376,-13 372 3441,11-434-4655,0 8 61,0 0 0,1 0 0,4 16 1,-5-28-78,1 0 0,-1-1 1,1 1-1,0 0 0,0 0 0,0-1 1,0 1-1,1-1 0,-1 1 1,1-1-1,-1 0 0,1 1 0,0-1 1,0 0-1,0 0 0,0 0 1,0 0-1,0-1 0,1 1 0,-1 0 1,1-1-1,3 2 0,-5-3-4,0 0 1,0 0-1,-1 0 0,1 1 0,0-1 0,0-1 1,0 1-1,0 0 0,0 0 0,-1 0 0,1 0 1,0 0-1,0-1 0,0 1 0,-1 0 0,1-1 1,0 1-1,0-1 0,-1 1 0,1-1 0,0 1 1,-1-1-1,1 0 0,0 1 0,-1-1 0,1 0 1,-1 1-1,1-1 0,-1 0 0,1 1 0,-1-1 1,1-1-1,10-32 87,-9 26-65,9-32-213,-2-1-1,6-82 0,-11-84-1223,-2 83 467,-2 106 826,2-31-151,-2 45 255,1 1 0,0-1 0,-1 0-1,1 1 1,1-1 0,-1 1 0,0 0 0,1-1 0,2-3-1,-3 6 18,0 0-1,0 1 1,0-1-1,-1 1 0,1-1 1,0 1-1,0-1 1,0 1-1,0 0 0,0 0 1,0-1-1,0 1 1,0 0-1,0 0 0,0 0 1,0 0-1,0 0 1,0 0-1,0 0 0,0 1 1,0-1-1,0 0 0,0 1 1,0-1-1,0 0 1,0 1-1,0-1 0,0 1 1,0-1-1,0 1 1,-1 0-1,1-1 0,0 1 1,0 0-1,-1 0 1,1-1-1,0 1 0,0 1 1,7 11 175,1-1 0,-2 2-1,10 20 1,-2-1 10,28 50 700,63 91-1,-84-143-624,1-1-1,2-1 1,0-1 0,2-1-1,55 42 1,-81-68-292,0 0 1,1 0 0,-1 0-1,0 0 1,0 0-1,0-1 1,1 1-1,-1 0 1,0-1 0,1 1-1,-1-1 1,0 1-1,1-1 1,1 0 0,-2 0-31,0-1 1,-1 0 0,1 0 0,-1 0 0,1 0 0,-1 0 0,1 0 0,-1 1-1,0-1 1,1 0 0,-1 0 0,0 0 0,0 0 0,0 0 0,1 0 0,-1 0 0,0-1-1,-1 1 1,1 0 0,0 0 0,0-1 0,0-39-2946,0-18-3572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4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90 202 5539,'0'0'3721,"3"5"-3547,-1-3-157,-1-1 0,0 1 0,0 0 0,0-1 0,1 1 0,-1-1 0,1 0 0,-1 1 0,1-1 0,0 0 0,0 0 0,-1 0 0,1 0 0,0 0 0,3 0 0,-2 0-7,-1-1 0,1 0 0,-1 0 0,1 0 0,-1 0 0,1-1 0,-1 1 0,1-1 0,-1 1 0,1-1 0,-1 0 0,0 0 0,1 0 0,-1 0 0,4-3 0,1 0-3,-1-1 1,1 0-1,-1-1 0,0 1 1,0-1-1,0 0 0,-1-1 1,0 1-1,-1-1 0,1 0 1,-1-1-1,0 1 0,2-9 1,-1 3 98,0-1 1,-2 0-1,0 0 1,0 0-1,-1 0 1,0-25-1,-7 39 1223,1 1-1166,-1 1 1,1 0-1,-1 0 0,1 0 1,0 0-1,0 1 0,0 0 1,0 0-1,-7 7 0,-33 39-102,32-35 123,-10 14 45,0 0 0,2 1-1,-22 43 1,34-56-25,1 0 1,0 0-1,2 1 0,-1 0 0,2 1 1,1-1-1,0 1 0,-1 28 0,4-44-192,0 0 0,0 0 0,0 1 0,1-1 0,-1 0 0,1 0 0,-1 0 0,1 0 0,0-1 0,-1 1 0,1 0 0,0 0 0,0 0 0,1 0 0,-1-1 0,0 1 0,0-1 0,1 1 0,-1-1 0,1 1 0,0-1 0,-1 0 0,1 0 0,0 0 0,0 0-1,-1 0 1,1 0 0,0 0 0,0 0 0,3 0 0,6 1-72,0 0 0,0-1 0,0 0 1,18-1-1,-16 0-129,1 0-503,1-1 0,20-3 0,-17 0-1930,32-13-1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6.6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506 1 15799,'0'0'1329,"-141"142"448,55-58-177,3 3-943,10-13-657,19-18-304,21-16-433,13-26-2768,4-14-9557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7.7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191 112 6467,'0'0'8420,"-3"-7"-7278,0 0-934,0 0 0,0 0-1,-1 1 1,0-1 0,-10-10 0,12 14-120,-1 0 0,1 1 0,-1-1 0,0 1 0,0 0 0,0 0 0,0 0 0,0 0 0,0 1 0,-1-1 0,1 1 0,0 0 0,-1 0-1,1 0 1,-1 0 0,1 1 0,-6-1 0,7 1-84,1 0 0,0 1-1,0-1 1,0 0-1,0 0 1,0 1 0,0-1-1,0 1 1,0-1 0,0 1-1,0 0 1,1-1 0,-1 1-1,0 0 1,0-1 0,0 1-1,1 0 1,-1 0-1,0 0 1,1 0 0,-2 2-1,-9 24-40,9-23 34,-13 47-18,2 1 0,2 0-1,2 1 1,-2 72 0,10-114 15,0-4-6,1 0 0,0 0 0,0 0 1,0 0-1,1 0 0,2 9 1,-3-15 4,0 0 0,1 0 0,-1 0 0,1 0 0,-1 0 0,1 0 1,-1 0-1,1 0 0,0 0 0,0 0 0,-1-1 0,1 1 0,0 0 0,0 0 1,0-1-1,0 1 0,0 0 0,1 0 0,0-1-9,0 1 1,0-1-1,-1 0 0,1 0 1,0 0-1,0 0 0,0 0 1,0 0-1,0 0 0,0 0 1,-1-1-1,1 1 0,0-1 1,3-1-1,-1 1-21,0-1-1,-1-1 1,1 1-1,0-1 1,-1 1-1,1-1 1,-1 0 0,0 0-1,0-1 1,0 1-1,4-6 1,1-4-168,0-1 0,7-14 0,-8 11 136,-1 0 1,0 0 0,-1-1 0,-1 1 0,3-36-1,-3-91 300,-4 106 102,-13 167 674,2-29-488,8-55-94,4 72-1,0-112-409,-1 0-1,1-1 1,0 1 0,1 0 0,3 8-1,-5-11-11,1-1 0,0 0 0,-1 0-1,1 0 1,0 1 0,-1-1 0,1 0-1,0 0 1,0 0 0,0 0 0,0 0-1,0 0 1,0-1 0,0 1 0,1 0-1,-1 0 1,0-1 0,0 1 0,1-1-1,-1 1 1,0-1 0,1 1 0,-1-1-1,2 0 1,-2 0-2,1 0-1,-1-1 1,0 1 0,0 0-1,0-1 1,0 1 0,0-1-1,0 0 1,0 1-1,0-1 1,0 0 0,0 0-1,0 1 1,0-1 0,0 0-1,-1 0 1,1 0 0,0 0-1,0 0 1,-1 0-1,2-3 1,11-29 28,-10 24-19,13-41-300,-2 0 0,8-64 0,-13 61-518,30-95 0,-36 139 729,-3 6 59,1 1 1,-1 0-1,1 0 0,0 0 1,0 0-1,0 0 1,0 0-1,0 0 0,0 0 1,0 0-1,1 0 1,-1 0-1,1 1 0,-1-1 1,1 1-1,0-1 0,2-1 1,-4 3 16,0 0 1,1 0 0,-1 0-1,0 0 1,0 0 0,1 0-1,-1 0 1,0 0-1,1 0 1,-1 0 0,0 0-1,0 0 1,1 0 0,-1 0-1,0 0 1,0 0-1,1 0 1,-1 1 0,0-1-1,0 0 1,1 0 0,-1 0-1,0 0 1,0 0-1,0 1 1,1-1 0,-1 0-1,0 0 1,0 0 0,0 1-1,0-1 1,1 0-1,-1 0 1,0 1 0,0-1-1,0 0 1,0 0 0,0 1-1,0-1 1,0 0-1,0 1 1,3 15 42,-2-11-23,4 45 863,-1 91 0,-6-103-667,2 1 1,2 0 0,2 0-1,14 65 1,-16-100-225,-1 0 0,0 0 1,1 0-1,0 0 0,0 0 0,0-1 0,1 1 0,-1-1 0,1 1 0,0-1 1,3 4-1,-4-6-93,-1 0 0,0-1 1,1 1-1,-1 0 0,0-1 1,1 1-1,-1-1 0,1 1 0,-1-1 1,1 1-1,-1-1 0,1 0 1,-1 0-1,1 0 0,-1 0 1,1 0-1,-1 0 0,1 0 0,-1-1 1,1 1-1,-1-1 0,0 1 1,1-1-1,-1 1 0,1-1 1,-1 0-1,0 1 0,1-1 1,-1 0-1,0 0 0,0 0 0,0 0 1,0 0-1,0 0 0,0-1 1,2-1-1,23-38-4829,3-11-4639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8.1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0 5394,'0'0'11526,"0"96"-10854,0-25-32,0 15-143,0 12 367,0 2-848,0-5 0,-9-15 16,5-22-32,4-14-752,0-20-1425,0-18-2385,6-6 15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8.4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1 7299,'0'0'8244,"-7"110"-7235,-4-52-449,2 2 192,-2 3-480,4-7-64,3-8-16,4-14-159,0-12-66,0-10-831,11-26-7092,4-22 4003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8.8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250 0 720,'0'0'16120</inkml:trace>
  <inkml:trace contextRef="#ctx0" brushRef="#br0" timeOffset="1">0 27 10709,'0'0'4642,"129"-6"-4642,-82 6-1008,-2 0-4035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9.5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156 133 1697,'0'0'10909,"-3"-14"-9511,-10-45-195,12 56-1069,0-1 0,-1 0 0,1 1-1,-1-1 1,1 1 0,-1 0 0,0-1 0,0 1 0,0 0 0,-1 0-1,1 0 1,-1 0 0,0 1 0,0-1 0,0 1 0,-3-3 0,5 5-114,1-1 1,-1 1-1,0 0 1,0-1-1,1 1 1,-1-1-1,0 1 1,0 0-1,1 0 1,-1-1-1,0 1 1,0 0-1,0 0 1,0 0-1,1 0 1,-1 0-1,0 0 1,0 0-1,0 0 1,0 0-1,1 1 1,-1-1-1,0 0 1,0 0-1,0 1 1,1-1-1,-1 1 1,0-1-1,0 0 1,1 1-1,-1 0 1,0-1-1,1 1 1,-1-1-1,1 1 1,-1 0-1,1-1 1,-1 1-1,0 1 1,-2 2 93,1 1 1,-1 0-1,1 0 1,-3 8-1,5-11-111,-15 48-37,3 2 0,1-1-1,3 2 1,3-1 0,0 72 0,5-121 33,0 4-10,0 1 0,0 0 0,1-1 0,0 1 0,4 14 0,-4-20 1,0 0 0,-1 0-1,2 0 1,-1 0 0,0-1 0,0 1-1,1 0 1,-1-1 0,0 1-1,1-1 1,0 1 0,-1-1 0,1 0-1,0 1 1,0-1 0,0 0 0,0 0-1,0 0 1,0-1 0,0 1-1,0 0 1,0-1 0,0 0 0,0 1-1,3-1 1,-1 0-30,0 1 1,0-1-1,-1-1 0,1 1 1,0 0-1,0-1 0,-1 0 1,1 0-1,0 0 0,-1 0 1,1-1-1,-1 1 0,0-1 1,5-3-1,-2 1-93,0-1-1,-1 0 1,0 0 0,0 0-1,0 0 1,-1-1 0,5-8-1,-1 1-213,0-1 0,-2-1 0,0 1-1,0-1 1,-2 0 0,5-24 0,-4 1-78,-3-1 0,-2-45 0,0 37-125,-2 33 651,2 14-90,0-1 0,0 1 0,0 0 0,0 0 1,0 0-1,0 0 0,-1 0 0,1 0 0,0 0 1,0 0-1,0 0 0,0 0 0,0 0 0,0 0 0,0 0 1,0 0-1,-1 0 0,1 0 0,0 0 0,0 0 1,0 0-1,0 0 0,0 0 0,0 0 0,0 0 0,0 0 1,-1 0-1,1 0 0,0 0 0,0 0 0,0 0 0,0 0 1,0 1-1,0-1 0,0 0 0,0 0 0,0 0 1,0 0-1,0 0 0,0 0 0,-1 0 0,1 0 0,0 0 1,0 0-1,0 1 0,0-1 0,0 0 0,0 0 1,0 0-1,0 0 0,0 0 0,0 0 0,0 0 0,0 0 1,0 1-1,-8 27 1119,-6 70 756,-3 189 0,17-283-1878,0 0 1,0 0-1,0 0 1,1 0-1,0 0 1,-1 0-1,1 0 1,1-1-1,1 6 1,-2-8-3,0 0 1,-1 0 0,1 0 0,0 0 0,0 0 0,0 0-1,0 0 1,0 0 0,0-1 0,0 1 0,1 0-1,-1-1 1,0 1 0,0-1 0,0 1 0,1-1 0,-1 0-1,0 1 1,1-1 0,-1 0 0,0 0 0,1 0 0,-1 0-1,0 0 1,0 0 0,1 0 0,-1-1 0,0 1-1,1 0 1,1-2 0,1 1-4,-1-1-1,1 1 1,0-1-1,-1 0 1,1 0-1,-1 0 1,0-1-1,0 1 1,1-1 0,-2 0-1,1 0 1,4-5-1,26-45-75,-28 45 44,3-6-120,-1-1 1,-1 0 0,0-1 0,-1 1 0,-1-1-1,3-17 1,-3 1-487,1-65 0,-6 80 344,-2 14 303,-3 12 290,6-9-285,-10 23 212,0 0 0,2 1 0,1-1 1,1 2-1,-4 28 0,3-1 67,1 78-1,6-119-392,0-5 89,0 1 1,0 0-1,1 0 1,0 0-1,2 8 0,-3-13-71,1-1-1,-1 1 0,1-1 0,0 1 0,0-1 1,0 1-1,0-1 0,0 0 0,0 1 0,0-1 1,0 0-1,0 0 0,1 0 0,-1 0 1,0 0-1,1 0 0,-1 0 0,1-1 0,-1 1 1,1 0-1,-1-1 0,1 1 0,-1-1 1,1 1-1,0-1 0,1 0 0,0 1-223,-1-1 0,1 0-1,-1 0 1,1 0 0,-1 0 0,1-1-1,-1 1 1,1 0 0,-1-1 0,0 0-1,4-1 1,0-1-811,0-1-1,0 0 0,-1-1 1,7-6-1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9.8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12 249 7395,'0'0'4229,"8"5"-3746,-5-4-410,-1 1 0,0-1 1,1 0-1,-1 0 0,1 0 1,0 0-1,-1 0 0,1-1 1,0 1-1,0-1 0,2 1 1,-3-2-44,0 1 0,0-1 0,-1 0 0,1 1-1,0-1 1,0 0 0,-1 0 0,1 0 0,-1 0 0,1 0 0,-1 0 0,1-1 0,-1 1 0,0 0 0,1-1 0,-1 1 0,0-1 0,0 1 0,0-1 0,0 0 0,1-3 0,6-11 31,-1 0 0,0-1 1,-1 0-1,-1 0 0,-1-1 0,0 0 0,-1 1 0,-1-1 0,-1-31 0,-1 47-35,0 0-1,0 0 0,0 0 1,0 1-1,-1-1 1,1 0-1,-1 1 0,1-1 1,-1 0-1,1 1 0,-1-1 1,0 1-1,0-1 1,0 1-1,0-1 0,-2-1 1,3 3-2,-1-1 1,1 1 0,0 0 0,-1 0-1,1-1 1,0 1 0,-1 0 0,1 0-1,-1 0 1,1 0 0,-1 0 0,1 0-1,0 0 1,-1 0 0,1-1-1,-1 1 1,1 1 0,-1-1 0,1 0-1,-1 0 1,1 0 0,0 0 0,-1 0-1,1 0 1,-1 0 0,1 1 0,-2 0 36,1 0 0,0 0 1,-1 0-1,1 0 0,0 0 1,0 0-1,0 1 0,0-1 1,0 0-1,1 1 0,-2 1 1,-10 25 260,2 1 0,1-1 0,1 2 0,-7 55 0,12-68-150,-15 109 384,-4 223 0,21-344-574,1 0-1,0 0 1,1-1-1,-1 1 1,1 0-1,0 0 1,2 5-1,-2-9-34,-1 0-1,1 0 1,0 0-1,-1 0 1,1 0-1,0 0 1,0 0-1,0 0 1,0-1-1,0 1 1,0 0-1,0-1 1,0 1-1,0-1 1,0 1 0,0-1-1,0 1 1,0-1-1,0 0 1,1 0-1,-1 1 1,0-1-1,0 0 1,0 0-1,1 0 1,-1 0-1,0-1 1,0 1-1,0 0 1,0 0-1,1-1 1,1 0-1,0 0-158,-1 0-1,1 0 0,0 0 1,0 0-1,-1 0 0,1-1 0,-1 0 1,1 1-1,-1-1 0,0 0 1,1 0-1,-1 0 0,3-4 1,19-35-3059,-21 35 2706,31-62-7151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0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18 3602,'0'22'3943,"-4"145"-1988,4-159-1645,0 0-1,1 0 0,0 0 0,0 0 0,1 0 1,0 0-1,0 0 0,7 13 0,-8-18-208,0-1 0,0 0 0,1 0 0,-1 0 0,1 0 0,0 0 0,-1 0 0,1-1 0,0 1 0,0 0 0,0-1 0,1 0 0,-1 1 0,0-1 0,0 0 0,1 0 0,-1 0 0,0 0 0,1-1 0,-1 1 0,1-1-1,-1 1 1,1-1 0,0 0 0,-1 0 0,1 0 0,-1 0 0,1-1 0,-1 1 0,1-1 0,-1 1 0,4-2 0,-2 0-47,0 0 0,0-1-1,-1 1 1,1-1 0,0 1-1,-1-1 1,0 0 0,0 0-1,0-1 1,0 1 0,0-1-1,-1 1 1,1-1 0,-1 0-1,0 0 1,0 0 0,2-7 0,2-6-71,0 0 1,-1 0 0,2-20 0,-3 7-161,-2 1 0,-2-30-1,0 35-138,0 19 266,-1-10-67,1 15 117,0-1 1,-1 1 0,1 0-1,0-1 1,0 1 0,0 0-1,-1-1 1,1 1 0,0 0-1,0-1 1,-1 1 0,1 0-1,0 0 1,-1-1 0,1 1-1,0 0 1,-1 0 0,1 0-1,0-1 1,-1 1 0,1 0-1,-1 0 1,1 0 0,0 0-1,-1 0 1,1 0 0,-1 0-1,1 0 1,-1 0 0,0 0 7,1 0 0,-1 0 0,1 0 0,-1 0 0,1 0 0,0 0 0,-1 0 0,1 1 0,-1-1 0,1 0 0,-1 0 0,1 0 0,-1 1 0,1-1 0,0 0 0,-1 0 0,1 1 0,0-1 0,-1 1 0,1-1 0,0 0 0,-1 1 0,1-1 0,0 0 0,0 1 0,-1-1 0,1 1 0,0 0 0,-7 17 288,2 0 1,0 0-1,0 1 0,2 0 1,-1 28-1,0-16 66,-8 217 1529,12-248-1892,0 0-1,0 0 1,0 1-1,0-1 1,0 0-1,0 0 1,0 1-1,0-1 1,0 0-1,0 0 0,0 1 1,0-1-1,0 0 1,0 1-1,0-1 1,0 0-1,0 0 1,0 1-1,0-1 1,1 0-1,-1 0 1,0 0-1,0 1 1,0-1-1,0 0 1,1 0-1,-1 0 1,0 1-1,0-1 1,0 0-1,1 0 1,-1 0-1,0 0 1,0 0-1,1 1 1,-1-1-1,0 0 1,0 0-1,1 0 1,-1 0-1,0 0 1,0 0-1,1 0 1,-1 0-1,0 0 1,1 0-1,11-9-36,-3-2-21,-1 0-1,-1-1 1,0 0 0,0-1 0,5-14 0,24-72-1096,-32 84 928,9-23-524,-6 13 197,1 0 0,1 0 0,1 1-1,27-44 1,-31 62 516,-4 18 322,-11 137 2723,0 41-1049,9-184-1945,1-1 1,0 1 0,0 0-1,0-1 1,0 1-1,4 8 1,-4-13-98,0 1 1,-1-1-1,1 0 0,0 0 1,0 1-1,0-1 0,0 0 1,0 0-1,0 0 1,0 0-1,0 0 0,0 0 1,2 1-1,-2-2-131,0 1 0,0-1 0,0 0 0,1 0 0,-1 0 0,0 1 0,0-1 1,0 0-1,0 0 0,0 0 0,0-1 0,1 1 0,-1 0 0,0 0 0,0-1 0,0 1 0,0 0 0,0-1 0,0 1 0,1-2 0,16-13-8493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0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11909,'0'0'4595,"14"0"-11799,-3 0-2096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1.2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0 186 10373,'0'0'3265,"4"22"-1944,-1-10-1106,7 44 654,2 56 0,-8-7 199,4 61-501,-8-166-569,7 40 114,-6-37-170,0 0 0,-1 0-1,1-1 1,0 1 0,1-1-1,-1 1 1,0-1 0,1 1-1,-1-1 1,1 0 0,0 0-1,2 3 1,-3-5 5,-1 1 1,1-1 0,-1 0-1,1 0 1,-1 1-1,1-1 1,-1 0 0,1 0-1,-1 0 1,1 0-1,-1 1 1,1-1 0,-1 0-1,1 0 1,-1 0 0,1 0-1,0 0 1,-1 0-1,1 0 1,-1-1 0,1 1-1,-1 0 1,1 0-1,-1 0 1,1 0 0,-1-1-1,1 1 1,-1 0-1,1-1 1,-1 1 0,0 0-1,1-1 1,-1 1-1,1 0 1,-1-1 0,0 1-1,1-1 1,-1 1-1,0-1 1,1 1 0,-1 0-1,0-1 1,0 1-1,0-1 1,0 0 0,1 1-1,-1-1 1,0 1-1,0-2 1,7-31-267,-6 29 214,4-57-283,-2-111 0,-4 93 382,0 24 34,3-81-64,-1 121 79,1-1 0,1 1-1,0 0 1,1 0 0,1 1-1,9-23 1,-11 33 74,-1 0 0,0 0 0,1 1 0,0-1 1,0 1-1,0 0 0,0 0 0,1 0 0,-1 0 0,1 0 0,0 1 1,-1-1-1,1 1 0,0 0 0,1 0 0,-1 1 0,0-1 0,0 1 1,1 0-1,5-1 0,0 1 85,0 1 1,-1-1-1,1 1 1,0 1-1,0 0 1,0 0-1,-1 1 0,13 4 1,-12-2-101,0-1 0,-1 2 0,1 0 0,-1 0 0,0 0 1,13 12-1,-17-14-399,-1 1 0,0 0 0,0-1 0,-1 1 1,1 1-1,-1-1 0,0 0 0,0 1 0,-1 0 0,1-1 0,-1 1 1,0 0-1,0 0 0,2 9 0,-3 1-4991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4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0 6099,'0'0'9457,"-4"12"-9278,-26 70-114,-3-2 0,-4-1 0,-3-2 0,-3-1 0,-78 100 0,77-115-2184,45-64 777,-1 1 1176,1 1-1,-1-1 0,1 0 0,0 1 0,0-1 0,0 0 1,0 1-1,0-1 0,0 1 0,2-2 0,3-4-191,22-36-165,49-81 425,-56 84 129,11-19 137,44-63 0,-65 106 100,2 0 0,0 1 0,0 0 0,1 1 0,1 1 0,1 0 1,-1 1-1,26-14 0,-38 25-253,23-11 1026,-25 11-1033,0 0 0,0 1 0,0-1-1,0 1 1,0 0 0,0-1 0,0 1 0,1 0 0,-1 0 0,0 0 0,0 0 0,0 0-1,0 0 1,1 0 0,-1 0 0,0 0 0,0 1 0,0-1 0,2 1 0,-3 5-1881,0 11-1374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1.5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55 9300,'0'0'7556,"163"-52"-7348,-105 50 0,2 2-208,-4 2-945,-14 20-3937,-13 8-4882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1.9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39 7908,'0'0'8019,"0"-39"-7891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3.2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190 73 3794,'0'0'7502,"-11"-19"-3121,-2 10-3821,2 1-284,-1-1-1,-19-9 1,28 16-282,0 1-1,0 0 1,0-1-1,0 1 1,0 0 0,-1 1-1,1-1 1,0 1-1,0-1 1,-1 1 0,1 0-1,0 0 1,0 0 0,-1 1-1,1-1 1,0 1-1,-3 1 1,3 0 0,0 0 1,1 0-1,0 1 0,-1-1 1,1 1-1,0 0 0,0-1 0,0 1 1,1 0-1,-1 0 0,1 0 1,0 0-1,0 1 0,0-1 0,-1 6 1,-1 0-5,-2 9-4,1-1 0,0 1 0,2 0 0,0 0 0,1 0 0,1 0 0,3 24 0,-3-40 6,0 0 0,0 0-1,1 0 1,-1 0 0,1 1 0,0-1 0,0 0 0,-1 0 0,1-1 0,0 1 0,1 0 0,-1 0 0,0 0 0,0-1 0,1 1 0,-1-1 0,1 1 0,0-1 0,-1 1-1,1-1 1,0 0 0,0 0 0,3 2 0,0-1 6,0-1 0,1 1 0,-1-1 1,0 0-1,0-1 0,1 1 0,-1-1 0,9 0 0,-11-1-8,-1 0 0,1 1 0,0-1 0,0 0 1,-1-1-1,1 1 0,0 0 0,-1-1 0,0 1 0,1-1 0,-1 0 1,0 0-1,0 0 0,0 0 0,0 0 0,0-1 0,0 1 0,-1 0 1,1-1-1,-1 1 0,1-1 0,0-4 0,3-4-84,-1 0-1,0 0 1,-1 0-1,2-17 1,-2 0 106,-2-40 1,-1 51 714,0 248-156,0-226-547,1 0 0,-1 0 0,1 0-1,0 0 1,0 0 0,1-1 0,-1 1-1,1-1 1,3 7 0,-4-10-24,0 1-1,0-1 1,0 0 0,0 1-1,0-1 1,0 0 0,1 0-1,-1 0 1,0 0-1,1 0 1,-1 0 0,1 0-1,-1 0 1,1 0 0,-1-1-1,1 1 1,-1 0 0,1-1-1,0 0 1,-1 1 0,1-1-1,0 0 1,-1 0-1,1 0 1,0 0 0,0 0-1,-1 0 1,1-1 0,0 1-1,2-1 1,-1-1-14,-1 1-1,1 0 1,-1 0-1,1-1 1,-1 0-1,0 1 1,0-1 0,0 0-1,0 0 1,0 0-1,0 0 1,0-1-1,-1 1 1,4-5 0,15-39-252,-20 46 262,5-19-220,0 1-1,-1-1 1,-1 1-1,1-24 1,-2-61-624,-2 89 753,-1 77 345,-1-32 146,1 0 1,2 0 0,1 0 0,1 0 0,9 33 0,-12-61-360,1 0 1,1 0-1,-1-1 1,0 1-1,0 0 1,1-1-1,0 1 1,-1-1-1,1 0 1,3 3-1,-4-4-31,-1 0 1,1-1-1,0 1 0,0-1 1,0 1-1,0-1 0,0 1 1,0-1-1,0 1 0,0-1 1,0 0-1,0 0 0,0 0 1,0 1-1,0-1 0,0 0 0,0 0 1,0-1-1,0 1 0,0 0 1,0 0-1,1 0 0,-1-1 1,0 1-1,0 0 0,-1-1 1,1 1-1,0-1 0,0 1 1,0-1-1,0 0 0,0 1 1,1-2-1,9-10-53,-1 1 0,0-2 0,-1 0 0,0 0 1,-1 0-1,10-25 0,-4 7-735,-1-1 1,-2-1 0,10-51 0,-12 47-440,-10 43 1209,0 0 0,1 0 1,0 0-1,1 11 0,0 10 311,-12 96 1531,6-81-1088,-1 84-1,6-126-752,0 1-1,0 0 0,0 0 0,0-1 0,0 1 1,0 0-1,0 0 0,1-1 0,-1 1 1,0 0-1,0 0 0,1-1 0,-1 1 0,0 0 1,1-1-1,-1 1 0,0 0 0,1-1 0,-1 1 1,1-1-1,-1 1 0,1-1 0,0 1 1,-1-1-1,1 1 0,-1-1 0,1 1 0,0-1 1,-1 0-1,1 1 0,0-1 0,-1 0 0,1 0 1,0 0-1,0 1 0,-1-1 0,1 0 1,0 0-1,0 0 0,-1 0 0,1 0 0,0 0 1,1-1-1,0 1-199,1-1 0,-1 0 0,0 0 0,1 0-1,-1 0 1,0 0 0,0-1 0,0 1 0,0-1 0,0 1 0,0-1 0,-1 0 0,4-3 0,17-32-3450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3.5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 7587,'0'0'7844,"34"0"-8276,-6 0-3010,4-12-2096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3.9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31 208 3057,'0'0'3450,"11"-1"-2580,67-2 762,-76 3-1614,-1-1 0,0 1-1,0 0 1,0 0 0,0 0-1,1-1 1,-1 1 0,0-1-1,0 1 1,0-1 0,0 1-1,0-1 1,0 0 0,0 1-1,0-1 1,0 0 0,0 0-1,-1 1 1,1-1 0,1-2-1,0 0 36,0 0 0,0-1 0,-1 1 0,0 0 0,1-1 0,0-6-1,0-4 472,0 1 1,-1-24-1,-1 31-432,1-1 147,-1-1-1,0 1 0,-1-1 1,0 1-1,0 0 1,-3-10-1,3 15-166,0 0 0,0 1 0,0-1 0,0 0 0,0 1 0,-1-1 0,1 0 0,0 1 0,-1-1 0,1 1 0,-1 0 0,1 0 0,-1-1 0,0 1 0,0 0 0,1 0 0,-1 1 0,0-1 0,0 0 0,0 1 0,0-1 0,0 1 0,0-1 0,0 1 0,0 0 0,0 0 0,0 0 0,-2 0 0,1 0-18,1 1 0,0-1 0,0 1-1,0-1 1,-1 1 0,1 0 0,0 0 0,0 0-1,0 0 1,0 0 0,0 0 0,0 1 0,1-1-1,-1 1 1,0-1 0,1 1 0,-1 0-1,1-1 1,-1 1 0,1 0 0,-1 2 0,-4 6-5,0 1 0,-7 20 0,11-26-43,-6 18 69,1 0 0,1 0 1,1 1-1,1 0 0,1 0 1,1 0-1,2 1 0,3 47 1,-2-65-33,1-1 0,-1 1 1,1 0-1,0-1 1,1 1-1,-1-1 1,1 0-1,1 0 1,-1 0-1,1 0 0,0-1 1,0 1-1,1-1 1,-1 0-1,1 0 1,0-1-1,1 0 0,-1 1 1,10 4-1,-6-4-77,-1-1-1,1-1 1,0 1-1,0-1 0,0 0 1,0-1-1,0 0 0,0-1 1,1 0-1,-1 0 1,1-1-1,-1 0 0,16-3 1,-22 2-349,1 1 1,0-1 0,0-1-1,0 1 1,-1 0-1,1-1 1,-1 0 0,6-3-1,-3 0-1672,0 0 1,-1 0-1,9-12 0,-14 16 1876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5.1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0 325 3330,'0'0'9879,"0"-6"-6734,3-19-3160,0 2 0,2-1 0,0 0 0,2 1 0,13-32-1,-18 51-52,27-67-1221,-25 64 1148,0 0 0,0 1 0,0-1-1,1 1 1,0 0 0,1 0 0,7-8 0,-12 13 127,1 0 1,-1 0-1,0 0 0,1 0 1,-1 0-1,0 1 0,1-1 1,-1 0-1,1 0 0,0 1 0,-1-1 1,1 1-1,-1 0 0,1-1 1,3 1-1,-4 0 14,0 0 0,0 1 0,-1-1-1,1 0 1,0 1 0,0-1 0,0 1 0,0-1 0,-1 1 0,1-1-1,0 1 1,-1-1 0,1 1 0,0 0 0,-1-1 0,1 1-1,-1 0 1,1 0 0,-1-1 0,1 3 0,2 3 69,-1 1 0,0-1 0,0 1 0,-1 0 0,1 12 0,-2-17-56,6 255 3590,-7-181-2145,1-131-1699,2-81-1749,-1 119 1570,1 1 1,1 0-1,1 0 1,0 0 0,1 1-1,8-18 1,-11 28 349,0 1 0,1-1 0,0 1 1,0 0-1,0 0 0,1 0 0,5-5 0,-9 8 65,1 1-1,0-1 0,-1 1 0,1-1 0,0 1 0,-1 0 1,1-1-1,0 1 0,0 0 0,-1-1 0,1 1 0,0 0 1,0 0-1,-1 0 0,1 0 0,0 0 0,0 0 0,0 0 1,0 0-1,-1 0 0,2 0 0,-1 1 13,0-1-1,0 1 1,0 0 0,0 0-1,0 0 1,0-1 0,-1 1-1,1 0 1,0 0 0,0 0-1,-1 0 1,1 0 0,-1 0-1,1 1 1,-1-1-1,1 0 1,-1 0 0,1 3-1,4 23 773,-1 1-1,-1 1 0,-1-1 0,-4 50 0,1-20 408,1-10-707,0-30-242,0-16-41,0-7 82,1-21-836,2-1 0,10-48 0,21-51-3205,-32 121 3567,-1 0 20,0 0 0,0 1 0,1-1-1,0 1 1,0-1 0,0 1 0,0-1-1,1 1 1,3-4 0,-5 7 168,-1 1-1,0 0 1,0 0-1,0-1 1,1 1-1,-1 0 1,0 0 0,0 0-1,1 0 1,-1 0-1,0-1 1,0 1 0,1 0-1,-1 0 1,0 0-1,0 0 1,1 0 0,-1 0-1,0 0 1,1 0-1,-1 0 1,0 0 0,0 0-1,1 0 1,-1 0-1,0 0 1,1 0-1,-1 0 1,0 0 0,0 0-1,1 1 1,-1-1-1,0 0 1,0 0 0,1 0-1,-1 1 1,6 12 87,-3 15 824,-2 0 1,0 0-1,-4 29 1,1-27-282,1 1 0,6 52 0,-4-80-669,-1 0 1,1-1 0,-1 1 0,1-1-1,0 1 1,0-1 0,0 1 0,0-1-1,1 0 1,-1 1 0,1-1 0,-1 0-1,1 0 1,0 0 0,0 0 0,0 0-1,0 0 1,0-1 0,0 1 0,0-1-1,0 1 1,1-1 0,-1 0 0,1 0-1,-1 0 1,4 1 0,-3-2-270,-1 0 1,1 0-1,0 0 1,0 0-1,0 0 1,-1 0-1,1-1 1,0 1-1,0-1 0,-1 0 1,1 0-1,-1 0 1,1 0-1,-1 0 1,1-1-1,-1 1 1,3-3-1,28-28-5084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6.1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3 142 11333,'0'0'1107,"-1"25"211,0 83 131,1-97-1340,-1 8 327,1 1 0,5 28 1,-5-44-362,1 1 0,1-1 0,-1 0 1,1 0-1,0 0 0,0 0 0,0 0 0,0 0 0,0 0 1,1-1-1,0 1 0,0-1 0,5 5 0,-6-6-45,0 0 0,0-1 0,0 1 0,1-1 0,-1 1-1,0-1 1,1 0 0,-1 0 0,1 0 0,-1 0 0,1 0-1,-1-1 1,1 1 0,-1-1 0,1 0 0,-1 0-1,1 0 1,0 0 0,-1 0 0,1 0 0,0-1 0,-1 1-1,4-2 1,-2 0-14,0 1-1,0-1 0,-1 0 1,1 0-1,-1-1 1,1 1-1,-1-1 0,0 0 1,0 0-1,0 0 0,0 0 1,0 0-1,2-5 1,1-2-75,0-1 0,-1 0 0,0 0 0,-1 0 0,-1-1 0,1 1 0,-2-1 0,0 0 0,0 0 0,-1 0 0,0 0 0,-1 0 0,-1 0 0,0-1 0,0 1 0,-4-14 0,1 13-137,1-1-1,-2 1 1,0 0-1,-1 0 1,0 1-1,0-1 0,-1 2 1,-1-1-1,0 1 1,-1 0-1,0 0 1,-1 1-1,-17-14 1,26 23 226,0 0 0,0 0 0,0 0 0,0 0 0,0 0 0,-1 1 0,1-1 0,0 0 0,-1 1 0,1-1 0,0 1 0,-1 0 0,1-1 0,0 1 0,-1 0 0,1 0 0,-1 0 0,-2 0 0,3 0-5,1 1 0,-1-1-1,0 1 1,0-1-1,0 1 1,1-1 0,-1 1-1,0 0 1,0-1-1,1 1 1,-1 0 0,1 0-1,-1-1 1,1 1-1,-1 0 1,1 0 0,-1 0-1,1 0 1,0 0-1,-1 1 1,-1 7 59,1-1 1,0 1-1,0-1 0,2 16 1,-1-14-175,0-9 88,0 1 0,0 0 1,0 0-1,0 0 0,1 0 0,-1-1 0,1 1 0,-1 0 0,1 0 1,0-1-1,-1 1 0,1 0 0,0-1 0,0 1 0,0-1 1,0 1-1,1-1 0,-1 1 0,0-1 0,1 0 0,-1 0 0,1 0 1,-1 0-1,1 0 0,-1 0 0,1 0 0,0 0 0,-1 0 1,1-1-1,0 1 0,0-1 0,-1 1 0,1-1 0,0 0 0,0 0 1,0 0-1,3 0 0,1 0 26,0 0 1,0-1 0,0 0-1,0 0 1,0 0-1,0-1 1,0 0-1,0 0 1,-1 0 0,10-6-1,0-3-51,0 0-1,20-22 0,-21 20-127,0 0-1,17-11 1,-30 23 148,-1 1 1,0 0-1,0-1 1,1 1 0,-1 0-1,0-1 1,1 1-1,-1 0 1,0 0 0,1-1-1,-1 1 1,1 0-1,-1 0 1,0 0 0,1-1-1,-1 1 1,1 0-1,-1 0 1,1 0 0,-1 0-1,0 0 1,1 0-1,-1 0 1,1 0 0,-1 0-1,1 0 1,-1 0-1,0 0 1,1 0 0,-1 0-1,1 1 1,-1-1-1,1 0 1,-1 0 0,0 0-1,1 1 1,-1-1-1,0 0 1,1 1 0,1 18-207,-2-12 239,-2 452 3506,2-455-3529,0 0 1,0 0-1,0 0 1,1 0-1,0 1 0,1 3 1,-2-7-6,1 0 0,-1-1 0,0 1 0,1 0 0,-1-1 0,0 1 0,1 0 0,-1-1 0,1 1 0,-1 0 0,1-1 0,-1 1 0,1-1 0,0 1 0,-1-1 0,1 1 0,0-1 0,-1 0 0,1 1 0,0-1 0,-1 0 0,1 1 0,0-1 0,0 0 0,-1 0 0,1 0 0,0 0 0,0 0 0,0 0 0,-1 0 1,1 0-1,0 0 0,0 0 0,-1 0 0,1 0 0,0 0 0,0-1 0,0 1 0,1-1-6,0 0 0,-1 0 0,1 0 0,-1-1 0,1 1 0,-1 0 0,0-1 0,0 1 0,1-1 0,-1 1 0,0-1 0,0 1 0,0-1 0,0 0 0,-1 1 0,1-1 0,0 0 0,-1 0 0,1-3 0,3-5-14,14-43-551,15-75-1,-22 79-1195,33-91 0,-42 136 1646,-1 1 73,0 0-1,0 1 1,0-1 0,0 0 0,1 0 0,-1 0 0,1 1-1,0-1 1,0 1 0,0 0 0,0-1 0,0 1 0,0 0-1,1 0 1,-1 0 0,4-2 0,-6 4 50,1 0 0,-1 0-1,0 0 1,1-1 0,-1 1 0,0 0 0,1 0-1,-1 0 1,0 0 0,1 0 0,-1 0 0,0 0-1,1 0 1,-1 0 0,0 0 0,1 0 0,-1 0-1,0 0 1,1 1 0,-1-1 0,0 0-1,1 0 1,-1 0 0,0 0 0,0 0 0,1 1-1,-1-1 1,0 0 0,0 0 0,1 1 0,-1-1-1,0 0 1,0 0 0,1 1 0,-1-1 0,0 0-1,0 0 1,0 1 0,3 7 214,-1 0 0,0 1 1,-1-1-1,0 0 0,0 1 0,-2 14 1,2-13 110,-1 277 4050,0-287-4375,0 0 0,0 1 1,-1-1-1,1 0 0,0 0 0,0 1 0,0-1 0,0 0 0,0 1 1,0-1-1,0 0 0,0 1 0,0-1 0,0 0 0,0 1 1,0-1-1,0 0 0,0 0 0,1 1 0,-1-1 0,0 0 0,0 1 1,0-1-1,0 0 0,0 0 0,1 1 0,-1-1 0,0 0 0,0 0 1,0 1-1,1-1 0,-1 0 0,0 0 0,0 0 0,1 1 0,3-5-18,-4 4 18,7-12-182,-1-1 1,0 0 0,-1 0-1,0 0 1,2-15-1,1 2-55,14-48-980,25-70-2435,-44 136 3444,-3 7 171,1-1 1,-1 0 0,1 0 0,0 1 0,0-1 0,0 1-1,0-1 1,0 1 0,0-1 0,0 1 0,0-1-1,1 1 1,0-1 0,-2 1 36,1 1 1,-1 0-1,0 0 0,0 0 1,0 0-1,0 0 0,0 0 1,0 0-1,0 0 0,1 0 1,-1 0-1,0 0 0,0 0 0,0 0 1,0 0-1,0 0 0,0 0 1,0 0-1,0 0 0,1 1 1,-1-1-1,0 0 0,0 0 1,0 0-1,0 0 0,0 0 1,0 0-1,0 0 0,0 0 1,0 0-1,1 0 0,-1 0 1,0 0-1,0 1 0,0-1 0,0 0 1,0 0-1,0 0 0,0 0 1,0 0-1,0 0 0,0 0 1,0 0-1,0 1 0,0-1 1,0 0-1,0 0 0,0 0 1,0 0-1,0 0 0,0 0 1,0 0-1,0 1 0,0-1 1,0 0-1,0 0 0,0 0 0,0 0 1,0 0-1,0 0 0,-1 0 1,1 0-1,0 1 0,0-1 1,0 0-1,0 0 0,1 169 3803,-1-15-1824,0-149-1972,1 0 1,-1 0-1,1 0 1,0 0-1,0 0 1,1 0-1,2 6 1,-3-9-10,0-1 0,0 1 0,-1-1 1,1 0-1,0 1 0,1-1 0,-1 0 0,0 0 1,0 1-1,0-1 0,1 0 0,-1 0 0,1-1 1,-1 1-1,1 0 0,-1 0 0,1-1 0,-1 1 1,1-1-1,-1 1 0,1-1 0,0 0 0,-1 0 1,1 1-1,1-1 0,-1-1 11,0 1 0,-1 0 0,1-1 0,0 1 0,-1-1-1,1 0 1,-1 1 0,1-1 0,-1 0 0,1 0 0,-1 0 0,0 0 0,1 0 0,-1 0-1,0 0 1,0-1 0,0 1 0,0 0 0,0-1 0,0 1 0,1-2 0,17-39 48,-15 33-49,9-28-234,-2-2-1,8-46 1,-11 43-662,21-60 1,-26 95 753,0 0 0,0 0 0,1 0 0,0 1 0,6-8 1,-10 13 136,0 0 0,1 1 0,-1-1 0,1 0 0,0 0 0,-1 1 0,1-1 0,-1 0 1,1 1-1,0-1 0,0 1 0,-1-1 0,1 0 0,0 1 0,0 0 0,0-1 0,0 1 1,0 0-1,-1-1 0,1 1 0,0 0 0,0 0 0,0 0 0,0 0 0,0 0 0,0 0 1,0 0-1,0 0 0,0 0 0,0 0 0,0 0 0,-1 1 0,1-1 0,0 0 0,0 1 1,0-1-1,0 0 0,0 1 0,-1-1 0,1 1 0,0 0 0,0-1 0,-1 1 0,1 0 1,0-1-1,-1 1 0,1 0 0,-1-1 0,1 1 0,-1 0 0,1 0 0,-1 0 0,0 0 1,1 1-1,10 23 645,-2 1 1,-1 0 0,10 48 0,-5-14 283,-8-43-554,1 4 15,-1 0 1,-1 0 0,4 42 0,-8-62-380,-1 0 1,1 0-1,0 0 1,0 0-1,0 0 1,0 0-1,-1-1 1,1 1-1,0 0 1,-1 0-1,1 0 1,-1 0-1,1 0 1,-1-1-1,1 1 1,-1 0-1,1-1 1,-1 1-1,0 0 0,1-1 1,-1 1-1,0 0 1,0-1-1,0 0 1,1 1-1,-1-1 1,0 1-1,0-1 1,0 0-1,0 1 1,0-1-1,0 0 1,-1 0-1,-4 1 55,-1-1-1,0 1 1,1-2-1,-8 0 1,-2 0-96,1 2-234,0-2 0,0 0 0,0-1 0,0-1 0,-26-7 0,31 6-398,1 0 0,0 0 0,0-1 0,0 0 0,-15-12 0,-19-22-5450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6.5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55 12534,'0'0'4962,"104"-54"-10581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6.9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1 366 4322,'0'0'4293,"21"-6"-3442,67-20-286,-84 24-497,1 0-1,0-1 0,0 1 1,-1-1-1,0 0 0,1 0 1,-1-1-1,0 1 1,-1-1-1,1 0 0,-1 0 1,1 0-1,-1 0 0,0 0 1,-1-1-1,4-7 0,-3 4 133,0-1 0,-1 0 0,0 1 0,0-1 1,-1 0-1,0 0 0,-1-12 0,0 9 10,0 0 0,-2 0 1,1 0-1,-2 0 0,0 1 1,-6-20-1,6 25-163,0-1 1,0 1-1,0 1 0,0-1 0,-1 0 1,0 1-1,0 0 0,-1 0 1,1 0-1,-1 0 0,0 1 0,-1 0 1,-8-6-1,14 10 13,-1-1 1,0 0 0,0 1-1,0-1 1,0 1-1,-1 0 1,1-1 0,0 1-1,0 0 1,0 0 0,0-1-1,0 1 1,0 0-1,0 0 1,-1 0 0,1 0-1,0 1 1,0-1-1,0 0 1,0 0 0,0 1-1,0-1 1,0 0-1,0 1 1,0-1 0,0 1-1,0 0 1,0-1-1,0 1 1,0 0 0,0-1-1,0 1 1,1 0-1,-1 0 1,0 0 0,1 0-1,-1 0 1,0 0 0,1 0-1,-1 1 1,-2 5-23,0 0 0,0 0 0,1 1 0,-2 12 0,3-13 11,-7 42 45,3 0 1,2 0 0,3 56 0,0-97-86,0 0 1,1 0 0,0 0 0,1 0 0,0 0 0,0 0 0,1-1-1,4 11 1,-6-16-51,0 0-1,0 0 1,1 0-1,-1 0 1,0 0-1,1-1 1,-1 1-1,1 0 1,0-1-1,0 1 0,-1-1 1,1 0-1,0 0 1,0 1-1,0-1 1,0 0-1,0-1 1,1 1-1,-1 0 1,0-1-1,0 1 1,1-1-1,-1 0 1,0 1-1,0-1 1,1 0-1,-1 0 0,0-1 1,1 1-1,-1 0 1,0-1-1,0 0 1,4-1-1,1-2-503,0 1-1,0-2 0,0 1 0,-1-1 0,0 0 0,0 0 1,-1-1-1,1 0 0,-1 0 0,0 0 0,7-13 1,29-48-7611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7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1 11445,'0'0'1313,"-31"138"-769,18-52 224,1 6-319,6 1 223,-1-1 288,5-8-351,2-10-513,0-18 176,0-18-272,0-17-208,11-15-465,9-6-1904,0-8-1441,2-25-4033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109 119 5555,'0'0'3623,"-8"24"-1980,-24 79 542,25-82-1436,-1 0 1,0 0-1,-22 36 1,16-33-491,13-29 396,2-9-680,7-3-69,0 0 0,0 1 0,2 0 0,20-27 0,-6 9 76,-10 13 11,68-91-35,-73 100 20,1 2 1,0-1-1,1 2 1,0-1-1,1 1 1,-1 1-1,21-10 0,-27 15-26,9-1-197,-14 16-2951,-1 8-694,-4 6-2497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7.8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1 111 4002,'0'0'5277,"0"9"-4346,0 28-336,1-36-536,-1 1-1,0-1 1,0 1-1,1 0 1,-1-1-1,1 1 1,-1-1 0,1 0-1,0 1 1,-1-1-1,1 1 1,0-1-1,0 0 1,0 0 0,0 1-1,0-1 1,1 0-1,-1 0 1,0 0-1,0 0 1,1 0 0,-1-1-1,0 1 1,1 0-1,-1-1 1,1 1 0,-1-1-1,1 1 1,2 0-1,-1-1 7,0 1 0,0-1 0,0 0 0,0 0 0,1 0 0,-1 0 0,0 0 0,0-1-1,0 1 1,0-1 0,0 0 0,5-2 0,-5 1-3,0 0 0,0-1 0,0 1-1,0-1 1,0 1 0,-1-1 0,0 0 0,1 0 0,-1 0-1,0 0 1,0 0 0,-1-1 0,1 1 0,-1 0 0,0-1-1,1-3 1,1-3 45,-1 0 1,0 0-1,-1-1 0,0-16 1,-1 24-49,0 0 1,-1 0 0,1 0 0,-1 0 0,0 1 0,0-1 0,0 0 0,0 0 0,-1 1 0,1-1 0,-1 0-1,0 1 1,1 0 0,-1-1 0,0 1 0,0 0 0,-1 0 0,1 0 0,0 0 0,-1 0 0,1 1 0,-1-1 0,0 1-1,1 0 1,-1 0 0,0 0 0,0 0 0,0 0 0,0 0 0,0 1 0,1-1 0,-1 1 0,0 0 0,-4 0-1,5 0-21,1 1-1,-1-1 0,1 1 1,-1 0-1,1-1 0,-1 1 1,1 0-1,0 0 0,-1 0 1,1 0-1,0 0 0,0 0 1,0 0-1,0 0 0,0 1 1,0-1-1,0 0 0,0 1 1,0-1-1,0 1 0,1-1 1,-1 1-1,1-1 0,-1 3 1,-10 41 205,11-44-240,-2 15 25,0 1 0,1 0-1,0 0 1,2 0 0,0-1 0,1 1 0,5 23 0,-5-33-27,0-1 1,0 1-1,1-1 0,0 1 0,0-1 1,0 0-1,1 0 0,0 0 1,0-1-1,1 0 0,-1 1 1,1-2-1,0 1 0,1 0 1,-1-1-1,1 0 0,0 0 1,0-1-1,0 0 0,12 5 0,-9-5-459,1 0-1,0-1 0,-1-1 0,1 0 0,0 0 0,0-1 0,13 0 0,30-5-4994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8.2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8612,'0'0'5891,"11"109"-4803,-4-51-448,-2 2-47,-5-2-129,2-12-352,0-6-112,2-9-1041,1-21-3777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8.5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4 343 12102,'0'0'6851,"-1"-19"-6342,0 6-476,0 5-32,1 0 0,-1 0 0,1 0 0,1 0 0,-1-1 0,2 1 0,-1 0 0,1 0 0,0 0 0,0 1 0,1-1 0,0 0-1,1 1 1,0 0 0,7-11 0,1 2-32,1 2 0,0 0 0,1 0-1,1 2 1,0-1 0,1 2 0,0 0-1,0 1 1,1 1 0,1 0 0,0 1 0,0 1-1,0 1 1,1 0 0,0 2 0,37-5-1,-51 8 19,1 1-1,-1 0 1,0 0-1,1 0 1,-1 1-1,0 0 1,1 0-1,-1 0 1,0 1-1,0 0 1,0 0-1,6 3 1,-8-3 3,1 1 0,-1 0 0,0 0 0,0 0-1,0 0 1,0 0 0,-1 0 0,0 1 0,1-1 0,-1 1 0,0 0 0,-1 0 0,1-1 0,-1 1 0,1 0 0,0 5 0,1 5 20,-1-1 1,0 1-1,0-1 1,-2 1 0,1 0-1,-2-1 1,0 1-1,-1-1 1,0 1 0,-6 21-1,4-25 62,0 0 0,0 0-1,-1 0 1,0 0 0,0-1-1,-1 0 1,-1 0 0,1-1 0,-1 0-1,-1 0 1,1 0 0,-2-1-1,-16 12 1,0-7-189,24-12 17,1 0 0,-1 0-1,1 0 1,-1 0 0,1 0 0,-1 0 0,1 0 0,-1 0 0,1 0 0,-1 0-1,1 0 1,-1-1 0,1 1 0,-1 0 0,1 0 0,-1-1 0,1 1-1,-1 0 1,1 0 0,0-1 0,-1 1 0,1-1 0,-1 1 0,1 0-1,0-1 1,-1 1 0,1-1 0,0 1 0,0-1 0,-1 1 0,1-1 0,0 1-1,0-1 1,0 1 0,0-1 0,-1 1 0,1-1 0,0 1 0,0-1-1,0 1 1,0-1 0,0 1 0,0-1 0,0 1 0,1-1 0,-1 0-1,0-30-6104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9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93 169 7267,'0'0'7425,"-5"-14"-6675,-15-43 245,12 46-664,3 11-218,-3 14-104,7-12 21,-9 30-24,1 1 1,2 0-1,0 1 0,-1 53 1,5 30 14,3-99-37,0-17 12,-1 1-1,1-1 1,0 0-1,0 0 1,0 0-1,0 0 1,0 0 0,0 0-1,0 1 1,1-1-1,-1 0 1,0 0-1,1 0 1,-1 0-1,1 0 1,-1 0 0,1 0-1,-1 0 1,1 0-1,0 0 1,-1 0-1,1-1 1,0 1-1,0 0 1,0 0 0,-1-1-1,1 1 1,0 0-1,0-1 1,0 1-1,0-1 1,0 1-1,0-1 1,1 0 0,-1 1-1,0-1 1,0 0-1,0 0 1,0 1-1,0-1 1,2-1-1,0 1-13,0-1 1,0 0-1,0 1 0,0-1 0,0-1 0,0 1 0,0 0 0,-1-1 0,1 0 0,0 1 0,-1-1 0,0 0 0,1 0 0,2-4 0,6-8-283,-1 0-1,-1-1 1,0 1 0,-1-2 0,0 1-1,-2-1 1,0 0 0,0-1-1,5-33 1,-4 3-338,-3 0 0,-1-61 0,-11 252 3183,0 9-1006,7-111-1290,0-30-143,0 1 0,1-1 0,0 0 0,1 1-1,3 13 1,-3-24-97,0-1-1,-1 0 1,1 1-1,0-1 1,0 0-1,0 0 1,0 1-1,0-1 1,0 0 0,0 0-1,0 0 1,0 0-1,1 0 1,-1 0-1,0-1 1,1 1-1,-1 0 1,1-1-1,-1 1 1,1-1-1,-1 1 1,1-1-1,-1 0 1,1 1-1,-1-1 1,1 0 0,-1 0-1,1 0 1,-1 0-1,1-1 1,-1 1-1,1 0 1,0-1-1,-1 1 1,0-1-1,1 1 1,-1-1-1,1 0 1,-1 1-1,0-1 1,1 0-1,-1 0 1,0 0 0,1-1-1,5-5-78,0 1 0,-1-1 1,-1 0-1,1 0 0,-1-1 0,6-10 0,23-55-1247,-23 44 939,-1 0 1,-2 0-1,0-1 1,-3-1-1,0 1 1,-2-1-1,-1-35 1,-8 84 3289,-9 32-2479,1 2 0,3 0 0,3 0 0,1 0 0,1 94 1,6-144-421,1 1 0,-1 0 0,0-1 0,0 1-1,1-1 1,0 1 0,-1-1 0,1 1 0,0-1 0,0 0 0,0 1 0,2 2 0,-2-4-9,0-1 0,0 1 0,-1 0 0,1-1 0,0 1 0,0 0 0,0-1 0,0 1 0,0-1 0,-1 1 0,1-1 0,0 1 0,0-1 0,0 0 0,0 1 0,0-1-1,1 0 1,-1 0 0,0 0 0,0 0 0,0 0 0,0 0 0,0 0 0,0 0 0,0-1 0,0 1 0,0 0 0,0 0 0,0-1 0,0 1 0,0-1 0,0 1 0,1-1 0,2-3-21,0 1 1,0-1 0,0 1-1,0-1 1,0 0 0,-1 0-1,0-1 1,0 1 0,5-10-1,-3 6-16,8-16-295,0 0 0,-2-1 0,0 0 0,-2 0 0,10-47 0,-6 5-1147,2-73 1,-13 124 1863,-1 31 1417,-10 106-462,0-2-829,9 50-63,0-166-450,0 1 0,0-1 0,1 0 0,0 1 0,0-1 0,-1 0 0,2 0 0,1 5 0,-3-8-2,0 1 0,0-1 0,1 1 0,-1-1 0,0 1 0,1-1 0,-1 1 0,1-1 0,-1 1 0,1-1 0,-1 0 0,1 1 0,-1-1 0,1 0 0,-1 1-1,1-1 1,-1 0 0,1 1 0,-1-1 0,1 0 0,0 0 0,-1 0 0,1 0 0,-1 0 0,1 0 0,0 0 0,-1 0 0,1 0 0,-1 0 0,1 0 0,0 0 0,-1 0 0,1 0 0,-1 0 0,1 0 0,0-1 0,-1 1 0,1 0 0,-1-1 0,1 1 0,-1 0 0,1-1 0,-1 1-1,1 0 1,-1-1 0,1 1 0,-1-1 0,0 1 0,1-1 0,-1 1 0,0-1 0,1 0 0,9-14 13,0 0 0,-1-1-1,-1 0 1,-1 0 0,9-26-1,-11 27-49,14-41-657,12-65 1,-20 69-132,31-81 0,-42 132 822,1-3-5,1 0 1,-1-1-1,1 1 0,0 0 0,0 0 0,1 0 0,-1 0 1,1 1-1,0-1 0,0 1 0,5-6 0,-7 9 9,-1 0 0,0 0 0,0 0 0,0 0 0,0 0 0,0 0 0,1-1 0,-1 1 0,0 0 0,0 0 0,0 0 0,1 0 0,-1 0 0,0 0 0,0 0 0,0 0 0,1 0 0,-1 0 0,0 0 0,0 0 0,0 0 0,1 0 0,-1 0 0,0 0 0,0 0 0,0 0 0,1 0 0,-1 0 0,0 0 0,0 0 0,0 1 0,1-1 0,-1 0 0,0 0 0,0 0 0,0 0 0,0 0 0,0 0 0,1 1 0,-1-1 0,0 0 0,0 0 0,0 0 0,0 0 0,0 1 0,0-1 0,0 0 0,1 0 0,1 8 81,1-1-1,-1 0 0,0 1 1,-1-1-1,1 12 1,2 4 346,70 355 3271,-65-343-3260,-4-21-144,-1 1-1,-1-1 0,0 1 0,1 25 1,-5-40-261,-1 1 1,1-1 0,0 0-1,0 1 1,0-1-1,0 0 1,-1 0 0,1 0-1,0 0 1,0 0-1,0 0 1,-1-1 0,0 1-1,1 0-10,-5-2-76,-1 1 0,1-1-1,-1-1 1,1 1 0,0-1-1,0 0 1,0-1 0,0 1-1,0-1 1,1 0 0,0-1-1,0 1 1,0-1 0,0 0-1,1 0 1,-1 0 0,-6-12-1,5 7-405,1 0 0,0 0-1,0-1 1,1 1-1,0-1 1,1 0-1,0 0 1,1-1 0,0 1-1,0-12 1,1 15 51,1 0 1,1-1-1,-1 1 0,1 0 1,1 0-1,-1 0 0,4-9 1,-4 15 259,0-1 0,1 1 0,-1-1 0,1 1 0,0-1 1,-1 1-1,1 0 0,0-1 0,0 1 0,1 0 0,-1 1 1,0-1-1,1 0 0,-1 1 0,1-1 0,-1 1 0,1 0 0,0-1 1,-1 1-1,1 1 0,0-1 0,5 0 0,-4 0 89,0 0 0,0 1-1,0 0 1,0 0 0,0 0 0,1 0-1,-1 1 1,0 0 0,0 0 0,0 0-1,0 0 1,-1 0 0,8 4 0,-1 1 106,-1 1 1,1 0-1,12 12 1,-16-12-9,2-1 0,-1 0 0,1 0 1,-1-1-1,2 0 0,-1 0 0,10 3 1,-14-6 77,0-1 0,0 1 1,1-1-1,-1 0 1,0-1-1,1 1 0,-1-1 1,0 0-1,1 0 1,-1 0-1,1-1 0,-1 1 1,0-1-1,1 0 0,-1-1 1,0 1-1,0-1 1,0 1-1,0-1 0,0-1 1,0 1-1,-1 0 1,1-1-1,5-5 0,-1 0 37,0-1 0,-1 1 0,0-2-1,-1 1 1,0-1 0,0 0-1,-1 0 1,-1 0 0,1-1 0,-2 1-1,1-1 1,-2 0 0,1 0-1,-2-1 1,1 1 0,-1 0 0,-1-1-1,0 1 1,-1 0 0,-2-15-1,2 22-131,0 0-1,0 0 0,0 0 1,-1 0-1,0 0 0,1 0 1,-1 1-1,-1-1 0,1 1 1,0-1-1,-5-4 0,6 7 22,-1 0 0,1-1 0,-1 1-1,1 0 1,-1 0 0,1 0 0,-1 0 0,0 0-1,1 0 1,-1 1 0,0-1 0,0 1 0,0-1-1,1 1 1,-1-1 0,0 1 0,0 0 0,0 0-1,0 0 1,0 0 0,1 0 0,-1 1-1,0-1 1,0 0 0,0 1 0,0-1 0,-2 2-1,-1 2 38,0 0-1,0 0 1,0 0-1,1 1 1,0-1-1,0 1 0,0 0 1,0 0-1,1 1 1,0-1-1,0 1 1,-3 7-1,-2 4 108,2 0 0,0 1 0,0-1-1,2 1 1,-4 27 0,3 0 9,3 47 0,2-82-157,0 0 1,1 1 0,0-1-1,0 0 1,1 0 0,1-1-1,0 1 1,6 14 0,-7-20-30,0-1 0,0 1 1,1 0-1,0 0 0,-1-1 1,1 0-1,0 0 0,1 1 1,-1-2-1,1 1 0,-1 0 1,1-1-1,0 1 0,0-1 1,0 0-1,0-1 0,0 1 1,0-1-1,1 0 0,-1 1 1,7-1-1,-6 0-130,0 0 0,1-1 0,-1 1 0,1-1 0,-1-1 0,0 1 0,1-1-1,-1 0 1,7-2 0,-6 0-637,-1 0-1,0 0 1,-1 0-1,8-6 1,-12 8 753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41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421 132 2881,'0'0'11173,"2"-20"-6216,-2 16-4876,0-1 0,-1 1 0,0-1 0,1 1 0,-2 0 0,1-1 0,0 1 0,-1 0 0,0 0-1,0 0 1,0 0 0,-1 1 0,1-1 0,-1 0 0,0 1 0,0 0 0,0-1 0,0 1 0,-5-3-1,2 2-78,1 0-1,-1 1 0,0 0 0,0 0 0,0 0 0,0 1 0,-1 0 0,1 0 1,-1 0-1,1 1 0,-1 0 0,-11 0 0,16 1-13,0 1-1,0-1 1,0 1-1,1 0 1,-1-1-1,0 1 0,0 0 1,0 0-1,1 0 1,-1 0-1,0 1 1,1-1-1,-1 0 1,1 1-1,0-1 1,-1 1-1,1-1 1,0 1-1,0 0 1,0-1-1,0 1 1,0 0-1,0 0 1,1 0-1,-1 0 1,0 3-1,-2 3-6,1 0 0,0 1-1,1-1 1,0 1 0,0 10 0,1-16 16,-1 8-7,1 1 0,0 0 0,0 0 0,2 0 0,-1-1 0,2 1 0,-1-1 0,2 1 1,-1-1-1,8 14 0,2-5-60,27 33 0,-30-42 77,-1 1 0,0 0 0,-1 0 0,0 1 0,-1 0 1,0 0-1,6 17 0,-12-26 6,0 0-1,0 0 1,0 1 0,-1-1 0,1 0 0,-1 0-1,0 0 1,0 1 0,-1-1 0,1 0 0,-1 0-1,0 0 1,-2 7 0,1-8 26,1 0-1,-1 0 1,0 0 0,0-1 0,0 1-1,-1-1 1,1 1 0,0-1 0,-1 0-1,0 0 1,1 0 0,-1 0 0,0-1-1,0 1 1,0-1 0,-6 2 0,-8 3 40,-2-2 0,1 0 0,0-2 0,-1 0 0,1 0 0,-1-2 1,1-1-1,-22-2 0,30 2-114,1-1-1,-1 0 1,0-1 0,1 1 0,0-2 0,0 1-1,0-2 1,0 1 0,0-1 0,1 0-1,0-1 1,0 0 0,1 0 0,-14-14 0,20 18-259,0 1 1,0-1-1,0 1 1,0-1-1,0 0 1,0 0-1,0 1 1,0-1-1,1 0 1,-1 0-1,1 0 1,0 0 0,-1 0-1,1-3 1,0-6-5902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3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 80 5907,'0'0'8361,"3"0"-7286,-2 0-834,0 0 1,0-1-1,0 1 1,-1 0-1,1 0 1,0-1-1,0 1 0,-1 0 1,1-1-1,0 1 1,0-1-1,-1 1 1,1-1-1,-1 1 0,2-2 1,-2 1-172,0 1 1,0-1-1,0 0 1,0 1-1,0-1 1,0 0 0,-1 1-1,1-1 1,0 0-1,0 1 1,-1-1-1,1 1 1,0-1-1,-1 1 1,1-1-1,-1 1 1,1-1-1,-1 1 1,1-1-1,-1 1 1,1-1 0,-1 1-1,1 0 1,-1-1-1,1 1 1,-1 0-1,0-1 1,1 1-1,-2 0 1,-14-9-46,0 2-1,0 0 1,-1 1 0,0 0 0,0 2 0,0 0 0,-22-2-1,-16 0-184,-57 3-1,99 4 130,1 0 1,-1 1-1,0 1 0,0 0 0,1 0 0,-1 1 1,1 1-1,0 0 0,1 1 0,-1 0 1,1 0-1,-20 16 0,19-12 21,1 0 1,0 0-1,0 1 0,1 1 0,0 0 1,1 0-1,1 1 0,0 0 1,0 0-1,-9 24 0,14-25-36,1 1 0,0-1-1,0 0 1,1 0 0,1 1 0,2 19 0,-2-19 17,1-6 17,1-1 0,-1 1 1,1 0-1,0-1 0,1 1 0,-1-1 0,1 0 1,0 0-1,1 0 0,0 0 0,0 0 0,0-1 1,1 0-1,-1 0 0,1 0 0,6 5 0,13 9-40,1 0-1,33 18 0,-52-33 36,51 30-16,96 64 33,-126-78 12,-1 1-1,0 1 1,32 38-1,-42-41 60,-1 1 0,0 1-1,-2 0 1,0 1 0,15 36 0,-23-45 16,0 1-1,-1 0 1,0 0 0,-2 0 0,1 0 0,-2 0 0,0 1 0,0-1 0,-1 1 0,-1-1 0,-3 17-1,2-24-45,-1 0 0,1 0-1,-1 0 1,-1 0 0,1 0-1,-1-1 1,0 1 0,-1-1-1,0-1 1,0 1 0,0 0-1,0-1 1,-1 0 0,0 0-1,0-1 1,-13 7 0,3-1-23,-1-2 0,0 0 0,-1-1 0,1-1 1,-32 7-1,19-7-76,0-2 1,-1-1-1,1-2 1,-37-2-1,46 0 31,0-2 0,0 0 0,0-2 0,0 0-1,1-1 1,-35-16 0,54 22-13,-1-1 0,1 1-1,0-1 1,-1 1 0,1-1 0,0 0-1,0 0 1,0 1 0,-1-1 0,1 0-1,0 0 1,0 0 0,0 0-1,1 0 1,-1 0 0,0-1 0,0 1-1,1 0 1,-1 0 0,0-1 0,1 1-1,-1 0 1,1-1 0,0 1-1,-1 0 1,1-1 0,0 1 0,0 0-1,0-1 1,0 1 0,0-1-1,0 1 1,0 0 0,0-1 0,1 1-1,-1-1 1,1 1 0,-1 0 0,1-1-1,0 0 1,3-5-691,0 1 1,1 0-1,-1 0 1,1 1-1,11-10 1,28-26-4886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38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264 290 8932,'0'0'8145,"-18"-18"-7032,-60-56-481,69 65-551,-2 0 1,1 1-1,-1 0 0,-14-9 1,20 15 34,-1 0 1,1 0-1,0 1 1,-1 0-1,1-1 1,-1 2-1,1-1 0,-1 1 1,-6 0-1,11 0-107,-1 0-1,1 0 0,0 1 1,0-1-1,0 0 1,-1 1-1,1-1 0,0 1 1,0-1-1,0 1 0,0 0 1,0 0-1,0-1 0,0 1 1,0 0-1,0 0 1,1 0-1,-1 0 0,0 0 1,0 0-1,1 0 0,-1 0 1,1 0-1,-1 0 0,1 0 1,-1 0-1,0 3 0,-7 39-62,7-35 50,-5 57-129,6 116 0,1-157 83,0 0 0,2-1 0,1 1 0,1-1 0,1 0 0,0 0 0,2-1 0,1 0 0,1 0 0,21 34 0,-28-51 11,0 0 0,1-1 1,0 0-1,0 1 0,1-1 0,-1-1 1,9 7-1,-11-9 4,0 0 0,0 0-1,-1 0 1,1 0 0,0-1 0,0 1 0,0 0 0,0-1 0,0 0 0,0 1 0,0-1 0,1 0 0,-1 0 0,0 0 0,0 0 0,0 0-1,0-1 1,0 1 0,0-1 0,0 1 0,0-1 0,0 0 0,0 1 0,3-3 0,-3 1-33,1 0 0,-1-1 0,0 1-1,0 0 1,0-1 0,0 0 0,0 1 0,-1-1 0,1 0 0,1-5 0,11-35-334,-14 43 400,7-31-263,-2-1 0,-1 0 0,-1 0 0,-2 0 0,-1 0 0,-2 0-1,-7-40 1,4 48 317,-2-1 0,0 1 0,-22-47 0,27 88 1760,3 11-1601,2 1 0,0-1 1,9 30-1,28 88 530,-31-115-508,-3-13-113,33 106 532,-32-104-563,2 1 1,0-2-1,21 32 0,-30-49-90,1-1 0,0 0 0,0 0 0,-1 0-1,1 0 1,0 0 0,0 0 0,0 0 0,0 0 0,0 0 0,0 0 0,0 0 0,0-1 0,1 1-1,-1 0 1,0-1 0,3 2 0,-3-3-13,0 1 0,-1-1-1,1 0 1,0 1 0,0-1 0,0 0-1,-1 0 1,1 1 0,0-1 0,-1 0-1,1 0 1,-1 0 0,1 0 0,-1 0-1,1 1 1,-1-1 0,0 0 0,1 0-1,-1 0 1,0 0 0,0 0 0,0-1-1,0 1 1,0-1 0,7-47-175,-3 0 0,-1-1 1,-3 1-1,-2-1 0,-2 1 1,-14-65-1,-4-38-470,22 150 628,-1 1 0,1-1 1,0 1-1,0-1 0,0 1 0,0-1 0,0 0 0,1 1 1,-1-1-1,0 1 0,1-1 0,-1 1 0,1 0 0,0-3 0,0 4 24,-1 0-1,0 0 1,1-1-1,-1 1 1,1 0-1,-1 0 1,0 0-1,1-1 1,-1 1-1,1 0 1,-1 0-1,0 0 1,1 0-1,-1 0 1,1 0-1,-1 0 1,1 0-1,-1 0 1,1 0-1,-1 0 0,0 0 1,1 0-1,-1 0 1,1 1-1,-1-1 1,0 0-1,1 0 1,-1 0-1,1 1 1,-1-1-1,5 4 19,0-1 0,-1 1-1,1 0 1,-1 1-1,6 6 1,5 11 268,0 0-1,-1 1 1,-1 1-1,10 25 1,36 108 1503,-29-73-1025,-17-53-681,-8-19-39,0 0 0,-1-1 0,6 26 0,-14-74-473,4 22 249,-2 0 0,-4-20 0,-26-80-726,-12-47-829,40 139 1385,0-1 0,2 1 0,0-1 0,3-44 0,-1 66 337,0 1 0,0-1 0,1 1 0,-1-1 0,0 1-1,1-1 1,-1 1 0,0-1 0,1 1 0,0 0 0,-1-1-1,1 1 1,0 0 0,0-1 0,0 1 0,0 0 0,0 0-1,0 0 1,2-2 0,-2 3 11,0-1-1,0 1 0,1 0 1,-1-1-1,0 1 0,0 0 1,0 0-1,1 0 1,-1 0-1,0 0 0,0 0 1,1 1-1,-1-1 1,0 0-1,0 0 0,0 1 1,1-1-1,-1 1 0,0-1 1,0 1-1,0 0 1,1 0-1,3 3 28,1 0 1,-2 0-1,1 1 0,0-1 0,-1 1 1,0 0-1,0 1 0,4 5 1,26 54 678,-9-2 505,19 69 1,8 22-71,-51-152-1130,4 11 15,0-1-1,1 0 1,8 13-1,-13-23-23,0-1 0,0 1-1,1 0 1,-1 0 0,0-1-1,1 1 1,-1 0-1,1-1 1,0 0 0,-1 1-1,1-1 1,0 0-1,0 0 1,0 0 0,0 0-1,0 0 1,0 0-1,0 0 1,0-1 0,0 1-1,0-1 1,0 0 0,0 1-1,0-1 1,1 0-1,-1 0 1,3-1 0,-4 1 2,0-1 0,0 1 0,-1 0 0,1-1 0,0 1 0,0-1 0,0 1 0,0-1 0,-1 0 1,1 1-1,0-1 0,-1 0 0,1 1 0,0-1 0,-1 0 0,1 0 0,-1 0 0,1-1 0,5-11-24,0 0 0,-2-1 0,1 1 0,-2-1 0,1-1 0,-2 1 0,1-15-1,2-110-199,-6 120 184,-7-189-590,1 59 67,7 124 338,4 42-45,-2-4 228,10 57 288,42 230 1772,-51-283-1896,2 11 100,11 28 1,-14-48-201,1 0 0,1 0 1,-1-1-1,1 1 0,0-1 0,1 0 1,0-1-1,7 8 0,-11-12-22,1 0 1,-1 0-1,1-1 0,0 1 0,0-1 0,0 0 0,0 0 1,0 1-1,0-1 0,0 0 0,0-1 0,0 1 0,0 0 0,1-1 1,-1 1-1,0-1 0,1 1 0,-1-1 0,0 0 0,1 0 1,-1 0-1,0-1 0,0 1 0,1 0 0,-1-1 0,0 0 1,0 1-1,1-1 0,-1 0 0,0 0 0,0 0 0,0 0 1,0-1-1,0 1 0,0 0 0,-1-1 0,1 0 0,0 1 1,-1-1-1,1 0 0,-1 0 0,2-3 0,7-13 1,-1 0 0,0-1 0,-2-1 0,0 1 0,-1-1 0,-1 0 0,4-40 0,0-147-149,-9 197 141,0-140-607,6 235 1256,29 153-1,-33-229-594,1 9 125,2 12 131,17 55 0,-20-78-300,1 0 1,0 0 0,0 0-1,1 0 1,0 0-1,0-1 1,0 1-1,1-1 1,0 0 0,0-1-1,1 1 1,9 6-1,-12-9 3,1-2 0,-1 1 0,1 0-1,-1-1 1,1 1 0,-1-1-1,1 0 1,0 0 0,0 0-1,0-1 1,-1 0 0,1 1 0,0-1-1,0-1 1,0 1 0,0 0-1,0-1 1,-1 0 0,1 0-1,0 0 1,-1 0 0,1-1 0,-1 1-1,1-1 1,-1 0 0,1 0-1,-1 0 1,0-1 0,0 1-1,0-1 1,-1 1 0,1-1 0,0 0-1,-1 0 1,0 0 0,0-1-1,3-5 1,-1-2 22,0 0 0,0 0 0,-1 0-1,-1-1 1,2-17 0,-1-62 14,-3 74-29,-2-30-95,-2 0 0,-2 1 0,-2 0 0,-19-59 0,24 100 1042,2 14-959,2 17-427,1-19 415,0-1 1,0 1-1,0 0 1,1 0-1,0-1 0,0 0 1,1 1-1,0-1 1,0-1-1,0 1 1,9 8-1,-10-11-15,0 0 0,0 0 0,0-1 1,1 1-1,-1-1 0,1 1 0,0-1 0,0 0 0,0-1 0,0 1 0,0-1 1,0 1-1,0-1 0,0 0 0,0-1 0,1 1 0,-1-1 0,0 0 1,1 0-1,6-1 0,-8 0 23,-1 1 0,0-1 0,0 0 0,0 0 0,0 0 0,0 0 0,0 0 0,-1 0 0,1 0 0,0 0 0,-1-1 0,1 1 0,0-1 0,-1 0 0,0 1 0,2-3 0,0 0 2,-1-1 0,0 1 1,0-1-1,0 0 0,0 1 0,1-10 0,0 0 11,-2 0 0,0 1 0,0-1 0,-2-17 0,0 25-5,0 0 1,0-1-1,-1 1 1,0 1-1,0-1 1,0 0-1,0 0 1,-1 1-1,0-1 1,-1 1-1,1 0 1,-1 0-1,0 0 1,0 1-1,0-1 1,-1 1-1,1 0 1,-1 0-1,0 1 1,-1-1-1,1 1 1,0 0-1,-1 0 1,0 1-1,1 0 1,-11-3-1,14 5 5,0 0 0,0 0-1,0 0 1,0 0 0,0 0-1,0 0 1,0 0 0,0 0 0,0 1-1,0-1 1,0 1 0,0 0 0,0 0-1,0-1 1,0 1 0,0 0 0,1 1-1,-1-1 1,0 0 0,1 0-1,-1 1 1,1-1 0,-1 1 0,1-1-1,0 1 1,0 0 0,0-1 0,-1 1-1,0 3 1,-2 5 10,0 0 0,1 0 0,0 0-1,-2 18 1,-1 7 36,2 0 0,2 1-1,1-1 1,1 1 0,11 66-1,-8-87-34,1 1 0,1-1 0,0 0-1,1-1 1,1 1 0,0-1 0,1-1-1,10 14 1,-12-18-16,1-1-1,-1 0 1,2-1 0,-1 1-1,1-2 1,0 1-1,0-1 1,1 0-1,0 0 1,0-1 0,1-1-1,-1 1 1,12 2-1,-10-4-44,0 0 0,1-1 0,-1-1 0,1 0 0,-1 0 0,23-2-1,-26 0-7,-1 0-1,0-1 0,0 0 0,0 0 0,0 0 0,0-1 0,0 0 0,-1-1 0,1 1 1,-1-1-1,0 0 0,6-6 0,0-2-486,0-1 1,-1 0-1,-1 0 0,-1-1 0,0-1 1,0 0-1,-2 0 0,1 0 1,7-29-1,11-71-7434,-26 115 7952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3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61 795 6643,'0'0'736,"24"-20"716,-9 7-1113,0 2-91,0-2 0,-1 0 0,0-1 0,-1 0 0,-1-1 0,0 0 0,-1-1 0,-1 0 1,15-30-1,-14 17 58,-1 0 0,-1 0 0,-1-1 0,-1 0 0,4-58 0,-11 73-106,1 0 0,-2-1 0,0 1 0,-1 0 0,-1 0 0,0 0 0,-1 0 0,0 1 0,-1-1 0,-1 1 0,0 0 0,-1 1 0,-14-21 0,11 19-82,-1 2-1,-1-1 1,0 2-1,0-1 0,-1 2 1,-1 0-1,-23-15 1,33 24-107,1 0 0,-1 0 0,0 1 0,0-1 0,0 1 0,0 0 0,0 0 1,0 1-1,-7-1 0,9 1 6,0 0 1,0 1-1,0-1 1,0 1-1,0-1 0,0 1 1,0 0-1,1-1 1,-1 1-1,0 0 1,1 0-1,-1 0 0,0 1 1,1-1-1,-1 0 1,1 0-1,0 1 1,-1-1-1,1 1 0,0 0 1,0-1-1,0 1 1,0 0-1,-1 2 0,-2 8 93,0 0-1,0 1 1,1 0-1,1 0 0,-1 14 1,-4 76 123,7 130 1,6-139-81,3 0 0,4 0 0,5-1 1,3-1-1,5-1 0,58 137 0,-68-190-54,2-2-1,2 0 1,30 41 0,-41-64-117,1-2 0,1 1 1,0-1-1,22 16 1,-25-21-44,-1-1 0,1-1 0,0 1 0,1-1 0,-1-1 0,1 0-1,0 0 1,17 3 0,-22-5-78,-1-1 0,1 1 0,0-1 0,0 0 0,-1 0 0,1-1 0,0 1-1,-1-1 1,1 1 0,0-1 0,-1 0 0,1-1 0,-1 1 0,1-1 0,3-1-1,-3-1-354,1 0 0,-1 1 0,0-2-1,0 1 1,0 0 0,-1-1 0,1 0-1,-1 1 1,4-9 0,30-75-10476,-37 88 10935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39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14086,'0'0'1809,"38"167"496,-22-39-1024,-1 27-705,1 17-16,2 4-255,-1-11-257,6-21-64,-1-30 16,0-31-1025,3-39-576,-5-40-2176,-5-22-2322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39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 10965,'9'118'2817,"2"45"-1456,2 35-161,5 21 641,7-1-416,2-13-929,6-33-224,-2-41-272,-4-43-656,-5-44-689,-8-34-2096</inkml:trace>
  <inkml:trace contextRef="#ctx0" brushRef="#br0" timeOffset="1">1 1066 15719,'0'0'480,"120"4"-111,-33-4 431,0 0 48,-5 0-848,-6-8-880,-18-4-5651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5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68 8340,'0'0'6397,"-11"-12"-5727,-35-33-424,45 44-246,0 0 1,0 0 0,-1 0 0,1 0 0,0 0 0,0 1 0,-1-1 0,1 0 0,0 1 0,-1-1 0,1 1 0,0-1 0,-1 1 0,1 0 0,-1 0 0,1 0 0,-1-1 0,1 1 0,-1 0 0,1 1 0,-1-1 0,1 0 0,-1 0 0,1 1 0,0-1 0,-1 1 0,1-1 0,0 1 0,-1 0-1,1-1 1,0 1 0,0 0 0,-1 0 0,1 0 0,0 0 0,-2 2 0,-2 1-28,-11 8 30,0 2 1,1 0-1,0 1 1,1 0-1,1 1 1,0 1-1,1 0 1,1 0-1,1 1 1,0 1-1,2 0 1,0 0-1,1 1 1,1 0-1,-5 27 1,10-35 28,1-12-34,1 1 0,-1-1 1,0 1-1,1-1 0,-1 1 1,0-1-1,1 0 0,-1 1 1,0-1-1,1 1 0,-1-1 1,1 0-1,-1 1 0,1-1 0,-1 0 1,1 0-1,-1 1 0,1-1 1,-1 0-1,1 0 0,0 0 1,-1 0-1,1 0 0,-1 0 1,1 0-1,-1 0 0,1 0 1,-1 0-1,1 0 0,0 0 1,-1 0-1,1 0 0,-1 0 1,1 0-1,-1-1 0,1 1 1,0-1-1,1 1-9,6-2-78,1 0 1,0-1-1,-1 0 1,0-1 0,0 0-1,0 0 1,0-1-1,0 1 1,-1-2-1,0 1 1,0-1-1,-1 0 1,1-1 0,5-7-1,10-15-595,-1 0-1,20-38 0,-25 40 99,-7 10 161,-19 52 1090,-44 62 1242,38-71-1486,1 0-1,1 1 0,-14 38 0,26-58-399,0-1 0,1 1 0,-1-1 0,2 1 0,-1 0 0,1 0 0,0 13 0,0-20-30,0 0-1,0 0 1,0 1-1,0-1 1,1 0-1,-1 1 1,0-1-1,0 0 1,0 0-1,0 0 1,0 1-1,0-1 1,0 0-1,1 0 1,-1 1-1,0-1 1,0 0-1,0 0 1,1 0-1,-1 1 1,0-1-1,0 0 1,0 0 0,1 0-1,-1 0 1,0 0-1,0 0 1,1 0-1,-1 1 1,0-1-1,1 0 1,-1 0-1,0 0 1,0 0-1,1 0 1,8 0-522,0 1 1,0-1-1,1-1 1,-1 0-1,0 0 1,13-4-1,36-15-3385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48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553 108 5923,'0'0'7603,"1"-1"-7064,0 0 0,0 0 0,0 0 0,0 1 0,-1-1 0,1 0 0,0 0-1,-1 0 1,1 0 0,-1-1 0,1 1 0,0-2 0,-6-1-499,-1-1 1,0 1-1,0 0 0,0 0 0,-1 1 1,1 0-1,-1 0 0,0 1 1,-7-3-1,0 2 56,0 1 1,0 0-1,0 0 1,-1 2-1,1 0 0,-16 1 1,-9 1 50,13-3-119,-6 1-51,-50 5 0,71-3 5,0 0 1,0 1-1,0 0 0,1 1 0,-1 0 0,1 1 0,0 0 0,-12 7 0,15-7-9,0 0 1,1 0 0,-1 1-1,1-1 1,0 1-1,0 1 1,1-1-1,0 1 1,0 0 0,1 0-1,0 1 1,0-1-1,0 1 1,1 0-1,0 0 1,1 0-1,0 0 1,0 0 0,0 1-1,1-1 1,1 15-1,0-1-22,0 0 0,7 33 0,-4-43 32,0 0 0,0-1 1,1 1-1,1-1 0,0 0 1,8 13-1,1-2-3,0-1 0,2 0-1,0-1 1,29 27 0,-35-38 5,0 0 1,1-1 0,0 0 0,0-1 0,1 0 0,0-1 0,0 0 0,1-1 0,0-1 0,19 5 0,-13-5-9,0-2 1,0 0-1,0-1 0,0-1 1,0-1-1,0-1 0,-1 0 1,1-1-1,0-2 1,-1 1-1,0-2 0,31-14 1,-27 9 32,-1-1 0,0-1-1,-1-1 1,-1-1 0,0-1 0,-1 0 0,-1-1 0,0-1 0,20-29 0,-27 34 11,-2-1 0,0 1 0,-1-1 0,0-1-1,-1 0 1,0 0 0,4-21 0,-8 27-17,0 0 1,-1 0-1,0 0 0,-1 0 1,0 0-1,0 0 0,-1 0 1,0 0-1,-1 0 1,0 0-1,0 0 0,-1 0 1,0 1-1,-6-13 0,2 10-1,-1 0 0,0 1-1,0 0 1,-1 0 0,0 1-1,-1 0 1,0 1 0,0 0-1,-1 0 1,0 1-1,0 1 1,-21-10 0,9 7-97,0 1 1,0 1 0,-1 0-1,1 2 1,-1 1 0,-26-2-1,40 6 50,-1 0 0,1 0 0,-1 0-1,1 2 1,-1-1 0,1 1-1,0 1 1,-1 0 0,1 0 0,-16 8-1,15-4-64,1-1 0,-1 2 1,1-1-1,1 2 0,-1-1 0,1 1 0,1 1 0,-13 16 0,9-8-701,1-1 1,-16 35-1,21-39-670,2-1 0,-7 25-1,9-26-2072,1 1-1,0 22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348 120 7091,'0'0'9669,"0"-3"-8960,-1 2-639,1 0 0,-1 0 0,0-1 0,1 1-1,-1 0 1,0 0 0,0 0 0,0 0 0,0-1 0,0 1-1,0 1 1,0-1 0,-1 0 0,1 0 0,0 0-1,0 1 1,-1-1 0,1 0 0,0 1 0,-1 0 0,1-1-1,-1 1 1,1 0 0,-2-1 0,-45-5 937,38 5-860,0 1-76,-14-3 12,0 1 1,0 1-1,0 2 1,-31 3 0,50-3-97,0 1 1,0-1 0,1 1 0,-1 0 0,1 0 0,0 0 0,-1 1 0,1-1 0,0 1 0,0 0 0,1 0 0,-1 0 0,1 1-1,-1 0 1,1-1 0,0 1 0,1 0 0,-1 0 0,1 1 0,-1-1 0,1 0 0,0 1 0,1-1 0,-1 1 0,0 5 0,-2 11-60,0 1 0,2-1 1,1 0-1,1 29 1,0-42 70,1 13-6,1-1-1,0 0 1,2 1 0,0-1-1,1-1 1,1 1-1,1-1 1,1 0-1,0 0 1,19 29 0,-20-37-9,0-1 0,1 0 0,0 0 0,1 0 0,0-1 0,0-1 0,1 0 0,0 0 0,1 0 0,0-2 0,0 1 1,0-1-1,1-1 0,0 0 0,0-1 0,0 0 0,0-1 0,19 3 0,-16-5 26,0 0 0,0-1 1,-1-1-1,1 0 0,-1-2 0,1 1 0,-1-2 1,0 0-1,0 0 0,0-1 0,0-1 0,-1 0 1,0-1-1,0-1 0,-1 0 0,0-1 0,0 0 0,-1 0 1,-1-1-1,1-1 0,-1 0 0,-1 0 0,0-1 1,-1 0-1,0 0 0,-1-1 0,0 0 0,-1-1 0,-1 1 1,0-1-1,-1 0 0,3-17 0,-3 14 9,-2 0 1,0 0-1,-2 0 0,1-1 1,-4-17-1,2 25-5,-1 0 0,0 0 1,0 1-1,-2-1 0,1 1 0,-1-1 0,0 1 1,-1 1-1,0-1 0,-8-11 0,-2 3 15,-1 0 0,0 1 0,-1 0 0,-1 1 0,0 1 0,-1 1 0,0 1 0,-1 0 0,-1 2 0,0 0 0,0 1 1,-1 2-1,0 0 0,0 1 0,-35-5 0,49 10-34,1 1 1,-1-1 0,0 1-1,1 1 1,-1-1 0,0 1-1,1 1 1,-1-1 0,1 1-1,-12 5 1,14-4-10,0-1 0,1 2 0,-1-1 0,1 0 1,-1 1-1,1 0 0,0 0 0,1 0 0,-1 0 0,1 1 0,0 0 0,0-1 0,0 1 0,-4 10 0,1 0-61,0 0 0,2 0 0,-1 0 0,2 1-1,0 0 1,1-1 0,0 1 0,2 0 0,-1 0 0,3 17-1,-1-26-108,1 0 0,0 0-1,0 1 1,0-1 0,1 0-1,-1-1 1,2 1 0,-1 0-1,1-1 1,5 7 0,-4-8-237,-1 0 1,1 0 0,0-1 0,0 0 0,0 0 0,1 0 0,-1-1 0,1 1 0,0-2 0,0 1 0,0 0 0,13 2 0,5 0-4899,41 3 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53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83 5747,'0'0'10815,"-4"-13"-9142,-10-37-550,14 49-1033,0 0 0,0 0 0,0 0 0,0 0 0,-1 0 0,1 0 0,0 0 0,-1 0 0,1 0 0,-1 0 0,1 0 0,-1 0 0,1 1 0,-1-1 0,1 0 0,-1 0 0,0 0 0,0 0 0,-2-1 857,3 5-669,1 13-359,1 0 1,1-1 0,0 1-1,1-1 1,8 22-1,8 29 86,3 84 101,5 19-775,-22-149 338,-3-14-1608,-1-45-13329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53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0 422 11477,'0'0'7887,"25"-21"-7743,73-58 310,142-88 1,-187 137-328,2 1 0,59-20 0,-85 39-380,0 1-1,1 1 1,0 1 0,0 2-1,1 1 1,32 1 0,-57 3-184,-2 0-738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54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11845,'0'0'7188,"24"144"-7076,1-63 160,-3 3-80,-2-4 96,0-6-288,-4-12-336,-5-20 160,-2-17-881,-2-17-127,-3-8-1970,-2-25-2624,-2-19-1281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54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35 230 8516,'0'0'11045,"-2"-1"-10442,-1-2-548,1 1 0,0-1 0,0 1 0,0-1 1,1 0-1,-1 1 0,1-1 0,-1 0 0,1 0 0,0 0 0,0 0 0,0-1 1,0-3-1,-6-46-67,6 36 12,0 6-41,0 0-1,1-1 1,0 1-1,2-12 1,-1 21 23,-1 0 0,0 0 1,1-1-1,-1 1 0,1 0 0,0 0 1,0 0-1,0 0 0,0 1 0,0-1 1,0 0-1,0 0 0,1 1 0,-1-1 1,1 0-1,-1 1 0,1-1 0,-1 1 1,1 0-1,0 0 0,0 0 0,0 0 1,0 0-1,0 0 0,0 0 0,0 0 1,2 0-1,6 0-20,0 0 0,1 0 0,-1 1 0,0 1 1,0 0-1,1 0 0,-1 1 0,0 0 0,0 1 0,-1 0 0,1 1 1,-1-1-1,10 7 0,13 7 188,-2 2 0,38 29 0,13 19 278,-72-59-252,0 2 0,0-1 1,-1 1-1,0 1 1,12 21-1,-17-26-17,-1 0 1,0-1-1,0 1 1,1 10-1,-2-14-104,-1 0 0,0 0-1,0 1 1,1-1-1,-1 0 1,0 0-1,-1 0 1,1 1-1,0-1 1,-1 0-1,1 0 1,-1 0-1,0 0 1,0 1-1,-1 2 1,-1-2-38,0-1 0,0 1-1,-1-1 1,1 1 0,0-1 0,-1 0-1,0-1 1,1 1 0,-1-1 0,0 1 0,0-1-1,-6 1 1,-50 5-198,49-6 64,-11 0-335,-39-2-1,54 1 341,1-1-1,0 0 0,-1 0 0,1-1 1,0 0-1,0 0 0,0-1 0,0 1 1,1-1-1,-11-7 0,16 10 96,0 0 0,0 0 0,0 0-1,0 0 1,0-1 0,0 1 0,0 0 0,0 0 0,0 0 0,0 0 0,0 0-1,0 0 1,0 0 0,0 0 0,0-1 0,0 1 0,0 0 0,0 0-1,0 0 1,0 0 0,0 0 0,0 0 0,0 0 0,0 0 0,0-1 0,0 1-1,0 0 1,0 0 0,0 0 0,0 0 0,0 0 0,0 0 0,0 0-1,0 0 1,0 0 0,0-1 0,1 1 0,-1 0 0,0 0 0,0 0 0,0 0-1,0 0 1,0 0 0,0 0 0,0 0 0,0 0 0,0 0 0,1 0 0,-1 0-1,0 0 1,0 0 0,0 0 0,0 0 0,0 0 0,0 0 0,0 0-1,1 0 1,-1 0 0,0 0 0,0 0 0,0 0 0,0 0 0,0 0 0,0 0-1,16-2-281,21 1 333,-36 1-58,15 1 40,0 1 0,0 0 0,0 1 1,0 1-1,-1 0 0,28 12 0,87 49 374,-127-63-378,13 7 163,4 1 1,-1 1-1,0 1 1,20 16 0,-35-24-140,0-1 0,0 1 1,0 0-1,0 1 0,-1-1 1,0 0-1,0 1 1,0 0-1,0 0 0,-1-1 1,0 2-1,0-1 0,0 0 1,-1 0-1,1 1 0,-1-1 1,0 0-1,0 7 0,-2-8-5,1 0-1,-1 0 0,0 0 1,0-1-1,0 1 1,-1 0-1,1-1 0,-1 1 1,0 0-1,0-1 0,0 0 1,0 0-1,-1 1 1,1-1-1,-1-1 0,0 1 1,0 0-1,0-1 0,-5 4 1,-7 4 21,0-1 0,-1 0 0,-18 7 1,6-4-125,-2-1 1,1-2 0,-2 0-1,1-2 1,-1-2-1,0 0 1,-43-1 0,74-4 54,0 0 1,-1 1 0,1-1-1,0 0 1,-1 0 0,1-1-1,-1 1 1,1 0 0,0 0-1,-1 0 1,1 0 0,0 0-1,-1 0 1,1 0 0,0 0-1,0-1 1,-1 1 0,1 0 0,0 0-1,-1 0 1,1-1 0,0 1-1,0 0 1,-1 0 0,1-1-1,0 1 1,0 0 0,0-1-1,-1 1 1,1 0 0,0-1-1,0 1 1,0 0 0,0-1-1,0 1 1,0 0 0,0-1-1,0 1 1,0 0 0,0-1-1,0 1 1,0 0 0,0-1-1,0 1 1,0 0 0,0-1-1,0 1 1,0 0 0,0-1-1,1 0 1,-1 0-133,0-3-65,1 0 1,-1 1-1,1-1 0,0 0 1,0 1-1,0-1 0,1 1 0,-1-1 1,1 1-1,3-5 0,24-31-2597,-21 29 1767,31-36-4785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55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7043,'0'0'13174,"-14"10"-12806,14 26-368,12 18 0,-1 15 401,0 5-273,-2-2 96,2-10-224,-2-8-1265,2-14-592,0-18-2096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5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6611,'0'0'5461,"15"-17"-4991,43-56-182,-56 70-229,0 0 0,0 0 0,0 0 0,-1-1 0,1 1 0,-1 0 0,0-1 0,2-5 0,-3 8-39,0 0-1,0 0 0,0 0 1,0 0-1,0 0 0,0 0 0,0 0 1,0 0-1,-1 0 0,1 0 1,0 0-1,-1 0 0,1 1 1,0-1-1,-1 0 0,1 0 0,-1 0 1,1 0-1,-2-1 0,0 1 33,-1-1-1,1 1 0,0 0 0,0 0 1,-1 0-1,1 0 0,-1 0 0,1 0 1,-1 1-1,1-1 0,-1 1 0,1 0 0,-1 0 1,-3 0-1,5 0-2,0 0-1,0 0 1,0 1-1,0-1 1,0 0 0,0 1-1,0-1 1,0 1 0,0-1-1,0 1 1,1-1 0,-1 1-1,0-1 1,0 1-1,0 0 1,1-1 0,-1 1-1,0 0 1,1 0 0,-1 0-1,1 0 1,-1 0-1,1-1 1,-1 1 0,1 0-1,-1 0 1,1 0 0,0 0-1,0 0 1,-1 0-1,1 0 1,0 2 0,0 37-113,0-34 126,0-5-132,0 0-1,0 0 1,0 0 0,0 0-1,0 0 1,0 0-1,1 1 1,-1-1-1,0 0 1,1 0-1,-1 0 1,1 0-1,-1 0 1,1 0-1,-1 0 1,1 0-1,0 0 1,-1-1-1,1 1 1,0 0 0,0 0-1,0 0 1,0-1-1,0 1 1,0 0-1,0-1 1,0 1-1,1 0 1,12 0-4562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1:1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0 252 6419,'0'0'8804,"6"0"-8318,-1 0-361,-2 0-77,0-1 0,0 1 0,0 0 0,0 0 0,0 1 0,0-1 0,0 0 0,0 1 0,0 0 0,0 0 0,0 0 0,0 0 0,-1 0 0,5 3 0,4 6 113,-1 0 0,0 1 0,0 0 0,-2 0 0,1 1 0,-1 0 0,9 21 0,0 5 18,16 56 0,-33-93-184,1 0 1,-1 0-1,1 0 0,-1 0 0,1 0 0,-1-1 0,1 1 0,0 0 1,-1 0-1,1 0 0,0-1 0,-1 1 0,1 0 0,0-1 0,0 1 1,0-1-1,0 1 0,0-1 0,0 1 0,0-1 0,0 0 0,0 0 1,0 1-1,0-1 0,0 0 0,0 0 0,0 0 0,0 0 0,0 0 1,0 0-1,0 0 0,0 0 0,1-1 0,4 0-7,-1 0-1,1-1 1,-1 0-1,1 0 1,7-5-1,27-16 254,50-40-1,-49 34 160,283-187 2017,-269 184-2250,1 3 1,1 2-1,1 2 1,70-18-1,-112 38-252,-1 2-1,1 0 0,0 0 0,0 1 0,26 1 1,-41 1-7,0 0 1,1 0 0,-1 0 0,1 0 0,-1 1 0,0-1 0,1 0 0,-1 0 0,0 1 0,1-1 0,-1 1 0,0 0 0,0-1-1,0 1 1,1 0 0,-1-1 0,0 1 0,0 0 0,0 0 0,1 2 0,-1-1-215,0 1 0,0-1 0,0 1 0,0 0 0,-1-1 0,1 1 0,-1 0 0,0-1 0,0 4 0,1 37-6746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1:17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7876,'0'0'9134,"2"1"-8939,8 7-116,-1 0-1,0 0 1,0 1-1,-1 1 0,0-1 1,-1 1-1,0 1 1,9 16-1,2 10 247,15 48-1,-16-38-139,-15-43-185,-1-1 0,1 1 0,-1 0 0,1-1 0,0 0 0,0 1 0,1-1 0,-1 0 1,1 0-1,-1 0 0,1-1 0,3 4 0,-3-5-11,-1 0 0,1 0-1,-1 0 1,1 0 0,0 0 0,-1-1 0,1 1 0,0-1-1,-1 1 1,1-1 0,0 0 0,0 0 0,-1-1 0,1 1-1,0 0 1,0-1 0,-1 0 0,6-1 0,8-5 51,0-1 0,0 0 0,-1-1 0,0 0 0,0-2 0,21-19 0,-19 17 99,63-53 789,196-145 1114,-238 185-1864,2 2 0,0 2 0,2 2 0,0 1 1,60-17-1,-88 31-185,1 1 0,0 1 1,0 1-1,27-2 0,-39 4-47,0 0 0,-1 0 0,1 1 0,0-1 0,-1 0 0,1 1 0,0 0 0,-1 0 1,1 0-1,-1 0 0,1 0 0,-1 0 0,0 1 0,1-1 0,-1 1 0,0-1 0,0 1 0,0 0 0,0 0 0,0 0 0,0 0 0,-1 0 0,1 1 0,-1-1 0,1 0 0,-1 1 0,0-1 0,0 1 0,0-1 0,0 1 0,0 4 0,1 2-566,-1 0-1,-1 1 1,1-1 0,-2 1 0,-1 14-1,-15 59-8148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0 10213,'0'0'5258,"-23"14"-4428,-78 47-443,85-51-183,1 2 1,0 0-1,1 1 1,1 0 0,0 1-1,1 1 1,-12 18-1,6-9 57,3-4 187,-25 43 0,37-56-437,-1 1 1,1 0-1,0-1 1,0 1-1,1 0 1,0 1-1,1-1 1,0 0-1,-1 16 1,3-22-38,-1 1 0,1-1 0,-1 0 0,1 0 0,0 1 0,0-1 0,0 0 0,0 0 0,0 0 0,0 0 0,1 0 0,-1-1 0,1 1 0,-1 0 0,1 0 0,0-1 1,0 0-1,0 1 0,0-1 0,-1 0 0,2 0 0,-1 1 0,0-2 0,0 1 0,0 0 0,0 0 0,1-1 0,-1 1 0,3-1 0,10 3-906,0-1 0,0-1 0,20 0 0,-28-1 92,31 0-5149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1:5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0 266 2865,'0'0'16512,"0"0"-16451,1 0 0,-1 0 0,0 0 0,1 0 0,-1 0 0,0 0 0,1 0 0,-1 0 0,0 0 0,1 0 0,-1 0 0,0 0 0,1 0 0,-1 0 0,0 0 0,0 0 0,1 0 1,-1 1-1,0-1 0,1 0 0,-1 0 0,0 0 0,0 1 0,1-1 0,-1 0 0,0 0 0,0 1 0,0-1 0,1 0 0,-1 0 0,0 1 0,0-1 0,0 0 0,0 1 0,0-1 0,0 0 0,1 0 0,-1 1 0,0-1 0,0 1 0,13 34-374,14 52 0,-20-58 290,2 0-1,1-1 1,21 42-1,-30-68 5,0 0 1,0 0-1,0 0 1,0 0-1,0 0 1,1 0-1,-1-1 1,1 1-1,0 0 1,-1-1-1,1 1 1,0-1-1,0 0 0,0 0 1,0 1-1,0-1 1,0-1-1,0 1 1,0 0-1,0 0 1,0-1-1,1 1 1,-1-1-1,0 0 1,0 0-1,1 0 0,-1 0 1,0 0-1,0 0 1,1 0-1,-1-1 1,0 1-1,0-1 1,0 0-1,1 1 1,-1-1-1,0 0 1,3-2-1,10-8 6,0 0 0,0 0 0,-1-1 0,13-15 0,6-5 46,36-29 183,2 3 0,3 3 0,86-48 0,-99 69-117,2 3-1,1 2 1,1 3 0,113-29 0,-155 49-62,1 2-1,0 0 1,0 1 0,48 1-1,-66 3-129,1 0 0,-1 0-1,1 0 1,-1 1 0,1 0-1,-1 0 1,0 0 0,0 1-1,10 6 1,-13-7-127,1 1 1,-1 0-1,0 0 1,0 0-1,0 1 1,0-1-1,-1 0 1,0 1-1,1 0 1,-1 0-1,0 0 1,-1 0-1,1 0 0,-1 0 1,1 0-1,-1 5 1,1 4-2553,0 1 0,-1 22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1:5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320 196 3057,'0'0'15680,"-7"0"-14784,3 1-864,1-1 1,0 1-1,-1 0 1,1 0-1,0 0 1,0 1-1,0-1 1,0 1-1,0-1 1,0 1-1,-3 3 0,2-3-64,1 1-1,-1-1 0,1 0 0,-1 0 0,0 0 1,0 0-1,0-1 0,0 0 0,-6 2 0,5-3-33,1 1 0,-1-1-1,0 0 1,0-1 0,0 1-1,0-1 1,1 0 0,-1 0 0,0 0-1,1 0 1,-1-1 0,1 0-1,-1 0 1,-4-4 0,3 2 13,1 0-1,-1-1 1,1 0 0,1 0 0,-1-1 0,1 1 0,0-1 0,0 0-1,-3-7 1,3 4-5,0 0-1,0-1 1,1 1-1,0-1 1,1 1-1,0-1 1,0 0-1,1 0 1,0 0-1,1 0 1,0 0-1,3-19 1,-2 29 49,-1-1 1,0 0-1,1 0 1,-1 0-1,1 1 1,-1-1-1,1 0 1,-1 1-1,1-1 1,0 0-1,-1 1 0,1-1 1,0 1-1,0-1 1,-1 1-1,1-1 1,0 1-1,0 0 1,-1-1-1,1 1 1,0 0-1,0 0 0,0 0 1,0-1-1,0 1 1,0 0-1,-1 0 1,1 0-1,0 0 1,0 0-1,0 1 1,0-1-1,1 0 0,1 1-4,0-1 0,0 1-1,-1 0 1,1 0 0,0 0-1,0 0 1,-1 0 0,1 0-1,-1 1 1,3 1-1,2 5 21,0-1 1,-1 1-1,0 1 0,-1-1 0,1 1 0,-2 0 0,1 0 0,5 17 0,-4-6 68,0 0-1,-1 0 1,2 29 0,-3 95 1006,-4-108-705,0-28-302,0 1 0,-1-1 0,0 0 0,-1 0 0,1 0 0,-2 0 1,1 0-1,-5 9 0,6-13-66,-1-1 1,0 0-1,0 0 1,0 0-1,0 0 1,0 0-1,-1 0 1,1-1-1,-1 1 1,0-1-1,0 0 1,0 0-1,0 0 1,0 0 0,0 0-1,-1 0 1,1-1-1,0 0 1,-1 0-1,-5 1 1,2-1-120,0 0 1,-1-1 0,1 0 0,-1 0 0,1-1-1,-1 0 1,1 0 0,0-1 0,0 0-1,-1 0 1,1-1 0,1 0 0,-1 0 0,0 0-1,1-1 1,0 0 0,-1-1 0,-9-8-1,83 81-999,-46-44 1234,49 41 1,-54-52 32,2-1 0,0-1 0,29 14 0,-36-20-416,0-1 0,1 0 0,-1-1 0,1 0 0,0 0 0,0-2 0,19 2 0,-8-3-4748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2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3666,'0'0'13192,"1"16"-11343,4-4-1841,-1-1-1,2 0 0,-1 0 1,13 17-1,5 11 52,-7-5 90,-9-18-104,0-1 0,1 1 0,12 15 0,-17-27-49,0-1 0,0 1 0,0-1 0,0 1 0,0-1 0,1 0 0,0-1 0,0 1 0,-1-1 0,1 1 0,1-1 0,-1 0 0,0-1 1,0 1-1,1-1 0,7 2 0,0-2 9,1 0-1,-1-1 1,0 0 0,1-1 0,-1 0 0,1-1-1,-1-1 1,19-6 0,1-3 258,57-30-1,153-97 1157,101-49-1219,-311 174-220,0 1 0,44-11 0,-61 20-167,-1 1 0,1 1 1,-1 1-1,1 0 0,0 0 0,-1 2 0,26 3 0,-35-3-33,-1 0-1,1 0 1,-1 0-1,1 1 1,-1-1-1,0 1 1,0 0-1,0 1 1,0-1-1,7 6 1,-6-2-460,0-1 0,-1 1 1,0-1-1,0 1 0,5 12 1,-8-16 547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4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5106,'-1'1'16408,"0"5"-16391,0 1 1,-1-1 0,1 0-1,-7 11 1,1 3-10,-15 39-184,2 2 0,3 1 1,3 0-1,3 1 0,2 0 1,0 88-1,9-148 144,0 0 0,0 0-1,1 0 1,-1 0 0,1 0 0,0 0-1,-1 0 1,1 0 0,1 0 0,-1-1 0,0 1-1,1 0 1,-1-1 0,1 1 0,0 0-1,2 2 1,0-2-1,-1 0 0,1 0 0,-1-1-1,1 0 1,0 1 0,0-1 0,0 0 0,0-1-1,1 1 1,4 0 0,11 2-17,-1-1 0,1-2 0,0 0 0,24-2 0,-17 1 79,142-10 82,0 0-435,-164 10 115,-4-1 21,0 1 1,1 0-1,-1 0 1,0 0-1,1 0 1,-1 0-1,0 0 1,1 0-1,-1 1 1,0-1-1,0 0 1,1 1-1,-1-1 1,0 1-1,0-1 1,0 1-1,1 0 1,-1-1-1,2 3 1,-2 8-5171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7764,'0'0'3537,"118"-8"-2784,-63 8 751,-1 0-223,-3 0-961,-6 0-320,-12 2-1601,-17 8-1808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5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3890,'0'0'8868,"132"-26"-7203,-63 18 31,0 4-623,-2 4-625,0 0-448,2 0-1136,-9 10-3539,-7 14-7154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5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8340,'0'0'8564,"67"138"-7812,-32-74-656,-3-2 304,-3-2-400,-5-9-112,1-11-400,-3-10-913,-6-14-768,-3-14-1792</inkml:trace>
  <inkml:trace contextRef="#ctx0" brushRef="#br0" timeOffset="1">324 0 9236,'0'0'12022,"-87"107"-11958,45-45-304,-3 10 64,7 0-721,3-8-127,8-10 367,14-13-143,4-15-1857,9-8-577,0-10 1201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173 149 3618,'0'0'6232,"-7"-19"-4583,-22-59-161,28 74-1204,-1-1-1,0 1 1,0 0-1,0 0 0,0 0 1,-1 0-1,0 0 1,-6-6-1,7 8 66,1 1 0,-1 0 0,0 1 0,0-1 0,0 0 0,0 0 0,1 1 0,-1-1 0,0 1-1,0 0 1,0-1 0,0 1 0,0 0 0,-4 0 0,5 1-322,0-1 0,0 1-1,0 0 1,0-1 0,0 1 0,0 0-1,0-1 1,0 1 0,0 0 0,0 0 0,0 0-1,0 0 1,1 0 0,-1 0 0,0 0-1,1 0 1,-1 0 0,1 1 0,-1 0-1,-12 31-56,10-26 56,-8 25-89,2 1 1,1 0-1,1 1 0,2-1 1,2 1-1,1 0 0,4 59 1,-2-88 33,1 0 0,-1 0 1,1 0-1,1 0 0,-1 0 1,1-1-1,0 1 0,0 0 1,0-1-1,0 1 0,1-1 1,0 0-1,0 0 0,0 0 1,1 0-1,-1 0 0,1-1 1,0 1-1,8 4 0,-5-3-89,1-1-1,0-1 0,0 1 0,0-1 1,0-1-1,1 0 0,-1 0 0,1 0 1,-1-1-1,1-1 0,8 1 0,-13-1-47,0 0-1,0-1 0,0 1 0,0-1 1,0 0-1,0 0 0,-1 0 1,1 0-1,0-1 0,-1 1 0,1-1 1,-1 0-1,6-5 0,-4 3-644,0 0 0,-1-1 0,0 0 0,0 0 0,0 0 0,0-1 0,5-11 0,12-37-8946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0 179 5923</inkml:trace>
  <inkml:trace contextRef="#ctx0" brushRef="#br0" timeOffset="1">0 179 5923,'67'121'1390,"-65"-118"-1316,0 0 0,0 0 0,0 0 0,0-1 0,0 1 0,0-1 0,1 0 0,-1 0 1,1 0-1,4 3 0,-5-5 18,-1 1 0,1-1 1,-1 1-1,1-1 0,0 0 1,-1 1-1,1-1 0,-1 0 1,1 0-1,0 0 0,2-1 1,5 0 542,-5 1-407,0 0 0,-1-1 0,1 1 0,-1-1 0,1 0 0,-1 0 0,1 0 0,-1 0 0,0 0 0,1-1 0,-1 0 0,0 0 0,0 0-1,0 0 1,4-4 0,-2 2-42,-1-2 0,1 1 0,-1-1 0,0 1 0,-1-1 0,1 0 0,4-11 0,-2 0-58,0-1 0,-1 1-1,-1-1 1,-1 0 0,2-25 0,-5 34-101,1 1 1,-1 0 0,0 0 0,-1 0 0,0-1 0,-1 1-1,-2-10 1,3 15-3,0 1 0,0-1-1,-1 1 1,1-1-1,-1 1 1,1-1 0,-1 1-1,0 0 1,0 0 0,0 0-1,0 0 1,0 0-1,-1 0 1,1 0 0,0 1-1,-1 0 1,1-1 0,-1 1-1,0 0 1,1 0-1,-1 0 1,0 0 0,-4 0-1,5 1 0,0-1 0,0 1 0,0 0 0,0 0 0,0 0 0,0 0 0,0 0 0,0 0 0,1 1-1,-1-1 1,0 0 0,0 1 0,0 0 0,0-1 0,1 1 0,-1 0 0,0 0 0,1 0 0,-1 0 0,0 0 0,1 1-1,-1-1 1,1 0 0,0 1 0,0-1 0,-3 3 0,1 2 47,0 1 1,0-1-1,1 0 0,-1 1 0,1-1 1,-1 10-1,-5 32-73,2 1 0,3 1 0,3 73 0,1-109-19,0 1 1,0 0 0,1-1-1,1 1 1,0-1-1,1 1 1,1-1-1,8 18 1,-10-27-37,0 0-1,0 0 1,0 0-1,1 0 1,0-1-1,0 1 1,0-1-1,0 0 1,1 0-1,0 0 1,0-1-1,0 0 1,0 0-1,0 0 1,1-1-1,-1 1 1,1-1-1,-1 0 1,1-1-1,0 0 1,0 0-1,0 0 1,7 0-1,-9-1-68,1 0-1,-1 0 0,1 0 0,-1-1 0,1 0 0,-1 0 0,1 0 1,-1 0-1,0-1 0,0 1 0,0-1 0,0 0 0,0 0 1,0-1-1,4-3 0,-2 0-485,1 0 1,-2 0 0,1 0-1,-1-1 1,0 0 0,0-1-1,5-10 1,20-53-6179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0 390 7860,'0'0'3297,"20"9"-1109,-6-1-1833,1-2 1,0 0-1,25 7 1,-38-13-318,-1 1 0,1-1 0,0 0 0,0 0 0,0-1-1,0 1 1,0 0 0,0-1 0,-1 1 0,1-1 0,0 1 0,0-1 0,-1 0 0,1 0 0,0 0 0,-1 0 0,1 0 0,-1 0 0,1 0 0,-1-1 0,1 1 0,-1 0 0,0-1 0,0 1 0,2-4 0,1-2 113,0 0 0,-1-1 0,0 1 0,3-12 0,-3 11-28,3-13-29,-1-1 1,-1 1 0,0-1-1,-2 0 1,0-35 0,-2 45-52,-1 0 0,0 0 1,-1 0-1,0 0 1,-1 0-1,0 1 0,-1 0 1,0-1-1,-1 1 0,0 1 1,-11-18-1,15 27-28,0-2-2,-1 1 0,1 0 0,-1-1-1,1 1 1,-1 0 0,0 0 0,0 0-1,0 0 1,0 1 0,0-1 0,-1 0-1,1 1 1,0 0 0,-1-1 0,1 1-1,-5-1 1,6 2 8,1 0 0,0 0 0,-1 0 0,1 1 0,-1-1 0,1 0 0,0 0 0,-1 1 0,1-1 0,0 0 0,-1 0 0,1 1 0,0-1 0,-1 0 0,1 1 0,0-1 0,0 1 0,-1-1 0,1 0 0,0 1 0,0-1 0,0 1 0,0-1 0,-1 0 0,1 1 0,0-1 0,0 1 0,0-1 0,0 1 0,0-1 0,0 1 0,0-1 0,0 0 0,0 1 0,0-1 0,1 2 0,-3 110 654,3-56-678,2 59-36,5 0-1,6-1 1,42 172-1,-53-273-16,38 129-621,-35-127 624,0-1 0,1 0 1,0-1-1,1 0 0,0 0 1,1 0-1,14 15 0,-20-25-15,0 0-1,1-1 0,-1 1 0,0-1 1,1 1-1,-1-1 0,1 0 1,0 0-1,0 0 0,0-1 0,0 1 1,8 1-1,-10-3-122,0 0 0,0 0 1,1 0-1,-1 0 0,0-1 0,0 1 0,0 0 0,0-1 1,0 0-1,0 1 0,0-1 0,0 0 0,0 0 1,0 0-1,0 0 0,0 0 0,0-1 0,-1 1 0,1 0 1,0-1-1,-1 0 0,0 1 0,1-1 0,-1 0 1,0 0-1,2-3 0,3-8-1497,-1 1 0,6-24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26 129 5763,'0'0'4268,"3"18"-2678,1 3-1043,9 30 0,-12-49-509,0-1 0,-1 1 0,1-1 0,0 1 0,0-1-1,0 1 1,0-1 0,0 0 0,0 1 0,0-1 0,0 0 0,1 0 0,-1 0 0,0 0-1,1 0 1,-1 0 0,1 0 0,-1-1 0,1 1 0,-1 0 0,1-1 0,-1 1-1,1-1 1,0 1 0,-1-1 0,1 0 0,0 0 0,-1 0 0,1 0 0,0 0-1,0 0 1,1-1 0,5 1 187,3 1 33,0-1-1,-1-1 0,1 0 1,-1 0-1,16-5 0,-20 5-218,0-2 1,0 1-1,-1-1 0,1 0 0,-1 0 0,0-1 0,0 1 0,0-1 0,0 0 1,7-9-1,-5 5-25,0-1-1,-1-1 1,0 1 0,0-1 0,-1 0 0,-1 0 0,0 0-1,0-1 1,-1 1 0,0-1 0,-1 0 0,0 0 0,-1 0-1,0 0 1,-1-15 0,0 25-23,0 1 0,0-1-1,0 0 1,0 0 0,-1 1 0,1-1-1,0 0 1,-1 1 0,1-1 0,0 0-1,-1 1 1,1-1 0,-1 1 0,1-1-1,-1 1 1,1-1 0,-1 1 0,0-1-1,1 1 1,-1-1 0,1 1 0,-1 0-1,0-1 1,0 1 0,1 0 0,-1-1-1,0 1 1,1 0 0,-1 0 0,0 0-1,0 0 1,1 0 0,-1 0-1,0 0 1,0 0 0,1 0 0,-3 0-1,-1 1-4,0-1-1,0 1 0,0 0 0,0 0 0,-1 0 0,-3 2 0,-3 2 18,1 2 0,0-1 0,0 1-1,0 1 1,1-1 0,-11 13 0,-48 59 100,49-56-15,2 0 0,-21 41 0,33-56-67,1 0 0,1 0 0,-1 1 1,1-1-1,1 1 0,0 0 0,0 0 0,0-1 0,1 1 0,1 0 0,-1 0 0,3 16 1,-1-24-51,-1 0 1,1 0-1,0 0 1,0 0-1,-1-1 1,1 1-1,0 0 1,0 0 0,0-1-1,0 1 1,0-1-1,0 1 1,0-1-1,0 0 1,0 1 0,0-1-1,0 0 1,0 1-1,1-1 1,-1 0-1,0 0 1,0 0-1,0 0 1,0 0 0,0 0-1,2-1 1,32-3-2195,4-7-1501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7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0 580 112,'10'17'3391,"35"55"-1804,-43-69-1391,0 0 0,0 0 0,0-1-1,1 1 1,-1-1 0,1 1 0,-1-1-1,1 0 1,0 0 0,0 0-1,-1 0 1,2 0 0,-1-1 0,0 1-1,0-1 1,0 0 0,1 0 0,-1 0-1,0-1 1,1 1 0,-1-1 0,7 1-1,-7-2-37,1 0-1,-1 0 0,1 0 1,-1 0-1,0-1 0,1 1 1,-1-1-1,0 0 0,0 0 1,0 0-1,0 0 0,-1 0 1,1-1-1,0 1 0,-1-1 1,0 0-1,0 0 0,3-4 1,4-9 90,0-1 0,-1-1 0,-1 1 0,-1-1 0,0 0 0,-2 0 0,4-28 0,-3 2 18,-2 0 0,-2-48 0,-2 68-211,-2 0-1,0 1 1,-1-1-1,-1 1 1,-10-27-1,10 37-16,-1 0 1,0-1-1,0 2 0,-1-1 1,-1 1-1,0 0 0,-1 1 0,0 0 1,-18-16-1,7 14 322,19 13-322,0-1 0,1 1 0,-1 0 0,1 0 1,-1 0-1,0 0 0,1 0 0,-1 0 0,1 0 0,-1 0 1,0 1-1,1-1 0,-1 0 0,1 0 0,-1 0 1,1 1-1,-1-1 0,0 0 0,1 0 0,-1 1 1,1-1-1,0 1 0,-1-1 0,1 0 0,-1 1 0,1-1 1,-1 1-1,1-1 0,0 1 0,-1-1 0,1 1 1,0-1-1,0 1 0,-1-1 0,1 1 0,0 0 1,0-1-1,0 2 0,-5 19 208,2 0-1,1 1 1,0 0 0,2 24-1,0-15-227,-3 70 80,5-1 1,20 136 0,-9-166-66,3 0-1,3-1 1,44 107 0,-55-160-28,0 1 0,1-1 1,14 19-1,-20-30-142,0-1 0,1 0-1,0 0 1,0 0 0,0 0 0,1-1 0,-1 0 0,1 1 0,-1-2 0,1 1 0,0-1-1,0 1 1,1-1 0,8 2 0,-12-4-57,0 1-1,0-1 1,0 0 0,-1 1-1,1-1 1,0 0 0,0 0 0,0-1-1,0 1 1,0 0 0,0-1-1,0 1 1,0-1 0,-1 1-1,1-1 1,0 0 0,3-1-1,-1-3-480,0 1-1,0-1 0,0 0 0,0 1 1,-1-2-1,4-6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7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19 533 1873,'0'0'7192,"18"-20"-6002,-8 8-1006,-1 4-110,-1-1 0,0 0 0,0-1 0,-1 0 1,-1 0-1,1 0 0,-2-1 0,1 0 0,-2 0 0,1-1 1,-2 1-1,1-1 0,2-23 0,-3 0 60,-3 0 0,-4-45 0,3 67-128,-1 0-1,-1 0 1,0 0-1,-1 0 0,0 0 1,-1 1-1,-1 0 1,0 0-1,-8-12 0,12 21 59,1 0-1,-1 0 0,0 0 0,0 0 0,-1 0 1,1 1-1,-1-1 0,1 1 0,-1 0 0,0 0 1,1 0-1,-1 0 0,0 0 0,0 0 0,-1 1 0,1 0 1,0 0-1,-6-2 0,9 3-7,-1 0 1,0 0-1,1 0 1,-1 0-1,0 0 1,1 0-1,-1 0 1,1 0-1,-1 0 0,0 0 1,1 0-1,-1 1 1,0-1-1,1 0 1,-1 0-1,1 1 1,-1-1-1,1 0 0,-1 1 1,1-1-1,-1 0 1,1 1-1,-1-1 1,1 1-1,-1-1 1,1 1-1,-1-1 0,1 1 1,0-1-1,0 1 1,-1 1-1,-2 9 194,0 1-1,1 0 0,0 1 1,1-1-1,0 0 1,2 22-1,-1-10-202,2 19 103,1 0 0,1 0 0,3 0 0,2-1-1,1 0 1,2 0 0,2-1 0,2-1 0,2 0 0,43 71 0,-53-100-113,0 0 0,1 0 0,17 16 0,-22-23 9,1-1 0,-1 1 0,1-1 0,0 0 0,0 0 0,1 0 0,-1-1 0,0 0-1,1 0 1,10 2 0,-14-4-45,0 1 0,0-1 0,-1 0 0,1 0 0,0 0 0,0 0 0,-1-1-1,1 1 1,0 0 0,0-1 0,-1 1 0,1-1 0,0 0 0,-1 1 0,1-1-1,-1 0 1,1 0 0,-1 0 0,1 0 0,-1 0 0,0 0 0,0-1 0,1 1-1,-1 0 1,0-1 0,0 1 0,0-1 0,0 1 0,-1-1 0,1 1 0,1-4-1,1-3-61,0-1 0,-1 0 0,0-1 0,1-15 0,0-21-499,-1 0 1,-3 0-1,-9-62 1,-19-53-4068,22 129 3686,1 9 252,1 1 1,1-1 0,-2-34-1,18 91 3808,85 270 5018,-85-262-7571,33 80-1,-44-153-741,-1-62-646,1-132-6952,-1 217 7215,0-4-32,1 1 0,0 0 0,3-16 0,-3 25 588,-1 0 0,1 0 0,-1 0 0,1 0 0,0 0 0,0 0 0,0 0 0,0 0 0,0 1 0,0-1 0,0 0 0,0 1 0,1-1 0,-1 1 0,1-1 0,-1 1 0,1-1 0,0 1 0,0 0 0,-1 0 0,1 0 0,0 0 0,0 0 0,3 0 0,-3 0 46,-1 1-1,0 0 1,0 0 0,0 0 0,0 0 0,0 0-1,0 0 1,0 0 0,0 0 0,0 1 0,0-1 0,0 0-1,0 1 1,0-1 0,0 1 0,0-1 0,0 1-1,0-1 1,0 1 0,-1-1 0,1 1 0,0 0 0,1 1-1,13 25 1074,-11-20-762,53 147 4798,-8-18-3037,-41-117-1986,2 0 1,0 0 0,0-1 0,25 29-1,-32-43-194,0 0-1,0 0 0,1 0 0,0 0 0,0-1 0,0 0 0,0 0 0,1 0 1,-1 0-1,1-1 0,-1 1 0,7 1 0,-10-4 10,-1 0 0,0 0 0,1 0 0,-1 1 1,1-1-1,-1 0 0,0 0 0,1 0 0,-1 0 0,1 0 0,-1 0 0,0 0 0,1 0 0,-1 0 1,1 0-1,-1 0 0,1 0 0,-1 0 0,0-1 0,1 1 0,-1 0 0,0 0 0,1 0 1,-1-1-1,1 1 0,-1 0 0,0 0 0,0-1 0,1 1 0,-1 0 0,0-1 0,1 1 0,-1 0 1,0-1-1,0 1 0,0 0 0,1-1 0,-1 1 0,0 0 0,0-1 0,0 0 0,3-12-739,-1 0-1,0 0 1,-1-1-1,-1 1 1,-1-18-1,0-3-289,1-75-2757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8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4258,'4'20'7796,"90"424"-1575,56 243-4554,-81-410-1952,-65-266 47,-3-17 146,-2-17-96,-24-116-1346,-2-22 835,19 94 446,4 0 0,2 0-1,9-73 1,-6 131 407,0 0 1,1-1 0,0 1 0,1 0 0,0 1 0,1-1 0,6-12 0,-8 17-69,0 1 0,0 0 0,0 1 1,1-1-1,-1 0 0,1 1 1,-1-1-1,1 1 0,0 0 0,0 0 1,0 0-1,0 0 0,0 0 1,0 1-1,1 0 0,-1-1 1,1 1-1,-1 0 0,1 1 0,-1-1 1,7 0-1,1 2-92,0 0 0,1 0 1,-1 2-1,0-1 0,0 1 0,-1 1 0,1 0 1,0 0-1,-1 1 0,12 8 0,-6-5-1657,0 0-1,0-1 1,21 6-1,8-6-8887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8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15783,'0'0'2097,"38"121"-1697,-25-45 737,5 14-913,0 20-160,-3 9-64,6 1-592,-8-10-1825,-2-24-6291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8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11125,'0'0'3634,"20"-2"-3183,2 0-174,37-10 1,-57 11-264,0 1 0,-1-1 1,1 0-1,0 0 1,-1 0-1,1 0 0,-1-1 1,1 1-1,-1 0 1,0 0-1,1-1 1,-1 1-1,0-1 0,0 0 1,0 1-1,0-1 1,0 0-1,-1 1 1,1-1-1,0 0 0,-1 0 1,1 0-1,-1 1 1,0-1-1,1 0 0,-1 0 1,0-4-1,0 3-25,0 1 1,0-1-1,-1 0 0,1 1 0,-1-1 0,1 1 0,-1-1 0,0 0 0,0 1 0,0-1 0,0 1 1,0 0-1,-1-1 0,1 1 0,-4-4 0,4 5 1,0 0 0,0-1-1,-1 1 1,1 0 0,0 0 0,0 1 0,-1-1-1,1 0 1,-1 0 0,1 1 0,-1-1-1,1 1 1,-1-1 0,1 1 0,-1-1 0,1 1-1,-1 0 1,0 0 0,1 0 0,-1 0 0,1 0-1,-1 0 1,0 0 0,1 1 0,-1-1 0,1 1-1,-1-1 1,1 1 0,-1-1 0,1 1 0,-1 0-1,1 0 1,0 0 0,-1 0 0,1 0-1,0 0 1,0 0 0,0 0 0,0 0 0,0 0-1,0 1 1,0-1 0,0 0 0,0 1 0,1-1-1,-2 2 1,-1 4 30,1 0 0,-1 0-1,1 0 1,0 0 0,1 0-1,0 0 1,0 1 0,1-1-1,0 8 1,0-14-65,0 0 1,0 0-1,0 0 0,0-1 0,0 1 0,0 0 0,0 0 0,1 0 1,-1-1-1,0 1 0,1 0 0,-1 0 0,0-1 0,1 1 0,-1 0 1,1-1-1,-1 1 0,1-1 0,0 1 0,-1-1 0,1 1 1,-1-1-1,1 1 0,0-1 0,0 1 0,-1-1 0,1 0 0,0 1 1,-1-1-1,1 0 0,0 0 0,0 1 0,0-1 0,-1 0 1,1 0-1,0 0 0,0 0 0,0 0 0,-1 0 0,1 0 0,1-1 1,19 1-3923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6:52.0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546 50 4482,'0'0'13198,"-6"0"-12712,-11 0-451,0 0 1,0-1 0,0 0 0,0-2 0,1 0 0,-31-9-1,28 5 6,0 2-1,0 0 0,0 1 1,-30-2-1,-81 3-139,86 4-132,40-1 211,0 0-1,0 0 0,0 1 0,0 0 0,0 0 0,0 0 0,0 0 1,0 1-1,0-1 0,0 1 0,0 0 0,1 0 0,-1 0 1,1 1-1,-6 4 0,7-3-1,0 0 0,-1 0-1,1 0 1,1 0 0,-1 1 0,1-1 0,0 0 0,0 1 0,0-1-1,0 1 1,1-1 0,-1 1 0,2 5 0,-3 13-31,-2 10-112,1 56 0,3-80 140,1-2 0,0 1 1,0 0-1,1-1 0,0 1 0,1-1 0,-1 0 0,1 1 0,1-1 0,0 0 1,-1-1-1,2 1 0,-1-1 0,10 10 0,-3-3-57,1-2 0,0 1 0,0-1 0,1-1 0,24 14 0,-6-9-1,1-1 0,1-2 0,0-1-1,1-1 1,0-2 0,49 5 0,-43-9-130,75-4 1,-54-1 69,-55 1 130,0 0 0,0-1-1,1 0 1,-1 0 0,0 0 0,0-1 0,0 0-1,11-5 1,-14 5 4,-1 1 0,1-1 0,0 0 0,-1 0 0,1 0 0,-1 0 0,0 0 0,1 0 0,-1-1 0,0 1 0,-1-1 0,1 1 0,0-1 0,-1 0 0,1 0 0,-1 0 0,0 0 0,0 0 0,1-3 0,5-34 248,-1 0 1,0-57-1,-7 92-163,1 0 1,-1 0 0,-1 1-1,1-1 1,-1 0-1,0 0 1,0 1 0,0-1-1,0 1 1,-1 0-1,-4-7 1,-6-4 109,-20-22 0,22 26-104,-1 1 1,0 1-1,0 0 0,-1 0 1,0 1-1,-27-12 0,-1 5 130,-46-12 0,10 3 221,63 21-1900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3.4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106 408 5042,'0'0'8812,"-5"4"-7966,4-3-793,-1 1 6,0-1-1,0 1 1,1 0 0,-1 0 0,1-1-1,-1 1 1,1 0 0,-1 0-1,1 0 1,0 0 0,0 1 0,0-1-1,0 0 1,1 0 0,-1 1-1,0-1 1,1 0 0,0 1 0,-1 2-1,1 9 205,0-1 0,1 0 0,1 0-1,3 13 1,-3-19-202,0-1 0,1 1 0,0 0 0,0-1 0,0 0 0,1 0 0,0 0 0,1 0 0,4 5 0,-3-4-51,1 0 1,-1-1-1,1 0 0,1-1 1,-1 1-1,1-1 0,0-1 1,0 1-1,10 3 1,-6-4-21,0-1 1,0 0-1,0 0 1,1-2-1,-1 1 1,18-2-1,-18 0 15,7 1 53,33-5 0,-45 3-44,0-1 0,0 0 0,-1 0 0,1 0 1,-1-1-1,1 0 0,-1 0 0,8-5 0,-6 2 4,1-1 0,0 1-1,-1-1 1,-1-1-1,1 1 1,-1-1 0,0-1-1,-1 1 1,0-1-1,0 0 1,-1 0 0,0-1-1,-1 0 1,0 0-1,0 0 1,-1 0 0,-1-1-1,1 1 1,0-15-1,-1 9-9,-2-1-1,1 0 0,-2 0 0,0 1 0,-1-1 1,-1 1-1,0-1 0,-2 1 0,1 0 0,-2 0 0,0 0 1,-15-24-1,8 16-40,-2 2 1,-1 0-1,0 1 1,-2 0-1,-34-30 1,43 43 25,-1 1 1,0 0 0,-1 0 0,1 1 0,-1 1-1,-17-7 1,20 10 13,0-1-1,0 2 0,1-1 1,-1 1-1,-1 0 1,1 1-1,0 0 1,0 0-1,0 1 0,-14 3 1,15-2 30,-1 0 0,1 1 1,1 0-1,-1 0 0,0 1 1,1 0-1,-1 0 1,1 1-1,0 0 0,1 0 1,-1 0-1,1 0 0,0 1 1,-7 11-1,0 1 22,1 0-1,1 1 1,1 0 0,-7 23-1,6-14-37,2 1-1,1 1 0,-5 45 1,4 92 42,8-153-77,0 1 1,1 0-1,1-1 1,0 1-1,1-1 1,8 22-1,-9-29-109,2 0-1,-1-1 0,1 1 0,0-1 0,1 1 1,-1-1-1,1 0 0,0-1 0,1 1 0,0-1 0,-1 0 1,2-1-1,11 8 0,-9-7-665,-1-1 1,1 0-1,0 0 1,16 3-1,33 2-8242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4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11 1905,'0'0'10655,"10"3"-5265,-20 381-5326,9-318-42,4 91-15,-2-147-14,1-1-1,0 0 1,1 0 0,0 0 0,0-1-1,1 1 1,0-1 0,0 1-1,1-1 1,11 13 0,-14-18-6,1 1 1,-1-1-1,1-1 1,0 1-1,0 0 1,0 0 0,0-1-1,1 0 1,-1 0-1,1 0 1,0 0-1,-1 0 1,1-1-1,0 0 1,0 1-1,0-2 1,0 1-1,0 0 1,0-1-1,0 1 1,0-1-1,0 0 1,0-1-1,0 1 1,0-1-1,0 0 1,4-1-1,-5 1 12,0-1-1,0 1 0,-1-1 0,1 0 0,-1 0 0,0 0 0,1 0 0,-1-1 0,0 1 1,0-1-1,0 1 0,-1-1 0,1 1 0,-1-1 0,1 0 0,0-4 0,17-51-21,-17 51 12,8-38-112,-2-1 0,3-76 0,-9-95-490,-3 117 138,1-28 1131,7 140 790,4 40-912,8 83 0,-7 59 149,-10-154-566,-1-21-48,10 137 350,-7-125-391,1-1 0,2 0 0,10 31 0,-15-56-28,0 0 0,0 0 0,1 0 0,-1-1 0,1 1 0,4 5 0,-6-9-47,0 1-1,1-1 0,-1 1 0,1-1 1,0 0-1,-1 0 0,1 1 0,0-1 1,0 0-1,-1-1 0,1 1 0,0 0 1,0 0-1,0-1 0,0 1 0,0-1 1,0 0-1,4 1 0,-4-2 8,-1 1-1,0-1 1,1 1 0,-1-1 0,0 1-1,1-1 1,-1 0 0,0 0-1,0 0 1,1 0 0,-1 0-1,0 0 1,0 0 0,0 0 0,0 0-1,0 0 1,-1 0 0,1-1-1,0 1 1,-1 0 0,1-1-1,0 1 1,-1-1 0,0 1 0,1-2-1,9-42-160,-5 5-450,-4-83 0,-2 63 241,1-177-1199,0 228 1558,1-20-188,-1 28 246,1 0-1,-1 1 1,0-1 0,0 0 0,0 1-1,1-1 1,-1 0 0,0 1-1,0-1 1,1 0 0,-1 1-1,1-1 1,-1 1 0,1-1-1,-1 0 1,1 1 0,-1-1-1,1 1 1,-1 0 0,1-1-1,0 1 1,-1-1 0,1 1-1,0 0 1,-1 0 0,1-1 0,0 1-1,-1 0 1,1 0 0,0 0-1,-1 0 1,2 0 0,0 0 43,-1 0 0,1 1 1,-1 0-1,1-1 0,-1 1 1,1 0-1,-1 0 0,0 0 1,1 0-1,-1 0 1,0 0-1,0 0 0,0 0 1,0 1-1,0-1 0,0 0 1,0 1-1,0-1 0,0 1 1,0-1-1,0 4 1,17 44 858,-13-35-576,22 82 1330,23 142-1,-38-170-1385,-10-56-248,0-5 77,-2-16-52,0-3-91,-2-112-608,5-155-2147,-2 273 2698,3-31-414,-3 36 478,-1-1 0,1 0 0,-1 0 0,1 0-1,0 1 1,-1-1 0,1 0 0,0 1 0,0-1 0,0 1 0,1-1 0,-1 1 0,0-1 0,3-1 0,-3 3 30,-1-1 1,0 1-1,1 0 1,-1 0-1,1-1 1,-1 1-1,1 0 0,-1 0 1,1 0-1,-1 0 1,1 0-1,-1 0 1,1 0-1,-1 0 1,1 0-1,-1 0 1,1 0-1,-1 0 1,1 0-1,-1 0 1,1 0-1,-1 1 1,1-1-1,-1 0 0,1 0 1,-1 0-1,1 1 1,-1-1-1,0 0 1,1 1-1,-1-1 1,1 0-1,-1 1 1,0-1-1,1 1 1,-1-1-1,0 1 1,11 22 301,-3 12 347,-2 0 1,-1 1-1,0 38 1,6 52 477,-8-108-1111,1 0 0,0 1-1,1-1 1,12 27 0,-16-44-127,0 1 0,0-1 0,-1 1-1,1-1 1,0 1 0,0-1 0,1 0-1,-1 0 1,0 1 0,0-1 0,1 0 0,-1 0-1,0 0 1,1 0 0,-1 0 0,1-1-1,-1 1 1,1 0 0,0-1 0,2 1 0,-2 0-152,-1-2 0,1 1 0,-1 0 1,0 0-1,1 0 0,-1 0 0,0-1 1,0 1-1,1-1 0,-1 1 1,0-1-1,0 1 0,1-1 0,-1 0 1,0 0-1,0 0 0,0 1 1,0-1-1,1-2 0,4-5-1845,-1 0 0,0 0 1,5-10-1,-10 18 2095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5.3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1 345 11557,'0'0'3300,"5"27"-914,19 92-212,-10-63-865,25 65 1,-10-33-1144,-28-83-285,0-1 1,0 1-1,0 0 0,-1 0 1,0 7-1,-14-15-265,11-1 341,0 1 0,0 0 1,0-1-1,0 0 1,0 0-1,1 0 0,-1 0 1,1 0-1,0 0 1,1-1-1,-1 1 0,-1-8 1,1 6 1,-10-34-258,2 0 1,1-1-1,-5-75 1,9-128-663,5 189 621,0 45 261,-1-7-66,1 1 0,1-1 0,0 1 0,1 0 0,1-1 0,7-22 0,-10 37 152,1 0 0,-1 0 0,1 0-1,0 0 1,0 0 0,0 0 0,0 0-1,0 0 1,0 1 0,0-1 0,1 0-1,-1 1 1,1-1 0,-1 1 0,1-1-1,-1 1 1,1 0 0,0 0 0,0 0-1,-1 0 1,1 0 0,0 0 0,0 0-1,0 0 1,0 1 0,0-1 0,0 1-1,1 0 1,-1 0 0,0-1 0,0 1-1,0 0 1,3 1 0,-3-1 25,0 1 1,1-1-1,-1 1 1,0 0-1,0 0 1,0 0-1,0 0 1,1 0-1,-2 0 1,1 0-1,0 1 1,0-1-1,0 1 1,-1-1-1,1 1 1,0 0-1,-1 0 1,0 0-1,1 0 1,-1 0-1,0 0 0,1 3 1,5 9 247,-1 0-1,5 19 1,-8-24-127,9 34 518,-1 1-1,8 76 1,-9 93 831,-10-212-1482,0 0-1,0 0 1,0 0 0,0 0 0,-1 0 0,1 0-1,0 0 1,-1 0 0,1 0 0,-1-1-1,1 1 1,-1 0 0,1 0 0,-1 0-1,1 0 1,-1 0 0,0-1 0,0 1 0,1 0-1,-1-1 1,0 1 0,0-1 0,0 1-1,0-1 1,0 1 0,0-1 0,0 1-1,0-1 1,0 0 0,0 1 0,0-1-1,0 0 1,0 0 0,0 0 0,-1 0 0,-4 0-29,0 0 0,0 0 0,0 0 0,0-1 1,-7-2-1,8 1-83,-1 0 1,1 0-1,0 0 1,0-1-1,1 0 0,-1 0 1,0 0-1,1-1 1,0 0-1,0 1 0,0-2 1,0 1-1,1 0 1,-1-1-1,1 1 0,-4-10 1,0 2-478,2 0 1,-1-1 0,2 0-1,-1 0 1,-3-24-1,3-19-3270,4 10-2334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5.6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2001,'0'0'9012,"-7"-6"-7043,7 9-1969,0 17 112,13 9 496,9 6-47,4 2 31,-3 1-464,2-4-128,-2-8-1265,-1-8-2512,-3-16-1666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8228,'0'0'8388,"161"-2"-8388,-103-10-1425,-5 0-5090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6.0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1 445 400,'189'10'5715,"-131"-5"-980,-47-5-2411,-3-2-1758,-6 1-490,0 1 0,1-1 1,-1 0-1,0 0 1,0 0-1,0 0 1,0 0-1,-1-1 1,1 1-1,0-1 0,0 1 1,-1-1-1,1 1 1,-1-1-1,1 0 1,-1 0-1,0 0 0,1-2 1,17-41 254,-17 40-228,5-19-36,-2 0 1,0 0 0,-1-1-1,1-25 1,-5-100-238,-1 76-78,1 73 266,0 1 1,1 0-1,-1 0 1,0 0-1,0-1 1,0 1-1,0 0 1,0 0-1,0 0 1,0-1-1,0 1 0,0 0 1,0 0-1,0 0 1,0-1-1,0 1 1,0 0-1,0 0 1,0-1-1,0 1 1,0 0-1,0 0 1,0 0-1,0-1 1,-1 1-1,1 0 1,0 0-1,0 0 1,0 0-1,0-1 1,0 1-1,-1 0 0,1 0 1,0 0-1,0 0 1,0 0-1,0-1 1,-1 1-1,1 0 1,0 0-1,0 0 1,0 0-1,-1 0 1,1 0-1,0 0 1,0 0-1,0 0 1,-1 0-1,1 0 1,0 0-1,0 0 0,-1 0 1,1 0-1,0 0 1,0 0-1,0 0 1,-1 0-1,1 0 1,0 0-1,0 0 1,0 1-1,-1-1 1,1 0-1,0 0 1,0 0-1,0 0 1,-1 1-1,-11 11 868,4 1-751,0 0 1,1 0-1,0 1 0,1 0 0,0 0 1,2 0-1,-1 1 0,2-1 0,-3 17 1,0 21 248,0 66 0,6-112-374,0 174 103,1-174-114,0 0 1,0 1-1,0-1 1,1 0-1,0 0 1,0 0-1,0 0 1,1 0-1,0-1 0,0 1 1,0-1-1,1 0 1,0 0-1,0 0 1,6 6-1,-6-8 6,-1 0-1,1 0 1,0 0 0,0 0-1,1-1 1,-1 0-1,0 0 1,1 0 0,-1 0-1,1-1 1,0 0-1,-1 0 1,1 0 0,0 0-1,0-1 1,-1 0-1,1 0 1,0 0 0,0 0-1,7-3 1,-9 2-16,1 0 0,-1 0 0,0-1 0,0 1 0,0-1 0,0 0 0,0 0 0,0 0 0,0 0 0,-1-1 1,1 1-1,-1-1 0,1 1 0,-1-1 0,4-6 0,0-2-55,-1 0 1,1 0-1,4-16 0,-3 4-99,-1-1 0,-1 0 0,-1 0 0,2-34 0,-6-99-995,-2 72-83,-1 408 4599,3-311-3317,0 0-1,1 0 1,1 0 0,0-1-1,0 1 1,1 0-1,7 16 1,-9-24 0,1 0 0,0 0 0,1 0 0,-1 0 1,1-1-1,0 1 0,0-1 0,0 0 0,0 1 0,0-1 1,1-1-1,-1 1 0,1 0 0,0-1 0,0 0 1,0 0-1,0 0 0,0-1 0,1 1 0,-1-1 0,0 0 1,1 0-1,4 0 0,-6 0-25,0-1 1,0 1-1,-1-1 0,1 0 1,0 0-1,0 0 0,0-1 1,0 1-1,0-1 0,-1 1 1,1-1-1,0 0 0,5-3 1,-6 2-4,1 0 1,0-1 0,-1 0 0,0 1 0,1-1 0,-1 0-1,0 0 1,0 0 0,-1-1 0,3-5 0,7-17-102,-1-1 0,-1 0 1,9-50-1,3-88-1053,-7 44-23,-4 86 718,-11 126 1027,3 136 1040,0-207-1571,0 0 0,9 34 0,-10-48-62,1-1 0,0 1 0,0-1 0,0 0 0,0 0 0,1 0 0,0 0 0,0 0 0,0-1 0,1 0 0,0 1-1,-1-1 1,1 0 0,6 4 0,-8-7-199,1 1 0,0-1 0,0 0-1,-1 0 1,1 0 0,0 0 0,0-1-1,0 1 1,0-1 0,0 0 0,0 1-1,0-1 1,0-1 0,0 1 0,0 0-1,0-1 1,0 1 0,0-1 0,-1 0 0,1 0-1,0 0 1,0-1 0,-1 1 0,1 0-1,-1-1 1,1 0 0,2-2 0,2-5-1812,0 0 1,10-17 0,-17 26 2022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6.4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119 230 448,'0'0'15578,"-1"-29"-14377,-3-89-729,4 112-413,-1 0-1,0 0 1,0 0 0,0 0 0,-1 0 0,-3-8-1,4 12-25,-1-1 0,1 1 0,-1 0-1,1 0 1,-1 0 0,0 0 0,0 0-1,-3-2 1,-2-2 141,6 6-151,1-1 0,-1 1 0,1-1 0,0 1-1,-1-1 1,1 1 0,-1 0 0,1-1 0,-1 1 0,1 0 0,-1 0-1,1-1 1,-1 1 0,0 0 0,1 0 0,-1 0 0,1 0 0,-1-1-1,1 1 1,-1 0 0,0 0 0,1 0 0,-1 0 0,1 1-1,-1-1 1,0 0 0,1 0 0,-1 0 0,1 0 0,-1 1 0,1-1-1,-1 0 1,1 0 0,-1 1 0,1-1 0,-1 0 0,1 1 0,-1-1-1,1 1 1,-1-1 0,1 0 0,0 1 0,-1-1 0,1 1 0,-1 1-1,-10 27 257,10-25-272,-11 45 13,1 0 0,-6 98 0,16 101-187,1-243 92,0 0 0,0-1 0,1 1 0,0-1 0,0 1 0,0-1 1,3 8-1,-4-11-16,1 0 1,0 1-1,0-1 1,0 0-1,0 1 1,0-1-1,0 0 0,1 0 1,-1 0-1,0 0 1,0 0-1,1 0 1,-1-1-1,1 1 1,-1 0-1,1-1 1,-1 1-1,1-1 1,-1 1-1,1-1 1,0 0-1,-1 1 1,3-1-1,-2 0-17,-1 0 0,1 0 1,-1 0-1,1 0 0,-1 0 0,1-1 0,-1 1 0,1 0 0,-1-1 0,1 1 0,-1-1 1,1 0-1,-1 1 0,0-1 0,0 0 0,1 0 0,-1 0 0,2-1 0,0-1-165,-1-1 0,1 1-1,-1-1 1,1 0 0,2-8-1,18-51-3701,0-16-2676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6.7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8420,'0'0'3041,"0"150"-1120,0-54 384,0 8-304,0 0-1249,0 2-271,6-7 15,10-16-496,4-19-16,2-30-961,7-19-559,-3-15-1314,2-15-2480,1-34-2786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7.1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50 157 3970,'0'0'9297,"-16"-23"-4457,13 11-3422,1 13-585,1 9-832,1 1-20,0 0 1,1 0-1,0-1 1,0 1 0,2-1-1,3 13 1,-6-21 8,2 1 0,-1 0 1,0 0-1,1-1 0,-1 1 1,1-1-1,-1 0 0,1 1 0,0-1 1,0 0-1,0 0 0,1 0 0,-1 0 1,0 0-1,1-1 0,-1 1 1,1-1-1,0 0 0,-1 1 0,1-1 1,0 0-1,0-1 0,0 1 0,0 0 1,-1-1-1,1 0 0,0 1 1,4-1-1,-6 0 5,1 0 0,-1 0 1,1 1-1,-1-1 0,1 0 0,-1 0 1,1 0-1,-1-1 0,1 1 1,0 0-1,-1-1 0,1 1 0,-1-1 1,0 1-1,1-1 0,-1 1 1,1-1-1,-1 0 0,0 0 0,0 0 1,1 0-1,-1 0 0,0 0 1,0 0-1,0 0 0,0-1 0,0 1 1,0 0-1,-1 0 0,1-1 0,0 1 1,-1-1-1,1 1 0,0-1 1,-1 1-1,0-1 0,1 1 0,-1-3 1,3-6-1,-1-1 1,0 1-1,-1-1 1,0 0-1,0 1 1,-1-1-1,-1 0 1,1 0-1,-4-13 1,2 17-13,0 0 0,0 0 0,0 0 0,-1 1 0,0-1 0,0 1 0,-1 0 0,0 0 0,0 0 0,0 0 1,0 1-1,-1-1 0,0 1 0,-10-7 0,12 10 6,1 0 0,-1 0 0,-1 1-1,1-1 1,0 1 0,0-1 0,-6 0 0,8 2 14,0 0-1,0-1 1,0 1-1,0 0 1,-1 0 0,1 0-1,0 0 1,0 0-1,0 0 1,-1 1 0,1-1-1,0 0 1,0 1-1,0-1 1,0 0 0,0 1-1,0 0 1,0-1-1,0 1 1,0 0 0,0-1-1,0 1 1,0 0-1,0 0 1,0 0 0,0 0-1,-1 1 1,-2 7 32,0 0 1,0-1-1,1 1 0,0 0 1,1 1-1,0-1 0,-2 14 1,-1 74 81,4-61-112,-1 10 134,3 1 0,6 50 0,-5-84-115,1 0 1,0 1 0,0-1-1,1-1 1,1 1 0,0 0-1,1-1 1,0 0 0,1-1-1,1 1 1,15 18 0,-18-25-97,0 0 1,1-1-1,-1 0 1,1 0-1,0 0 1,0-1-1,1 0 0,-1 0 1,1 0-1,-1-1 1,1 0-1,13 2 1,-14-3-240,0 0 1,1 0-1,-1-1 0,1 0 1,-1-1-1,1 1 0,-1-1 1,0 0-1,0-1 1,1 0-1,-1 0 0,0 0 1,0 0-1,10-7 1,-5 0-1273,1-1 0,19-21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7.5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260 209 7491,'0'0'10435,"-4"-24"-9654,-15-74-295,18 94-449,0 0-1,0 1 1,0-1 0,-1 1 0,0-1 0,1 1 0,-1-1 0,0 1 0,-1 0-1,1 0 1,-1 0 0,1 0 0,-1 0 0,0 1 0,0-1 0,0 1-1,-6-4 1,2 1-7,2 2 15,-1 0 0,1 1 0,-1-1-1,0 1 1,1 0 0,-8-1-1,10 2-17,0 0 0,1 1 0,-1-1 0,0 1 0,1 0 0,-1 0 0,0 0 0,1 0 0,-1 0 0,0 1 0,1-1 0,-1 1-1,1 0 1,-1 0 0,1 0 0,-1 0 0,-2 1 0,-1 6-3,0-1-1,0 1 0,1 0 1,0 0-1,0 1 1,1-1-1,0 1 0,-3 10 1,-1 6-2,0 0 1,1 1 0,2-1-1,-4 43 1,4 106-51,5-144 31,0-22-17,0-1 1,1 1-1,0 0 1,0 0-1,0 0 1,5 10-1,-5-15-27,0 0-1,0-1 1,0 1 0,1-1-1,-1 0 1,1 1 0,0-1-1,0 0 1,0 0 0,0 0-1,0 0 1,0 0 0,1 0-1,-1-1 1,0 1 0,1-1-1,0 0 1,-1 0 0,1 0-1,4 1 1,-4 0-63,0-2 0,1 1 0,-1 0 0,0-1 0,1 0 0,-1 1 0,0-1 0,1 0 0,-1-1 0,0 1 0,1-1 0,-1 1 0,0-1 1,1 0-1,-1 0 0,0-1 0,0 1 0,0-1 0,0 1 0,0-1 0,0 0 0,-1 0 0,1 0 0,-1-1 0,4-2 0,2-6-572,0-1 1,-1 1-1,0-1 1,-1-1-1,6-14 0,-10 22 475,33-78-4681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7.9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 6339,'0'0'5907,"-6"182"-3634,-4-58-1041,7 6 321,3 8-881,0 1-79,0-9-353,16-20-240,13-35-176,6-32-817,1-26-1216,2-17-1345,-3-2 241,-6-45-1937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8.3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177 165 10517,'0'0'8745,"-9"-18"-8363,-33-59-41,40 73-289,-1 0 0,0 0 0,0 0-1,0 0 1,0 1 0,0-1 0,-1 1 0,0 0 0,0 0-1,1 0 1,-8-3 0,10 5-23,0 1 0,0-1 0,0 1 0,0-1 0,0 1 0,-1 0-1,1-1 1,0 1 0,0 0 0,-1 0 0,1 0 0,0 0 0,0 0 0,-1 0 0,1 0 0,0 1 0,0-1 0,0 0-1,-1 1 1,1-1 0,0 1 0,0-1 0,0 1 0,0 0 0,0-1 0,0 1 0,0 0 0,0 0 0,0 0 0,0-1 0,0 1-1,0 0 1,1 0 0,-1 0 0,0 1 0,1-1 0,-2 2 0,-3 12-20,0 1 0,0 0 0,1 1 0,1-1 0,1 1 0,0 30 0,0-17 5,-8 377 199,10-366-215,0-40-4,0 0 0,0 0 0,0 0-1,0 0 1,0 0 0,0 0 0,0 0 0,0-1 0,0 1-1,1 0 1,-1 0 0,0 0 0,1 0 0,-1 0 0,1 0 0,-1-1-1,1 1 1,-1 0 0,1 0 0,0-1 0,-1 1 0,1 0-1,1 0 1,7-4-180,-1-13-78,1-15 28,-1-1 0,-2 0-1,4-53 1,-5-104-771,-4 119 452,-1 65 518,0-49-1013,10-65 0,-9 112 924,5-19-241,-5 25 364,-1 0 0,0 1 1,1-1-1,-1 0 0,1 0 1,-1 1-1,1-1 0,0 0 0,-1 1 1,1-1-1,0 0 0,-1 1 1,1-1-1,0 1 0,0-1 1,0 1-1,-1-1 0,1 1 1,0 0-1,0 0 0,0-1 0,0 1 1,2 0-1,-2 0 43,0 0 0,0 0-1,0 0 1,0 0 0,0 0-1,1 0 1,-1 0 0,0 1 0,0-1-1,0 0 1,0 1 0,0-1 0,0 1-1,0-1 1,0 1 0,0 0-1,0-1 1,0 1 0,0 0 0,-1 0-1,2 1 1,14 25 804,-14-22-710,14 31 693,-2 1 1,13 48 0,10 82 1004,22 68-758,-50-212-1034,-9-23-39,0 0 0,0 0-1,0 0 1,0 0 0,1 0 0,-1 0 0,0-1 0,0 1 0,0 0 0,0 0 0,0 0 0,0 0 0,0 0-1,0 0 1,0 0 0,1 0 0,-1 0 0,0-1 0,0 1 0,0 0 0,0 0 0,0 0 0,0 0-1,1 0 1,-1 0 0,0 0 0,0 0 0,0 0 0,0 0 0,0 0 0,1 0 0,-1 0 0,0 0 0,0 0-1,0 0 1,0 0 0,0 0 0,0 0 0,1 0 0,-1 0 0,0 1 0,0-1 0,0 0 0,0 0 0,0 0-1,0 0 1,0 0 0,1 0 0,-1 0 0,0 0 0,0 0 0,0 1 0,0-1 0,0 0 0,0 0-1,0 0 1,0 0 0,0 0 0,0 0 0,0 1 0,0-1 0,0 0 0,1-12 27,-1 12-25,0-409-2436,0 399 2280,0-1 1,1 1 0,0-1 0,0 1-1,1-1 1,6-17 0,-6 25 147,-1 0 1,0 1 0,0-1 0,1 1 0,-1 0-1,1-1 1,0 1 0,0 0 0,-1 0-1,2 0 1,-1 0 0,0 1 0,0-1 0,0 0-1,1 1 1,-1 0 0,1-1 0,-1 1 0,1 0-1,0 0 1,-1 1 0,1-1 0,0 0-1,0 1 1,-1 0 0,1 0 0,0 0 0,0 0-1,5 0 1,-4 1 56,0 0-1,0 0 1,0 0 0,-1 0-1,1 1 1,0-1 0,0 1-1,-1 0 1,1 0 0,-1 1-1,0-1 1,1 1 0,-1-1-1,0 1 1,0 0-1,3 4 1,4 7 254,-1 0 0,14 26 0,-13-22-93,89 181 1446,17 29-1704,-111-221-372,-2-2-687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9.0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3105,'0'0'13254,"2"5"-12525,73 154 1541,-20-49-1694,-52-103-834,1 2 298,0 0 0,1 0 0,8 11 0,-12-18-242,1 0-1,-1-1 0,1 1 0,0 0 0,-1-1 1,1 1-1,0-1 0,3 2 0,-4-3-106,0 1 1,1-1-1,-1 1 0,0-1 0,0 0 1,0 0-1,1 1 0,-1-1 0,0 0 1,0 0-1,0 0 0,1-1 0,-1 1 1,0 0-1,0 0 0,0-1 0,2 1 1,7-8-5087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9.3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1889,'0'0'9684,"84"147"-7331,-52-92 497,-4-6-1234,1-11-1023,-3-10-593,3-13-1409,0-15-2561,3 0-8515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0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296 172 7235,'0'0'10517,"0"-13"-10029,0-7-265,1 5 141,-1-1-1,-2-18 0,2 31-301,-1 1 0,1-1 0,-1 1 1,0-1-1,0 0 0,0 1 0,0-1 0,0 1 1,0 0-1,-1-1 0,1 1 0,-1 0 0,0 0 0,1 0 1,-4-3-1,1 2 4,-1 0-1,1 0 1,0 0 0,-1 1-1,0-1 1,1 1 0,-10-3 0,6 3 12,0 0 0,-1 0 1,1 1-1,-1 0 1,1 1-1,-1-1 1,1 2-1,-1-1 1,-14 4-1,19-3-52,0 1-1,0 0 1,0 0-1,0 0 1,1 0-1,-1 1 1,1 0 0,0-1-1,-1 1 1,1 1-1,0-1 1,1 0-1,-1 1 1,1-1-1,-3 5 1,-3 7 17,0 0 1,-7 22-1,4-1-28,1 0 0,2 0 1,2 0-1,1 1 0,2 0 0,2 50 1,1-76-33,0-1 1,1 1-1,0-1 0,1 1 1,3 11-1,-4-19-4,0 0 1,0 0-1,1 1 0,-1-1 0,1 0 0,0-1 0,0 1 0,0 0 0,0 0 0,1-1 0,-1 0 0,1 1 0,-1-1 1,1 0-1,0 0 0,0 0 0,0 0 0,0-1 0,4 2 0,-2-1-79,1 0 1,0 0-1,0-1 1,0 0-1,0 0 0,0 0 1,0-1-1,0 0 0,0 0 1,0 0-1,0-1 0,0 0 1,-1 0-1,1-1 1,0 0-1,7-2 0,-4-1-310,0 0 0,0 0-1,-1 0 1,0-1 0,0 0-1,0-1 1,0 0 0,11-15 0,33-47-4937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7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315 175 7924,'0'0'2857,"2"-20"-483,3-6-1773,-2 7-310,0 1-1,-2 0 1,0-23 0,-1 40-256,0 0 1,0-1-1,0 1 1,0 0-1,0-1 1,0 1-1,-1 0 1,1 0-1,-1-1 1,1 1-1,-1 0 1,1 0-1,-1 0 1,0 0-1,1-1 1,-1 1-1,0 0 1,0 0-1,0 0 1,0 1-1,0-1 1,0 0-1,0 0 1,0 0-1,-3 0 1,3 0 2,-1 0-1,0 1 1,0 0-1,0-1 1,0 1 0,0 0-1,0 0 1,0 0 0,0 0-1,0 0 1,0 1-1,0-1 1,0 1 0,0-1-1,0 1 1,1-1 0,-1 1-1,-3 2 1,-4 3-65,1 1-1,-1 0 1,1 1-1,1 0 1,-12 14 0,9-9-1,-29 32 25,3 2 0,1 1 1,-40 77-1,72-121-13,1 1 1,0 0-1,0 0 0,0 1 0,0-1 0,1 0 1,0 0-1,0 1 0,0-1 0,1 1 1,0 7-1,0-13 6,0 0 0,0 0 0,0 1 0,0-1 0,0 0 0,0 0 0,0 1 0,0-1 0,0 0 0,1 0 0,-1 0 0,0 1 0,0-1 0,0 0 0,0 0 0,0 0 0,0 1 0,1-1 0,-1 0 0,0 0 0,0 0 0,0 0 0,1 0 0,-1 1 0,0-1 0,0 0 0,0 0 0,1 0 0,-1 0 0,0 0 0,0 0 0,1 0 0,-1 0 0,0 0 0,0 0 0,1 0 0,-1 0 0,0 0 0,1 0 0,9 1-547,0-1 1,0 0 0,0-1 0,0 0 0,0-1 0,0 0-1,0 0 1,0-1 0,-1 0 0,1-1 0,-1 0 0,10-6 0,50-28-7067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0.4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1 8548,'0'0'10053,"25"199"-9397,-25-124-368,-25-3-16,2-11-272,10-15-720,10-20-1409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0.8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126 0 12902,'0'0'2113,"-16"179"-736,-16-98 607,3-9-1984,3-20-304,4-17-4338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1.4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2 214 7059,'0'0'7713,"0"9"-6918,0-6-729,-1 1 52,1 0 0,0 0 0,0 0 0,0 0 0,0 1 0,1-1 0,0 0 0,0 0 0,0 0 0,0 0-1,1 0 1,-1 0 0,1-1 0,0 1 0,4 5 0,9 12 575,-7-9-390,0-1 1,1 0-1,10 9 0,-16-17-289,0-1-1,0 1 1,0-1 0,1 0-1,-1 0 1,1 0-1,-1 0 1,1-1 0,-1 1-1,1-1 1,0 0-1,0 0 1,-1 0-1,1-1 1,6 1 0,-9-1-15,2 0 1,1 0-1,-1 0 1,1 0 0,0-1-1,-1 1 1,6-2-1,-7 1-1,-1 0-1,1 0 0,0 0 0,-1-1 0,0 1 1,1 0-1,-1 0 0,0-1 0,1 1 0,-1-1 1,0 1-1,0-1 0,0 0 0,1-2 0,2-6-28,0 0 0,0 0-1,-1 0 1,-1-1-1,1 1 1,-2-1-1,2-14 1,-3 5-26,0 0 0,-1-1-1,-3-20 1,1 27-17,-1 1 1,0 0-1,0 1 0,-1-1 0,-1 1 1,0 0-1,-1 0 0,0 0 1,-1 1-1,-14-15 0,21 25 73,-18-17-150,18 18 168,1 0 0,-1-1 0,1 1 0,-1 0 0,1 0 0,-1 0-1,0 0 1,1 0 0,-1 0 0,1 0 0,-1 0 0,1 0 0,-1 0 0,0 0 0,1 0 0,-1 0 0,1 0 0,-1 0-1,1 1 1,-1-1 0,1 0 0,-1 0 0,1 1 0,-1-1 0,1 0 0,-1 1 0,1-1 0,-1 1 0,1-1-1,-1 0 1,1 1 0,0-1 0,-1 1 0,1-1 0,0 1 0,0-1 0,-1 1 0,1-1 0,0 1 0,0 0 0,0-1-1,0 1 1,-1-1 0,1 1 0,0-1 0,0 2 0,-10 41 254,3 1 0,-5 77 0,10-95-153,-5 242 584,7-261-697,1 0 0,-1 1-1,1-1 1,0 0 0,1 0 0,0 0 0,0-1 0,0 1 0,6 11 0,-6-16-24,-1 1 1,1-1 0,1 1-1,-1-1 1,0 1 0,0-1 0,1 0-1,0 0 1,-1 0 0,1-1 0,0 1-1,0-1 1,0 1 0,0-1 0,0 0-1,0 0 1,0 0 0,0-1 0,0 1-1,0-1 1,1 1 0,-1-1 0,4 0-1,-4-1-45,0 1-1,1 0 0,-1-1 1,1 0-1,-1 0 1,0 0-1,1 0 0,-1 0 1,0-1-1,0 0 1,0 1-1,0-1 0,0 0 1,-1 0-1,1-1 1,0 1-1,-1-1 0,4-4 1,3-5-536,0-1 0,-1 0 1,7-15-1,-9 16-5,32-68-4968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1.8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10789,'1'28'2292,"25"323"2774,41 91-2195,-62-409-2794,-3-21-74,-2-8-6,1 0-1,0 0 1,0 0 0,0 0-1,0 0 1,0-1-1,3 6 1,-3-7-173,1-30-92,-2 0 1,-1-1-1,-1 1 0,-12-52 1,9 52 154,-30-206-1078,29 176 544,4-116 1,2 172 640,0 0 1,0 1 0,0-1-1,0 0 1,1 1-1,-1-1 1,0 0 0,1 1-1,-1-1 1,1 0-1,0 1 1,-1-1 0,1 1-1,0-1 1,0 1-1,0-1 1,0 1 0,0 0-1,0-1 1,1 1-1,-1 0 1,0 0 0,1 0-1,-1 0 1,0 0-1,1 0 1,0 0 0,-1 1-1,1-1 1,-1 0-1,1 1 1,3-1 0,-2 1 3,0 0 1,1 0 0,-1 1 0,0-1-1,1 1 1,-1 0 0,0 0-1,0 0 1,1 0 0,-1 0-1,0 1 1,0-1 0,0 1 0,-1 0-1,1 0 1,3 3 0,39 43-529,-17-15-1077,14 6-2291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2.1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6227,'0'0'10645,"35"101"-9605,-6-52-223,-7 0-273,1-3-272,-7 0-96,0-8-176,-3-12-800,-4-12-1217,1-14-3650,-1-6-992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2.5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3490,'0'0'13894,"106"150"-12838,-86-109-383,-1-7-145,0-2-528,0-9-784,1-8-2914,-1-13-8067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3.0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248 233 6643,'0'0'8254,"-14"-29"-7072,-43-92-293,50 107-747,-1 0 0,-10-15 0,16 27-93,0-1 1,0 1 0,0 0-1,0 0 1,-1 1 0,1-1-1,0 0 1,-1 1 0,1-1-1,-1 1 1,-3-1 0,5 1-8,-1 0 0,1 1 0,-1-1 0,1 1 0,-1 0 0,0 0 0,1 0 0,-1-1 0,0 1 0,1 1 0,-1-1 0,1 0 0,-1 0 0,0 1 0,1-1 0,-1 0 0,1 1 0,-1 0 0,1-1 0,-1 1 0,1 0 0,0 0 0,-1 0 0,1 0 0,0 0 0,-1 0 0,1 0 0,0 0 0,0 0 0,0 1 0,0-1 1,0 0-1,0 1 0,1-1 0,-2 4 0,-3 5-26,1 1 0,1-1 0,0 1 0,-3 13 0,4-11 26,-13 63-11,4 1 1,3 0-1,3 95 0,4-170-41,1-1 0,0 1 0,0 0 0,1-1 0,-1 1 0,0 0 0,0-1 0,1 1 0,-1 0 0,1-1 0,0 1 0,-1-1 0,1 1 0,0-1 0,0 1 0,2 2-1,-2-4-1,0 1-1,0 0 1,0-1-1,1 1 0,-1-1 1,0 1-1,0-1 0,0 0 1,1 0-1,-1 1 0,0-1 1,1 0-1,-1 0 1,0 0-1,0 0 0,1 0 1,-1-1-1,0 1 0,0 0 1,1 0-1,-1-1 0,2 0 1,2-2-6,0 0 1,-1 0 0,1 0-1,-1 0 1,0-1-1,0 1 1,0-1 0,-1 0-1,1-1 1,-1 1 0,0 0-1,0-1 1,0 0-1,2-7 1,-1 5-13,9-16-214,-1-1-1,-2-1 1,0 1-1,-2-2 1,-1 1-1,0-1 1,-2 0-1,-1 0 1,-2-1-1,0-29 1,-2-97-1955,-7 199 4611,1 211 285,7-200-2555,-2-48-128,2 0 0,-1 0 0,1 1 1,0-1-1,1 0 0,0 0 0,1-1 0,4 12 1,-5-17-98,-1 0 1,1 0 0,0 0 0,0 0-1,1 0 1,-1-1 0,0 1 0,1-1-1,0 1 1,-1-1 0,1 0-1,0 0 1,0-1 0,0 1 0,0 0-1,1-1 1,-1 0 0,0 0 0,1 0-1,-1 0 1,1 0 0,-1-1 0,0 0-1,5 1 1,-4-1-200,-1 0 0,1 0 1,-1 0-1,1 0 0,-1-1 0,1 0 1,-1 1-1,1-1 0,-1 0 0,0 0 1,1-1-1,-1 1 0,0-1 0,0 0 1,0 0-1,0 0 0,-1 0 0,1 0 1,0 0-1,-1-1 0,1 1 0,3-7 1,27-42-5997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3.4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1 301 8340,'0'0'4743,"20"3"-4233,-7-2-431,0 1 0,1-2 0,-1 1 0,18-4 0,-29 3-74,0-1 0,0 0 0,0 1 0,0-1 0,0-1 0,-1 1 0,1 0 0,0 0 0,0 0 0,-1-1 0,1 1 0,-1-1 0,1 0-1,-1 1 1,0-1 0,0 0 0,0 0 0,0 1 0,0-1 0,0 0 0,1-3 0,0-3-11,1-1 1,-2 1-1,3-15 0,-4 16-6,3-22-38,-1 0-1,-2 0 0,-4-36 1,3 60 58,0-1 0,0 1 0,0-1 0,-1 1 0,-3-9 0,4 12 6,1 1 1,-1-1-1,0 1 0,1 0 0,-1-1 0,0 1 0,0 0 1,0 0-1,0 0 0,-1 0 0,1 0 0,0 0 0,0 0 1,-1 0-1,1 0 0,0 1 0,-1-1 0,1 0 0,0 1 1,-1-1-1,1 1 0,-1 0 0,1-1 0,-4 1 1,5 0 15,-1 0 0,0 0 0,1 0 0,-1 0 1,1 0-1,-1 0 0,1 0 0,-1 0 1,1 0-1,-1 0 0,1 1 0,-1-1 1,1 0-1,-1 0 0,1 1 0,-1-1 1,1 0-1,-1 1 0,1-1 0,0 0 0,-1 1 1,1-1-1,0 1 0,-1-1 0,1 0 1,0 1-1,-1-1 0,1 1 0,0 0 1,-6 14 397,2-1 0,0 1 0,1 0 0,-3 27 0,3-21-341,-14 141 988,5 207 1,12-358-1175,0 8 128,0 1 1,1 0-1,8 34 1,-9-50-149,1 0 0,0 0 1,0-1-1,0 1 0,1-1 0,-1 1 0,1-1 1,0 0-1,0 1 0,0-1 0,0 0 0,1 0 1,-1 0-1,1-1 0,0 1 0,-1-1 0,1 1 1,1-1-1,-1 0 0,0 0 0,0 0 0,1-1 1,-1 1-1,1-1 0,-1 0 0,5 1 0,-5-1-220,-1-1 0,1 0 0,0 1 0,-1-1 0,1 0 0,-1-1 0,1 1 0,-1 0 0,1-1 0,0 0 0,-1 1 0,4-2 0,-2-1-869,1-1 1,-1 1-1,1-1 0,-1 1 1,7-9-1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4.0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32 296 4770,'0'0'6686,"0"28"-4301,0 93-125,-2-64-1000,1-50-1105,1 1 1,0-1-1,0 0 0,0 0 0,1 0 0,0 0 1,1 0-1,2 8 0,-4-13-141,1 1 1,0-1-1,1 0 1,-1 0-1,0 0 0,1-1 1,-1 1-1,1 0 1,-1 0-1,1-1 0,0 1 1,3 1-1,-5-2-31,1-1 0,0 1 0,-1-1 0,1 0 0,0 0 0,0 1 0,0-1 0,-1 0 0,1 0 0,0 0 0,0 0 0,0 0 0,-1 0 0,1 0 0,0 0 0,0 0 0,0 0 0,-1 0 0,1-1 0,0 1 0,0 0 0,-1 0 0,1-1 0,0 1 0,0-1 0,-1 1 0,1-1 0,0 1 0,-1-1 0,1 1 0,-1-1 0,1 1 0,-1-1 0,1 0 0,-1 1 0,1-1 0,-1 0 0,0 1 0,1-1 0,-1 0 0,0 0 0,1 0 0,3-8-117,-1 0-1,0-1 1,-1 1 0,0 0 0,0-1 0,0-12 0,0-65-581,-2 56 536,-1 9 87,-1 0 0,-1 0 1,-1 1-1,-6-24 0,-33-84-619,7 26-411,33 92 1201,-1-7 1950,72 113-269,-8-14-626,-38-45-890,-1 1 0,22 54 0,21 82 209,-28-74-282,-35-94-169,1 0 1,1 0-1,-1 0 0,1-1 1,-1 1-1,6 6 1,-7-10-35,0 0 0,0-1 0,-1 1 0,1 0 0,0 0 0,0-1 0,0 1 1,0 0-1,0-1 0,0 1 0,0-1 0,1 1 0,-1-1 0,0 0 0,0 1 0,0-1 0,0 0 1,0 0-1,1 0 0,-1 0 0,0 0 0,0 0 0,0 0 0,0 0 0,1 0 0,-1-1 0,0 1 1,0 0-1,0-1 0,0 1 0,0-1 0,0 1 0,0-1 0,0 0 0,0 1 0,2-2 0,3-5-118,-1 0-1,1 0 0,-1 0 1,-1-1-1,1 1 0,-1-1 1,6-17-1,-8 20 127,7-17-23,-2 0 0,0-1 0,-2 0 0,0 0 0,1-23 0,0-121-770,1 3-515,-2 135 1311,-2 24 1103,-2 8-658,0-2-263,6 17 189,-1-1 0,5 22-1,3 9-21,5 7 132,34 111 388,-41-123-314,11 82 1,-21-61 716,-2-64-1224,0 1-1,-1 0 0,1 0 1,0-1-1,0 1 0,0 0 1,-1 0-1,1-1 0,0 1 1,-1 0-1,1-1 0,-1 1 1,1 0-1,-1-1 0,1 1 1,-1-1-1,1 1 0,-1-1 1,0 1-1,1-1 0,-1 1 1,0-1-1,1 0 0,-1 1 1,0-1-1,1 0 0,-1 0 1,0 1-1,0-1 0,1 0 1,-1 0-1,-1 0 0,-32 1 99,24-2-177,4 1-62,0 0 0,0-1-1,0 0 1,0 0 0,0-1 0,0 0-1,0 0 1,1 0 0,-1-1 0,1 1-1,0-1 1,0-1 0,0 1 0,0-1 0,0 0-1,1 0 1,-1 0 0,-5-8 0,6 7-324,1 0 1,-1-1 0,1 1 0,0-1 0,0 0-1,1 0 1,0 0 0,0 0 0,0 0 0,1 0-1,-1-9 1,1-20-5053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4.4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9925,'0'0'8403,"3"179"-8259,-3-122-112,0-5-64,0-14-624,0-12-1217,0-20-2513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1 10197,'0'0'2929,"-154"154"-1664,91-70-385,1 5-48,4-3-127,2-4-321,7-10 16,16-16-400,17-14-1088,16-17-625,0-15-1281,29-10-719,16-4-2994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4.7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0 9124,'0'0'2193,"-16"162"-1825,3-119-368,0-20-1840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5.2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1 226 4386,'0'0'6784,"12"27"-4913,43 81-719,-54-104-1124,1-1 0,0 0-1,0 0 1,0 0 0,0 0 0,1 0-1,-1-1 1,1 1 0,0-1-1,-1 1 1,1-1 0,0 0 0,0 0-1,1 0 1,-1-1 0,0 1 0,1-1-1,-1 0 1,1 0 0,-1 0-1,1 0 1,-1 0 0,1-1 0,0 0-1,-1 0 1,1 0 0,0 0-1,6-1 1,7 0 30,-12 1-30,1-1 1,-1 0-1,0 0 1,0 0-1,1-1 1,-1 1-1,0-1 1,0 0-1,0-1 1,-1 1-1,1-1 1,0 0-1,-1 0 1,0-1-1,0 1 1,0-1-1,0 0 1,0 0-1,-1 0 1,0-1-1,0 1 1,4-9-1,-1 2-1,0-1 0,-1 0 0,-1 1 0,0-2 1,-1 1-1,0 0 0,0-1 0,0-24 0,-2 21 7,-1 0-1,-1-1 1,-3-16 0,3 26 2,-1 1 0,0-1 0,0 1 0,-1 0 0,1 0 1,-1 0-1,0 0 0,-1 0 0,-7-9 0,8 11 5,0 0 1,0 0-1,0 1 0,-1-1 1,1 1-1,-1-1 0,0 1 1,0 1-1,0-1 0,0 0 0,0 1 1,0 0-1,-1 0 0,1 0 1,-1 1-1,0-1 0,1 1 0,-1 0 1,0 1-1,-8-1 0,10 1 31,0 1 0,1-1 0,-1 1 0,1 0-1,0-1 1,-1 1 0,1 1 0,0-1 0,-1 0 0,1 0-1,0 1 1,0-1 0,0 1 0,0 0 0,0 0 0,1-1-1,-1 1 1,0 0 0,1 1 0,0-1 0,-1 0 0,1 0-1,-1 3 1,-4 9 89,0-1-1,-7 27 1,11-33-134,-6 26 26,2-1-1,1 1 0,2 0 0,1 53 1,2-77-64,0 0 1,1 1 0,0-1-1,1 1 1,0-1 0,0 0-1,1 0 1,0 0-1,7 13 1,-8-19-105,0 0 1,0 1-1,0-1 0,0-1 0,1 1 1,-1 0-1,1 0 0,0-1 0,0 0 1,0 1-1,0-1 0,0 0 1,1-1-1,-1 1 0,1 0 0,-1-1 1,1 0-1,-1 0 0,1 0 0,0 0 1,-1-1-1,1 1 0,0-1 0,0 0 1,-1 0-1,9-1 0,-10 0-119,1 1-1,-1 0 0,1-1 0,-1 0 0,1 0 1,-1 1-1,0-1 0,1-1 0,-1 1 1,0 0-1,0 0 0,4-4 0,0-2-965,0 0-1,0-1 1,8-15-1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5.6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11237,'0'38'1790,"1"276"926,27 83 286,-25-380-2957,-4-23-35,0 0 0,1 0 0,0 0 0,1-9-1,0-10-39,-3-94-109,6-155-669,-3 265 782,0 1 0,0-1 1,1 1-1,0-1 1,0 1-1,1 0 0,0 0 1,1 0-1,-1 0 1,8-9-1,-9 14-16,0 0-1,1 0 1,0 1-1,-1-1 1,1 1-1,0 0 1,0 0 0,0 0-1,0 0 1,1 0-1,-1 1 1,0-1-1,1 1 1,-1 0-1,1 0 1,0 0 0,-1 1-1,1-1 1,0 1-1,-1 0 1,1 0-1,0 0 1,-1 0-1,1 1 1,0-1 0,5 3-1,-5-2-158,-1 0 0,1 1 0,0-1 0,-1 1 0,1 0 0,-1 0 0,4 2-1,28 28-3914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5.9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44 481 8324,'0'0'8670,"20"10"-8197,7 4-380,33 12 0,-58-25-82,0 0 0,0-1-1,1 1 1,-1-1-1,0 1 1,0-1-1,1 0 1,-1 0-1,0 0 1,1 0 0,-1 0-1,0-1 1,1 1-1,-1-1 1,0 1-1,0-1 1,0 0-1,0 0 1,1 0 0,1-1-1,-1-1 21,0 0 0,0 1-1,0-1 1,-1 0 0,1-1 0,-1 1 0,3-6-1,-1 3 15,2-4-32,-1 1 1,0-1 0,-1 0-1,0-1 1,-1 1-1,0 0 1,0-1 0,1-15-1,-2-7-53,-1-49 0,-2 69 16,0 1 0,-1-1 0,0 1-1,-1-1 1,-1 1 0,0 0-1,0 0 1,-1 1 0,-7-12 0,3 8-52,-1 0 1,0 1-1,-1 0 1,0 1-1,-1 0 1,-14-11-1,22 20 67,0 1 0,-1-1 0,1 1 0,-1 0 1,0 1-1,-7-4 0,11 6 31,-1-1 0,1 1 0,0-1 0,-1 1 0,1 0 1,-1 0-1,1-1 0,-1 1 0,1 0 0,-1 1 0,1-1 1,-1 0-1,1 0 0,-1 1 0,1-1 0,-1 0 0,1 1 1,0 0-1,-1-1 0,1 1 0,0 0 0,-1 0 0,1-1 0,0 1 1,0 0-1,0 0 0,0 0 0,0 1 0,0-1 0,-2 2 1,-2 7 91,-1 0 1,2 0 0,-1 1 0,1-1 0,1 1 0,-4 18 0,-8 74 17,15-101-132,-5 41 78,2 0 0,2 0 0,4 47 0,-2-84-100,0 0 0,0 0 0,1 0 0,0 0-1,0 0 1,0 0 0,0-1 0,1 1 0,0-1 0,7 10 0,-8-13-76,-1 0 0,1 0 0,0 0 0,0 0 0,0 0 0,1-1 0,-1 1 1,0-1-1,1 0 0,-1 1 0,1-1 0,-1 0 0,1 0 0,-1-1 0,1 1 0,0-1 0,-1 1 1,1-1-1,0 0 0,-1 0 0,1 0 0,0 0 0,-1 0 0,1-1 0,0 1 0,3-2 1,-3 1-209,0 0 1,0 0-1,0-1 1,0 1 0,0-1-1,0 0 1,0 0 0,-1 0-1,1 0 1,3-4 0,29-43-4772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6.3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11509,'0'0'1489,"0"237"-849,0-113 1777,0-6-1488,0-8-81,13-21-560,9-25-288,1-24-64,-1-31-1488,4-9-2066,-1-29-1488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6.7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7 296 10709,'-1'29'1203,"-2"11"-813,0 16 928,5 72 0,-2-121-1066,1 0 0,0 0 0,0 0 0,1 0 0,0 0 1,0-1-1,7 13 0,-8-15-202,1-2 0,0 1 1,0 0-1,0 0 0,1-1 0,-1 1 0,1-1 1,-1 1-1,1-1 0,0 0 0,0 0 1,0-1-1,0 1 0,0-1 0,0 1 0,1-1 1,4 1-1,-4 0-30,1-2 0,-1 1-1,1 0 1,-1-1 0,1 0 0,-1 0 0,1 0 0,-1-1-1,1 0 1,-1 0 0,0 0 0,1 0 0,-1 0 0,0-1-1,0 0 1,0 0 0,0 0 0,0 0 0,0-1 0,0 0 0,-1 1-1,0-1 1,1-1 0,-1 1 0,0 0 0,0-1 0,-1 1-1,1-1 1,2-5 0,5-10-61,-1 0 1,0-1-1,-2-1 1,9-35-1,-8 23-128,-2 0 0,-2-1-1,0 0 1,-3 1 0,-1-1 0,-5-43-1,3 62-29,0 1 0,-1-1 0,-1 1 0,-10-26 0,11 33 116,0 0-1,-1 1 1,0-1-1,0 1 0,0 0 1,-1 0-1,1 0 1,-1 1-1,-1-1 0,1 1 1,-8-5-1,12 9 114,0 0 0,0 1 0,0-1-1,-1 0 1,1 1 0,0-1 0,0 0 0,0 1 0,0 0-1,-1-1 1,1 1 0,0 0 0,0-1 0,-1 1-1,1 0 1,0 0 0,0 0 0,-1 0 0,1 0 0,0 0-1,-1 1 1,1-1 0,0 0 0,0 1 0,0-1-1,-1 1 1,1-1 0,0 1 0,0 0 0,0-1-1,0 1 1,0 0 0,0 0 0,0-1 0,0 1 0,0 0-1,0 0 1,1 0 0,-2 2 0,-4 14 208,1 1 0,0-1 0,1 1 1,1 1-1,1-1 0,0 19 0,-2 16 261,2 0 0,3 0-1,8 53 1,-7-89-433,1-1 0,1 1 0,0-1 0,1 0 0,1-1 0,0 1 0,1-1 0,1 0 0,0-1 0,1 0 0,1 0 0,0-1 0,23 23 0,-29-33-66,0 1 0,1-1 1,-1 0-1,1 0 0,0 0 0,-1-1 0,1 1 1,0-1-1,1 0 0,-1-1 0,0 1 1,8 0-1,-10-2-6,0 1 0,1-2 0,-1 1-1,0 0 1,1-1 0,-1 1 0,0-1 0,1 0 0,-1 0 0,0 0 0,0 0 0,0-1 0,0 1 0,0-1 0,0 0 0,-1 0 0,1 0-1,-1 0 1,1 0 0,-1-1 0,4-4 0,5-8-104,0-1-1,-2-1 0,0 0 1,0 0-1,6-22 0,24-98-810,0-148-2510,-30 191 1348,-9 92 2065,0 0 0,0 0 0,1 0 0,-1 0 0,0 0 0,1 0 1,0 0-1,-1 0 0,1 0 0,0 0 0,0 1 0,3-5 0,-4 6 26,0 0 1,0 0-1,0 0 0,1 0 0,-1 0 1,0 0-1,0 0 0,1 0 0,-1 0 1,0 0-1,0 0 0,0 0 0,1 0 1,-1 0-1,0 0 0,0 0 0,1 0 0,-1 0 1,0 0-1,0 0 0,0 0 0,1 0 1,-1 0-1,0 0 0,0 0 0,0 0 1,1 1-1,-1-1 0,0 0 0,0 0 1,0 0-1,0 0 0,1 1 0,-1-1 1,0 0-1,0 0 0,0 1 0,9 18 715,13 82 1878,9 103-1,-25-154-2150,9 62 1161,0 127 0,-15-238-1591,0 0 0,0 0 0,0 0 0,-1 0 0,1 0 0,0 0 0,-1 0 0,1 0 0,0 0 0,-1 0 0,1 0 0,-1 0 0,1 0 0,-1 0 0,0 0 0,1 0 0,-1-1 0,0 1 0,0 0 0,1-1 0,-1 1 0,0 0 0,0-1 0,0 1 0,0-1 0,0 1 0,0-1 0,0 0 0,0 1 0,0-1 0,0 0 0,-1 1 0,-5-1-6,0 1 1,0-1 0,0 1-1,-8-2 1,5 0-38,3 1-48,1-1-1,0 0 1,-1 0-1,1-1 1,0 1-1,-1-1 1,1-1 0,0 1-1,1-1 1,-1 0-1,0 0 1,1-1 0,0 0-1,-1 0 1,1 0-1,1-1 1,-1 1-1,1-1 1,0 0 0,0 0-1,0-1 1,1 1-1,0-1 1,-4-9 0,1 1-681,1 0 0,0-1 0,1 0 1,1 0-1,0 0 0,2 0 0,-1 0 1,2 0-1,1-24 0,7-15-4632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7.1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0 613 9941,'0'0'5149,"25"-35"-3599,79-119-902,-98 144-638,0 0 1,-1 0-1,0 0 1,-1-1-1,0 0 1,-1 0-1,0 0 1,-1 0-1,0 0 1,-1-1-1,0 1 1,0-1-1,-2-13 1,0-1-14,2-18-51,-2-55-281,1 91 302,-1 0 0,-1 0 0,1 1 0,-1-1 0,-1 0 1,1 1-1,-1-1 0,0 1 0,-7-11 0,10 18 39,0 0 0,0 0 0,-1 0 0,1 0 0,0 0 0,0-1-1,0 1 1,0 0 0,0 0 0,-1 0 0,1 0 0,0 0 0,0 0 0,0 0-1,0 0 1,-1 0 0,1 0 0,0 0 0,0 0 0,0 0 0,0 0 0,-1 0-1,1 0 1,0 0 0,0 0 0,0 0 0,0 0 0,-1 0 0,1 0 0,0 0-1,0 0 1,0 0 0,0 0 0,-1 0 0,1 1 0,0-1 0,0 0-1,0 0 1,0 0 0,0 0 0,0 0 0,-1 0 0,1 1 0,0-1 0,0 0-1,0 0 1,0 0 0,0 0 0,0 0 0,0 1 0,0-1 0,0 0 0,0 0-1,0 0 1,0 1 0,0-1 0,0 0 0,0 0 0,0 0 0,0 0 0,0 1-1,0-1 1,-3 17 473,0 160 307,5-88-353,-1 148 883,-4 308 1092,-3-460-1967,-3 1-1,-22 97 0,28-170-358,2-7 12,0 0 0,0 1 1,-1-1-1,0 0 0,0 0 0,-1 0 1,1 0-1,-1-1 0,-6 10 0,8-15-71,1 1-1,0-1 0,-1 1 0,1-1 0,-1 0 1,1 1-1,-1-1 0,1 0 0,0 1 0,-1-1 1,1 0-1,-1 0 0,1 1 0,-1-1 0,0 0 1,1 0-1,-1 0 0,1 0 0,-1 0 0,1 0 0,-1 0 1,1 0-1,-1 0 0,1 0 0,-1 0 0,0 0 1,1 0-1,-1 0 0,1-1 0,-1 1 0,1 0 1,-1 0-1,1-1 0,-1 1 0,1 0 0,0-1 1,-1 1-1,1 0 0,-1-1 0,1 1 0,0-1 1,-1 1-1,1 0 0,0-1 0,-1 1 0,1-1 1,0 1-1,0-1 0,-1 0 0,-2-11-42,0 1 0,0-1 0,1 0 0,-1-21 0,3-56-310,1 41 181,-1 28-100,1-1 1,0 1-1,1 0 0,2-1 0,0 1 0,1 1 0,0-1 0,2 1 0,1 0 1,0 0-1,1 1 0,1 0 0,19-27 0,35-30-2514,-26 31-2929,-11 12-2773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7.8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202 73 4802,'0'0'9962,"-18"-14"-8825,18 14-1137,-76-52 856,74 51-823,1 1 0,-1-1 1,0 0-1,1 0 0,-1 1 0,0-1 1,0 1-1,1-1 0,-1 1 0,0 0 1,-2-1-1,3 1-12,0 1 0,1-1-1,-1 0 1,0 0 0,1 1 0,-1-1 0,0 0-1,1 1 1,-1-1 0,1 1 0,-1-1 0,1 0 0,-1 1-1,0-1 1,1 1 0,0 0 0,-2 0 0,-4 10 132,-1 0 0,2 1 0,-1-1 0,2 1 0,0 0 0,0 0 1,-3 19-1,-10 93 489,8-34-367,5 146 0,4-235-282,0 0 1,0 0-1,0 0 1,0 0-1,1 0 0,-1 0 1,0 0-1,0 0 1,1 0-1,-1 0 1,1 0-1,-1 0 0,1 0 1,-1-1-1,1 1 1,-1 0-1,1 0 1,0 0-1,-1-1 0,1 1 1,0 0-1,0-1 1,0 1-1,0-1 1,-1 1-1,1-1 0,0 1 1,0-1-1,0 0 1,0 1-1,0-1 1,0 0-1,0 0 0,0 0 1,0 1-1,0-1 1,0 0-1,0 0 1,0-1-1,0 1 1,0 0-1,1 0 0,1-1-13,1 0 0,-1 0-1,0 0 1,0 0 0,-1 0 0,1-1-1,0 1 1,0-1 0,-1 0-1,1 0 1,-1 0 0,1 0-1,-1 0 1,2-3 0,5-8-131,-1 0 0,0-1 0,-1 0-1,-1 0 1,0-1 0,-1 0 0,0 0 0,-2 0 0,4-22 0,-2-13-492,0-80 1,-5-86-1741,-3 374 6241,5 145-1337,6-230-1996,-7-65-476,1-1-1,0 1 1,1-1-1,-1 1 0,1-1 1,1 0-1,4 7 1,-7-12-51,0-1 1,0 0 0,1 1-1,-1-1 1,0 0 0,0 0-1,1 0 1,-1 0-1,1 0 1,-1 0 0,3 0-1,-3 0-11,-1-1 1,1 0-1,0 0 0,-1 1 0,1-1 0,0 0 1,0 0-1,-1 0 0,1 0 0,0 0 0,0 0 1,-1 0-1,1-1 0,0 1 0,0 0 0,-1 0 1,1 0-1,0-1 0,-1 1 0,1 0 0,0-1 1,-1 1-1,1-1 0,0 1 0,-1-1 0,1 1 1,-1-1-1,1 1 0,-1-1 0,1 0 0,6-11-133,-2-1 0,1 1 0,-2-1 0,6-23 0,-7 24 41,17-78-1453,11-108 0,-22 127 427,-5 50 800,-2 17 342,-1 16 450,-1 432 3877,0-431-4243,0-9-68,0 0 0,0 1 1,0-1-1,0 0 0,1 0 0,0 1 0,0-1 0,2 8 0,-3-12-30,0 0-1,0 1 1,0-1-1,0 0 1,0 0-1,1 1 1,-1-1-1,0 0 1,0 0-1,0 0 1,0 1-1,0-1 1,0 0-1,0 0 1,1 0-1,-1 1 1,0-1-1,0 0 1,0 0-1,0 0 1,1 0-1,-1 1 1,0-1-1,0 0 1,0 0-1,1 0 1,-1 0-1,0 0 1,0 0-1,1 0 1,-1 0 0,0 0-1,0 0 1,1 0-1,-1 0 1,0 0-1,0 0 1,1 0-1,-1 0 1,0 0-1,0 0 1,0 0-1,1 0 1,-1 0-1,0 0 1,0 0-1,1 0 1,-1 0-1,0-1 1,0 1-1,0 0 1,1 0-1,-1 0 1,0-1-1,8-14-81,9-34-295,-2-1-1,15-96 1,-1-107-3804,-29 251 4871,1 13-286,-1 26 141,0-29-380,0 432 3147,0-430-3308,-1-4-34,1 0 0,0 0 0,1 0 0,1 9 0,-2-14-6,0-1 1,1 1-1,-1 0 0,0 0 1,0-1-1,1 1 0,-1 0 1,0-1-1,1 1 0,-1-1 0,0 1 1,1 0-1,-1-1 0,1 1 1,-1-1-1,1 1 0,0-1 1,-1 1-1,1-1 0,-1 0 0,1 1 1,0-1-1,-1 0 0,1 1 1,0-1-1,-1 0 0,1 0 1,0 1-1,0-1 0,-1 0 0,1 0 1,0 0-1,0 0 0,-1 0 1,1 0-1,0 0 0,-1-1 1,1 1-1,0 0 0,0 0 0,-1 0 1,2-1-1,1-1-130,0 1 0,-1 0 0,1-1 0,0 1 0,-1-1 0,0 0 0,1 0 1,-1 0-1,0 0 0,0 0 0,0-1 0,0 1 0,2-4 0,17-39-2535,-17 37 2088,28-77-6147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8.2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0 12726,'0'0'1825,"-19"234"-849,16-87 1185,-1 9-768,4-8-721,0-18-144,0-27-31,10-33-497,6-33-81,3-25-511,7-12-1025,0-49-1632,6-26-3154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8.5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12 211 10997,'-1'34'1542,"-1"5"-1134,-4 168 2388,5-183-2136,0-17-487,1 0-1,0 0 1,0 0 0,0 0 0,1 0-1,0 0 1,1 0 0,2 7 0,-3-12-161,0-1 0,0 1 0,0-1 0,1 1 0,-1-1 0,0 0 0,1 0 0,-1 0 1,1 0-1,0 0 0,-1 0 0,1 0 0,0 0 0,-1 0 0,1-1 0,0 1 0,0-1 1,0 0-1,0 1 0,0-1 0,-1 0 0,1 0 0,0 0 0,0 0 0,0-1 0,0 1 1,0 0-1,-1-1 0,1 1 0,0-1 0,0 0 0,0 1 0,-1-1 0,1 0 1,-1 0-1,3-2 0,9-12-21,0 0 0,-1-1 0,-1-1-1,17-35 1,-14 24-256,0 0-1,-3-1 0,0-1 1,-2 0-1,-1 0 0,-1-1 1,-2 0-1,-1 0 0,-2 0 1,-1 0-1,-4-55 0,2 81 57,0 0-1,0 0 0,0 0 1,0-1-1,-4-7 0,4 12 176,0-1 0,0 0 0,0 1 0,0-1-1,0 1 1,0 0 0,0-1 0,0 1 0,-1 0 0,1 0 0,-1-1-1,1 1 1,-1 0 0,1 1 0,-1-1 0,1 0 0,-4-1-1,4 2 59,0 0 0,0-1-1,0 1 1,0 0-1,0 0 1,0 0-1,0 0 1,0 0-1,0 0 1,0 0 0,0 0-1,0 0 1,0 0-1,0 1 1,0-1-1,0 0 1,0 1-1,0-1 1,1 1 0,-1-1-1,0 1 1,0-1-1,0 1 1,1-1-1,-1 1 1,0 0-1,0-1 1,1 1 0,-1 0-1,0 1 1,-2 3 217,1 0 0,0 0 0,0 0 0,0 0 0,-1 5 0,-4 17 425,2 0-1,-4 54 0,7 59 846,2-97-957,1 173 1249,-1-204-1747,0 0 0,2 0 0,-1-1 0,2 1 0,-1-1 0,2 1 0,6 16 0,-8-24-57,0 1 0,1-1-1,-1 0 1,1 0 0,0 0-1,0 0 1,0-1-1,1 1 1,-1-1 0,1 0-1,0 0 1,0 0-1,0 0 1,0 0 0,0-1-1,0 0 1,1 0-1,-1 0 1,1-1 0,5 2-1,-8-3-4,1 1-1,-1-1 1,1 0 0,-1 0-1,1 0 1,-1 0-1,1-1 1,-1 1-1,1-1 1,-1 1-1,1-1 1,-1 0-1,0 0 1,1 0 0,-1 0-1,0 0 1,0-1-1,0 1 1,0 0-1,0-1 1,0 0-1,0 0 1,0 1 0,2-5-1,2-3-66,0-1 0,0 0 0,0 0 0,4-13 0,-7 14 4,17-39-621,-3 0 1,18-89-1,5-105-1924,-21 115 1321,-10 84 1141,-9 43 152,4-12 145,-2 11 112,0 8 192,11 364 4530,-14-304-4142,2-9-269,1-35-301,-1 1 0,-2-1-1,0 1 1,-2-1 0,0 0 0,-9 29 0,11-48-233,0 0 0,-1-1 0,1 1 0,-1-1 1,0 0-1,0 0 0,0 0 0,-1 0 0,1 0 0,-1 0 0,1 0 0,-1-1 0,-4 4 1,6-6-48,-1 1 0,1 0 0,-1 0 1,0-1-1,1 1 0,-1-1 0,0 0 1,1 1-1,-1-1 0,0 0 0,0 0 1,1 0-1,-1 0 0,0 0 1,0-1-1,1 1 0,-1 0 0,0-1 1,1 1-1,-1-1 0,1 0 0,-1 0 1,1 1-1,-1-1 0,1 0 0,-1 0 1,1 0-1,0 0 0,-1-1 0,-1-1 1,-3-3-278,1-1 1,-1 0 0,1 0-1,0-1 1,0 1 0,-6-16-1,-17-57-2595,15 41 547,-21-54-6455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7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57 8884,'-13'18'883,"1"-3"-744,-20 26 550,-25 45 1,51-77-224,0 1 0,1 0 0,1-1 0,-1 2 0,1-1 0,1 0 0,0 1-1,0 0 1,1-1 0,-1 20 0,7-29-215,1-1-236,1 0-1,0-1 1,0 0 0,-1-1 0,1 1-1,0-1 1,-1 0 0,1 0 0,-1 0-1,7-5 1,-2 0-70,0 0 0,0 0 0,-1-1 0,12-13-1,4-9-352,-1 0-1,21-37 0,-42 62 348,9-14-286,1 0-365,0-1 1,-1-1-1,14-37 1,-25 58 716,1-9-174,-2 10 186,-1-1 1,1 0-1,0 0 0,0 0 0,0 0 0,0 0 1,0 0-1,0 0 0,0 0 0,0 0 0,0 1 1,0-1-1,0 0 0,0 0 0,0 0 1,-1 0-1,1 0 0,0 0 0,0 0 0,0 0 1,0 0-1,0 0 0,0 0 0,0 0 0,0 0 1,-1 0-1,1 0 0,0 0 0,0 0 1,0 0-1,0 0 0,0 0 0,0 0 0,0 0 1,-1 0-1,1 0 0,0 0 0,0 0 0,0 0 1,0 0-1,0 0 0,0 0 0,0 0 1,0 0-1,-1 0 0,1 0 0,0 0 0,0 0 1,0-1-1,0 1 0,0 0 0,0 0 0,0 0 1,0 0-1,0 0 0,0 0 0,0 0 0,0 0 1,0-1-1,0 1 0,0 0 0,0 0 1,0 0-1,0 0 0,-26 23 413,2 1-1,0 2 1,2 0 0,-33 52-1,24-28 191,3 2 0,-24 57-1,49-100-413,-9 21 569,11-29-745,1 1 0,-1-1-1,1 1 1,-1 0 0,1-1 0,0 1-1,0 0 1,0-1 0,0 1 0,0-1-1,0 1 1,0 0 0,1-1 0,0 4-1,5-4 19,1-2-33,0 0-1,0-1 0,0 1 1,0-1-1,-1-1 0,1 1 0,-1-1 1,1 0-1,-1-1 0,0 1 0,9-9 1,12-9-329,26-27 0,-48 44 258,72-74-818,-36 36-689,77-63 1,-115 102 1538,0 1 0,0-1 0,0 1 0,0 0 0,0 0 0,1 0 0,-1 1 0,1-1 0,-1 1 0,1 0 0,-1 0 0,1 0 0,6 0 0,-10 1 26,0 0-1,0 0 1,0-1 0,1 1-1,-1 0 1,0 0 0,0 0-1,0 0 1,1 1 0,-1-1-1,0 0 1,0 0 0,0 0-1,1 0 1,-1 0 0,0 0 0,0 0-1,0 0 1,1 0 0,-1 0-1,0 0 1,0 1 0,0-1-1,0 0 1,0 0 0,1 0-1,-1 0 1,0 0 0,0 1-1,0-1 1,0 0 0,0 0-1,0 0 1,0 1 0,0-1-1,1 0 1,-1 0 0,0 0-1,0 1 1,0-1 0,0 0 0,0 0-1,0 0 1,0 1 0,0-1-1,0 9 204,0-1-1,0 1 0,0 0 1,-1-1-1,-1 1 1,1-1-1,-2 1 0,1-1 1,-4 9-1,-38 76 1432,34-74-1458,-7 14 626,-30 43 0,40-66-580,-1 0 0,0 0 0,0-1 0,-1 0-1,-1-1 1,1 0 0,-2 0 0,-10 6 0,18-12-185,0-1 0,-1 1 0,1-1 0,-1 0 0,1 1 0,-1-2 0,0 1 0,1 0-1,-1-1 1,0 1 0,0-1 0,1 0 0,-5-1 0,6 1-106,1-1-1,-1 1 0,0 0 1,1-1-1,-1 0 0,0 1 1,1-1-1,-1 0 0,1 0 1,-1 0-1,1 0 0,-1 0 1,1 0-1,0-1 0,0 1 1,0 0-1,0-1 1,-1 1-1,2-1 0,-1 1 1,0-1-1,0 1 0,0-1 1,1 1-1,-1-1 0,1 0 1,-1 0-1,1-2 0,-1-4-968,0 0 0,0 0 0,1 0-1,1 0 1,-1 0 0,4-13-1,12-23-7601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8.9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 11573,'0'0'3330,"179"0"-849,-95 0-1040,-7 0-1057,-10-14-384,-19 8-2257,-32 6-6067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9.4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119 409 10325,'0'0'7240,"11"17"-6906,2 3-209,22 25 1,-34-43-114,0-1 1,1 1 0,-1-1-1,1 1 1,-1-1 0,1 0 0,0 1-1,-1-1 1,1 0 0,0 0-1,0-1 1,0 1 0,0 0 0,0-1-1,0 1 1,0-1 0,0 1-1,0-1 1,0 0 0,0 0-1,0 0 1,0 0 0,0 0 0,1-1-1,-1 1 1,2-1 0,0-1 15,-1 1-1,1-1 1,-1 0 0,0 0 0,0-1 0,0 1 0,0-1 0,0 1-1,5-7 1,-3 3 5,0-1-1,-1 0 1,1 0-1,-1-1 1,-1 1-1,1-1 1,-1 0-1,-1 0 1,4-15-1,-3 1-28,-1-1 0,0-32-1,-2 43-8,-1 1-1,-1-1 0,0 0 1,0 1-1,-1-1 0,0 1 1,-1 0-1,-1 0 0,0 0 0,-8-14 1,3 10-43,-1-1 0,-1 1 0,0 0 1,-1 1-1,-24-19 0,32 28 46,-1 0 0,0 1 0,0 0 0,0 0 0,-1 0 0,1 1 0,-1 0 0,0 0 0,0 1 0,0 0 0,-12-2 0,18 4 10,-1-1 0,0 1 1,1 0-1,-1 0 0,0 0 1,1 0-1,-1 1 0,0-1 0,1 0 1,-1 1-1,0-1 0,1 1 1,-1-1-1,1 1 0,-1 0 0,1 0 1,-1 0-1,1 0 0,-1 0 0,1 0 1,0 0-1,-2 2 0,0 2 45,0-1 0,0 1 0,0 0 0,1 0 0,-3 9 0,3-9-17,-5 18 67,0-1 1,2 1-1,0 0 0,-2 40 0,6 94-54,1-132-38,0-15 1,1 0 0,0 0 0,1 0 0,0 0 0,0 0 0,1 0 0,0-1 0,1 1 0,6 10 0,-8-16-47,1 1-1,0 0 1,1-1 0,-1 0 0,1 0 0,-1 0-1,1 0 1,1-1 0,-1 1 0,0-1-1,1 0 1,-1 0 0,1-1 0,0 1 0,0-1-1,0 0 1,0-1 0,10 3 0,-11-3-169,1 0 0,0-1 0,-1 1 0,1-1 0,0 0 0,-1 0 0,1-1 0,0 1 0,0-1 0,-1 0 0,1 0 0,-1-1 0,1 0 0,-1 1 0,0-1 0,1-1 0,-1 1 0,0 0 0,-1-1 0,1 0 0,0 0 0,-1 0 0,1-1 0,-1 1 0,0-1 0,0 0 0,-1 1 0,1-1 0,2-6 0,31-59-5089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9.8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10389,'0'0'2577,"0"246"-2001,0-111 1041,0-8-368,0-20-321,13-26-576,3-23-352,4-26 0,-1-21-864,0-11-1457,4-17-1537,-4-35-784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20.1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1 232 11189,'0'0'1179,"0"26"-88,3 84 777,-3-107-1790,0 0 1,1-1-1,-1 1 1,1-1-1,-1 1 1,1 0-1,0-1 0,0 1 1,0-1-1,0 0 1,0 1-1,0-1 0,1 0 1,-1 0-1,1 0 1,0 0-1,-1 0 1,1 0-1,0 0 0,3 2 1,-1-3 2,-1 0 0,0 1 1,1-2-1,-1 1 0,1 0 0,-1-1 0,1 1 1,-1-1-1,1 0 0,3-1 0,2 1 68,-4 0-114,0-1 0,0 0 0,-1 0-1,1 0 1,0-1 0,-1 0 0,1 0-1,-1 0 1,0 0 0,0-1 0,0 1-1,0-1 1,0 0 0,0 0 0,-1 0 0,1-1-1,-1 0 1,0 1 0,2-5 0,7-8-33,-2-1 0,0 0 0,10-24 1,-14 23-51,0 1 1,-1 0-1,-2-1 1,1 0-1,-2 0 1,0 0 0,-2 0-1,-1-21 1,1 29-51,0 1-1,-1 0 1,0 0 0,0-1 0,-4-11-1,4 20 82,1-1 0,-1 0 0,1 0-1,-1 0 1,0 1 0,0-1 0,0 1-1,0-1 1,0 0 0,0 1-1,0-1 1,-1 1 0,1 0 0,0 0-1,-1-1 1,1 1 0,-1 0 0,1 0-1,-1 0 1,0 0 0,1 1-1,-1-1 1,0 0 0,0 1 0,1-1-1,-1 1 1,0-1 0,0 1 0,0 0-1,0 0 1,1 0 0,-1 0-1,-2 1 1,2-1 34,1 0 0,0 0-1,0 0 1,0 1 0,0-1-1,0 1 1,0-1 0,0 1 0,0-1-1,0 1 1,0 0 0,0-1-1,0 1 1,0 0 0,0 0 0,0-1-1,1 1 1,-2 2 0,-4 7 50,0 0 0,1 0 0,1 1 0,0-1 0,0 1 0,-3 18 0,-10 74 467,13-70-375,2 1-1,1 0 1,6 63 0,-4-92-181,0 0 0,0 0 0,1-1 1,-1 1-1,1-1 0,0 1 0,0-1 1,1 0-1,-1 1 0,1-1 0,0 0 1,0-1-1,0 1 0,0-1 0,1 1 1,0-1-1,-1 0 0,1 0 0,0 0 1,1-1-1,-1 0 0,5 3 0,-1-2-472,0-1 1,0 0-1,0 0 0,0 0 0,1-1 0,-1-1 0,0 1 1,1-1-1,-1-1 0,0 1 0,0-1 0,12-3 0,-7 0-1454,-1-1-1,17-8 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20.5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1 699 4258,'0'0'6867,"35"-30"-5207,-35 30-1660,149-135 768,-137 124-714,-2-1-1,0-1 1,0 0 0,-1 0 0,-1-1-1,8-17 1,-5 8 156,0-1 1,-1-1-1,-2 0 0,-1 0 0,0-1 1,-2 0-1,-1 0 0,-1 0 1,-1-1-1,-4-49 0,1 70-187,1 0 0,-1 1 0,-1-1 0,1 0 0,-1 0 0,0 1 0,-1-1 0,-5-9 0,6 12-9,0 0 0,0 0-1,0 1 1,-1-1-1,1 1 1,-1 0-1,0 0 1,1 0-1,-1 0 1,0 0-1,0 0 1,0 1-1,-1-1 1,1 1 0,0 0-1,-5-1 1,7 2 6,0-1 0,-1 1 0,1 0 0,0 0 0,0 0 0,-1 0 0,1 0 0,0 0 0,0 0 0,-1 0 0,1 1 0,0-1 0,0 0 1,0 1-1,-1-1 0,1 1 0,0-1 0,0 1 0,0 0 0,0-1 0,0 1 0,0 0 0,0 0 0,0 0 0,0 0 0,0 1 0,-3 3 68,2 0 0,-1 0 0,1 1 0,-1-1 0,-1 8 0,-5 17 63,2 1-1,0 0 0,-2 49 0,4 100 321,4-132-353,-67 1110 3801,30-831-2091,34-296-1591,3-17 10,-1 0-1,0 0 0,-8 24 0,10-38-235,0 0 0,0 0 1,0 0-1,0 0 0,0 0 1,0 0-1,0 0 0,0-1 0,-1 1 1,1 0-1,0 0 0,0 0 1,0 0-1,0 0 0,0 0 0,0 0 1,0 0-1,0 0 0,0 0 1,-1 0-1,1 0 0,0 0 0,0 0 1,0 0-1,0 0 0,0 0 0,0 0 1,0 0-1,-1 0 0,1 0 1,0 0-1,0 0 0,0 0 0,0 0 1,0 0-1,0 0 0,0 0 1,0 0-1,0 0 0,-1 1 0,1-1 1,0 0-1,0 0 0,0 0 1,0 0-1,0 0 0,0 0 0,-2-7 38,0-1-1,0 0 0,1 0 0,0 0 0,1 0 0,-1 0 0,3-14 0,-1-13-80,-1-98-336,11-466-4936,-9 564 2844,2 1 0,15-65 0,3 36-4887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20.8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1 212 10053,'0'0'5365,"4"28"-3250,21 185 204,-22-166-1710,-3-31-389,1 1-1,1-1 1,0 0 0,8 27-1,-11-46-219,1-1 0,0 1 0,-1 0 1,1 0-1,0-1 0,2-6 0,-1-12-25,-1-527-914,0 549 931,0-1 0,0 1 0,1 0 0,-1-1-1,0 1 1,0 0 0,0-1 0,0 1 0,1 0 0,-1-1 0,0 1-1,0 0 1,1-1 0,-1 1 0,0 0 0,0 0 0,1-1 0,-1 1-1,0 0 1,1 0 0,-1 0 0,0 0 0,1-1 0,-1 1-1,1 0 1,-1 0 0,0 0 0,1 0 0,-1 0 0,0 0 0,1 0-1,-1 0 1,1 0 0,-1 0 0,0 0 0,1 0 0,-1 0 0,0 0-1,1 1 1,-1-1 0,0 0 0,1 0 0,-1 0 0,0 0 0,1 1-1,-1-1 1,0 0 0,1 0 0,-1 1 0,0-1 0,0 0 0,1 1-1,-1-1 1,0 0 0,0 1 0,1 0 0,6 7-124,-1 1 0,1 0 0,8 17 0,14 20-1013,-23-39 225,0 0-1,0-1 1,1 1-1,0-1 1,0-1 0,1 1-1,8 4 1,17 6-7151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21.5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181 133 6147,'0'0'10031,"-16"-17"-9428,-47-51 5,39 48-19,14 20-237,5 1-180,3-1-140,1 0 0,-1 1 1,1-1-1,-1 1 0,1-1 1,-1 1-1,1 0 0,-1-1 1,1 1-1,0 0 0,-1 0 0,1 0 1,0 0-1,0 0 0,0 0 1,0 0-1,0 1 0,0-1 0,0 0 1,0 1-1,0-1 0,1 0 1,-1 1-1,0 1 0,-13 41 50,13-41-64,-7 49 111,2 0-1,2 0 1,5 77 0,-1-58-71,0-59-38,1 0 0,-1 0 0,2 0 0,0 0 0,5 18 0,-6-27-36,0 0 1,0 0-1,0-1 0,0 1 1,1 0-1,-1-1 0,1 1 0,-1-1 1,1 0-1,0 0 0,0 0 1,0 1-1,0-2 0,0 1 0,1 0 1,-1 0-1,1-1 0,-1 1 1,1-1-1,-1 0 0,1 0 0,0 0 1,0 0-1,-1 0 0,1-1 0,0 1 1,0-1-1,4 1 0,-5-2-28,0 1 0,0-1 0,0 1-1,0-1 1,0 1 0,0-1-1,0 0 1,0 0 0,0 0 0,-1 0-1,1 0 1,0 0 0,-1-1 0,1 1-1,-1-1 1,1 1 0,-1-1-1,0 1 1,0-1 0,0 0 0,0 1-1,0-1 1,2-3 0,1-7-195,1 1 0,5-22 0,-8 25 97,7-31-462,-2 0-1,-1 0 0,-2-1 0,-1 0 0,-3 0 1,-1 1-1,-2-1 0,-2 0 0,-16-68 0,11 75 563,7 28 332,2 7 146,0 13 689,-1 88 1259,5 133 862,-1-209-3111,1 0 0,2 0 1,1-1-1,0 0 0,2 0 0,19 41 1,-25-64-136,16 29 37,-17-30-40,0-1 0,1 1 0,-1-1 0,0 1 0,0-1 0,1 0 0,-1 0 0,1 1 0,-1-1 0,1 0 0,0-1 0,-1 1 0,1 0 0,0 0 0,0-1 0,2 1 0,-3-1-15,-1 0-1,1 0 1,0 0 0,0 0-1,0 0 1,0 0 0,0 0-1,0-1 1,0 1 0,0 0-1,-1-1 1,1 1 0,0-1-1,0 1 1,0-1 0,-1 1-1,1-1 1,0 1 0,-1-1-1,1 0 1,0 0 0,-1 1-1,1-1 1,-1 0 0,1 0-1,-1 1 1,0-1 0,1 0-1,-1-1 1,9-31-204,-7 24 151,7-43-554,-2-1 0,0-90-1,-7 90 35,3-1 0,14-74-1,-3 85 590,-14 42 27,1 0-1,-1 0 1,1 0 0,-1 0 0,1 0-1,0 0 1,-1 0 0,1 0 0,0 0-1,0 0 1,-1 0 0,1 0-1,0 1 1,2-2 0,-3 2-10,1 0 1,-1 0-1,1 0 1,-1 0-1,0 0 1,1 0-1,-1 0 1,0 0-1,1 0 1,-1 0-1,1 0 0,-1 0 1,0 0-1,1 0 1,-1 1-1,0-1 1,1 0-1,-1 0 1,0 0-1,0 1 1,1-1-1,-1 0 1,0 1-1,0-1 0,1 0 1,-1 0-1,0 1 1,0-1-1,1 1 1,1 3 107,-1-1 1,1 1-1,-1 0 1,1 0-1,-1 0 1,1 7-1,15 145 2701,-11-83-1707,26 116 1,-17-147-1022,-14-40-125,-1-6-19,0-1-17,5-150-1314,-2 131 833,0 0 1,2 0 0,0 1 0,14-35-1,-17 51 389,1 1-1,0-1 0,1 1 0,-1 0 0,1 0 1,1 0-1,5-6 0,-8 10 140,1-1-1,-1 1 1,1 0-1,0 0 1,0 1-1,0-1 1,0 1-1,0-1 1,0 1-1,0 0 1,0 0-1,1 0 1,-1 0-1,0 1 1,1 0-1,4-1 1,-6 1 40,1 1 1,-1-1 0,0 1 0,0-1 0,1 1 0,-1 0 0,0 0 0,0-1 0,0 2 0,0-1-1,0 0 1,0 0 0,0 1 0,0-1 0,-1 1 0,1-1 0,0 1 0,-1 0 0,1 0 0,-1-1-1,0 1 1,0 0 0,0 0 0,0 1 0,2 3 0,1 6 230,0 0 0,0 1 0,2 18 1,-4-19-24,12 96 1022,-11-75-1003,1-1 0,1 1 0,16 47 1,-20-76-258,1 1-1,0-1 1,0 0 0,0 0 0,1 0 0,0 0-1,-1 0 1,1 0 0,1-1 0,-1 0 0,5 4-1,-7-5-79,1-1 0,0 0-1,0 0 1,0 0 0,0 0-1,0-1 1,0 1 0,0 0-1,0-1 1,0 1 0,0-1-1,0 0 1,0 0 0,0 0-1,0 0 1,0 0 0,1 0-1,-1 0 1,0-1 0,0 1-1,0-1 1,0 1 0,0-1-1,0 0 1,0 0 0,-1 0-1,4-2 1,0-1-462,0 0 1,0-1-1,-1 1 1,0-1-1,0 0 0,6-9 1,28-53-7156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22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152 89 8436,'0'0'10741,"-4"-8"-10146,-16-25-91,19 32-458,0 0 0,0 0-1,-1 0 1,1 0 0,-1 0 0,1 1 0,-1-1 0,1 0-1,-1 1 1,0-1 0,1 1 0,-1-1 0,0 1-1,1 0 1,-1 0 0,0 0 0,-3 0 0,2 0-38,0 0 1,0 1 0,0-1-1,0 1 1,0-1-1,0 1 1,-4 2 0,4 0-16,-1 0 1,1 1 0,0 0-1,0-1 1,0 1 0,1 0-1,-1 1 1,1-1 0,0 0-1,0 1 1,0-1 0,-1 7-1,3-9 4,-8 22-27,2 0-1,0 1 1,2 0-1,-2 29 1,3 105-33,3-114 68,0-33-24,0 0 1,1 0-1,0 0 1,6 23 0,-6-32-1,0 0 1,0 0 0,0-1-1,1 1 1,-1 0 0,1 0 0,-1-1-1,1 1 1,0-1 0,0 1-1,0-1 1,1 0 0,-1 0 0,0 0-1,1 0 1,0 0 0,-1 0-1,1-1 1,0 1 0,0-1 0,0 0-1,0 0 1,5 1 0,-1-1-28,0 0 1,0 0 0,0-1 0,0 0-1,0-1 1,0 0 0,0 0-1,0 0 1,-1-1 0,1 0 0,0 0-1,-1-1 1,1 0 0,-1 0 0,0 0-1,0-1 1,0 0 0,-1 0-1,1-1 1,7-7 0,2-4-37,0 0 0,-1-1 0,-1-1 0,-1 0-1,14-26 1,-18 27 39,0 0 0,-1 0 1,-1-1-1,-1 0 0,0 0 0,3-33 0,-3-109-401,-5 123 271,0 29 162,1 1-45,-1 1 0,-1 0 1,1 0-1,-3-10 0,3 15 80,0 1 1,0-1 0,0 0-1,-1 0 1,1 0 0,0 1 0,-1-1-1,1 0 1,0 1 0,-1-1-1,1 0 1,-1 1 0,1-1 0,-1 0-1,0 1 1,1-1 0,-1 1-1,1-1 1,-1 1 0,0 0-1,0-1 1,1 1 0,-1-1 0,0 1-1,0 0 1,1 0 0,-1-1-1,0 1 1,0 0 0,0 0-1,1 0 1,-1 0 0,0 0 0,0 0-1,0 0 1,1 0 0,-1 1-1,0-1 1,0 0 0,-1 1 0,1-1 53,-1 1 0,0 0 0,0 0 0,1 0 0,-1 0 1,1 0-1,-1 0 0,1 0 0,-1 0 0,1 1 0,0-1 1,-1 0-1,1 1 0,0 0 0,0-1 0,-1 3 0,-11 29 208,11-24-182,-8 28 74,1 1-1,2-1 1,-3 56 0,6 116 544,4-159-680,0-45-68,0 1 0,0-1 1,1 1-1,0-1 0,0 0 0,0 1 1,1-1-1,-1 0 0,1 0 0,5 9 1,-5-12 1,-1 0 0,1 0 0,0 0 0,-1 0 0,1 0 0,0-1 0,0 1 0,0 0 0,0-1 0,1 0 0,-1 0 0,0 1 0,1-1 0,-1-1 0,0 1 0,1 0 0,-1-1 0,1 1 0,0-1 0,-1 0 0,1 1 0,-1-1 0,1 0 0,3-1 0,-5 1-18,0 0-1,0-1 1,1 1 0,-1 0-1,0-1 1,0 1 0,1-1 0,-1 1-1,0-1 1,0 1 0,0-1-1,0 0 1,0 0 0,0 1-1,0-1 1,0 0 0,0 0-1,0 0 1,1-2 0,10-24-336,-10 20 252,8-26-630,-1 0-1,-2 0 1,3-41-1,1-103-3053,-6 72 2392,-2 71 1404,0 87 3170,-6 348 1041,3-401-4209,0 1 0,-1-1 1,1 1-1,0-1 0,0 1 0,0 0 0,0-1 1,0 1-1,0-1 0,0 1 0,0 0 0,0-1 1,0 1-1,1-1 0,-1 1 0,0-1 1,0 1-1,0 0 0,1-1 0,-1 1 0,0-1 1,1 1-1,-1-1 0,0 0 0,1 1 0,-1-1 1,1 1-1,-1-1 0,0 0 0,1 1 1,-1-1-1,1 0 0,-1 1 0,1-1 0,0 0 1,-1 0-1,1 1 0,-1-1 0,1 0 0,-1 0 1,1 0-1,0 0 0,-1 0 0,1 0 1,-1 0-1,1 0 0,-1 0 0,1 0 0,0 0 1,-1 0-1,1 0 0,-1-1 0,1 1 0,0-1 1,3 0-80,-1-1 1,0 0-1,0 0 1,1-1 0,-1 1-1,-1-1 1,1 1-1,3-5 1,13-18-252,-2 0 0,0-2 0,-2 0 0,-1 0 0,-1-1 1,-1-1-1,-2 0 0,-1-1 0,-1 0 0,-2 0 0,-1-1 0,2-46 0,-16 333 4830,9-135-3744,-1-117-743,1 1 1,1-1-1,-1 0 1,1 1-1,0-1 0,-1 0 1,2 1-1,-1-1 0,1 0 1,-1 0-1,4 6 1,-3-8-13,0 0 1,-1 0-1,1-1 0,0 1 1,0 0-1,0-1 1,0 1-1,0-1 0,0 0 1,0 0-1,1 1 1,-1-2-1,0 1 1,1 0-1,-1 0 0,0-1 1,1 1-1,-1-1 1,1 0-1,-1 0 0,4 0 1,-3 0-12,-1 0 1,1-1-1,-1 1 1,1-1-1,-1 0 1,1 0-1,-1 0 1,0 0-1,1 0 1,-1-1-1,0 1 1,0-1-1,0 1 1,0-1-1,0 0 1,-1 1-1,1-1 1,0 0-1,-1 0 1,1-1-1,-1 1 1,0 0-1,0 0 1,2-5-1,3-7-149,-1 0-1,-1-1 1,4-16-1,-6 20-47,7-39-1205,4-61 0,-2 6-240,-9 97 1519,-1 0 0,1 0 0,0 0 0,5-9 0,-7 16 148,0 0 0,1 0 0,-1 1 0,1-1 0,-1 0-1,1 0 1,0 0 0,-1 0 0,1 1 0,0-1 0,0 0 0,0 0-1,-1 1 1,1-1 0,0 1 0,0-1 0,2 0 0,-2 1 25,0 0 0,0 0 0,0 0 0,0 0 0,0 1 1,0-1-1,0 0 0,0 1 0,-1-1 0,1 0 1,0 1-1,0-1 0,0 1 0,0-1 0,0 1 0,-1 0 1,1-1-1,0 1 0,-1 0 0,1 0 0,0-1 0,-1 1 1,1 2-1,7 9 596,0 1 1,10 26-1,-3-7 205,6 10 160,45 101 2585,-59-124-3198,0 1 0,-2 0 0,0 0 0,-1 0 0,1 34 0,-4-43-240,0-3 2,-1 0-1,0 0 0,-1 0 1,1 0-1,-1 0 1,-3 9-1,3-15-112,0 0 1,0 1-1,0-1 1,0 0-1,-1 0 0,1 0 1,-1 0-1,1 0 1,-1 0-1,0-1 0,0 1 1,0-1-1,0 1 1,0-1-1,0 0 1,0 1-1,0-1 0,-1 0 1,1 0-1,0-1 1,-1 1-1,1 0 1,-5 0-1,-5 1-22,0 0 0,0-1-1,1-1 1,-1 1 0,-19-3 0,24 1-96,1-1 0,-1 1 0,1-1 0,0 0 0,0 0 0,-1-1 0,2 0 0,-1 0 0,0 0 0,1-1 0,-10-7 0,6 2-519,0-1 0,1 0 0,-1 0 1,2-1-1,0 0 0,0-1 0,1 1 1,0-1-1,1 0 0,1-1 0,0 1 1,-3-18-1,-7-41-6765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22.9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15303,'0'0'4610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23.6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346 2 1921,'0'0'13155,"-8"-1"-11807,-23 1-361,31 0-933,-1 0 0,0 0 1,0 0-1,0 0 1,0 1-1,0-1 0,0 0 1,0 1-1,1-1 1,-1 1-1,0-1 0,0 1 1,0-1-1,1 1 1,-1 0-1,0-1 0,1 1 1,-1 0-1,1 0 0,-1-1 1,1 1-1,-1 0 1,0 1-1,-5 21 269,5-17-223,-4 14 50,2 0 0,0 0 0,1 1 0,2 35 0,0-55-225,0-21-984,0 19 1057,0 0 0,0 1-1,0-1 1,0 0 0,0 1-1,0-1 1,0 0 0,0 0-1,0 1 1,1-1 0,-1 0 0,0 1-1,0-1 1,1 0 0,-1 1-1,1-1 1,-1 1 0,0-1-1,1 1 1,-1-1 0,1 1-1,-1-1 1,1 1 0,-1-1-1,1 1 1,0-1 0,-1 1 0,1 0-1,-1-1 1,1 1 0,0 0-1,-1 0 1,1-1 0,0 1-1,0 0 1,-1 0 0,1 0-1,0 0 1,-1 0 0,1 0 0,0 0-1,0 0 1,-1 0 0,1 0-1,0 1 1,-1-1 0,2 1-1,0-1 26,0 1-1,1 0 0,-1 0 0,0 0 1,0 0-1,0 0 0,0 0 1,0 1-1,-1-1 0,1 0 0,0 1 1,-1 0-1,1-1 0,-1 1 0,2 2 1,1 5 184,0 1 0,0 0 1,-1 0-1,-1 0 1,0 0-1,2 16 0,-1 65 1774,-3-90-1961,0 1 35,0 1-1,0-1 1,0 0-1,-1 1 1,1-1-1,-1 0 1,0 0 0,1 0-1,-1 1 1,0-1-1,0 0 1,-1 0-1,1 0 1,0 0 0,-1-1-1,1 1 1,-1 0-1,1-1 1,-1 1-1,0 0 1,0-1 0,1 0-1,-1 0 1,0 1-1,0-1 1,-1 0-1,1 0 1,0-1 0,0 1-1,-4 0 1,-6 2 32,-1-1 0,0-1 0,1 0 0,-19-1 0,21 0-133,-6 0-117,0-1 0,0-1 1,1 0-1,-1-1 0,0-1 0,-16-6 1,19 5-716,0-1 0,1 0 0,-1-1 1,-12-9-1,15 7-3967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8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83 153 7988,'0'0'1552,"-3"24"468,-12 82 728,11-88-2131,-1 1 0,0-1 0,-1 0 0,-13 26 0,-6 17 241,40-99-579,29-52 1,-20 45-271,-22 40-12,70-129-231,-56 107 108,1 1-1,37-44 1,-50 67 104,-3 1-2,0 0 1,1 0-1,-1 1 0,1-1 1,-1 0-1,1 1 0,0 0 1,0-1-1,-1 1 1,1 0-1,0 0 0,0 0 1,0 0-1,1 0 0,2-1 1,0 13-1015,7 25-5250,-6-16-1020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2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2331 1 5731,'0'0'5055,"-21"38"-3433,-232 423 1401,185-338-2323,-240 454 1244,299-560-1827,1 1 0,0 0 0,1 0 0,1 1 0,-5 29 0,11-48-72,0 1 0,0-1 1,0 1-1,-1-1 0,1 0 1,0 1-1,0-1 0,-1 1 1,1-1-1,0 0 0,0 1 1,-1-1-1,1 0 0,-1 1 1,1-1-1,0 0 0,-1 1 1,1-1-1,-1 0 0,1 0 1,0 0-1,-1 1 0,1-1 1,-1 0-1,1 0 0,-1 0 1,1 0-1,-1 0 0,-20 1 590,5-1-274,-68 17 211,-373 66 187,244-53-395,-327 6 1,322-37 251,200 1-492,14 1-93,1-1-1,-1 0 1,1 0 0,-1-1-1,1 1 1,-1-1 0,1 1-1,-1-1 1,1 0 0,0 0-1,-1-1 1,-4-2 0,7 3-66,1 0 0,-1 0 0,1 0 0,-1-1 0,1 1 1,0 0-1,-1 0 0,1 0 0,0-1 0,0 1 0,0 0 0,0 0 1,0 0-1,0-1 0,0 1 0,0 0 0,1 0 0,-1 0 0,0 0 0,1-1 1,-1 1-1,1 0 0,-1 0 0,1 0 0,0 0 0,-1 0 0,1 0 1,1-1-1,9-6-889,1 1 0,1 0 1,-1 0-1,1 1 0,18-6 1,-30 12 875,59-23-7120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833 20 8100,'0'0'7222,"-32"-4"-5451,-106-9-682,117 11-972,1 2 1,0 0 0,-1 1 0,1 1 0,0 1 0,0 1-1,0 0 1,1 2 0,-1 0 0,-23 12 0,36-15-75,-37 15-10,1 2 0,1 2 0,0 1 0,2 3 0,1 1 0,1 2 0,-33 34 0,66-58-45,0 0 1,0 1-1,0-1 1,1 1-1,0 0 0,1 1 1,-1-1-1,1 1 1,0-1-1,1 1 1,0 0-1,0 0 0,0 0 1,1 0-1,0 0 1,0 1-1,1-1 0,0 0 1,0 0-1,1 1 1,0-1-1,0 0 0,1 0 1,-1 0-1,7 13 1,-2-8 13,0-1 0,1 0 1,1-1-1,0 1 1,0-2-1,1 1 1,17 14-1,4 0 63,45 28 0,11-2 136,-52-32-200,-1 2-1,-2 1 0,55 45 1,-81-61-320,-1 0 0,1 0 0,-1 1 0,0-1 1,4 8-1,-6-8-552,0 0 1,0 0-1,-1 0 1,1 0-1,0 6 1,-2-11 864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4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56 6435,'0'0'11755,"-10"-9"-10867,-29-26-234,38 34-577,0 0 0,0 0 1,1 0-1,-1 0 0,0 0 1,0 1-1,0-1 0,0 0 1,0 1-1,-1-1 0,1 1 1,0-1-1,0 1 0,-2-1 1,1 10 576,2-4-844,0 15 166,1 0 0,0-1-1,2 1 1,0 0-1,1-1 1,1 1-1,1-1 1,1 0 0,0-1-1,2 0 1,0 0-1,12 17 1,-14-24-45,1-1 1,1 1-1,0-2 1,0 1-1,1-1 1,0 0-1,1-1 1,-1-1-1,2 1 0,-1-2 1,1 0-1,0 0 1,0-1-1,1 0 1,0-1-1,-1-1 1,1 0-1,0 0 0,1-1 1,-1-1-1,0-1 1,20-1-1,-26 0 48,0 0 0,-1 0 0,1-1 0,-1-1 0,1 1 0,-1-1-1,0 0 1,0 0 0,0-1 0,0 1 0,-1-1 0,1-1 0,-1 1 0,0-1 0,0 0-1,7-10 1,-6 7 35,0-1 0,-1 1 0,0-1 0,0 0 0,-1 0 0,0 0 0,0 0 0,-1-1 0,-1 1 0,3-21 0,-4 19 33,0 1-1,-1-1 1,-1 0 0,0 0 0,0 1-1,-1-1 1,-1 1 0,-6-21 0,6 25-24,0 0 1,-1 0 0,1 0 0,-1 1-1,0-1 1,0 1 0,-1 0-1,1 0 1,-1 1 0,0-1 0,-1 1-1,1 0 1,-1 0 0,0 1-1,-6-4 1,7 5 14,-1 0-1,1 0 0,-1 0 1,1 0-1,-1 1 0,0 0 1,0 0-1,1 0 0,-1 1 1,0 0-1,0 0 0,0 1 1,1 0-1,-1 0 0,0 0 1,0 0-1,1 1 0,-1 0 1,1 0-1,0 0 1,0 1-1,-1 0 0,2 0 1,-1 0-1,0 1 0,-5 5 1,-5 8-27,0 0-1,2 1 1,0 1 0,-17 33 0,-34 90 34,56-121-51,-26 64 1,3 1-1,5 2 1,3 1 0,5 0-1,3 1 1,4 1 0,2 162-1,9-243-10,1 0 0,0 0 0,0 0 0,1 0 0,0 0 0,1 0 0,6 15-1,-6-21 11,-1 0 0,0 0 0,1 0 0,0 0 0,0-1 0,0 1 0,0-1 0,1 0 0,-1 0 1,1 0-1,0-1 0,-1 1 0,1-1 0,1 0 0,-1 0 0,0 0 0,0-1 0,6 2 0,-3-1-4,0 0 0,0-1 0,0 1 0,0-1 0,0-1 0,0 1 0,1-1 0,-1-1 0,0 1 0,0-1 0,1 0-1,-1-1 1,0 0 0,0 0 0,-1-1 0,1 1 0,0-1 0,-1-1 0,1 1 0,-1-1 0,0 0 0,-1-1 0,1 0 0,-1 1 0,0-2 0,0 1 0,7-10 0,-4 4-44,0-1 0,-1 0-1,0 0 1,-1-1 0,7-21-1,-11 27 38,0 0-1,0-1 1,-1 1 0,0-1-1,0 1 1,0-1 0,-1 1-1,0-1 1,-1 1-1,0-1 1,0 1 0,-3-8-1,3 11 20,-1 1-1,1 0 1,-1 0-1,0 0 0,0 0 1,0 0-1,-1 0 1,1 1-1,-1-1 1,1 1-1,-1 0 1,0 0-1,0 0 0,0 0 1,0 0-1,0 0 1,-1 1-1,1-1 1,0 1-1,-1 0 1,1 0-1,-5 0 1,-2-1 1,0 1 1,-1 0-1,1 0 1,-1 1 0,1 0-1,-14 3 1,23-3-23,0 0 0,0 0 1,-1 1-1,1-1 0,0 1 0,0-1 1,0 1-1,0 0 0,0-1 0,0 1 1,0 0-1,0 0 0,1-1 0,-1 1 1,0 0-1,0 0 0,1 0 0,-1 0 1,0 0-1,1 0 0,-1 0 0,1 0 1,-1 0-1,1 1 0,0-1 0,-1 0 1,1 0-1,0 0 0,0 0 0,0 1 1,0-1-1,0 0 0,0 0 0,0 0 1,1 2-1,-1-3-39,0 1 1,0-1-1,0 1 1,0-1-1,0 1 1,0-1-1,0 1 1,0-1-1,1 1 1,-1-1-1,0 1 1,0-1-1,1 0 1,-1 1-1,0-1 1,0 1-1,1-1 1,-1 0-1,1 1 1,-1-1-1,0 0 1,1 1-1,-1-1 1,1 0-1,-1 0 1,1 1-1,-1-1 1,0 0-1,1 0 1,-1 0-1,1 0 1,0 1-1,20-1-1133,-12 0 371,-3 0 104,0 0 0,0 0 0,-1-1 0,1 0 0,0 0 0,7-2-1,-2-3-1340,1 1 0,-1-2 0,11-6 0,-22 12 2007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5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15927,'0'0'1185,"-20"214"15,1-127-719,6-7-481,13-5-1217,0-17-3073,0-14-5875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5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43 413 7988,'0'0'4023,"17"0"-3575,-12-1-403,-1 2-4,1-1 1,-1 0-1,1 0 1,0 0 0,-1-1-1,1 0 1,-1 0 0,1 0-1,-1 0 1,0-1 0,1 1-1,-1-1 1,0 0 0,0-1-1,0 1 1,0-1 0,-1 0-1,1 1 1,-1-2 0,1 1-1,-1 0 1,0-1 0,0 1-1,3-7 1,2-4 164,-2 0-1,1 0 1,-2-1 0,0 0 0,-1 0-1,0 0 1,-1-1 0,1-17 0,-3 24-102,-1 0 1,0 1 0,-1-1-1,0 1 1,0-1 0,-1 1-1,0-1 1,0 1 0,-1 0-1,0 0 1,0 0 0,-1 0-1,0 0 1,-1 1 0,0 0-1,-6-8 1,7 10-39,-1-1 1,1 1-1,-1 0 0,0 0 1,-1 1-1,1 0 0,-1 0 1,0 0-1,0 0 0,0 1 1,0 0-1,-1 1 1,1-1-1,-1 1 0,-9-2 1,14 4-17,1 0 1,0 0-1,-1-1 1,1 1-1,0 1 1,0-1-1,-1 0 1,1 0-1,0 0 1,0 1-1,-1-1 1,1 0-1,0 1 1,0-1-1,0 1 1,-1 0-1,1-1 1,-1 2-1,0 0 3,0 0-1,0 1 0,1-1 0,-1 0 1,1 1-1,0-1 0,-1 1 0,0 3 1,-4 13-15,0 1 0,1-1 0,2 1 0,0 0 0,-1 21 0,4 111 41,1-79-77,-1-27 9,1-1 0,10 50 0,-9-82-15,0 0 0,1-1 1,1 1-1,0-1 0,1 0 0,0 0 1,1-1-1,0 1 0,1-1 0,0-1 1,1 1-1,11 11 0,-16-19-29,1 1-1,0-1 1,0 0-1,0-1 1,0 1 0,0-1-1,1 0 1,-1 0-1,1 0 1,0 0 0,-1-1-1,1 0 1,0 0-1,0 0 1,0-1-1,0 0 1,0 1 0,0-2-1,0 1 1,-1-1-1,1 1 1,0-1 0,0-1-1,0 1 1,-1-1-1,1 1 1,-1-1-1,1-1 1,-1 1 0,0-1-1,0 1 1,0-1-1,0 0 1,0-1-1,-1 1 1,1-1 0,2-4-1,6-10-212,-1-1 0,-1 0 0,-1-1 0,-1 0 0,0-1 0,-2 0 0,0 0 0,-2 0 0,3-23 0,1-31-1175,-3-94 1,-5-86 1377,0 255 77,0-1-1,0 1 0,0 0 0,0 0 1,0 0-1,0 0 0,0 0 0,0-1 1,1 1-1,-1 0 0,0 0 0,0 0 1,0 0-1,0 0 0,0 0 0,1 0 1,-1 0-1,0-1 0,0 1 0,0 0 1,0 0-1,1 0 0,-1 0 0,0 0 1,0 0-1,0 0 0,0 0 0,1 0 1,-1 0-1,0 0 0,0 0 1,0 0-1,0 0 0,1 0 0,-1 0 1,0 1-1,0-1 0,0 0 0,0 0 1,1 0-1,-1 0 0,0 0 0,0 0 1,0 0-1,0 0 0,0 1 0,0-1 1,0 0-1,1 0 0,-1 0 0,0 0 1,0 0-1,0 1 0,0-1 0,0 0 1,11 10 395,11 27 685,-2 1 0,26 70 0,-36-83-942,129 352 2098,-133-359-2101,-1-1-1,-1 0 1,-1 1-1,0 0 1,0 33-1,-3-50-148,0 0 1,0 1-1,-1-1 0,1 0 0,0 0 1,0 0-1,-1 1 0,1-1 0,-1 0 1,1 0-1,-1 0 0,1 0 0,-1 0 0,0 0 1,1 0-1,-1 0 0,0 0 0,0 0 1,0-1-1,0 1 0,0 0 0,-1 1 1,-1-1 9,0 1 1,0-1 0,-1 0-1,1 0 1,0 0 0,0 0 0,-1-1-1,-3 1 1,-4 0-5,-1-1 0,1-1 0,0 1 1,-16-5-1,21 4-95,-1-1-1,1-1 1,0 1 0,0-1 0,0 0 0,0 0 0,1-1 0,0 0 0,-1 0-1,1 0 1,0 0 0,1-1 0,-1 0 0,1 0 0,0 0 0,0-1 0,-5-9-1,3 2-329,-1 0 0,2-1 0,-1 0-1,2-1 1,0 1 0,-3-27-1,2-10-2354,4-52 0,1 73 1083,0-62-5887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5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3025,'12'40'8330,"0"-4"-7396,136 451 3665,-4 170-3065,-118-522-2504,0 8-3412,-28-201 3672,-6 4 680,-15-55 0,-1-1 250,14 48-171,2 0 0,3-1-1,4-90 1,2 144-101,0 0-1,0 0 1,1 0 0,0 0-1,0 0 1,5-11 0,-5 16-112,1-1 1,-1 1 0,1 0-1,0-1 1,1 1 0,-1 1-1,0-1 1,1 0 0,0 1-1,0 0 1,8-5 0,42-19-3807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6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7652,'0'0'10949,"2"31"-10621,37 414 1328,-24-215-1373,17 174-243,-29-378-164,0 0-1,2 0 1,1-1-1,1 0 1,11 27-1,-16-48-14,1 0-1,-1 0 0,1-1 1,0 1-1,0-1 1,0 1-1,0-1 0,0 0 1,1 0-1,-1-1 1,6 4-1,-7-5-65,-1 0 0,1 0 0,0 0 0,0 0 0,0 0 0,1-1 0,-1 1 0,0-1 0,0 1 0,0-1 0,0 0 0,0 0 0,1 0 0,-1 0 0,0 0 0,0-1 0,0 1 0,0 0 0,0-1 0,1 0 0,-1 1 0,0-1 0,3-2 0,-1 0-411,-1-1 0,1 1 0,-1-1 0,0 0 1,0 0-1,3-5 0,-5 9 565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6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10453,'0'0'3617,"192"-14"-3456,-128 14-161,-9 0-3186,-17 20-5650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6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10309,'0'0'4671,"8"25"-2825,4 8-1275,41 129 1254,-13 23-530,-32-139-1216,-4-31-38,-2-22 68,-1-29 35,-1 31-160,-5-212-338,1-95-1328,4 311 1658,0-1 0,0 1-1,0 0 1,0-1 0,0 1 0,0 0 0,0-1 0,0 1-1,1 0 1,-1-1 0,1 1 0,-1 0 0,1-1 0,-1 1-1,1 0 1,0 0 0,0 0 0,-1 0 0,1 0 0,0 0-1,0 0 1,0 0 0,0 0 0,0 0 0,0 0-1,1 1 1,-1-1 0,0 0 0,0 1 0,0-1 0,1 1-1,-1-1 1,3 1 0,-2 0-131,0 0-1,0 0 1,0 0 0,0 1-1,0-1 1,0 1 0,0 0-1,0-1 1,0 1-1,0 0 1,0 0 0,0 0-1,-1 1 1,1-1 0,0 0-1,-1 0 1,1 1 0,-1 0-1,1-1 1,1 4-1,18 30-3883,0 2-2193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7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7203,'0'0'6569,"9"-15"-5529,30-54-125,-37 64-759,0 0 0,0 0 0,0-1 0,-1 1 0,1 0 0,-2-1 0,1 0 0,0 1 0,-1-1 0,0 1 0,0-1 0,-2-7 0,0-8 185,3 11-36,-1-9-30,0 18-206,0 1-1,0-1 1,0 1 0,0-1-1,-1 1 1,1 0-1,0-1 1,0 1-1,0-1 1,0 1-1,-1 0 1,1-1-1,0 1 1,-1 0 0,1-1-1,0 1 1,0 0-1,-1-1 1,1 1-1,-1 0 1,1 0-1,0-1 1,-1 1-1,1 0 1,-1 0 0,1 0-1,0 0 1,-1-1-1,1 1 1,-1 0-1,1 0 1,-1 0-1,0 0 1,0 1-26,0-1 0,0 0 1,0 1-1,1-1 0,-1 1 0,0 0 1,0-1-1,0 1 0,0 0 0,1-1 1,-1 1-1,0 0 0,1 0 0,-1 0 1,0 0-1,1-1 0,-1 1 0,1 0 0,-1 0 1,1 0-1,0 0 0,-1 0 0,1 0 1,0 0-1,0 2 0,-7 34-43,6-30 39,-6 59-17,3-1 1,6 90-1,-1-135-20,1 1 0,1-1 1,10 40-1,-11-53-9,1 1 0,0-1 1,0 0-1,0 0 0,1 0 0,0 0 1,0-1-1,1 1 0,-1-1 0,1 0 1,1-1-1,-1 1 0,10 6 0,-13-10-21,1 0 0,-1-1 0,1 0 0,-1 1 0,1-1 0,-1 0 0,1 0-1,0-1 1,-1 1 0,1 0 0,0-1 0,0 0 0,-1 1 0,1-1-1,0 0 1,0-1 0,0 1 0,-1 0 0,1-1 0,0 1 0,0-1-1,2-1 1,-2 0-15,1 0 0,-1 0 1,0 0-1,0-1 0,0 1 0,-1-1 0,1 0 0,-1 0 0,1 0 0,-1 0 0,0 0 0,0 0 0,0-1 0,0 1 0,1-4 1,3-12-169,0 0 0,-1 0 0,-1 0 0,0 0 1,0-27-1,-3-102-480,-2 81 526,-2-85-22,8 154 448,5 5-78,0 1 0,0 0 0,0 1 0,-1 0 0,0 0 0,13 20 0,43 73 795,-62-97-913,22 36 362,-3 0 0,-1 1 0,28 82-1,-47-117-342,-1 0-1,0 0 1,0 0-1,0 0 1,-1 1-1,-1 13 1,0-19-75,1 0 0,-1-1 1,0 1-1,1 0 0,-1-1 0,0 1 1,0-1-1,0 1 0,0-1 1,0 1-1,-1-1 0,1 1 0,0-1 1,-1 0-1,1 0 0,-1 0 0,1 0 1,-1 0-1,1 0 0,-1 0 1,0-1-1,1 1 0,-1 0 0,-3 0 1,-5 1 39,-1 0-1,1 0 1,-12 0 0,16-1-44,-95 0-440,96-1 334,1 0 0,-1 0-1,0-1 1,1 0 0,-1 0 0,0 0-1,1 0 1,-1-1 0,1 1 0,0-1 0,-1 0-1,1-1 1,0 1 0,-4-4 0,3 2-131,0-1 1,1 0-1,-1-1 0,1 1 1,0-1-1,1 1 1,-1-1-1,1 0 1,-3-11-1,0 0-974,0 0 1,-3-22-1,-5-45-5667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9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92 10517,'0'0'6389,"-7"-16"-6175,-22-45-43,29 60-170,-1 0 1,1 0-1,-1 0 0,0 0 1,1 0-1,-1 0 1,0 1-1,0-1 1,0 0-1,1 0 1,-1 1-1,0-1 1,0 1-1,0-1 1,0 1-1,0-1 0,0 1 1,0-1-1,-1 1 1,1 0-1,0 0 1,0-1-1,0 1 1,0 0-1,0 0 1,0 0-1,0 0 1,-2 1-1,0 0-5,0 0-1,0 0 0,0 0 1,1 1-1,-1 0 1,0-1-1,-2 4 1,1-3-8,-7 8-27,-1 0-1,1 1 1,0 0-1,1 1 1,1 0 0,0 0-1,-10 18 1,5-3 19,0 0 1,-17 51 0,26-63 116,2 1 0,0 0 1,0-1-1,1 1 1,1 24-1,1-39-95,0-1 1,0 1-1,0-1 1,0 1-1,0-1 1,0 1-1,1-1 1,-1 1-1,0-1 1,0 1-1,0-1 1,1 1-1,-1-1 1,0 0-1,1 1 0,-1-1 1,0 1-1,1-1 1,-1 0-1,0 1 1,1-1-1,-1 0 1,1 0-1,-1 1 1,1-1-1,-1 0 1,0 0-1,1 0 1,-1 1-1,1-1 0,-1 0 1,1 0-1,-1 0 1,2 0-1,20-1 122,-15 1-110,2-2-62,-1 1-1,0-1 0,0-1 1,0 0-1,-1 0 1,1 0-1,0-1 1,-1 0-1,0 0 1,0-1-1,-1 0 0,1 0 1,-1-1-1,7-8 1,5-6-254,0 0 0,-2-1-1,16-29 1,55-115-2857,-110 206 4477,-32 48-1,34-59-930,2 1-1,1 0 1,-18 45-1,34-70-300,0 0 1,0 0-1,1 1 1,0-1-1,0 1 0,0-1 1,1 9-1,1-15-68,-1 0 0,1 1 0,-1-1 0,1 0 0,0 0 0,-1 1 0,1-1 0,0 0 0,-1 0 0,1 0 0,0 0 0,-1 0 0,1 0 0,-1 0 0,1 0 0,0 0 0,1-1 0,-1 1 8,7-2-21,0 0 0,0 0 0,-1-1 1,1 0-1,-1 0 0,0-1 0,0 0 1,0 0-1,0-1 0,-1 0 0,0 0 1,0 0-1,0-1 0,5-7 0,8-8-233,-2-1 0,27-44 0,59-124-2379,-105 205 2509,-53 103 686,39-89-322,2 1-1,1 0 1,1 0 0,1 1-1,-8 45 1,18-34 577,5-42-662,3-2-119,-1 0-1,1 0 0,-1-1 0,1 1 0,-1-2 1,0 1-1,0-1 0,-1 1 0,9-8 0,51-50-431,-53 48 214,41-45-758,-2-2-1,43-70 1,-90 125 957,-2 9 0,-3 8 41,-1-1 1,0 0-1,-1 0 0,0 0 1,-1 0-1,0 0 1,-9 15-1,13-26-82,-30 66 911,-4-1-1,-67 99 0,75-129-476,-1-1 0,-2-1 0,-1-1-1,-2-2 1,-61 47 0,85-71-362,-1 0-1,1 0 1,-1-1-1,-1 0 1,1 0-1,-1-1 1,1-1-1,-1 1 1,0-1-1,0-1 1,-1 0-1,1-1 1,0 0 0,-1 0-1,-10-1 1,19-1-64,0 1 1,1 0-1,-1-1 0,1 1 1,-1-1-1,1 0 1,0 0-1,-1 1 1,1-1-1,-1 0 1,1 0-1,0 0 1,0 0-1,0 0 1,0-1-1,0 1 1,0 0-1,0-1 1,0 1-1,0 0 1,0-1-1,1 1 0,-1-1 1,1 1-1,-1-1 1,1 1-1,-1-1 1,1 0-1,0 1 1,0-3-1,-1-2-28,1 0 0,0 0 0,0 0-1,0 0 1,1 0 0,0 0 0,3-9-1,-2 8-30,1 1 0,0 1 0,0-1 0,0 0 0,1 1 0,0 0 0,0-1 0,0 2 0,1-1 0,-1 0 0,10-5 0,5-4-469,39-21-1,-55 34 493,28-15-1136,1 2 0,58-18 0,17 2-4132,-54 18 1095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13398,'0'0'1793,"-13"179"432,19-121-1681,30-12-448,9-9-192,12-11-416,1-17-2850,6-9-5410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8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7652,'0'0'9977,"2"29"-9403,34 229 944,11-5-727,18 317 0,-62-540-766,-2-29-26,0-6-15,1-49-261,-2-428-2047,0 479 2327,-1 0 0,1 1 0,1-1 1,-1 0-1,0 1 0,1-1 0,-1 1 0,2-4 1,-1 5-2,-1 1 1,1-1 0,-1 0 0,1 1 0,0-1-1,-1 1 1,1-1 0,0 1 0,0 0 0,-1-1-1,1 1 1,0 0 0,0-1 0,0 1 0,0 0-1,-1 0 1,1 0 0,0 0 0,0 0 0,0 0 0,0 0-1,-1 0 1,2 0 0,0 0 16,0 0 1,-1 0-1,1 0 1,-1 1-1,1-1 1,0 0-1,-1 1 1,1-1-1,-1 1 1,1 0-1,-1 0 1,1-1-1,-1 1 1,0 0-1,1 0 1,-1 0-1,2 2 1,14 25 311,-11-16-167,13 25 212,-1 0 1,-3 2-1,-1 0 0,-1 1 1,-3 0-1,-1 0 1,-2 1-1,-2 1 1,0 43-1,-4-58-196,-1-10-20,0-1-1,-2 17 1,1-31-138,1-1 1,-1 1-1,1 0 0,-1-1 0,1 1 0,-1-1 1,0 1-1,1-1 0,-1 1 0,0-1 1,0 0-1,0 1 0,0-1 0,-1 0 1,1 0-1,0 0 0,0 0 0,-1 0 1,1 0-1,0 0 0,-1 0 0,1-1 0,-1 1 1,1 0-1,-3 0 0,-2 0 0,0 0 0,0 0 0,-1 0 0,-11-1 0,14 0 0,-7 0-8,1 0-1,-1-1 1,1 0 0,-16-3 0,22 2-68,0 1 0,0-1 1,1 0-1,-1 0 0,0 0 0,1 0 1,-1-1-1,1 1 0,0-1 1,-1 0-1,2 0 0,-1 0 0,-5-7 1,2 1-222,0-1-1,1 0 1,0 0 0,1 0 0,-1-1 0,2 1 0,0-1 0,0 0 0,-1-11 0,1-12-2156,1-55 1,2 62 605,0-36-5573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8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13910,'0'0'3266,"19"167"-1457,-12-106-481,2-6-1104,4-3-224,3-20-224,0-15-672,0-14-2081,0-3-3602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8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12005,'0'0'6083,"20"164"-6083,8-103-544,5 0-2882,-5 2-4529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9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7 301 9220,'0'0'4925,"5"-31"-3361,17-100-820,-20 113-434,0 0 1,0 0-1,-3-28 0,0 37-164,-2-12 198,3 20-289,-1 1-1,1-1 1,0 1 0,-1-1 0,1 1 0,-1-1 0,1 1 0,-1-1 0,1 1 0,0 0 0,-1-1 0,1 1 0,-1 0 0,0-1 0,1 1 0,-1 0 0,1-1 0,-1 1 0,1 0 0,-1 0 0,0 0 0,1 0 0,-1 0 0,0 0 0,1 0 0,-2 0 0,2 0-3,-1 0 1,1 0-1,-1 0 1,1 0-1,0 1 1,-1-1-1,1 0 1,-1 0-1,1 0 1,-1 1-1,1-1 1,0 0-1,-1 1 1,1-1-1,0 0 1,-1 1-1,1-1 1,0 1-1,-1-1 1,1 0-1,0 1 1,0-1-1,0 1 1,-1-1-1,1 1 1,0-1-1,0 1 1,0 0-1,-3 18-8,2-12 94,-4 43 35,3 68-1,3-77-63,-1-13-68,2 0-1,0-1 1,2 1 0,2-1-1,0 0 1,2 0 0,0-1-1,2 0 1,1 0 0,1-1 0,23 35-1,-32-56-42,21 26-130,-22-28 113,-1-1 0,1 1 0,-1-1 0,1 0 0,-1 0 0,1 0 0,0 0 0,0 0 0,0 0 0,-1 0 0,1-1 0,0 1 0,0-1 1,0 1-1,4-1 0,-5 0-11,0 0-1,0 0 1,-1 0 0,1 0 0,0 0 0,0-1 0,-1 1 0,1 0 0,0 0-1,0-1 1,-1 1 0,1-1 0,0 1 0,-1-1 0,1 1 0,-1-1 0,1 1-1,0-1 1,-1 1 0,1-1 0,-1 0 0,0 1 0,1-1 0,-1 0 0,1 0-1,6-23-348,-6 16 189,7-36-487,-3-1 0,-1-1 0,-4-66 1,0 60-91,-13-242-2850,17 309 5060,59 148 2343,-33-91-2553,-4 1-1,23 95 1,-49-261-1471,-12-164-4681,12 254 4880,0 1 0,0-1 1,1 0-1,-1 1 1,0-1-1,1 1 1,0-1-1,1-3 1,-2 6 41,0 0 1,0-1 0,0 1 0,1 0 0,-1-1 0,0 1-1,1 0 1,-1-1 0,0 1 0,0 0 0,1 0-1,-1 0 1,0-1 0,1 1 0,-1 0 0,1 0-1,-1 0 1,0 0 0,1-1 0,-1 1 0,0 0-1,1 0 1,0 0 0,13 7 265,-9-2-105,1 1 0,-2 0 0,1 1 0,-1-1 0,0 1 0,0 0 0,-1 0 0,0 0 0,3 10 0,-3-8-22,21 61 810,18 89 1,7 24-1025,-35-145-310,3 13-4535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90 323 6163,'0'0'5429,"4"26"-4047,18 82-648,-21-106-721,-1-1 1,1 1-1,-1 0 1,1 0 0,0 0-1,-1-1 1,1 1 0,0 0-1,0-1 1,1 1 0,-1-1-1,0 1 1,0-1-1,1 1 1,-1-1 0,1 0-1,-1 0 1,1 0 0,-1 0-1,1 0 1,0 0-1,0 0 1,-1 0 0,1-1-1,0 1 1,0-1 0,0 1-1,0-1 1,-1 0-1,1 0 1,0 0 0,0 0-1,0 0 1,0 0 0,0 0-1,0-1 1,0 1 0,2-1-1,5-1 99,-2 1-64,0 0-1,-1-1 1,1 0 0,0 0 0,-1-1 0,1 1 0,-1-1 0,0-1 0,0 0 0,0 1 0,0-2 0,-1 1 0,1-1 0,-1 0 0,0 0 0,-1 0 0,5-6 0,-2 2 12,-1-1 1,0 1-1,0-1 1,-1 0-1,-1 0 1,1-1-1,-2 1 1,0-1-1,0 0 1,2-14-1,-4 11-37,1 0 0,-2-1 0,0 1 0,-1 0-1,-3-16 1,2 22 19,0 1 0,0-1 0,-1 1 0,0 0 0,0 0 0,-1 0 0,0 1 0,0-1 0,0 1 0,-1 0 0,-5-6 0,-3-1 37,-1 0 0,0 1 0,-1 0 0,-28-17 1,36 25-7,0 0 1,0 1 0,-1 0-1,1 0 1,-1 0 0,0 1-1,1 0 1,-1 1 0,0 0-1,0 0 1,0 0 0,0 1-1,-16 2 1,21-1-23,0 0 1,0 0-1,0 1 0,0-1 1,0 1-1,0-1 1,0 1-1,0 0 0,1 0 1,-1 1-1,1-1 0,-1 0 1,1 1-1,0 0 1,0-1-1,0 1 0,0 0 1,1 0-1,-1 0 0,1 0 1,0 0-1,-2 6 1,-2 8-26,1 0 0,1 0 0,-2 20 0,5-31-2,-6 155 106,6-141-124,0-6-7,1 1 1,1 0-1,0-1 0,0 1 1,2-1-1,0 0 0,8 19 1,-9-24-60,1-1 0,1 0 0,0 0 0,0 0 0,0-1 0,1 0 0,0 0 0,0 0 0,1-1 0,0 0 0,0 0 0,15 9 1,-16-12-420,1 0 0,-1-1 0,0 0 0,1 0 0,0 0 0,-1-1 0,1 0 0,0 0 0,0 0 0,0-1 0,0 0 0,-1-1 0,1 1 0,0-1 0,0-1 0,8-2 0,-11 2-393,1-1 0,-1 0 0,1-1 0,-1 1 0,7-8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4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8404,'0'0'1809,"38"251"-945,-19-130-96,-3-5 1329,4-18-1136,-1-14-401,0-27-528,-3-25-64,-3-17-1040,-7-15-1538,1-15-1664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41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1 650 7059,'0'0'1484,"16"28"100,51 85 412,-65-109-1868,1-1 0,-1 0-1,1 1 1,-1-1 0,1 0 0,0 0 0,0 0 0,6 4 0,-8-7-96,0 0 1,0 1 0,0-1 0,0 0 0,-1 0 0,1 1 0,0-1 0,0 0-1,0 0 1,0 0 0,0 0 0,0 0 0,0 0 0,0 0 0,0-1 0,0 1-1,1-1 1,5 0 143,-4 0-115,-1 1 0,1-1 0,-1 0-1,0 0 1,1 0 0,-1 0 0,0-1 0,0 1 0,0 0 0,0-1-1,0 1 1,0-1 0,0 0 0,-1 0 0,1 0 0,-1 0 0,1 0-1,1-3 1,3-7 140,0 1 1,6-19-1,-6 16-144,2-10-75,0 0 0,-2 0 0,0-1 0,3-43 0,-4-101-594,-5 153 543,0 1-10,1 8 65,-1 0 0,0-1-1,-1 1 1,1-1 0,-2 1-1,-2-13 1,-1 15 150,4 5-118,1 1 1,0-1-1,-1 0 0,1 1 1,-1-1-1,1 1 1,0-1-1,-1 1 1,1-1-1,0 1 1,0-1-1,0 1 1,-1-1-1,1 1 1,0 0-1,0-1 1,0 1-1,0-1 1,0 1-1,0-1 1,0 1-1,0 0 1,0 0-1,-4 242 1327,5-150-654,-1-77-560,0 8 174,4 43 0,-3-61-285,0 0 0,1 1 0,0-1-1,0 0 1,0 0 0,0 0 0,1-1 0,0 1-1,0-1 1,1 1 0,6 7 0,-8-11-28,0-1 1,0 1-1,1 0 1,-1-1-1,0 1 1,1-1 0,-1 1-1,1-1 1,-1 0-1,1 0 1,0-1-1,0 1 1,-1 0-1,1-1 1,0 0-1,0 1 1,0-1-1,-1 0 1,1-1-1,0 1 1,0 0-1,-1-1 1,1 1 0,0-1-1,0 0 1,-1 0-1,1 0 1,-1-1-1,1 1 1,-1 0-1,1-1 1,-1 0-1,0 1 1,0-1-1,0 0 1,0 0-1,0 0 1,0 0-1,3-5 1,7-15-158,-1 0-1,0 0 1,-2-1-1,0 0 1,-2-1-1,0 0 1,4-32-1,-3-5-913,0-111 0,-5 149 937,-3 23 142,0 0-1,0 0 1,0 1 0,0-1-1,0 0 1,0 0-1,0 0 1,0 0 0,0 0-1,0 0 1,0 0-1,0 0 1,0 0 0,0 0-1,0 0 1,0 0-1,0 1 1,0-1 0,0 0-1,0 0 1,0 0-1,0 0 1,0 0 0,0 0-1,0 0 1,0 0-1,0 0 1,0 0 0,0 0-1,0 0 1,0 0-1,0 0 1,1 0 0,-1 0-1,0 0 1,0 0-1,0 0 1,0 0 0,0 0-1,0 0 1,0 0-1,0 1 1,0-1 0,0-1-1,0 1 1,0 0-1,0 0 1,1 0 0,-1 0-1,0 0 1,0 0-1,0 0 1,0 0 0,0 0-1,0 0 1,0 0-1,0 0 1,0 0 0,0 0-1,0 0 1,0 0-1,0 0 1,0 0 0,1 0-1,-1 0 1,0 0-1,4 18 8,8 74 375,-4-23 171,19 72 0,-24-128-531,1 0-1,0-1 0,1 0 0,1 0 0,0 0 0,8 11 1,-11-19-25,0 1 0,0-1 1,1 0-1,0 0 1,0 0-1,0 0 0,0-1 1,1 0-1,-1 0 1,1 0-1,0 0 0,0-1 1,0 0-1,0 0 1,0 0-1,0 0 0,6 0 1,-6-1 3,0-1 0,-1 1-1,1-1 1,0 0 0,0 0 0,0-1 0,0 0 0,0 1 0,-1-2 0,1 1 0,0 0 0,-1-1-1,1 0 1,-1 0 0,1 0 0,-1-1 0,8-5 0,-3-2-7,1 1-1,-1-1 1,-1-1 0,1 0 0,7-15-1,-7 12-52,0 0 0,-2 0-1,0-1 1,-1 0-1,0 0 1,-1-1-1,-1 0 1,0 0 0,-1 0-1,1-20 1,-3 15 2,1-15-330,-3-39 0,1 67 315,-1-1 1,0 0-1,-1 1 0,0-1 0,0 1 0,-1 0 0,0 0 0,0 0 0,-9-15 0,11 21 111,0 0 1,-1 0 0,1 1-1,0-1 1,-1 0 0,1 0 0,-1 1-1,1-1 1,-1 1 0,0 0-1,0-1 1,1 1 0,-1 0-1,0 0 1,0 0 0,0 0-1,-1 0 1,1 1 0,0-1-1,0 1 1,0-1 0,0 1 0,-1 0-1,1 0 1,0 0 0,-4 0-1,3 1 71,0 0-1,0 1 0,0-1 0,1 1 1,-1 0-1,0 0 0,1-1 1,0 2-1,-1-1 0,1 0 0,0 0 1,0 1-1,0-1 0,0 1 1,1 0-1,-1-1 0,1 1 1,-2 4-1,-9 21 85,2 1-1,1 0 1,1 1 0,2 0-1,-5 55 1,7 157 253,3-239-448,1 1 1,0-1 0,1 0 0,-1 1 0,1-1 0,-1 0 0,1 1-1,0-1 1,0 0 0,1 0 0,-1 0 0,0 0 0,1 0-1,3 4 1,-3-5-16,1 0 0,-1-1 0,0 1 0,1-1 0,-1 1 0,1-1 0,0 0 0,-1 0 0,1 0 0,0-1 0,-1 1 0,1-1 0,0 1 0,0-1 0,0 0 0,4-1 0,-1 2-20,-1-1 0,1-1 1,-1 1-1,0-1 0,1 0 1,-1 0-1,0-1 0,0 1 1,0-1-1,0 0 0,0-1 1,0 1-1,0-1 0,-1 0 1,1 0-1,-1 0 0,0-1 0,0 0 1,0 0-1,-1 0 0,1 0 1,-1 0-1,3-5 0,4-7-137,-1 0-1,-1 0 0,0-1 0,-1 0 0,-1 0 0,0-1 0,-2 0 1,0 0-1,-1 0 0,1-30 0,-3 29-134,-1-1 0,-1 0-1,-1 1 1,-1-1 0,-1 1 0,0-1 0,-2 1-1,0 1 1,-14-30 0,-11-13-327,29 90 1980,2-28-1329,0 74 1568,11 85 0,-8-137-1426,1 0-1,1-1 1,1 0-1,0 0 1,2 0-1,1-1 1,1 0-1,17 28 1,-25-46-117,1 1 0,0-1-1,0 1 1,0-1 0,0 0 0,0 0 0,1 0-1,6 3 1,-9-5-50,-1-1 0,1 1 0,0-1 0,0 1-1,0-1 1,0 0 0,0 0 0,0 1 0,0-1-1,0 0 1,0 0 0,0 0 0,0 0 0,0 0-1,0-1 1,0 1 0,0 0 0,0 0 0,0-1-1,0 1 1,0 0 0,0-1 0,0 1 0,0-1-1,0 1 1,0-1 0,0 0 0,-1 1 0,1-1 0,0 0-1,0 1 1,-1-1 0,1 0 0,-1 0 0,1 0-1,-1 0 1,1 0 0,-1 0 0,1 0 0,-1 1-1,1-3 1,7-20-225,0 0 0,-1 0 0,-2 0-1,5-42 1,-1-102-2383,-2 25 493,-6 128 2007,-1 11 99,0-1 0,0 1 0,0-1-1,0 1 1,1-1 0,-1 1 0,1 0-1,0 0 1,0-1 0,0 1 0,1 0 0,-1 0-1,1 0 1,-1 0 0,1 0 0,4-4-1,-6 7 26,0 0-1,1-1 1,-1 1-1,0 0 1,1 0-1,-1-1 1,1 1-1,-1 0 0,1 0 1,-1 0-1,0 0 1,1 0-1,-1 0 1,1 0-1,-1 0 1,1 0-1,-1 0 1,1 0-1,-1 0 1,1 0-1,-1 0 1,1 0-1,-1 0 0,0 0 1,1 0-1,-1 1 1,1-1-1,-1 0 1,0 0-1,1 1 1,-1-1-1,0 0 1,1 0-1,-1 1 1,0-1-1,1 1 1,-1-1-1,0 0 0,1 1 1,-1-1-1,0 0 1,0 1-1,0-1 1,1 1-1,-1-1 1,0 1-1,8 29 752,9 131 2801,1 6-1612,-14-140-1603,2 1 0,1-1 1,20 50-1,-26-94-248,-1-298-5576,1 297 5000,0 1 0,0 0 0,2 0 0,6-26-1,-8 41 466,0-1-1,0 1 0,1 0 0,-1 0 1,0 0-1,1-1 0,-1 1 0,4-3 1,-4 5 21,-1-1 0,1 1 0,-1 0 0,0-1 0,1 1 0,-1 0 0,1 0 0,-1-1 0,1 1 0,-1 0 0,1 0 0,-1 0 0,1 0 0,-1-1 0,1 1 0,-1 0 0,1 0 0,-1 0 0,1 0 0,-1 0 0,1 0 0,-1 1 0,1-1 0,-1 0 0,1 0 0,-1 0 0,1 0 0,-1 0 0,1 1 0,-1-1 0,0 0 0,1 0 0,-1 1 0,1-1 0,-1 0 0,0 1 0,1-1 0,-1 1 0,0-1 0,1 0 0,-1 1 0,0-1 0,0 1 0,1-1 0,-1 1 0,0-1 0,0 1 0,0-1 0,1 1 0,-1-1 0,0 1 0,5 15 499,-1 1 0,4 29 1,-2-10 230,1 2-225,1-1 0,1 0 0,2 0 0,26 56 0,-31-82-479,0-1 0,0 0 1,1 0-1,1 0 1,-1-1-1,2 0 0,-1-1 1,12 9-1,-13-12 19,1 0-1,0 0 1,0 0 0,1-2 0,-1 1-1,1-1 1,0 0 0,0 0 0,0-1-1,0-1 1,18 2 0,-11-2 63,1-1 1,-1 0-1,24-4 1,-33 2-89,0 1 1,0-2-1,0 1 0,-1-1 0,1 0 1,-1 0-1,0 0 0,1-1 0,-2 0 0,8-6 1,-3 0-78,1 0 0,-1-1-1,-1 0 1,0 0 0,0-1 0,-1 0 0,-1-1 0,0 1 0,-1-2 0,0 1 0,-1-1 0,0 1 0,-1-1 0,-1-1 0,0 1 0,-1 0 0,-1-1-1,0 1 1,-1-1 0,-3-26 0,2 31-93,-1 0 0,0 0 0,-1 0-1,0 0 1,-1 1 0,0-1 0,0 1 0,-9-14-1,10 18 128,-1 0 0,1 0 0,-1 0-1,0 0 1,-1 1 0,1 0 0,-1-1-1,0 2 1,0-1 0,0 1-1,0-1 1,-1 1 0,1 1 0,-1-1-1,-8-2 1,11 5 96,1-1 0,-1 1 0,1 0 0,-1-1 0,1 1 0,-1 0 0,1 1 0,-1-1 1,1 0-1,-1 1 0,1 0 0,0-1 0,-1 1 0,1 0 0,0 0 0,-4 2 0,2 0 15,1-1 0,0 1 0,0 0 0,0 0 1,0 1-1,0-1 0,0 0 0,-3 8 0,-2 5 103,0 1 0,2 0 0,-8 30 0,11-36-134,-8 38 85,2 0 1,3 1 0,1 0 0,3 53 0,2-97-153,0-1 1,0 1-1,0-1 0,1 1 1,0-1-1,0 1 0,0-1 1,1 1-1,0-1 0,3 7 1,-3-9-4,-1-1 0,1 0 0,0 0 0,0-1 0,0 1 0,0 0 0,1-1 0,-1 1 0,0-1 0,1 1 0,-1-1 0,1 0 0,-1 0 0,1-1 0,-1 1 0,1 0 1,0-1-1,-1 1 0,1-1 0,0 0 0,0 0 0,3-1 0,-3 1-38,-1 0 1,1 0-1,-1-1 0,1 1 1,-1-1-1,1 0 1,-1 0-1,1 0 1,-1 0-1,0 0 0,0 0 1,1-1-1,-1 1 1,0-1-1,2-2 0,1 0-19,-1-1 0,0 0 0,0-1-1,0 1 1,5-12 0,1-4-163,-1-1-1,8-33 1,-16 50 164,9-41-80,-2 0-1,-2 0 0,-2-1 1,-2 0-1,-7-88 1,-4 67 185,-25-101 1,14 81 317,20 128 1566,-2 2-1616,1 94 376,-2-1-238,17 140 0,-12-253-473,1-1 0,1 0 0,1 1 0,10 26-1,-14-46-73,0 0-1,0 0 1,0 1-1,0-1 1,1 0-1,-1 0 1,1 0-1,-1 0 1,1 0-1,0-1 1,0 1-1,0 0 1,0-1-1,0 0 1,0 1-1,0-1 0,0 0 1,1 0-1,-1 0 1,5 1-1,-5-2-294,1 1 0,0-1 0,-1 0-1,1 0 1,-1 0 0,1-1 0,-1 1-1,1-1 1,-1 1 0,0-1 0,1 0 0,-1 0-1,0 0 1,3-2 0,1-1-1373,0 0-1,0-1 1,-1 0 0,7-8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42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14 731 7700,'0'0'10017,"-3"-22"-9843,1 2-164,-6-129-17,8 131-30,1 0 0,0 0 0,9-35 1,-9 47 16,0 1-1,1-1 1,0 1 0,1-1 0,-1 1 0,1 0-1,0 0 1,0 0 0,1 0 0,-1 0 0,1 1 0,0-1-1,0 1 1,1 0 0,9-6 0,-13 9 20,1-1 0,0 1 0,0 0 0,0 0 0,0 0 0,0 1 1,0-1-1,0 0 0,0 1 0,0-1 0,0 1 0,0 0 0,0 0 0,0 0 0,1 0 0,-1 0 0,0 0 0,0 0 0,0 1 1,0-1-1,0 1 0,0 0 0,0-1 0,0 1 0,0 0 0,0 0 0,0 0 0,-1 0 0,1 1 0,0-1 0,-1 0 0,3 3 1,1 2 43,-1 1 1,1-1 0,-1 1-1,-1 0 1,0 0 0,0 0-1,3 10 1,7 31 446,-2 1 0,-2 1 0,2 57 0,-3-38-379,-5-7 133,-3-61-66,0-27-123,-3-84-926,1-68-1582,4 161 2109,-1 1 0,2-1 0,0 1 0,1 0 0,6-17-1,-6 24 252,0-1 0,1 1 0,0-1-1,0 2 1,1-1 0,0 0 0,0 1-1,16-14 1,-20 20 99,1-1 0,-1 1 0,1 0-1,0 0 1,0 1 0,0-1 0,0 0 0,1 1 0,-1 0-1,0 0 1,1 0 0,-1 0 0,0 0 0,5 1-1,-6 0 43,0 0 0,0 0 0,1 0-1,-1 1 1,0-1 0,0 1 0,0 0-1,0-1 1,0 1 0,0 0-1,0 0 1,0 1 0,0-1 0,-1 0-1,1 0 1,0 1 0,-1-1 0,1 1-1,-1 0 1,1-1 0,-1 1 0,0 0-1,0 0 1,1 2 0,5 10 333,-1 0 1,0 1 0,-1-1 0,-1 1-1,5 29 1,3 87 1277,-5-45-750,-7-80-860,1 1-1,0-1 1,0 0-1,1 0 1,0 0-1,3 7 1,-5-13-47,2 3 33,-1-10-67,-2-76-1339,4-126-4938,-1 195 5281,0 0 0,7-27 0,-8 38 964,0-1 0,1 0 1,-1 1-1,1 0 0,-1-1 0,1 1 0,0 0 0,0 0 1,1 0-1,-1 0 0,0 0 0,1 0 0,0 1 1,0-1-1,0 1 0,3-2 0,-5 3 66,0 1-1,0-1 1,-1 1 0,1 0-1,0 0 1,0-1 0,0 1-1,-1 0 1,1 0 0,0 0 0,0 0-1,0 0 1,-1 0 0,1 0-1,0 0 1,0 0 0,0 0-1,0 1 1,-1-1 0,1 0-1,0 0 1,0 1 0,-1-1-1,1 1 1,0 0 0,1 0 50,0 1 1,0 0-1,-1 0 1,1 0 0,-1 0-1,0 0 1,1 0-1,-1 0 1,1 3 0,32 87 2844,-26-65-2192,2 0 0,1 0 0,1-1 0,15 26 0,-22-45-668,0 0 1,1 0-1,-1-1 0,1 1 0,1-1 0,-1 0 0,1-1 0,0 1 1,0-2-1,0 1 0,1-1 0,0 0 0,0 0 0,0-1 0,0 0 1,1 0-1,15 2 0,-12-3 13,1-1-1,-1 0 1,0 0-1,15-2 1,-22 0-34,-1 0 1,1 1-1,0-2 1,-1 1-1,1 0 0,-1-1 1,1 0-1,-1 0 0,0 0 1,0-1-1,0 1 0,0-1 1,7-6-1,-4 1-75,0 0 1,-1-1-1,0 0 0,0 0 0,-1 0 1,0-1-1,-1 0 0,0 1 0,0-2 1,4-17-1,-4 0-378,0 1 1,-1-1-1,-2-30 1,-1 38-195,-1 1 0,-1 0 0,-1-1 0,-1 1 0,-1 0 0,0 0 0,-1 1 0,-1-1 0,-1 1 0,-1 1 0,0 0 0,-1 0 0,-1 1 0,-24-28 0,32 40 623,0 1-1,-1 0 0,1 0 0,-1 0 1,0 0-1,0 1 0,-7-4 0,10 6 120,0-1-1,0 1 0,0 0 1,0-1-1,-1 1 1,1 0-1,0 0 0,0-1 1,0 1-1,0 0 0,0 0 1,-1 1-1,1-1 0,0 0 1,0 0-1,0 0 0,0 1 1,0-1-1,0 1 0,0-1 1,0 1-1,0-1 0,0 1 1,0-1-1,0 1 1,0 0-1,0 0 0,0-1 1,1 1-1,-1 0 0,0 0 1,1 0-1,-1 0 0,0 0 1,1 0-1,-1 0 0,1 0 1,-1 0-1,1 0 0,-1 2 1,-3 13 494,-1 1 1,2 0 0,0 0-1,0 21 1,1 78 1385,3-77-1295,-3 41 287,4 91 262,-1-146-1129,2 1-1,1-1 0,1 0 1,12 35-1,-16-54-108,2 0-1,-1-1 1,1 0-1,0 0 1,0 1-1,0-2 1,0 1-1,1 0 1,0-1-1,0 1 1,1-1-1,4 4 1,-5-6-19,-1 0 0,1 0 0,0 0-1,-1-1 1,1 1 0,0-1 0,0 0 0,0 0 0,0 0 0,1-1 0,-1 1 0,0-1 0,0 0 0,0 0 0,0 0 0,0-1 0,6-1 0,-6 1-18,-1 0 0,1-1-1,-1 1 1,1-1 0,-1 0 0,0 0 0,0 0 0,0 0-1,0-1 1,0 1 0,-1-1 0,1 0 0,-1 0 0,1 0 0,-1 0-1,0 0 1,0 0 0,2-7 0,3-7-212,0 0 1,6-30-1,-11 43 196,6-34-907,-1 0 1,3-63-1,-8-80-2330,-2 65 2093,1 100 1132,-2 11 64,1 0 0,0 0 0,0 0 0,0 0 1,0 1-1,1-1 0,0 0 0,0 0 0,1 1 0,-1-1 0,1 0 0,3-6 0,-4 11 20,-1 0 0,0-1-1,0 1 1,1 0 0,-1 0 0,0-1 0,1 1-1,-1 0 1,1 0 0,-1-1 0,0 1-1,1 0 1,-1 0 0,1 0 0,-1 0 0,0 0-1,1 0 1,-1 0 0,1 0 0,-1-1-1,0 2 1,1-1 0,-1 0 0,1 0 0,-1 0-1,1 0 1,-1 0 0,0 0 0,1 0 0,-1 0-1,1 1 1,-1-1 0,0 0 0,1 0-1,-1 1 1,0-1 0,1 0 0,-1 0 0,0 1-1,1 0 1,12 19 1164,7 33 600,-2 1 0,15 84 0,-12-48-414,-9-39-863,49 172 799,-53-206-1126,-7-18-191,-1 0-1,1 1 1,-1-1-1,0 0 0,1 0 1,-1 0-1,0 1 1,0-1-1,1 0 1,-1 0-1,0 0 1,0 0-1,0 0 1,0 1-1,0-1 1,0 0-1,0 0 0,0 0 1,-1-1-1,-1-167-1549,6-206-6902,-4 370 8361,6-49-506,-5 52 612,-1-1-1,1 0 1,0 1-1,0-1 1,0 1-1,0-1 1,0 1-1,1 0 1,-1-1-1,1 1 1,-1 0-1,1 0 1,0 0-1,0 0 1,3-3-1,-4 5 30,0-1 0,-1 1-1,1 0 1,0-1 0,0 1-1,-1 0 1,1 0-1,0-1 1,0 1 0,0 0-1,-1 0 1,1 0 0,0 0-1,0 0 1,0 0 0,-1 0-1,1 0 1,0 0 0,0 0-1,0 1 1,-1-1 0,1 0-1,0 1 1,0-1 0,-1 0-1,1 1 1,0-1 0,0 1-1,-1-1 1,1 1 0,-1-1-1,1 1 1,0-1 0,-1 1-1,1 0 1,-1-1-1,1 2 1,2 3 219,0 0-1,-1 0 0,1 0 1,-1 0-1,1 6 1,7 32 1310,-2 1 0,-2 0 0,0 64 0,-3-54-669,0-1-239,0 0-151,9 56 0,-10-100-491,-2-8-22,0 0 1,0 1-1,0-1 1,1 0-1,-1 1 1,0-1-1,1 0 1,-1 1-1,1-1 1,-1 0-1,1 0 1,0 1-1,0-1 1,1 2-1,-1-14-749,-2-81-1246,7-170-6467,-5 247 7982,1 1 1,0-1 0,1 0 0,1 0 0,0 1 0,7-15 0,-10 28 540,-1-1 1,1 1 0,0 0-1,0-1 1,0 1-1,0 0 1,0 0 0,0 0-1,0 0 1,0 0 0,0 0-1,0 0 1,2-1 0,-2 2-2,-1-1 1,1 1-1,0 0 1,-1 0-1,1 0 1,-1 0-1,1 0 1,-1 0 0,1 0-1,-1 0 1,1 0-1,0 0 1,-1 0-1,1 0 1,-1 1-1,1-1 1,-1 0-1,1 0 1,-1 1 0,1-1-1,-1 0 1,1 0-1,-1 1 1,1 0-1,1 1 188,1 1-1,-1 0 0,0 0 1,0 0-1,0 0 1,-1 1-1,1-1 0,-1 0 1,2 5-1,18 64 2734,-13-39-2264,2-1-1,1 0 0,17 33 0,-24-56-684,0-1 0,1-1 0,0 1 0,0-1 0,1 0 0,0 0 0,0-1 0,1 1 0,0-1 0,0-1-1,0 1 1,1-1 0,-1-1 0,1 1 0,0-1 0,14 4 0,-9-4-1,1-1 0,0 0 1,0-1-1,0-1 0,0 0 0,0-1 0,0 0 0,0-1 1,0-1-1,23-5 0,-30 5 6,0 0 0,0 0 0,-1-1 0,1 0-1,-1 0 1,0 0 0,0-1 0,0 0 0,-1 0 0,1 0 0,-1-1 0,0 0-1,0 0 1,0 0 0,-1-1 0,0 1 0,0-1 0,0 0 0,-1 0 0,0-1 0,0 1-1,0-1 1,1-7 0,-2 4-93,-1 1-1,1-1 1,-2 0 0,0 1-1,0-1 1,0 0 0,-1 1-1,-1-1 1,0 1-1,0-1 1,0 1 0,-2 0-1,1 0 1,-1 0 0,0 0-1,-1 1 1,0-1-1,0 1 1,-1 0 0,0 1-1,0 0 1,-1 0 0,0 0-1,0 0 1,-1 1-1,1 1 1,-1-1 0,-1 1-1,1 0 1,-1 1-1,0 0 1,0 1 0,0-1-1,-18-2 1,24 5 86,0 0-1,-1 0 1,1 1-1,0 0 1,-1-1 0,1 1-1,0 1 1,-1-1-1,1 0 1,0 1 0,-1-1-1,1 1 1,0 0-1,0 0 1,0 1 0,0-1-1,-5 4 1,5-3 22,0 0 1,1 1 0,0 0-1,0-1 1,0 1 0,0 0 0,0 0-1,0 0 1,1 0 0,-1 0-1,1 1 1,0-1 0,0 0-1,0 1 1,1-1 0,-1 5-1,-1 5 102,0 0-1,1 1 1,1-1 0,0 0-1,1 1 1,1-1-1,4 22 1,-4-28-101,1 0 1,-1 0-1,1-1 0,0 1 0,1-1 1,0 0-1,0 0 0,0 0 0,0-1 1,1 1-1,0-1 0,0 0 0,1-1 1,-1 1-1,11 5 0,-7-5-18,1 0 0,-1-1 0,1 0 0,0 0 1,0-1-1,1-1 0,15 3 0,-1-3-102,0-1 1,26-2-1,-43 1-27,-1-1 0,1 0 0,0 0 0,-1-1 0,1 0 0,-1 0 0,0-1 0,0 0 0,8-5 0,-10 6-257,-1-1 0,0 0 0,0 0 0,0 0 0,-1-1 0,1 0 1,-1 1-1,0-1 0,0 0 0,0 0 0,-1-1 0,1 1 0,-1-1 1,0 1-1,2-7 0,-3 5-1611,0 0 1,0 0-1,0 0 1,-1-12-1,0 18 1954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43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2593,'0'0'12643,"16"8"-10756,-7-3-1638,-3-2-72,-1 1 0,1-1-1,0-1 1,1 1 0,-1-1 0,11 2 0,-13-3-103,-1-1-1,1 0 1,-1 0 0,1 0 0,-1-1 0,1 1-1,-1-1 1,1 0 0,-1 0 0,1 0 0,-1 0-1,0-1 1,1 1 0,-1-1 0,0 0-1,0 0 1,0 0 0,4-4 0,113-121 1644,-80 83-1443,-39 43-263,9-7 67,-10 8-79,1 0 0,-1 0-1,0 0 1,1 1 0,-1-1-1,1 0 1,-1 0-1,0 1 1,1-1 0,-1 0-1,1 0 1,-1 1-1,0-1 1,0 0 0,1 1-1,-1-1 1,0 1-1,1-1 1,-1 0 0,0 1-1,0-1 1,0 1 0,0-1-1,1 0 1,-1 1-1,0-1 1,0 1 0,0-1-1,0 2 1,8 24-229,2 8 375,1 0 0,2-1 1,20 38-1,-29-62-393,1-1 0,0 0 0,0-1 0,1 1 0,0-1 0,0 0 0,1-1 0,0 1 0,0-2 0,0 1 0,1 0 0,0-2 0,0 1 0,0-1 0,0 0 0,1 0 0,16 4 0,24-2-5444,-1-5-3700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9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200 314 8052,'0'0'4396,"7"-20"-1845,23-68-825,-26 78-1473,-1 0 0,-1 0 0,0 0 0,-1 0 0,1 0 0,-2-1 0,0-10 0,0 5 860,-7 16-304,2 0-816,1 1 0,0 0 0,0 0 0,-1 0 0,1 0 0,0 1 0,0-1 0,0 1 0,0 0 0,1 1 0,-1-1 0,0 1 0,1-1 0,-6 6 0,-5 6-104,-23 31 0,36-43 104,-70 98-77,61-84 79,1 1-1,0 0 1,1 1-1,-7 24 0,11-22 10,4-20-9,0 1 0,0-1 1,-1 1-1,1-1 0,0 1 0,0-1 1,0 1-1,0-1 0,0 1 0,0-1 1,0 1-1,0-1 0,0 1 0,0-1 0,0 1 1,1-1-1,-1 1 0,0-1 0,0 1 1,0-1-1,1 0 0,-1 1 0,0-1 0,1 1 1,-1-1-1,0 1 0,1-1 0,-1 0 1,0 1-1,1-1 0,-1 0 0,1 0 0,-1 1 1,0-1-1,2 0 0,4 0-71,0 0 0,0-1-1,1 0 1,-1 0 0,0-1 0,0 1 0,0-1-1,0-1 1,0 1 0,9-7 0,-6 3-68,0 0 1,-1-1-1,0 0 1,0 0 0,12-17-1,0-5-519,-1-1 0,30-63 0,-34 62 141,-4 9 67,-6 10 237,1 0 1,0 1 0,0 0-1,14-16 1,-19 39 2568,-2 3-2164,-1-1 0,-1 0 1,0 0-1,-11 27 1,-29 59 938,5-15-79,29-60-740,23-37-224,17-20-756,35-49-1,26-28-2376,-88 106 2908,-1-1 0,1 0 0,0 1-1,0 0 1,0 0 0,1 0 0,-1 0 0,1 1-1,4-2 1,-9 4 143,1 0 1,-1 0-1,0 0 0,0 0 0,1 0 0,-1 0 1,0 1-1,0-1 0,1 0 0,-1 0 0,0 0 1,0 0-1,0 1 0,1-1 0,-1 0 0,0 0 1,0 0-1,0 1 0,0-1 0,1 0 1,-1 0-1,0 1 0,0-1 0,0 0 0,0 0 1,0 1-1,0-1 0,0 0 0,0 1 0,0-1 1,0 0-1,0 0 0,0 1 0,0-1 0,0 0 1,0 0-1,0 1 0,0-1 0,0 0 0,-1 1 1,-1 14 359,-3 3 125,-1-1 1,0 1-1,-2-1 0,-11 19 0,8-14-110,-17 42 0,24-53-150,1-1 1,0 1-1,1 0 0,0 1 1,-1 20-1,3-32-220,0 0 1,0 0 0,0 0-1,0 0 1,0 1-1,0-1 1,0 0-1,0 0 1,0 0 0,0 0-1,0 0 1,0 0-1,0 1 1,1-1 0,-1 0-1,0 0 1,0 0-1,0 0 1,0 0-1,0 0 1,0 0 0,0 1-1,0-1 1,0 0-1,1 0 1,-1 0-1,0 0 1,0 0 0,0 0-1,0 0 1,0 0-1,0 0 1,1 0 0,-1 0-1,0 0 1,0 0-1,0 0 1,0 0-1,0 0 1,0 0 0,1 0-1,-1 0 1,0 0-1,0 0 1,0 0 0,0 0-1,0 0 1,0 0-1,1 0 1,-1 0-1,0 0 1,4-1 59,4 1-19,0-1-1,1 0 1,-1-1-1,0 0 1,0 0 0,0-1-1,8-3 1,57-32 2,-71 38-47,63-42-767,106-86 1,-120 86-87,1 2 1,2 2 0,72-36 0,-90 59 559,-35 15 303,-1-1 0,0 1 1,1 0-1,-1 0 0,0 0 0,1 0 0,-1 0 1,0 0-1,1 0 0,-1 0 0,0 0 0,1 0 0,-1 0 1,0 0-1,1 0 0,-1 0 0,0 0 0,1 0 0,-1 0 1,0 0-1,1 0 0,-1 0 0,0 0 0,1 1 0,-1-1 1,0 0-1,0 0 0,1 0 0,-1 1 0,0-1 0,0 0 1,1 0-1,-1 1 0,0-1 0,0 0 0,0 0 1,1 1-1,-1-1 0,0 0 0,0 1 0,0-1 0,0 1 1,0 16 663,0-11-422,-3 15 80,0 0 1,-1-1-1,0 1 0,-9 20 1,-35 80 830,41-104-966,-1 1 35,0 0 1,-1-1-1,-1 0 0,-18 25 1,25-38-206,-1 1 1,0-1-1,0 0 1,-1 0 0,1 0-1,-1 0 1,0-1 0,0 0-1,0 0 1,0 0-1,-1-1 1,1 1 0,-1-1-1,1-1 1,-1 1-1,0-1 1,0 0 0,-11 1-1,11-2-137,0 0-1,1 0 1,-1 0-1,0 0 0,1-1 1,-1 0-1,0 0 1,1-1-1,-1 1 0,1-1 1,0 0-1,-1-1 1,1 1-1,0-1 0,0 0 1,-7-7-1,-32-28-2497,-4-12-2973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43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20153,'0'0'1969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4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116 260 4210,'0'0'5136,"-12"-30"-3776,-38-97-557,45 114-380,-1 0 0,-1 1 0,-10-17 0,14 24 329,0 0 0,0 0-1,0 0 1,-3-11 2113,6 20-2798,0-1 1,0 1 0,1-1-1,0 1 1,0-1 0,0 0-1,0 1 1,0-1-1,0 0 1,1 0 0,0 0-1,3 6 1,5 7 93,2 6 71,-2 0 0,0 1 0,-2 1 0,-1 0 0,7 33 0,-7-13-72,-3-1-1,0 57 0,-4-67-201,1-2-499,-2-1-1,-5 41 0,-1-45-1878,-2-17-2398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46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9828,'0'0'13895,"-4"0"-11350,4 6-2241,0-1-256,0 7-96,-19 2-2049,-7-2-1793,-6-3-12117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3:4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10149,'0'0'9609,"0"-6"-8798,0-13-611,0 14-127,0 16 65,-1 27-150,2-1 0,2 0 0,13 65-1,-13-90-23,1 0-1,0 0 0,1 0 0,0 0 0,1-1 0,0 1 0,0-2 0,1 1 0,1-1 0,0 0 0,0 0 0,1-1 0,0 0 0,19 14 0,-14-15-33,-1-1 0,1 0 0,0-1 0,1 0 0,0-1 0,0-1 0,0 0 0,0-1-1,0-1 1,1 0 0,-1-1 0,1-1 0,-1 0 0,28-4 0,-23 1 71,0-1 0,0-1 0,0-1 0,-1 0 0,0-1 0,-1-1 0,1-1 0,-2-1 0,1 0 0,27-23 0,-38 27 16,0-1-1,0 0 1,0 0 0,-1-1-1,0 1 1,-1-1 0,0-1-1,0 1 1,-1-1 0,5-12 0,-7 15-4,-1 1 0,1 0 0,-1-1 1,0 1-1,-1-1 0,0 1 0,0-1 0,0 1 1,0-1-1,-1 1 0,0-1 0,0 1 1,0-1-1,-1 1 0,1 0 0,-2 0 0,1 0 1,0 0-1,-6-8 0,3 7-15,1 0-1,-1 1 0,0-1 1,0 1-1,-1 1 1,0-1-1,1 1 1,-2 0-1,1 0 1,0 1-1,-1-1 1,1 1-1,-1 1 1,0 0-1,0 0 1,0 0-1,0 0 1,-14 0-1,13 2-3,-1 0 1,0 0-1,0 1 0,0 0 1,1 1-1,-1 0 0,1 0 1,-1 1-1,1 0 1,0 0-1,0 1 0,0 0 1,0 1-1,1-1 0,0 1 1,-8 7-1,-4 7 16,1 0-1,1 1 1,-26 38 0,-38 80 84,41-61 38,4 1 0,-39 126 0,60-151-11,2 1 0,2 1 1,3 0-1,2 0 0,2 57 1,4-94-101,0-1 1,2 0 0,0 0-1,1 0 1,1 0-1,0 0 1,12 28 0,-11-37-30,-1 1 1,1-1-1,0 0 1,1-1-1,0 0 1,0 0-1,1 0 1,0 0-1,0-1 1,0 0-1,1-1 1,0 1-1,0-2 1,0 1-1,13 4 1,-7-3 7,1-2 1,0 0-1,0 0 0,0-2 1,1 0-1,-1 0 1,0-2-1,1 0 0,-1 0 1,0-2-1,1 0 0,-1 0 1,0-2-1,0 0 1,22-9-1,-15 4 18,-1-1 1,-1 0-1,1-2 0,-2-1 1,0 0-1,0-1 0,-1-2 1,-1 1-1,24-30 0,-31 32-73,-1-1 0,0 0 0,-1 0-1,0-1 1,-1 0 0,-1 0 0,0-1-1,-1 0 1,-1 0 0,-1 0 0,0-1-1,-1 1 1,-1-1 0,0 1 0,-1-1-1,-3-17 1,2 21-94,-1 1-1,0-1 1,-1 1-1,0 0 1,-1 0-1,-1 0 1,0 1-1,0 0 1,-1 0-1,0 0 0,-1 0 1,0 1-1,-1 0 1,0 1-1,-1 0 1,0 0-1,0 1 1,-1 0-1,0 0 1,0 1-1,-17-8 1,21 12-16,-1 0-1,0 0 1,1 1 0,-1 0 0,0 0 0,0 1 0,0 0 0,0 0-1,0 0 1,0 1 0,-9 1 0,11 0 139,0 0 1,1 0-1,-1 0 1,0 1-1,1-1 0,0 1 1,-1 0-1,1 1 0,0-1 1,0 1-1,0 0 1,1 0-1,-1 0 0,1 0 1,-1 1-1,-3 5 1,1 0-52,0 0 0,0 0 0,1 0 0,1 1 0,0-1 0,0 1 1,1 0-1,0 0 0,0 1 0,2-1 0,-1 1 0,1-1 0,0 1 0,1-1 1,2 16-1,-2-23-125,1 0 1,-1 0-1,1 0 0,0 0 1,0 0-1,0 0 0,0 0 1,1 0-1,-1-1 1,1 1-1,0-1 0,-1 1 1,4 3-1,1-2-558,-1 0 0,1-1 0,0 1 0,0-1 0,0-1 0,6 3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3:48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103 670 2401,'22'-25'11021,"69"-84"-8694,-82 98-2253,0-1 1,-1-1-1,-1 1 1,0-1 0,0-1-1,-1 1 1,-1-1 0,-1 0-1,4-17 1,-4 5 207,-2 0 1,-1 1-1,-2-37 1,0 49-271,1-4 18,-1-1-1,-1 1 0,0-1 0,-1 1 0,-1 0 0,-1 0 0,-1 0 0,0 1 0,-1 0 0,-15-25 1,21 39-7,0 0 1,0 0 0,0 0 0,0 0 0,-1 0 0,1 1-1,-1-1 1,0 1 0,1-1 0,-1 1 0,0 0 0,0-1-1,0 1 1,-2-1 0,4 2-3,-1 0 1,1 0-1,-1 0 0,0 0 1,1 0-1,-1 0 0,1 0 0,-1 0 1,1 0-1,-1 1 0,1-1 1,-1 0-1,1 0 0,-1 1 0,1-1 1,-1 0-1,1 0 0,-1 1 1,1-1-1,-1 0 0,1 1 0,-1 0 1,-10 20 630,-4 32-542,2 1-1,3 0 1,-4 58 0,9-70-61,-34 377 540,-18 135 31,53-527-543,-14 48 0,13-65-51,3-13 24,0-22 16,2-264-2054,3 235 612,3 0 0,2 0 0,19-68 0,-22 105 716,14-41-1489,-18 54 2062,1 0 0,0 0 0,0 1 0,0-1 1,1 0-1,-1 1 0,1 0 0,0 0 1,0-1-1,5-3 0,-7 7 96,-1-1 0,1 1 1,0-1-1,-1 1 0,1 0 0,0-1 0,-1 1 1,1 0-1,0-1 0,0 1 0,-1 0 1,1 0-1,0 0 0,0 0 0,-1 0 0,1 0 1,0 0-1,0 0 0,-1 0 0,1 0 0,0 0 1,0 0-1,0 0 0,-1 1 0,1-1 1,0 0-1,-1 0 0,1 1 0,0-1 0,-1 1 1,1-1-1,0 1 0,0 0 0,1 2 147,0-1-1,0 1 1,0 0 0,0 0-1,-1 0 1,1 0-1,1 6 1,5 15 1152,-2 1 0,0 0 0,4 49 0,-4 85 1205,3 31-1483,-7-175-1039,0 0 1,2 0 0,0 0-1,0 0 1,2-1 0,11 24-1,-15-33-94,1-1 1,-1 0-1,1 0 0,0 0 0,0 0 1,0-1-1,1 1 0,-1-1 0,1 0 0,0 0 1,0 0-1,0 0 0,0-1 0,0 1 1,0-1-1,1 0 0,0-1 0,-1 1 1,1-1-1,0 0 0,-1 0 0,1 0 0,0-1 1,6 1-1,-7-1-78,-1-1-1,0 1 1,1-1 0,-1 1 0,0-1 0,1 0-1,-1 0 1,0-1 0,0 1 0,0-1 0,0 1-1,0-1 1,0 0 0,0 0 0,5-5 0,-3 1-271,0-1-1,0 1 1,-1-1 0,0 0 0,0 0 0,3-8 0,26-76-5220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3:48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44 521 10213,'0'0'266,"21"-5"999,-6 1-861,-6 3-207,-1 0 1,0-1-1,0-1 1,0 1-1,0-1 1,-1 0-1,1-1 1,-1 0 0,1 0-1,-1-1 1,-1 0-1,1 0 1,-1 0-1,0-1 1,9-10-1,-6 3 18,-1 1 0,0-1-1,-2-1 1,1 1 0,-2-1-1,1 0 1,5-29 0,-7 20-73,-1 1 0,-1 0 0,-1-1 0,-4-36 0,3 49-102,-1 0-1,-1 0 1,0 0-1,0 0 1,-1 0 0,-1 0-1,1 1 1,-1-1-1,-1 1 1,0 0-1,-8-11 1,10 17-37,1 0 0,-1 0-1,0 0 1,0 0 0,0 0 0,-1 1 0,-6-4-1,9 5-2,0 1 0,-1-1-1,1 1 1,0-1 0,-1 1-1,1 0 1,0-1 0,-1 1-1,1 0 1,-1 0 0,1 0-1,0 0 1,-1 0 0,1 0-1,-1 1 1,1-1-1,0 0 1,-1 1 0,1-1-1,0 1 1,-1 0 0,1-1-1,0 1 1,0 0 0,-2 1-1,-2 3 1,0 0 0,1 0-1,0 0 1,0 0-1,0 1 1,1-1 0,0 1-1,0 0 1,-3 10 0,-19 67 56,20-63-45,-20 84 33,-15 154-1,17 110 866,23-358-889,-3 45 0,3 1-1,3 0 1,11 68-1,-12-113-74,1-1 0,0 1 0,0-1 0,1 0 0,1-1 0,0 1 0,0-1 0,12 16 0,-14-20-98,1-1-1,0 0 1,0 0-1,1-1 1,-1 1-1,1-1 1,0 0-1,-1 0 1,1-1-1,1 1 1,-1-1 0,0 0-1,1-1 1,-1 1-1,0-1 1,1 0-1,9 0 1,-10-1-113,-1 1 0,1-2 0,-1 1 1,1-1-1,0 1 0,-1-1 0,0 0 1,1-1-1,-1 1 0,1-1 0,-1 0 0,8-5 1,-6 3-198,0-1 0,0-1 0,0 1-1,-1-1 1,0 0 0,9-13 0,34-65-4397,-48 83 4806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3:49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21 198 12534,'-14'136'3514,"8"65"-2509,5-186-884,2 0 0,0 0 0,1 0 0,0 0 0,1-1 0,10 29 0,-11-38-89,0 0 0,0 0 0,1 0 0,0-1 0,0 0 0,0 1 0,0-1 0,1 0 1,0-1-1,0 1 0,0 0 0,0-1 0,0 0 0,1 0 0,-1-1 0,1 1 0,0-1 0,0 0 0,0 0 1,0 0-1,0-1 0,7 2 0,-6-3-17,0 1 0,-1-1-1,1 1 1,-1-1 0,1-1 0,0 1 0,-1-1 0,1 0 0,-1-1 0,1 1-1,-1-1 1,0 0 0,0 0 0,1-1 0,-2 1 0,1-1 0,0-1 0,0 1-1,-1 0 1,0-1 0,0 0 0,0 0 0,0 0 0,0-1 0,4-7 0,1-2-49,-1-1 0,-1 0 1,0-1-1,-1 1 0,0-1 1,-2-1-1,5-22 0,-5 13-277,-1-1 1,-1 1-1,-1 0 0,-2-1 0,0 1 1,-2 0-1,-1-1 0,-1 2 0,-16-50 1,11 50-776,0 0 0,-2 1 0,0 1 0,-2 0 0,-28-38 0,36 55 921,1-1 0,-1 1 1,-11-9-1,16 13 215,-1 1 0,1 0 0,-1 0 0,1 0 0,-1 1 0,0-1 0,0 0 0,1 1 0,-1-1 0,0 1-1,0-1 1,0 1 0,1 0 0,-1 0 0,0-1 0,0 1 0,0 1 0,0-1 0,1 0 0,-1 0 0,-2 1 0,2 0 111,1 0-1,-1 0 0,0 0 1,1 0-1,-1 0 1,1 0-1,-1 0 0,1 0 1,-1 1-1,1-1 0,0 0 1,0 1-1,0-1 1,0 1-1,0 0 0,0-1 1,0 1-1,-1 2 0,-7 36 1565,8-33-1422,-3 21 345,1-1-1,1 1 1,1 1 0,1-1 0,2 0 0,10 51-1,-9-65-588,1-1 0,0 1 0,1-1-1,1 0 1,0-1 0,0 1 0,1-1-1,1-1 1,0 1 0,1-1 0,0 0-1,1-1 1,0 0 0,0-1-1,21 15 1,-20-18-113,0 0 0,1 0 0,-1-1 0,1-1 0,0 0 0,0-1 0,22 4 0,-25-5-511,1-1 0,-1-1 0,0 0 0,0 0 0,0-1 0,1 0 0,-1 0 1,0-1-1,0 0 0,0-1 0,12-5 0,-11 2-1738,0-1 0,0 0 0,14-13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3:49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14279,'0'0'402,"23"16"586,77 53-7,-94-66-905,0 1-1,0-1 0,0-1 1,1 1-1,-1-1 1,1 0-1,-1 0 0,1-1 1,0 0-1,0 0 1,-1-1-1,1 1 0,11-2 1,1 0 66,-8 2-48,-1-1 0,0-1 0,0 1-1,0-1 1,0-1 0,0 0 0,0-1 0,0 0 0,0 0-1,-1-1 1,15-8 0,-22 11-83,0 1 1,-1-1-1,1 0 1,-1-1-1,1 1 0,-1 0 1,0 0-1,1 0 0,-1-1 1,0 1-1,0-1 1,0 1-1,0-1 0,0 0 1,0 1-1,-1-1 1,1 0-1,0 1 0,-1-1 1,0 0-1,1 0 1,-1 1-1,0-1 0,0 0 1,0 0-1,0-3 0,-1 3-19,0 0 0,0-1 0,0 1-1,0 1 1,0-1 0,0 0 0,-1 0-1,1 0 1,-1 1 0,1-1-1,-1 1 1,0-1 0,1 1 0,-1 0-1,0-1 1,0 1 0,0 0 0,0 0-1,0 0 1,0 1 0,-4-2-1,-2-1-42,-1 1 0,1 0-1,-1 1 1,1 0-1,-1 0 1,0 1-1,0 0 1,1 0-1,-1 1 1,0 0-1,0 1 1,1 0 0,-1 0-1,1 1 1,0 0-1,0 0 1,0 1-1,0 0 1,1 0-1,-1 1 1,1 0-1,0 0 1,0 1 0,1 0-1,0 0 1,0 1-1,-7 10 1,3-3 131,1 2 0,0-1 0,1 1 0,1 0 0,1 1 0,0 0 0,1 0 0,1 0 0,0 1 0,2-1 0,0 1 0,1-1 0,0 1 0,2 0 0,4 31 0,-4-41-67,1 0-1,0 1 0,1-1 0,0-1 0,0 1 1,0 0-1,1-1 0,0 1 0,1-1 0,-1 0 1,2-1-1,-1 1 0,1-1 0,-1 0 0,2 0 1,-1-1-1,1 0 0,-1 0 0,1-1 0,1 1 1,-1-1-1,1-1 0,10 4 0,-8-3-129,0-2 0,1 1 0,-1-2 0,0 1 0,1-1 0,-1-1 0,1 0 0,-1 0 0,1-1-1,-1-1 1,1 0 0,-1 0 0,0-1 0,0 0 0,0 0 0,0-1 0,-1-1 0,13-7 0,-10 4-672,0-1-1,-1 0 1,0-1 0,15-17 0,34-54-5679,-59 81 6437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3:50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18120,'0'0'769,"179"-18"-929,-92-2 160,15-1-1233,7 7-4225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3:5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82 146 14375,'0'0'955,"-2"27"-480,-28 336 2056,16-240-1886,-20 262-417,33-368-381,0-11-1125,6-21 60,19-79 921,-4 0 0,-4-1 0,4-109 0,-33-360-2240,14 635 7196,-2-41-4221,1 0 0,7 39-1,-6-61-374,1 0 1,0 0-1,0 0 0,1 0 0,0 0 0,0 0 0,1 0 1,0-1-1,0 0 0,1 0 0,0 0 0,0-1 1,7 8-1,-8-11-50,0 0 1,1 0 0,-1 0-1,0 0 1,1-1 0,0 1-1,-1-1 1,1-1 0,0 1-1,0-1 1,0 1 0,0-1-1,0-1 1,0 1 0,1-1-1,-1 0 1,0 0 0,0 0-1,6-2 1,-3 1-9,-1-1 0,1 0 0,0-1 0,-1 0 0,0 0 0,1 0 0,-1-1 0,0 0 0,-1 0 0,1-1 0,9-8 0,13-19-36,0-1 0,27-43 0,8-9-449,-62 82 450,0 1 0,0-1 0,1 1 1,-1 0-1,0 0 0,1 0 1,-1 0-1,1 0 0,0 0 0,3-1 1,-5 3 20,-1 0 0,1 0 1,-1-1-1,1 1 0,-1 0 0,1 0 1,-1 0-1,0 0 0,1 0 0,-1 1 1,1-1-1,-1 0 0,1 0 0,-1 0 1,1 0-1,-1 0 0,1 1 0,-1-1 1,0 0-1,1 0 0,-1 1 0,0-1 1,1 0-1,-1 1 0,1-1 0,-1 0 1,1 1-1,0 1-26,0 0 1,0 1-1,-1-1 0,1 0 1,0 0-1,-1 0 1,1 1-1,-1-1 0,0 4 1,4 62 571,-6 87 0,-17 73 701,-3 63 17,21-60-996,1-216-329,-1-7-48,0 0 0,1 1 0,1-1 1,0 0-1,0 1 0,0-1 0,1 0 0,0 0 0,0 0 0,5 9 1,7-2-2874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0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70 2145,'0'0'3799,"-2"21"-2260,1-8-1302,-1 22 373,-2 0-1,-13 55 0,-8-4 356,-5-2 0,-44 89 0,51-120-837,22-52-173,2-6-3,-1 0 0,1-1 0,0 1 0,1 0 1,-1 0-1,1 0 0,0 0 0,4-7 0,1-5-4,59-165-64,-6 11-50,-47 142 76,0 0 1,2 1-1,31-43 1,-39 61 79,1 1 1,-1 1 0,2-1-1,11-9 1,-16 15 53,1 0-1,-1 0 1,1 0-1,0 0 1,0 1-1,0 0 1,0 0-1,1 1 1,-1-1-1,11-1 1,-14 3 6,0 0 1,0 0 0,1 0 0,-1 0-1,0 1 1,0-1 0,1 1 0,-1-1-1,0 1 1,0 0 0,0 0 0,0-1-1,0 2 1,0-1 0,0 0-1,3 3 1,-1-1 45,-1 1-1,1 0 0,-1-1 0,0 1 1,0 0-1,-1 1 0,4 5 1,1 6 234,-1 1 0,-1-1 0,5 26 0,-4-10-54,-2-1 1,-2 1-1,0 0 1,-5 45-1,2-71-190,0 1-1,0-1 1,0 1-1,-1-1 1,0 0-1,-1 1 1,1-1-1,-1-1 1,0 1-1,-1 0 1,1-1 0,-1 1-1,0-1 1,0 0-1,-1 0 1,0-1-1,0 1 1,0-1-1,0 0 1,0-1-1,-1 1 1,0-1-1,0 0 1,0 0 0,0-1-1,0 0 1,0 0-1,-1 0 1,1-1-1,-1 0 1,-8 1-1,6-2-52,-2 1-17,-1 0 0,1-1 0,-16-1 0,25 0-54,0 1 0,0 0 0,-1-1 0,1 1 0,0-1 0,0 0 0,0 1 0,0-1 0,0 0 0,0 0 0,0-1 0,0 1 0,0 0-1,0-1 1,1 1 0,-1-1 0,0 1 0,1-1 0,0 0 0,-1 0 0,1 0 0,0 0 0,-1-2 0,0 0-251,0 0 0,1-1-1,0 1 1,0 0 0,0-1 0,1 1 0,-1-1 0,1 1-1,0-1 1,1 1 0,-1-1 0,1 1 0,-1-1 0,1 1-1,1-1 1,-1 1 0,1 0 0,-1 0 0,1 0 0,1 0-1,-1 0 1,0 0 0,1 0 0,0 1 0,0-1 0,0 1-1,0 0 1,0 0 0,1 0 0,4-3 0,33-12-4924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4:3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9636,'0'0'6595,"11"2"-6560,-2 0 21,0 0 0,0 1 0,0 0 0,0 0 0,0 1 0,-1 0 0,1 1 0,-1-1 0,8 8 0,2 3 116,0 1 0,-1 1 0,25 34 0,37 63 344,-30-39-346,-46-71-173,1 0 0,-1 0-1,1-1 1,0 1 0,0-1-1,0 0 1,0 0 0,1 0-1,-1-1 1,1 1 0,0-1-1,-1 0 1,1-1 0,0 1-1,0-1 1,0 0 0,0 0-1,1 0 1,-1-1 0,0 0-1,0 0 1,7-1 0,6-1 46,-1-1 1,1 0-1,-1-2 1,0 0-1,24-11 0,216-112 1295,-116 53-629,-1 6-208,184-61 1,-196 93-372,-113 33-570,1 2 0,-1 0 0,1 1 0,0 0-1,-1 1 1,18 3 0,-2 7-4661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6:06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0 452 8612,'0'0'5464,"5"-3"-4362,-2 3-1054,0 0 1,0 0-1,0 0 1,0 1-1,0-1 1,0 1-1,0-1 1,0 1-1,0 0 1,0 1-1,-1-1 1,1 0-1,0 1 1,-1-1-1,1 1 1,3 3-1,5 5 194,0 0 0,11 12 0,0 6 16,34 50 0,-23-27 133,-29-46-372,0 1 0,1-1 0,-1 0 0,1-1 1,0 1-1,0-1 0,1 0 0,-1 0 0,1 0 0,0-1 1,0 0-1,0 0 0,1-1 0,-1 0 0,0 0 0,1 0 1,0-1-1,-1 1 0,1-2 0,9 1 0,1-1 11,0-2-1,-1 0 0,1-1 1,0 0-1,-1-1 1,0-1-1,24-11 0,1-3 193,63-40-1,309-237 1335,-94 62-1290,-295 218-289,-4 1-84,1 1-1,1 2 1,39-19-1,-52 30-373,-8 8-180,-2 0 282,-1 0 0,0 0 0,0-1 1,-1 1-1,-5 11 0,-49 69-4461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04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524 315 6739,'0'0'6123,"-1"-21"-3495,0 17-2526,-2-1 1,1 1-1,0 0 1,-1 0 0,0 0-1,0 0 1,0 0-1,0 1 1,-1 0-1,-5-5 1,1 0 28,-20-18-24,0 1-1,-2 1 1,0 2 0,-61-33 0,82 51-127,0 1 1,-1 0 0,1 0 0,-1 1 0,1 0-1,-1 1 1,0 0 0,0 0 0,-15 2-1,21-1 2,1 1-1,-1-1 0,1 1 0,-1 0 0,0 0 0,1 0 0,0 0 0,-1 1 0,1 0 0,0-1 0,0 1 1,0 0-1,0 0 0,0 1 0,0-1 0,0 1 0,1-1 0,-1 1 0,1 0 0,0 0 0,0 0 0,0 0 1,0 0-1,1 1 0,-1-1 0,-1 6 0,-2 5-45,1 1-1,0 0 1,1 0 0,0 0-1,0 16 1,1-7 30,1-1 0,0 0 0,2 0 1,1 1-1,1-1 0,1 0 0,0 0 0,2-1 0,12 30 0,-8-29 16,1 0 0,2-1 0,0 0 0,1-1 0,1-1 0,1 0 0,1-1 0,32 28 0,-38-38-74,0 0 0,1-1 0,0-1 0,0 0-1,0-1 1,1 0 0,0-1 0,0 0 0,1-1 0,-1 0 0,1-1 0,0-1 0,0 0 0,0-1 0,0 0 0,0-1 0,17-3 0,-25 2 50,1 0 0,-1-1 0,1 1 0,-1-1 1,0-1-1,1 1 0,-1-1 0,-1-1 0,1 1 1,0-1-1,-1 0 0,7-5 0,-6 2-35,1 1 1,-1-2-1,-1 1 0,1-1 1,-1 0-1,0 0 0,6-17 1,-4 6 15,-1-1 0,0 0 0,-2-1 1,0 1-1,-2-1 0,0 0 0,-2-25 0,-1 25 123,-1 0 0,-1 0 0,-1 1 0,-1-1 0,-1 1 0,0 0 0,-2 0 0,0 0 0,-15-24 0,6 17 73,-1 0 1,-2 1-1,0 0 1,-2 2-1,-31-29 1,43 44-87,0 1-1,-1 0 1,0 1 0,0 0 0,0 1-1,-1 0 1,-17-6 0,23 10-12,0 0-1,0 0 1,-1 1 0,1 0-1,0 1 1,-1-1 0,1 1 0,0 0-1,-1 1 1,1-1 0,-1 1 0,1 1-1,0-1 1,0 1 0,0 0 0,0 0-1,-6 4 1,3-1-21,1 1 1,-1 1-1,1-1 1,1 1-1,-1 0 0,-11 16 1,1 2 24,-18 31 1,18-23-354,2 0 1,1 1 0,2 0 0,1 1 0,2 1 0,1-1 0,-5 51-1,10 14-4701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0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9524,'0'0'4963,"0"160"-3859,3-94-976,-3-1-112,0-11 32,0-12 80,4-14-256,1-10-176,-1-10-2097,3-6 592,-5-14-5538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06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71 280 5859,'0'0'8537,"-12"-3"-5912,6-11-2428,-8-17-54,-13-43 1,24 63-257,0 1 1,1-1-1,0 0 1,1 0 0,1 0-1,-1 0 1,2 0-1,1-14 1,-2 23 98,1 0 0,-1 1-1,1-1 1,0 0 0,-1 0 0,1 0 0,0 1-1,0-1 1,0 0 0,0 1 0,0-1 0,1 1-1,-1-1 1,0 1 0,1 0 0,-1 0 0,3-2 0,0 1-17,0 0 1,-1 0 0,1 0 0,0 1 0,0 0 0,0 0 0,8-1 0,0 1-7,-1 0 0,1 1 0,-1 0 0,1 1 0,13 3 0,-13 0 39,1-1 0,-1 2 0,0 0 0,0 1 0,0 0 0,-1 0 0,17 14 0,72 63 419,-82-66-271,-1-2 187,-8-9-148,-1 1 0,0 1 0,0-1 0,-1 1 0,0 0 0,0 1 0,-1 0 0,8 14 0,-13-22-163,0 0 0,-1 0 0,1 1 0,-1-1 0,1 0 0,-1 0 0,0 1 0,1-1-1,-1 0 1,0 1 0,0-1 0,0 0 0,0 1 0,0-1 0,0 0 0,0 1 0,-1-1-1,1 0 1,0 0 0,-1 1 0,1-1 0,-1 0 0,1 0 0,-1 1 0,1-1 0,-1 0-1,0 0 1,0 0 0,0 0 0,0 0 0,0 0 0,0 0 0,0 0 0,0-1 0,0 1 0,0 0-1,0 0 1,0-1 0,-2 1 0,-5 1 27,1 0 0,0-1 0,-1 1 0,0-2-1,-13 0 1,7 1-109,-4-1 41,-45 1-434,57-2 348,0 1 1,1-1 0,-1 0 0,0-1 0,1 1 0,-1-1-1,1 0 1,-8-4 0,17 5-158,0 0 0,0 1 0,0 0 0,-1 0 0,1 0 0,6 1 0,-1 2 231,-1 0 0,0 1 0,0 0 0,0 0 0,0 1 1,-1 0-1,0 0 0,0 0 0,8 8 0,54 63 65,-66-72-42,-1-2-1,31 37 238,43 67 0,-68-93-91,-1-1 1,0 1-1,-1 1 1,-1-1-1,0 1 1,-1 0-1,0 0 0,-1 0 1,-1 1-1,1 20 1,-3-31-111,0 0 1,0 1-1,-1-1 0,1 0 1,-1 1-1,0-1 1,0 0-1,-1 0 1,1 0-1,-1 0 0,0 0 1,0 0-1,0-1 1,-1 1-1,-4 4 0,3-3 3,0-1 0,-1-1 0,1 1 0,-1-1 0,0 0 0,0 0-1,-1 0 1,1-1 0,-1 0 0,-6 2 0,-10 1-13,-1-1 1,0 0-1,0-2 0,-37-2 0,57 0-32,-6 0-23,-1-1 0,0 0 1,0 0-1,0-1 0,1 0 1,-14-6-1,17 6 2,1 0-1,0-1 1,0 0-1,0 0 1,0 0-1,0 0 1,0-1-1,1 0 1,0 0 0,0 0-1,0 0 1,-5-7-1,9 10-59,-1 0 0,1 0 1,0 0-1,-1 0 0,1 0 0,0 0 0,0 0 0,0 0 0,-1 0 0,1 0 0,0-1 0,0 1 1,0 0-1,1 0 0,-1 0 0,0 0 0,0 0 0,1 0 0,-1 0 0,0 0 0,1 0 1,-1 0-1,1 1 0,-1-1 0,1 0 0,0 0 0,-1 0 0,1 0 0,0 1 0,-1-1 1,1 0-1,0 1 0,0-1 0,0 0 0,0 1 0,1-1 0,6-4-970,0 0-1,0 1 1,11-4 0,-7 3-580,25-13-2479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06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11573,'0'0'3218,"9"149"-1393,-9-81-1361,0-4 128,0-14-416,0-8-144,5-16-32,4-10-1665,4-12-287,-2-4-2499,0-10-1631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0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9588,'0'0'3218,"-5"104"-3218,12-86-704,9-4-1970,4-6-1007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07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0 320 7619,'0'0'5299,"21"8"-4768,-1 2-570,42 11 0,-61-21 41,1 1 0,-1-1-1,0 0 1,0 0-1,1 0 1,-1 0-1,0 0 1,0 0-1,0 0 1,1 0-1,-1 0 1,0-1 0,0 1-1,0-1 1,1 1-1,-1 0 1,0-1-1,0 0 1,0 1-1,0-1 1,0 0-1,0 1 1,0-1 0,0 0-1,0 0 1,-1 0-1,1 0 1,0 0-1,0-1 1,1-2 43,0 0 1,-1 0 0,0 0-1,0 0 1,0 0-1,0-6 1,1 1 79,2-19 104,-1 1-1,-1-1 0,-2 0 1,-4-47-1,2 65-183,0 0 0,0 0 1,-1 1-1,-5-14 0,6 18 9,0 1-1,0-1 1,-1 1 0,0 0-1,0 0 1,0 0 0,0 0-1,0 0 1,-1 1 0,-6-5 0,10 7-11,0 1 0,-1-1 0,1 1 0,-1 0 0,1-1 1,-1 1-1,1 0 0,-1-1 0,1 1 0,-1 0 0,1 0 1,-1 0-1,1-1 0,-1 1 0,1 0 0,-1 0 0,1 0 1,-1 0-1,0 0 0,1 0 0,-1 0 0,1 0 1,-1 0-1,1 0 0,-1 0 0,1 0 0,-1 1 0,0-1 1,1 0-1,-1 0 0,1 0 0,-1 1 0,1-1 0,-1 0 1,1 1-1,0-1 0,-1 0 0,1 1 0,-1-1 0,1 1 1,0-1-1,-1 1 0,1 0 0,-8 27 485,8-24-586,-10 81 360,4 139 1,6-213-228,0 9-48,2 1 0,0-1 0,1 0 0,1 0-1,1 0 1,1 0 0,0 0 0,2-1 0,0 0 0,1-1 0,17 26 0,-24-41-25,-1-1-2,0 0 1,1 0-1,-1 0 1,0 0 0,1 0-1,-1 0 1,1 0-1,0-1 1,0 1-1,-1 0 1,1-1-1,0 0 1,0 1-1,1-1 1,2 1-1,-5-2-11,1 0 0,-1 0-1,1 0 1,-1-1 0,1 1-1,-1 0 1,1 0 0,-1-1-1,1 1 1,-1 0 0,0-1-1,1 1 1,-1-1 0,0 1 0,1 0-1,-1-1 1,0 1 0,1-1-1,-1 1 1,0-1 0,0 1-1,0-1 1,1 1 0,-1-1-1,0 1 1,0-1 0,0 1-1,0-1 1,0 1 0,0-1-1,0 0 1,0 1 0,0-1-1,0 0 1,0-3-35,8-57-231,1-113 1,-9 118-238,3 0 0,14-82 0,-16 134 497,8-27-28,-9 31 35,1-1 0,-1 0 0,0 0 0,1 1 1,-1-1-1,1 0 0,-1 1 0,1-1 0,-1 0 0,1 1 0,0-1 0,-1 1 0,1-1 1,0 1-1,-1-1 0,1 1 0,0 0 0,0-1 0,0 1 0,-1 0 0,1 0 0,0-1 0,0 1 1,0 0-1,-1 0 0,1 0 0,0 0 0,0 0 0,0 0 0,0 0 0,1 1 0,0-1 0,0 1 0,0 0 0,-1 0-1,1-1 1,0 1 0,0 1 0,-1-1 0,1 0-1,-1 0 1,1 1 0,-1-1 0,1 1-1,-1-1 1,0 1 0,3 3 0,12 30 99,-12-23-15,26 72 1253,20 97-1,-1 0 119,-47-178-1282,-1-17-107,-3-106-254,6-153-3101,7 207 2259,-9 60 951,-1 0 0,1 1-1,0-1 1,1 1 0,-1 0-1,1 0 1,0 0-1,6-8 1,-8 12 76,0 0 0,0 0 0,0-1 1,0 1-1,0 1 0,0-1 0,1 0 0,-1 0 0,0 0 1,0 1-1,1-1 0,-1 0 0,0 1 0,1-1 0,-1 1 0,1 0 1,-1-1-1,1 1 0,-1 0 0,0 0 0,1 0 0,-1 0 0,1 0 1,-1 0-1,1 1 0,-1-1 0,0 0 0,1 1 0,-1-1 1,1 1-1,-1-1 0,0 1 0,1 0 0,-1-1 0,0 1 0,0 0 1,2 2-1,3 4 84,0 1 1,-1 0 0,0 1-1,0-1 1,-1 1-1,0 0 1,4 16 0,17 74 1151,-23-86-1101,12 62 823,13 56 132,-22-114-1051,1 0-1,0-1 0,1 0 1,0 0-1,14 21 0,-18-33-124,-1 0 0,1 0 0,1-1 0,-1 1 0,0 0-1,1-1 1,0 0 0,0 0 0,0 0 0,0-1 0,0 1-1,7 2 1,-9-4-175,0-1-1,1 1 1,-1-1-1,0 0 1,1 1-1,-1-1 1,1 0-1,-1-1 1,0 1-1,1 0 1,-1-1-1,0 1 1,1-1-1,-1 0 1,0 0-1,0 0 1,1 0-1,-1 0 1,0 0-1,0 0 1,0-1-1,0 1 1,-1-1-1,1 0 1,0 1-1,-1-1 1,1 0-1,1-2 1,30-49-8688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0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8628,'0'0'9396,"-16"132"-9140,14-74 577,-3 0-689,1 0-144,2-4-80,2-7-1745,0-15-3810,0-18-4289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08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71 4114,'0'0'4965,"6"12"-4349,18 37-250,-15-38-183,-9-11-181,1 0 0,-1 0 1,0 0-1,0 0 0,0 0 0,0 0 1,0 0-1,1 0 0,-1 0 0,0 0 1,0 0-1,0 0 0,0 0 0,1 0 1,-1 0-1,0 0 0,0 0 1,0 0-1,0 0 0,0 0 0,1 0 1,-1 0-1,0 0 0,0 0 0,0 0 1,0-1-1,0 1 0,0 0 1,0 0-1,0 0 0,1 0 0,-1 0 1,0 0-1,0-1 0,0 1 0,0 0 1,0 0-1,0 0 0,0 0 1,0-1-1,2-14 167,-2 14-137,1-8 496,-1-1-251,1-1 1,-1 1-1,0-1 1,-1 1-1,-3-15 1,3 23-201,1 0 0,-1 0 0,0 0 1,0 0-1,1 0 0,-1 0 0,0 1 1,-1-1-1,1 0 0,0 1 0,0-1 1,-1 1-1,1-1 0,-1 1 0,1-1 0,-1 1 1,0 0-1,1 0 0,-1 0 0,0 0 1,0 0-1,0 0 0,0 1 0,0-1 0,0 1 1,0-1-1,0 1 0,0 0 0,0-1 1,0 1-1,0 0 0,0 1 0,0-1 0,-3 1 1,4-1-49,0 0 1,1 1-1,-1-1 1,0 1-1,0-1 1,1 1-1,-1 0 1,0-1-1,0 1 1,1 0-1,-1-1 1,1 1-1,-1 0 1,1 0-1,-1-1 1,1 1-1,-1 0 0,1 0 1,0 0-1,-1 0 1,1 0-1,0 0 1,0 0-1,0 0 1,0 0-1,0-1 1,0 3-1,-1 34 31,2-27-65,-1-7-60,0 0 0,0 0 0,0 0 0,0 0-1,1-1 1,0 1 0,-1 0 0,1 0 0,0 0 0,0-1-1,1 1 1,1 3 0,-2-5-197,0 1 0,0-1 0,1 0 1,-1 0-1,0 0 0,1 0 0,-1 0 0,1 0 0,-1 0 0,1 0 0,-1 0 0,1-1 0,-1 1 1,4 0-1,19 1-5434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1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90 4338,'0'0'8289,"-16"-8"-7697,7 3-551,4 2-22,-1 0 1,1 0 0,-1 1-1,0 0 1,0 0 0,1 0-1,-9-1 1,12 3-3,-1 0-1,0 0 1,0 0 0,0 1 0,0-1 0,1 1 0,-1-1-1,0 1 1,0 0 0,1 0 0,-1 0 0,1 1-1,-1-1 1,1 1 0,-1-1 0,1 1 0,0 0 0,0 0-1,0-1 1,0 2 0,0-1 0,-3 4 0,-17 26 90,1 0 0,1 2 1,2 0-1,1 1 1,2 1-1,2 0 0,-15 61 1,24-74 43,2 0 0,0-1 1,2 25-1,0-47-151,0 0 2,0 1 0,0 0-1,0 0 1,0 0-1,0 0 1,0 0-1,1 0 1,-1-1 0,0 1-1,1 0 1,-1 0-1,0 0 1,1-1 0,-1 1-1,1 0 1,-1 0-1,1-1 1,0 1 0,-1-1-1,1 1 1,0 0-1,-1-1 1,1 1 0,0-1-1,0 0 1,-1 1-1,1-1 1,0 0 0,0 1-1,0-1 1,0 0-1,0 0 1,-1 1 0,1-1-1,0 0 1,1 0-1,1 0-4,1 0 0,-1-1 0,0 1 0,0 0-1,0-1 1,0 0 0,0 0 0,0 0 0,0 0 0,4-2-1,1-3-23,1 0 1,-1 0-1,0-1 0,0 0 0,-1-1 0,0 1 0,0-1 0,-1-1 0,6-9 1,7-14-170,19-43 1,87-255-2446,-124 343 3345,-4 15-303,-2-1-1,-1-1 0,-1 1 0,-18 42 1,-5 21-15,22-60-78,2 0-1,1 1 0,1 0 1,1 41-1,3-72-305,0 0 1,0 0-1,1 1 1,-1-1-1,0 0 0,0 1 1,0-1-1,0 0 1,1 0-1,-1 1 1,0-1-1,0 0 0,0 0 1,1 0-1,-1 1 1,0-1-1,1 0 0,-1 0 1,0 0-1,0 0 1,1 1-1,-1-1 0,0 0 1,1 0-1,-1 0 1,0 0-1,1 0 1,-1 0-1,0 0 0,1 0 1,-1 0-1,0 0 1,0 0-1,1 0 0,-1 0 1,1 0-1,14-3 53,-3-1-37,0 0-1,-1-1 1,1 0-1,-1-1 1,0 0 0,-1-1-1,19-14 1,0-4-230,34-38 0,-25 18-132,47-71 0,-58 75 177,3 1 0,53-57-1,-59 78 152,-24 19 18,0 0-1,0 0 1,0 0-1,1-1 1,-1 1-1,0 0 1,0 0-1,0 0 1,0 0 0,1 0-1,-1-1 1,0 1-1,0 0 1,0 0-1,1 0 1,-1 0-1,0 0 1,0 0-1,0 0 1,1 0-1,-1 0 1,0 0-1,0 0 1,1 0-1,-1 0 1,0 0-1,0 0 1,0 0-1,1 0 1,-1 0-1,0 0 1,0 0 0,1 0-1,-1 0 1,0 1-1,0-1 1,0 0-1,0 0 1,1 0-1,-1 0 1,0 0-1,0 1 1,0-1-1,0 0 1,1 0-1,-1 0 1,0 0-1,0 1 1,0-1-1,0 0 1,0 0-1,0 1 1,0-1-1,0 0 1,0 0 0,0 0-1,0 1 1,0-1-1,0 0 1,-2 18 158,2-18-158,-7 24 352,-2 0 1,0 0-1,-20 35 1,-1 1-108,30-59-242,-55 136 358,51-122-340,0 0-1,1 0 1,0 0 0,1 0-1,1 1 1,1-1-1,1 25 1,0-38-42,-1 0 1,0-1-1,1 0 0,-1 1 1,1-1-1,0 1 0,-1-1 1,1 0-1,0 1 0,0-1 0,0 0 1,0 0-1,0 0 0,0 1 1,0-1-1,0 0 0,0 0 1,1-1-1,-1 1 0,0 0 0,1 0 1,-1-1-1,0 1 0,1 0 1,-1-1-1,1 0 0,-1 1 0,3-1 1,4 2-215,1-2 0,-1 1 0,18-2 0,-19 1 8,5-1-304,-1 0 0,0-1 0,0 0 1,0-1-1,0 0 0,0 0 0,-1-1 0,1-1 1,11-7-1,43-28-5202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02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 5106,'0'0'6361,"-1"-4"-3977,1 7-1359,7 20-1062,1-2 0,1 1 0,1-1 0,13 20 0,0 3 86,145 259-54,-30-58-19,-128-225-65,1 1-1,2-2 1,0 0 0,0 0 0,2-2 0,19 20-1,-33-37-73,-1-1-1,0 1 0,1-1 0,-1 1 0,0-1 0,1 1 0,-1-1 1,0 1-1,0-1 0,0 0 0,1 1 0,-1-1 0,0 1 1,0-1-1,0 1 0,0-1 0,0 0 0,0 1 0,0-1 0,0 1 1,0-1-1,0 0 0,-1 1 0,1-1 0,0-2-819,0-28-4630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02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 13 3826,'0'0'5738,"-6"-4"-5135,4 3-556,0 0 0,0 0 0,1 0 0,-1 0 0,0 1-1,0-1 1,0 0 0,-1 1 0,1 0 0,0-1 0,-3 1-1,3 0-20,0 1 0,-1-1 0,1 1 0,0 0 0,0 0 0,0 0 0,0 0 0,0 0-1,0 0 1,0 1 0,0-1 0,0 0 0,1 1 0,-1 0 0,-2 2 0,-105 131 327,45-51-285,-151 164 1085,148-173-577,54-60-513,-28 34 325,41-46-1967,6-7-476,12-17-935,4-14-353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0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 11093,'0'0'7828,"-3"-1"-7247,3 1-641,-13-4 1923,9 8-593,8 8-1461,9 11 56,0-1 0,30 35 1,0 0 116,47 77 99,79 109-22,-138-204-95,2-2-1,1-1 0,1-2 1,41 30-1,-58-51-22,-10-6 28,1 0 1,-1-1-1,20 9 1,-28-14-37,0-1-1,0 0 1,0 0-1,1 0 1,-1 0-1,0 0 1,0 0-1,0-1 1,1 1-1,-1 0 1,0 0 0,0 0-1,0 0 1,1 0-1,-1 0 1,0 0-1,0 0 1,0 0-1,1 0 1,-1-1 0,0 1-1,0 0 1,0 0-1,0 0 1,0 0-1,1-1 1,-1 1-1,0 0 1,0 0 0,0 0-1,0 0 1,0-1-1,0 1 1,0 0-1,0 0 1,0 0-1,0-1 1,0 1 0,0 0-1,0 0 1,0-1-1,0 1 1,0 0-1,0 0 1,0 0-1,0-1 1,0 1 0,0 0-1,0 0 1,0 0-1,0-1 1,0 1-1,0 0 1,-1 0-1,1-3-1054,0-16-5523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05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916 54 11013,'0'0'8142,"-2"-9"-7229,-8-25-286,10 33-576,0 0 0,0 1 1,-1-1-1,1 1 0,0-1 1,-1 0-1,1 1 0,-1-1 1,1 1-1,0-1 0,-1 1 1,1 0-1,-1-1 0,1 1 1,-1-1-1,0 1 0,1 0 1,-1-1-1,1 1 0,-1 0 1,0 0-1,1 0 0,-1-1 1,0 1-1,1 0 0,-1 0 0,1 0 1,-1 0-1,0 0 0,1 0 1,-1 0-1,0 0 0,1 0 1,-1 1-1,0-1 0,0 0 1,-4 1 63,1-1-71,0 0 0,0 1 0,-1 0 0,1-1 0,0 2 0,0-1-1,0 0 1,0 1 0,1-1 0,-1 1 0,0 0 0,1 1 0,-1-1 0,-3 4 0,-4 5-127,0-1 0,-16 23 0,12-15 63,-74 91-61,-167 193 50,-14-35 124,198-198-117,58-55 16,10-9 17,0-1 0,0 0 1,0 0-1,0-1 0,0 1 1,-1-1-1,0 0 1,0 0-1,-6 3 0,10-6-169,6-2-1014,17-16-239,0 0-1,-1-1 1,-1-1 0,21-28-1,-1-1-4778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39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147 212 10517,'0'0'7136,"0"5"-6357,0 4-802,1-1 0,1 0-1,-1 1 1,1-1-1,1 0 1,0 0 0,4 8-1,32 59 29,-26-51 4,-4-7 0,1 0 0,1 0-1,18 22 1,-25-35-15,0 0-1,0 0 1,0 0 0,0-1 0,1 1-1,0-1 1,0 0 0,-1 0-1,2-1 1,-1 1 0,0-1-1,0 0 1,1-1 0,-1 1 0,1-1-1,10 1 1,-12-3-3,-1 1-1,1 0 1,0-1 0,-1 0-1,1 0 1,-1 0 0,1 0-1,-1-1 1,1 0 0,-1 1-1,0-1 1,0 0 0,0 0-1,0-1 1,0 1 0,0-1-1,0 1 1,-1-1 0,0 0-1,1 0 1,-1 0 0,3-7-1,3-4-73,0-1 0,-2-1 0,10-31 0,-9 19-111,-1-1 0,-1-1 0,2-37 0,-7-89-185,-1 147 386,2 2 1,-1 1-1,-1-1 1,1 1-1,-1-1 0,-1 1 1,1-1-1,-5-10 1,6 17-2,0-1 1,0 1 0,0 0-1,0 0 1,0 0 0,0 0-1,0-1 1,0 1 0,0 0-1,0 0 1,0 0 0,0 0-1,-1-1 1,1 1 0,0 0-1,0 0 1,0 0 0,0 0-1,0 0 1,-1 0 0,1 0-1,0-1 1,0 1 0,0 0-1,0 0 1,-1 0 0,1 0-1,0 0 1,0 0 0,0 0-1,0 0 1,-1 0 0,1 0-1,0 0 1,0 0 0,0 0-1,0 0 1,-1 0 0,1 0-1,0 0 1,0 0 0,0 0-1,0 0 1,-1 1 0,1-1-1,0 0 1,0 0 0,0 0-1,0 0 1,-1 0 0,1 0 0,0 0-1,0 1 1,0-1 0,0 0-1,0 0 1,-6 16 693,-28 201-354,4-23-108,-36 126 260,51-261-244,-3-1 1,-3-1-1,-37 75 1,51-119-174,0 0 0,-1 0 0,-1-1 0,-16 19 0,23-29-77,0 0-1,0 0 0,-1 0 1,1 0-1,-1 0 1,1-1-1,-1 1 0,0-1 1,1 0-1,-1 0 1,0 0-1,0 0 0,-3 1 1,3-2-13,1 0-1,0 0 1,-1-1 0,1 1 0,0 0 0,0-1 0,-1 0 0,1 1 0,0-1-1,0 0 1,0 0 0,0 0 0,0 0 0,0-1 0,0 1 0,0 0 0,1-1 0,-1 0-1,0 1 1,-1-3 0,-7-9-212,1-1 0,0-1 0,1 1 0,1-1 0,0-1 0,-5-19 0,2 8-360,2-1 0,2 0 0,0-1 0,2 1 1,1-1-1,1-48 0,2 74 509,0 0 1,0 0-1,1 0 0,-1 0 1,1 0-1,-1 0 0,1 0 1,0 0-1,0 0 0,0 1 1,1-1-1,-1 0 0,1 0 1,-1 1-1,1-1 0,0 1 1,3-3-1,-3 3 46,0 1 1,0 0-1,0 0 1,1 0-1,-1 0 1,1 0-1,-1 1 1,0-1-1,1 1 1,-1-1-1,1 1 1,-1 0-1,1 0 1,-1 0-1,1 0 1,-1 1-1,1-1 0,-1 1 1,1-1-1,-1 1 1,3 1-1,2 0 45,0 1-1,0 1 1,-1-1-1,1 1 1,-1 0-1,0 0 1,0 1-1,0 0 0,5 6 1,8 10 270,18 25 0,-20-24-161,18 24 253,57 69 705,-76-99-932,0 0 0,1-1-1,0 0 1,29 17 0,-15-18 133,-30-14-370,0 0 0,0 1 0,0-1 0,1 0 0,-1 0 0,0 1 1,0-1-1,0 0 0,1 0 0,-1-1 0,0 1 0,0 0 1,0 0-1,0 0 0,1-1 0,-1 1 0,0-1 0,0 1 0,0-1 1,0 1-1,0-1 0,0 0 0,0 1 0,2-3 0,9-27-4039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3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151 202 5475,'0'0'5237,"-4"-18"-3119,-14-60-381,16 71-1597,-1-1 0,0 1 0,0-1 1,-1 1-1,0 0 0,0 0 0,-1 1 1,0-1-1,0 1 0,-6-6 0,2 3 529,8 8-574,0 0-1,0 0 1,0-1 0,0 1-1,0 0 1,0 0-1,0 0 1,-1 1-1,1-1 1,0 0 0,-1 0-1,1 1 1,-1-1-1,1 1 1,0-1-1,-2 1 1,2 0-64,0 0 0,0 0 0,1 0 0,-1 0 0,0 0-1,0 1 1,1-1 0,-1 0 0,0 1 0,1-1 0,-1 0 0,1 1 0,-1-1 0,0 1-1,1-1 1,-1 1 0,1-1 0,-1 1 0,1 0 0,0-1 0,-1 1 0,1-1 0,-1 2 0,-2 4-4,1 1 0,0 0 0,0 0 0,0 0 0,0 9 0,1-9-34,-10 87-78,4 164 0,7-210 79,0-39-18,-1-5 10,1 0 1,0 0-1,0 1 1,0-1-1,1 0 1,-1 0-1,1 0 1,0 0-1,0 0 1,0 0-1,1 0 1,0 0-1,3 5 1,-5-8 8,0-1 1,0 0-1,0 1 0,0-1 1,1 0-1,-1 0 1,0 1-1,0-1 0,0 0 1,0 0-1,1 0 0,-1 1 1,0-1-1,0 0 0,1 0 1,-1 0-1,0 0 1,0 1-1,1-1 0,-1 0 1,0 0-1,0 0 0,1 0 1,-1 0-1,0 0 1,0 0-1,1 0 0,-1 0 1,0 0-1,1 0 0,-1 0 1,0 0-1,0 0 0,1 0 1,-1 0-1,0 0 1,1 0-1,-1 0 0,0-1 1,0 1-1,1 0 0,-1 0 1,0 0-1,0 0 1,0 0-1,1-1 0,-1 1 1,0 0-1,1-1 0,6-16-48,-1-7-13,-1 0 1,-1 0 0,0-34 0,-3-79-742,-2 71 260,1-9-413,1 120 812,1-1-1,14 68 1,-11-88 249,1-1-1,0 0 1,2 0-1,1 0 1,1-1-1,19 32 1,-24-48-101,-1 1 0,1-1 1,1 0-1,-1 0 0,1-1 0,0 0 1,8 6-1,-12-10-89,0 1 0,1-1 0,-1 1 0,1-1 0,-1 0 0,1 0 0,-1 0 0,1 0 0,0 0 0,-1-1 0,1 1 0,0-1 0,0 0 0,-1 0 0,1 0 0,0 0 0,0 0 0,0-1 0,-1 1 0,1-1 0,0 0 0,-1 0 0,1 0 0,3-1 0,-2-1-447,-1 0-1,1 0 1,-1-1-1,1 1 1,-1-1-1,0 1 0,4-8 1,24-42-6777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3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174 171 6515,'0'0'6944,"-5"-18"-5137,-19-59-519,22 71-1212,0 0-1,-1 0 0,0 0 1,0 1-1,0-1 1,-1 1-1,0-1 0,-4-4 1,6 8 13,0 0-1,-1 0 1,1 1 0,0-1 0,0 1-1,-1-1 1,1 1 0,-1 0 0,1 0 0,-1 0-1,1 0 1,-1 1 0,0-1 0,0 0-1,1 1 1,-5 0 0,5 0-85,1 0 1,0 0-1,0 1 0,0-1 1,0 1-1,0-1 1,0 1-1,0-1 0,0 1 1,0-1-1,0 1 1,0 0-1,0 0 0,1-1 1,-1 1-1,0 0 0,0 0 1,1 0-1,-1 0 1,0 0-1,1 0 0,-1 0 1,1 0-1,0 0 0,-1 0 1,1 0-1,0 0 1,-1 1-1,1-1 0,0 2 1,-2 4 14,-8 26-23,1 0 1,3 0 0,-6 61-1,7 106-53,5-172 56,0-7-32,1 1 1,6 33 0,-6-48 19,1 0 0,0 0 0,0 0 0,1 0 0,0-1 0,0 1-1,0-1 1,1 0 0,0 0 0,0 0 0,6 7 0,-8-12-36,-1 1 0,0-1-1,0 0 1,0 0 0,0 0 0,1 0-1,-1 0 1,1 0 0,-1 0 0,1-1-1,-1 1 1,1 0 0,-1-1 0,1 1-1,-1-1 1,1 0 0,0 1-1,-1-1 1,1 0 0,0 0 0,-1 0-1,1 0 1,0 0 0,-1-1 0,1 1-1,-1 0 1,1-1 0,0 1 0,-1-1-1,1 0 1,-1 1 0,1-1 0,-1 0-1,0 0 1,1 0 0,-1 0 0,2-1-1,2-4-324,0 1 0,0-1 0,-1 1 0,0-1 0,0-1 1,0 1-1,3-9 0,22-59-3492,-2-22-934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40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10837,'0'0'1281,"-5"187"-177,1-55 881,-1 14-1025,5 13-207,0-7 303,0-11-608,9-21-384,9-30-64,0-24-160,2-20-192,0-24-1841,0-22-1040,-2-8-977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4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1 555 7523,'0'19'1462,"0"-7"-1157,2 58 1453,-1-61-1233,0 0 0,1-1 0,0 1 0,0 0-1,1-1 1,0 0 0,6 12 0,-9-19-495,1 0 0,-1 1 0,1-1 0,0 0 0,-1 0 0,1 1 0,0-1 0,0 0 0,0 0 0,0 0 0,0 0 0,0 0 0,0 0 0,0 0 0,0-1-1,1 1 1,-1 0 0,0-1 0,1 1 0,-1 0 0,0-1 0,1 0 0,-1 1 0,0-1 0,1 0 0,-1 0 0,1 0 0,-1 0 0,1 0 0,-1 0 0,0 0 0,1 0 0,-1 0 0,3-1 0,-2-1-35,1 0 0,0 1-1,-1-1 1,1 0 0,-1 0 0,0-1 0,1 1-1,-1 0 1,0-1 0,0 1 0,-1-1 0,1 0-1,-1 0 1,2-3 0,5-12 79,-2-1 0,0 0 1,-1-1-1,-1 1 0,3-38 0,-5 22-191,-2 0 0,-6-53-1,2 60-168,-2 0 0,0 1 0,-2 0 0,-1 0-1,-1 1 1,-26-49 0,18 49 75,18 26 222,0-1 0,0 1 0,-1 0 0,1 0 0,0-1 0,0 1 0,0 0 0,0 0 0,-1 0 0,1 0 0,0-1 0,0 1 0,0 0 0,-1 0 0,1 0 0,0 0 0,0 0 0,-1 0 0,1 0 0,0 0 0,0-1 0,-1 1 0,1 0 0,0 0 0,0 0 0,-1 0 0,1 0 0,0 0 0,0 0 0,-1 1 0,1-1 0,0 0 0,0 0 0,-1 0 0,1 0 0,0 0 0,0 0 0,-1 0-1,1 0 1,0 1 0,0-1 0,0 0 0,-1 0 0,1 0 0,0 1 0,0-1 0,0 0 0,0 0 0,0 0 0,-1 1 0,1-1 0,0 0 0,0 0 0,0 1 0,0-1 0,0 0 0,0 0 0,0 1 0,-3 20 955,2-20-907,-2 182 943,4-111-820,-1-18 67,2 0-1,3 0 1,2 0-1,3-1 1,1 0-1,36 96 1,-42-137-87,1 0 0,9 15 0,-13-24-159,0 0 0,0 0 0,0 0 0,0-1-1,1 1 1,-1-1 0,1 0 0,-1 0-1,1 0 1,0 0 0,0 0 0,0 0 0,6 2-1,-7-4-6,-1 0 0,1 0 0,-1 0 0,1 0-1,0 0 1,-1 0 0,1 0 0,-1 0 0,1-1-1,0 1 1,-1 0 0,1-1 0,-1 1 0,0-1-1,1 0 1,-1 0 0,1 1 0,-1-1-1,0 0 1,1 0 0,-1 0 0,0 0 0,0-1-1,0 1 1,0 0 0,0 0 0,0-1 0,1-1-1,3-5 15,0-1 0,-1 0 1,5-12-1,-6 14-30,8-24-98,-1 0 0,-2 0 1,-1-1-1,-1 0 0,1-36 0,-4-8-864,-7-81 1,-16-28-1026,-1-59-1061,24 229 3351,5 11 599,-5 5-722,-1-1 0,1 1 0,-1 0 0,0 0 0,1 0 0,-1 1 0,4 2-1,-5-4-167,19 15 512,-1 1 0,0 1 0,-1 1 0,-1 1-1,0 0 1,-2 1 0,21 35 0,-22-31-228,-1 1 1,-1 1-1,-1 0 0,-1 0 0,-2 1 1,-1 0-1,-1 0 0,-1 1 0,-1 0 1,-1 54-1,-4-28 228,-1-21-312,5 55-1,-2-79-225,0-1-1,0 0 1,1 0 0,0 0-1,1 0 1,0 0 0,0 0-1,0-1 1,1 0 0,1 1-1,8 10 1,-12-16-18,0 0 0,1-1 0,-1 1 0,0-1 0,1 0 0,-1 1 0,1-1 0,0 0 0,-1 0 1,1 0-1,0 0 0,0 0 0,0 0 0,0-1 0,0 1 0,-1-1 0,1 1 0,0-1 0,0 0 0,0 1 0,1-1 0,-1 0 0,0-1 1,0 1-1,0 0 0,3-1 0,-2 0 5,-1-1 0,1 1 0,-1-1 0,1 0 1,-1 1-1,0-1 0,0 0 0,0 0 0,0 0 0,0-1 1,0 1-1,0 0 0,-1-1 0,1 1 0,-1-1 1,0 1-1,0-1 0,1-3 0,4-14-59,-1 1 0,-1-2-1,0 1 1,0-27 0,-3-88-508,-2 68 222,0-41-358,2-118-2416,-1 226 3176,0 0 0,0-1 0,0 1 0,0 0 0,0-1 0,0 1-1,0 0 1,0 0 0,0-1 0,0 1 0,0 0 0,0 0 0,0-1 0,1 1 0,-1 0 0,0 0 0,0-1 0,0 1 0,0 0 0,0 0 0,1-1 0,-1 1 0,0 0-1,0 0 1,0 0 0,1 0 0,-1-1 0,0 1 0,0 0 0,1 0 0,-1 0 0,0 0 0,0 0 0,1 0 0,-1 0 0,0-1 0,0 1 0,1 0 0,-1 0-1,0 0 1,0 0 0,1 0 0,-1 0 0,0 0 0,1 0 0,-1 1 0,0-1 0,0 0 0,1 0 0,-1 0 0,0 0 0,12 8 497,-5 1-352,-1 1-1,0 0 0,0 1 0,-1-1 1,6 19-1,-3-10 177,25 72 1460,24 107 0,-21-68-1024,-24-89-463,-4-18-225,-1 0 1,-1 1-1,5 45 0,-12-88-454,-1 1 0,-2-1-1,-5-20 1,9 38 358,-19-84-2429,-8-110 0,18 6-5230,9 167 6523,1-29-1000,-1 48 2128,0 1 0,0 0 0,1-1 1,0 1-1,-1 0 0,1-1 0,0 1 0,0 0 0,0 0 0,0 0 0,1 0 0,-1 0 0,0 0 0,1 0 0,0 0 0,1-1 0,-2 2 95,-1 1 1,1-1-1,0 1 1,-1-1-1,1 1 1,0 0-1,0-1 1,0 1-1,-1 0 0,1 0 1,0-1-1,0 1 1,0 0-1,-1 0 1,1 0-1,0 0 0,0 0 1,0 0-1,0 0 1,-1 0-1,1 1 1,0-1-1,0 0 0,0 0 1,-1 1-1,1-1 1,0 0-1,0 1 1,0 0-1,2 1 173,-1 0 0,0 0 0,0 0 0,0 1 0,-1-1 0,1 0 0,0 1 0,-1-1 0,2 4 0,7 18 1062,-1 1-1,-1-1 0,4 28 0,12 85 1504,-10-48-1292,-6-46-1158,1 0 1,1-1 0,3 0-1,34 76 1,-37-106-463,-10-12 99,1 0 1,-1 0 0,1 0 0,-1 0-1,1 0 1,-1 0 0,1 0 0,-1 0 0,1 0-1,-1-1 1,1 1 0,-1 0 0,1 0-1,-1 0 1,1-1 0,-1 1 0,1 0 0,-1 0-1,0-1 1,1 1 0,-1 0 0,0-1-1,1 1 1,-1 0 0,0-1 0,1 1 0,-1-1-1,0 1 1,0-1 0,1 1 0,-1 0-1,0-1 1,0 1 0,0-1 0,0 0 0,11-26-73,-1-1 0,-2 0 0,0-1 0,5-51 0,10-133-2123,-5 31-1384,-12 144 2264,-6 38 1322,0 0-1,0 0 1,1 0 0,-1 0 0,0 0-1,0 0 1,0 1 0,0-1 0,0 0-1,0 0 1,0 0 0,0 0 0,0 0-1,0 0 1,0 0 0,1 0 0,-1 0-1,0 0 1,0 0 0,0 0 0,0 0-1,0 0 1,0 0 0,0 0 0,0 0-1,1 0 1,-1 0 0,0 0 0,0 0-1,0 0 1,0 0 0,0 0 0,0 0-1,0 0 1,0 0 0,0 0 0,1 0-1,-1 0 1,0 0 0,1 17 707,-2 107 2684,4 178 596,-2-276-3668,2 1 0,9 39 0,-9-54-305,1 0 0,0 0 0,1 0 0,0-1 0,1 0 0,0 0 0,10 14 0,-14-23-38,0 1-1,1-1 1,-1 0 0,0 0 0,1 0-1,-1 0 1,1 0 0,0 0 0,4 1-1,-6-2-39,1-1 0,-1 1 0,1-1 0,-1 1 0,1-1 0,-1 0 0,1 0 0,-1 0 1,1 0-1,-1 0 0,1 0 0,-1 0 0,1 0 0,-1 0 0,1-1 0,-1 1 0,1-1 0,-1 1 0,1-1 0,-1 0 0,0 1 0,1-1 0,0-1 0,5-6-754,0 0 1,-1 0-1,0 0 1,-1-1-1,0 0 1,-1 0 0,1 0-1,4-18 1,15-50-4977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4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9941,'0'0'282,"2"20"436,7 62 1061,-9-79-1653,1-1 0,-1 0-1,0 1 1,1-1-1,0 0 1,-1 1 0,1-1-1,0 0 1,0 0-1,0 0 1,1 0-1,-1 0 1,0 0 0,1 0-1,0 0 1,-1 0-1,1-1 1,0 1 0,0-1-1,0 1 1,0-1-1,2 2 1,-3-3-83,1 0 1,-1 0-1,0 1 1,1-1-1,-1 0 0,1 0 1,-1 0-1,0-1 1,1 1-1,-1 0 1,0 0-1,1-1 0,-1 1 1,0-1-1,1 1 1,-1-1-1,0 1 1,0-1-1,0 0 0,1 0 1,-1 0-1,0 0 1,0 1-1,0-1 1,0-1-1,0 1 0,-1 0 1,1 0-1,1-2 1,3-7 46,0 1 0,-1-1 0,0 0 1,0 0-1,-1-1 0,-1 1 0,3-20 0,1-80-446,-6 92-361,-5-36 0,4 48 442,0 1 0,0 0-1,-1-1 1,0 1 0,1 0-1,-2 0 1,1 1 0,-1-1-1,1 0 1,-2 1-1,-2-5 1,6 9 194,-1-1 0,1 0 1,-1 1-1,1 0 0,0-1 0,-1 1 0,1-1 1,-1 1-1,1-1 0,-1 1 0,1 0 0,-1-1 0,1 1 1,-1 0-1,0 0 0,1 0 0,-1-1 0,1 1 0,-1 0 1,0 0-1,1 0 0,-1 0 0,-1 0 0,2 0 68,-1 1 0,1-1 0,-1 0 0,1 1 0,0-1 0,-1 1 0,1-1 1,-1 1-1,1-1 0,0 1 0,-1-1 0,1 1 0,0-1 0,0 1 0,-1-1 0,1 1 0,0 0 0,0-1 0,0 2 0,-3 36 1003,3-31-1072,0 2 129,1 373 5887,2-343-4962,8 48-1,-9-72-848,2 0 1,0 0-1,1 0 1,0-1-1,1 0 0,8 13 1,-13-25-74,1 0 0,-1 0 0,0 0-1,1 0 1,-1 0 0,1-1 0,0 1 0,3 2 0,-4-4-40,0 1 0,-1-1 0,1 0-1,0 1 1,-1-1 0,1 0 0,0 0 0,0 0 0,-1 0 0,1 0 0,0 0 0,0 0 0,0 0 0,-1 0-1,1 0 1,0 0 0,0 0 0,-1 0 0,1-1 0,0 1 0,-1 0 0,1 0 0,0-1 0,-1 1 0,1-1-1,0 1 1,-1-1 0,1 1 0,-1-1 0,1 1 0,-1-1 0,1 1 0,-1-1 0,1 0 0,0 0 0,8-14-12,-1-1 0,-1 0 0,10-29 0,-13 35-4,22-72-914,17-91 0,13-45-4310,-55 217 5196,0-7-110,1 1 0,1 0-1,-1 0 1,1 1-1,1-1 1,-1 0 0,1 1-1,0 0 1,0 0 0,8-8-1,-12 14 146,1-1-1,-1 1 1,0 0-1,0 0 1,0 0-1,0-1 1,1 1-1,-1 0 1,0 0-1,0 0 1,0 0-1,1 0 1,-1-1-1,0 1 1,0 0-1,0 0 1,1 0-1,-1 0 1,0 0 0,0 0-1,1 0 1,-1 0-1,0 0 1,0 0-1,1 0 1,-1 0-1,0 0 1,0 0-1,1 0 1,-1 0-1,0 0 1,0 0-1,1 0 1,-1 0-1,0 1 1,0-1-1,1 0 1,-1 0-1,0 0 1,0 0-1,0 0 1,0 1-1,1-1 1,-1 0-1,0 0 1,0 0-1,0 1 1,0-1-1,0 0 1,1 0-1,-1 1 1,0-1-1,0 0 1,0 0 0,0 1-1,0-1 1,2 11 279,-1-1 0,0 1 1,-1 0-1,-1 18 0,0 4 581,0 70 968,4 136 1603,-2-228-3383,0 1 1,1-1-1,0 0 0,1 0 1,1 0-1,-1 0 0,2 0 1,0 0-1,0-1 1,0 0-1,11 13 0,-12-18-21,0-1-1,0 1 0,0-1 1,0 0-1,1-1 0,0 1 1,0-1-1,0 0 0,0 0 1,0 0-1,1-1 0,-1 0 1,1 0-1,-1 0 0,1-1 1,0 1-1,0-2 1,0 1-1,0 0 0,-1-1 1,1 0-1,0-1 0,11-1 1,-9 0 15,-1-1 0,1 0 1,-1 0-1,0 0 0,0-1 1,0 0-1,0-1 1,0 1-1,-1-1 0,0-1 1,0 1-1,-1-1 1,1 0-1,7-11 0,-2 1-55,-1 0-1,0 0 1,-1-1 0,-1 0-1,7-22 1,-8 11-269,-1 1 0,-1-1 0,-1 0 1,-2-1-1,-1 1 0,-1 0 0,-5-34 0,5 55 59,0 0 0,-1 0 0,0 0 0,-1 0 0,0 0 0,0 0 0,0 1 0,-1-1 0,0 1 0,0 0 0,-1 0 0,1 0 0,-10-10 0,13 15 207,-1 0 1,0 0-1,0 0 0,0 1 0,0-1 0,0 0 0,0 1 0,0-1 0,0 1 0,0-1 0,0 1 1,-1-1-1,1 1 0,0 0 0,0 0 0,0-1 0,-1 1 0,1 0 0,0 0 0,0 0 0,0 0 0,-1 0 1,1 1-1,0-1 0,0 0 0,0 1 0,0-1 0,-1 0 0,1 1 0,0 0 0,0-1 0,0 1 0,0-1 1,0 1-1,0 0 0,0 0 0,1 0 0,-1 0 0,0-1 0,-1 3 0,-1 2 90,0 0-1,0 0 0,0 0 1,0 0-1,1 1 0,-3 7 1,0 11 342,0 1 0,1 0 1,2 0-1,0 0 0,2 0 1,4 41-1,-1-48-246,0-1 1,1 0-1,1 0 1,0 0-1,2 0 1,0-1-1,1 0 0,11 18 1,-7-15-96,1-1-1,1 0 1,0-1 0,1-1 0,1 0-1,19 14 1,-28-25-97,0 1 0,1-2-1,-1 1 1,1-1 0,0 0 0,0-1 0,0 0-1,12 3 1,-18-6-188,1 1-1,-1-1 0,1 1 1,-1-1-1,1 0 1,-1 0-1,1 0 0,-1-1 1,1 1-1,-1-1 1,1 1-1,-1-1 1,0 0-1,1 0 0,-1 0 1,0 0-1,0 0 1,0 0-1,0-1 0,0 1 1,0-1-1,0 1 1,0-1-1,0 0 0,-1 0 1,1 0-1,-1 0 1,1 0-1,-1 0 1,0 0-1,0 0 0,2-5 1,14-53-8272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1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1 6915,'0'0'7313,"-10"21"-6057,-115 269 708,71-136-1433,3-5 308,-86 176 0,126-305-964,7-15-22,1 0 0,1 0 0,-1 0 0,0 1 0,1-1 0,0 1 0,1-1 0,-1 1 0,0 9 0,6-14-1227,0-2 1266,1 0 0,-1 1 0,1-1 0,-1-1 0,1 1 0,-1-1 0,0 0 1,1 1-1,-1-2 0,0 1 0,-1 0 0,7-6 0,5-4-128,24-27-1,-2-6-1449,57-90 1,-30 39 235,-40 68 1362,-24 28 100,0 0-1,0-1 1,0 1 0,0 0-1,0 0 1,1 0-1,-1-1 1,0 1-1,0 0 1,0 0 0,0 0-1,1-1 1,-1 1-1,0 0 1,0 0-1,1 0 1,-1 0 0,0 0-1,0-1 1,1 1-1,-1 0 1,0 0-1,0 0 1,1 0 0,-1 0-1,0 0 1,1 0-1,-1 0 1,0 0 0,0 0-1,1 0 1,-1 0-1,0 0 1,0 0-1,1 1 1,0 11 1099,-1-11-1067,-3 20 450,-1 1 0,-1-1 1,-1-1-1,0 1 1,-2-1-1,-12 24 1,-17 51 614,32-81-900,2-1 1,0 1-1,0 0 0,1 0 1,0 16-1,2-19-84,2 14 104,-2-24-240,0 0 1,0 0-1,1 0 0,-1-1 1,1 1-1,-1 0 0,1 0 1,-1-1-1,1 1 1,-1 0-1,1-1 0,0 1 1,-1-1-1,1 1 0,0-1 1,-1 1-1,1-1 1,0 1-1,0-1 0,-1 0 1,1 1-1,0-1 0,0 0 1,0 0-1,1 1 1,7 0-673,0-1 0,0 0 0,0 0 0,9-2 0,18-4-4045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42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12950,'0'0'1393</inkml:trace>
  <inkml:trace contextRef="#ctx0" brushRef="#br0" timeOffset="1">248 1 14887,'0'0'1072,"9"108"-191,13-56 447,12-8 177,10-8-1505,17-10 96,10-12-224,2-12-2625,-1-2-4627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43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17 252 8868,'0'0'8391,"4"24"-7642,45 304 420,-31-62-367,0-3-769,-17-247-36,0-8-24,-1 1 1,2-1-1,-1 1 0,5 12 1,-6-33-124,-2-66-255,-14-83-1,-24-80-351,-13-123-292,48 283 705,5-101 0,1 177 333,-1-1 0,1 1 0,0-1 1,0 1-1,0-1 0,1 1 0,0 0 0,0 0 0,0 0 1,1 0-1,3-5 0,-5 9 19,0-1 0,1 1 0,-1 0 0,1-1-1,0 1 1,-1 0 0,1 0 0,0 0 0,-1 0 0,1 0 0,0 0 0,0 1 0,0-1-1,0 1 1,0-1 0,0 1 0,0 0 0,0-1 0,0 1 0,0 0 0,0 1 0,0-1-1,0 0 1,0 0 0,0 1 0,0-1 0,0 1 0,-1 0 0,1-1 0,4 3 0,-1 0 85,0 0 1,-1 0-1,1 0 1,0 1-1,-1-1 1,0 1-1,0 0 0,6 8 1,0 1 185,-1 0 0,8 16 0,-5-5-2,-1 1 1,0 1 0,-3 0 0,0 0 0,-1 0-1,3 30 1,-3 2 519,-2 105-1,-6-149-724,0 1 0,0-1 0,-1 1 0,-1-1 0,-5 15 0,5-22-15,0 1-1,0-1 0,0 0 0,-1-1 1,0 1-1,0-1 0,0 1 1,-1-1-1,0-1 0,-12 11 0,16-14-73,0-1 0,0 0 1,0 0-1,-1 0 0,1 0 0,0 0 0,-1-1 0,1 1 0,-1 0 0,1-1 0,-1 1 0,1 0 0,-1-1 0,1 0 0,-1 1 0,0-1 0,1 0 0,-1 0 0,1 0 0,-1 0 0,0 0 0,1 0 0,-1-1 0,1 1 0,-1 0 0,1-1 0,-1 1 0,1-1 0,-1 0 0,-2-1 0,1-1-128,0 0-1,1 0 1,-1 0 0,1 0-1,-1 0 1,1-1 0,0 1-1,0-1 1,1 1 0,-1-1-1,-1-5 1,-12-43-2478,-11-71 0,24 114 2224,-22-127-6404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44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0 612 6195,'0'0'2892,"23"-14"77,71-51-400,-89 62-2411,0-1 0,-1 0 1,1 0-1,-1-1 0,0 1 0,0-1 0,-1 0 0,1 0 0,-1 0 0,0 0 0,0-1 0,-1 1 0,0-1 0,0 0 0,2-7 0,-1 1 35,2-8-67,0 0 1,-1 0 0,-2 0 0,0 0 0,-1-1-1,-1 1 1,-1-1 0,-6-37 0,1 31-135,-1 0 0,-1 0 0,-1 1 0,-2 0 0,-25-45 0,29 61-20,7 10 28,0 0-1,0 0 1,0 0 0,0 0 0,0 0 0,0 0 0,0-1 0,0 1-1,0 0 1,0 0 0,0 0 0,0 0 0,0 0 0,0 0 0,-1 0-1,1 0 1,0 0 0,0 0 0,0 0 0,0 0 0,0 0-1,0 0 1,0 0 0,0 0 0,0 0 0,-1 0 0,1 0 0,0 0-1,0 0 1,0 0 0,0 0 0,0 0 0,0 0 0,0 0 0,0 0-1,0 0 1,-1 0 0,1 0 0,0 0 0,0 0 0,0 0-1,0 0 1,0 0 0,0 0 0,0 0 0,0 0 0,0 0 0,0 0-1,0 0 1,0 0 0,-1 1 0,1-1 0,0 0 0,0 0-1,0 0 1,0 0 0,0 0 0,-2 39-109,17 369-15,-1-74 504,-11 192 586,-3-442-43,-3-524-6147,3 429 4969,3-64-1891,-2 67 1854,0 0 1,0 1-1,1-1 0,0 1 1,0-1-1,7-12 1,-8 18 250,0 0 1,1-1-1,-1 1 0,0 0 1,1 1-1,-1-1 0,1 0 1,0 0-1,0 1 0,0-1 1,2-1-1,-3 3 37,0-1-1,0 1 1,0-1-1,-1 1 1,1 0-1,0 0 1,0-1-1,0 1 1,0 0 0,0 0-1,0 0 1,0 0-1,0 0 1,0 0-1,0 1 1,0-1-1,0 0 1,0 0-1,2 1 1,-1 1 53,1 0-1,0 0 1,0 1 0,-1-1-1,1 0 1,-1 1-1,0 0 1,0-1 0,0 1-1,0 0 1,0 0 0,-1 0-1,3 6 1,7 18 733,-2 1 0,-1 0 0,7 41 0,4 91 1732,0 5-857,-13-135-1549,0-1 0,2-1 0,18 44 1,-25-70-107,14 27-3,-14-29 1,-1 1-1,0-1 1,1 1 0,-1-1 0,0 1 0,1-1-1,-1 1 1,0-1 0,1 1 0,-1-1 0,1 1 0,-1-1-1,1 0 1,-1 1 0,1-1 0,0 0 0,-1 0-1,1 1 1,-1-1 0,1 0 0,0 0 0,-1 0-1,1 0 1,-1 0 0,1 0 0,0 0 0,-1 0-1,1 0 1,-1 0 0,1 0 0,0 0 0,-1 0 0,1 0-1,-1-1 1,1 1 0,0 0 0,-1 0 0,1-1-1,-1 1 1,1 0 0,-1-1 0,1 1 0,-1 0-1,1-1 1,-1 1 0,0-1 0,1 1 0,0-1 0,9-16-21,-1 0 1,0 0 0,-1-1 0,-1 0 0,8-33 0,-11 36-20,13-54-735,-3-1-1,8-101 1,2-14-2146,-22 167 2576,-1 13 301,-1 0 0,1 0 1,0-1-1,0 1 1,1 0-1,0 0 1,-1 0-1,2 1 0,-1-1 1,6-8-1,-8 13 62,0 0-1,0-1 0,0 1 1,0 0-1,0 0 0,1 0 1,-1 0-1,0-1 0,0 1 1,0 0-1,0 0 0,1 0 1,-1 0-1,0 0 0,0 0 1,0-1-1,1 1 0,-1 0 1,0 0-1,0 0 0,1 0 1,-1 0-1,0 0 0,0 0 1,0 0-1,1 0 0,-1 0 1,0 0-1,0 0 0,1 0 1,-1 0-1,0 0 0,0 0 1,0 1-1,1-1 0,-1 0 1,0 0-1,0 0 0,0 0 1,1 0-1,-1 0 0,0 1 1,0-1-1,0 0 0,0 0 1,1 0-1,-1 0 0,0 1 1,0-1-1,0 0 0,0 0 1,0 0-1,0 1 0,0-1 1,0 0-1,0 0 0,1 1 1,-1-1-1,0 0 1,0 1-1,3 18 1342,3 286 2809,-6-85-2797,1-193-1294,2 0 0,9 40 0,-9-54-72,0-1 0,1 0 0,0-1-1,1 1 1,1-1 0,0 0 0,10 15-1,-15-25 2,1 1-1,-1-1 0,0 1 0,0-1 1,0 0-1,1 1 0,-1-1 0,1 0 0,-1 0 1,1 0-1,-1 0 0,1 0 0,0 0 1,-1 0-1,1-1 0,0 1 0,0-1 1,0 1-1,-1-1 0,1 0 0,0 1 0,0-1 1,0 0-1,0 0 0,0 0 0,-1-1 1,1 1-1,0 0 0,0-1 0,0 1 1,-1-1-1,1 0 0,0 1 0,2-3 0,2-1 19,0 0-1,0-1 0,0 0 0,-1 0 0,0 0 0,0 0 0,6-11 1,7-9-95,-2 0 0,-1-1 0,-2-1 0,0 0 0,-2-1 0,0 0 0,-3-1 0,0 0 0,-1-1 0,-2 1 0,1-33 1,-4 32-188,-1 0 0,-2 0 1,-1 0-1,-1 0 1,-2 0-1,0 1 0,-3 0 1,-20-54-1,26 77 181,-19-33-432,20 37 508,-1 0 0,0 0-1,1 0 1,-1 0 0,0 0 0,0 1 0,0-1 0,0 1 0,0 0 0,0-1 0,0 1 0,-1 0-1,1 0 1,-3-1 0,4 2 25,1 0 0,-1 0-1,0-1 1,1 1-1,-1 0 1,0 0 0,0 0-1,1 0 1,-1 0 0,0 0-1,0 0 1,1 0 0,-1 1-1,0-1 1,0 0 0,1 0-1,-1 1 1,0-1 0,1 0-1,-1 1 1,0-1 0,1 0-1,-1 1 1,1-1 0,-1 1-1,0-1 1,1 1 0,-1-1-1,0 2 1,-3 4 64,1 1 0,-1 0 0,1-1 0,0 1 0,-3 14 0,-10 47 163,5 2 304,-2 92 1,9 73 48,4-191-505,0-28-73,0 0 5,3 31 0,-2-43-32,-1 0 0,1 0 0,0 0 0,0-1 0,1 1 0,-1 0 0,1-1 0,0 1 0,0-1 0,0 0 0,0 1 0,5 4 0,-6-7-2,0 0-1,0 0 1,0 0 0,0-1 0,0 1 0,0 0-1,0-1 1,0 1 0,0-1 0,0 1 0,0-1 0,0 1-1,0-1 1,0 0 0,1 0 0,-1 1 0,0-1-1,0 0 1,0 0 0,1 0 0,-1 0 0,0 0 0,0-1-1,0 1 1,1 0 0,0-1 0,0 0 6,1-1 0,-1 1 0,0-1 0,0 1 1,0-1-1,0 0 0,0 0 0,0 0 0,0 0 0,0 0 1,1-3-1,11-18-65,-1-1 0,-1-1 0,-1 1 1,-1-2-1,-2 0 0,0 0 0,-2 0 1,5-41-1,-3-23-3569,-3-103 0,-5 174 2541,0 66 993,3 143 1317,0-151-250,2 0 0,18 75 1,-22-111-920,37 112 677,-33-101-520,1-1-1,0 0 1,1 0 0,0 0-1,1-1 1,10 12 0,-18-24-192,0 1 0,0-1 0,1 1 0,-1-1 0,0 1 0,0-1 1,1 0-1,-1 1 0,0-1 0,1 1 0,-1-1 0,1 0 0,-1 1 1,0-1-1,1 0 0,-1 0 0,1 1 0,-1-1 0,1 0 0,-1 0 1,1 0-1,-1 1 0,1-1 0,-1 0 0,1 0 0,-1 0 1,1 0-1,-1 0 0,1 0 0,-1 0 0,1 0 0,-1 0 0,1 0 1,-1-1-1,1 1 0,-1 0 0,1 0 0,-1 0 0,1 0 0,-1-1 1,0 1-1,1-1 0,0-1 0,0 1 0,0-1 1,0-1-1,0 1 0,0 0 0,-1 0 0,1 0 1,-1-4-1,9-75-471,-5-147 0,-5 140-663,1 35 384,1-99-2936,0 140 3216,0 0 0,4-20 0,-4 29 439,0 0 1,-1 1-1,1-1 0,0 1 0,0-1 0,1 1 0,-1 0 0,0 0 1,1-1-1,0 1 0,-1 0 0,1 0 0,0 0 0,0 0 0,0 1 0,4-3 1,-5 3 66,1 0 0,0 1 1,0-1-1,-1 1 1,1-1-1,0 1 1,0 0-1,0 0 1,0 0-1,0 0 1,0 0-1,-1 0 1,1 1-1,0-1 1,0 0-1,0 1 1,-1 0-1,1-1 0,0 1 1,0 0-1,-1 0 1,1 0-1,-1 0 1,1 0-1,-1 0 1,1 0-1,-1 1 1,0-1-1,1 1 1,-1-1-1,0 1 1,1 1-1,7 14 635,0 0 0,-1 0 0,-1 1 0,-1 0 0,7 34 0,-1 14 385,-2 0 0,-4 0-1,-4 113 1,-2-161-1025,-1-1 0,-1 1 1,0-1-1,-2 0 0,-8 29 0,10-41-28,1-1 1,-1 1-1,0-1 0,0 1 1,-1-1-1,1 0 0,-1 1 1,0-1-1,0-1 0,0 1 0,-1 0 1,1-1-1,-1 0 0,0 0 1,0 0-1,0 0 0,0 0 1,-1-1-1,1 0 0,-1 0 1,1 0-1,-1-1 0,0 1 1,-8 1-1,11-3-60,0 0 0,0 1-1,0-1 1,0 0 0,0 0 0,0 0 0,0 0 0,0 0-1,0-1 1,0 1 0,0 0 0,0-1 0,0 0 0,0 1-1,0-1 1,0 0 0,0 0 0,1 0 0,-1 0 0,0-1-1,1 1 1,-1 0 0,1-1 0,-1 1 0,1-1 0,0 1-1,0-1 1,-1 1 0,1-1 0,0 0 0,0 0 0,1 0 0,-1 0-1,0 1 1,1-1 0,-1 0 0,1 0 0,0 0 0,-1 0-1,1 0 1,0-4 0,-1 0-180,1 0-1,0-1 1,0 1-1,0 0 1,1-1-1,-1 1 1,2 0 0,-1 0-1,1 0 1,0 0-1,0 0 1,5-11-1,-1 9-88,-1 0-1,1 1 0,0-1 0,1 1 0,0 1 1,0-1-1,15-10 0,66-40-454,-53 35 936,0-1 0,55-49 0,-81 64-48,-1-1-1,0 0 0,0-1 0,-1 1 0,0-2 1,0 1-1,-1-1 0,-1 0 0,0 0 0,-1 0 1,0-1-1,0 0 0,3-22 0,-5 17-35,-1 0 0,0 0-1,-1 0 1,-1 1 0,-1-1 0,0 0-1,-8-29 1,8 40-83,0 0 0,0 0 0,-1 0 1,0 0-1,0 1 0,0-1 0,0 1 0,-1 0 0,0 0 0,0 0 0,-1 0 0,1 1 1,-1-1-1,0 1 0,0 1 0,0-1 0,-1 1 0,1 0 0,-1 0 0,0 0 0,0 1 0,0 0 1,-10-3-1,13 5 8,-1-1-1,0 1 1,0 0 0,0 0 0,0 0 0,0 0 0,0 1 0,1-1 0,-1 1 0,0 0-1,0 0 1,1 1 0,-1-1 0,1 1 0,-1-1 0,1 1 0,-1 0 0,1 1 0,0-1-1,0 1 1,0-1 0,1 1 0,-1 0 0,0 0 0,1 0 0,0 0 0,0 0 0,0 1-1,-3 4 1,-1 6 123,1-1-1,0 1 0,0 0 0,2 0 1,0 0-1,-3 26 0,3-7 108,2-1 0,1 1 0,2 0 0,0-1 0,3 1 0,1-1-1,15 50 1,-15-64-177,0-1 0,2 0 0,0 0 0,1-1 0,1 0-1,0 0 1,1-1 0,0-1 0,2 0 0,-1 0 0,2-1 0,0-1 0,0 0-1,29 17 1,-33-23-110,-1-2 0,1 1-1,0-1 1,0-1-1,1 0 1,-1 0 0,1-1-1,17 2 1,-25-4-167,0 0 0,1 0 0,-1 0 1,0 0-1,1 0 0,-1-1 0,0 1 0,0-1 0,1 0 0,-1 0 0,5-2 1,-4-1-459,0 1 1,1-1 0,-1 0 0,-1 0 0,1 0 0,5-9 0,-9 13 649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4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2 141 6339,'0'0'7721,"9"13"-7350,29 38-289,-37-50-73,0 1-1,0-1 0,1 0 1,-1 0-1,0 0 1,1 0-1,-1 0 0,1 0 1,-1 0-1,1 0 1,1 0-1,-2 0-5,-1-1-1,1 0 1,0 0 0,-1 0 0,1 0-1,-1 0 1,1 0 0,0 0 0,-1 0 0,1 0-1,-1-1 1,1 1 0,0 0 0,-1 0-1,1 0 1,-1-1 0,1 1 0,-1 0-1,1-1 1,0 1 0,1-2 17,-1 0 1,1 0-1,-1 0 1,0 0-1,0 0 1,0 0-1,0 0 0,0 0 1,1-3-1,-1 3 28,3-10 91,-1 1 0,0-1 0,-1 0 0,-1 0 0,1 0-1,-2 0 1,0-14 0,-1 21-67,1 0 0,-1 0 0,0 0 0,0 0-1,-1 0 1,0 0 0,1 0 0,-6-7 0,6 10 8,0 0 0,-1 0 0,0 0 1,1 0-1,-1 0 0,0 0 0,0 0 0,0 1 1,0-1-1,0 1 0,-1 0 0,1 0 1,0-1-1,-1 1 0,1 1 0,0-1 0,-6-1 1,7 2-30,0 0 1,0-1 0,0 1 0,0 0-1,0 0 1,0 0 0,0 0 0,0 0-1,0 0 1,0 0 0,0 0 0,0 1-1,0-1 1,1 0 0,-1 1 0,0-1-1,0 0 1,0 1 0,0-1 0,0 1-1,0 0 1,1-1 0,-1 1 0,0 0-1,0-1 1,1 1 0,-2 1 0,0 1-9,1 1 0,0-1 0,-1 1 0,1-1 0,1 1 0,-2 5 0,1-3-49,-8 61 101,3-1-1,6 120 0,0-165-83,2 0 0,1-1 0,6 29 0,-6-40-8,-1 0 1,1 0-1,1-1 0,0 0 1,0 1-1,1-1 0,-1-1 1,2 1-1,10 12 1,-15-18-6,0-1 0,1 0 0,-1 0 0,0 0 0,0 0 1,0 0-1,1 0 0,-1 0 0,0 0 0,1 0 1,-1-1-1,1 1 0,-1 0 0,1-1 0,-1 0 0,1 1 1,-1-1-1,1 0 0,0 0 0,-1 1 0,1-1 1,-1 0-1,1-1 0,0 1 0,-1 0 0,1 0 0,-1-1 1,1 1-1,-1-1 0,1 1 0,-1-1 0,1 0 0,-1 0 1,1 1-1,-1-1 0,0 0 0,0 0 0,1 0 1,-1-1-1,2-1 0,3-4-39,-1-1-1,0 0 1,0 0 0,0 0-1,5-14 1,2-7-113,-2 1 1,-2-1 0,0-1-1,5-48 1,1-121-652,-13 168 664,2 14 9,-3 17 126,0 0 0,0-1 0,0 1 1,0 0-1,0 0 0,0 0 0,0 0 1,0 0-1,0-1 0,0 1 0,1 0 1,-1 0-1,0 0 0,0 0 0,0 0 1,0 0-1,0 0 0,0 0 0,1 0 0,-1 0 1,0 0-1,0-1 0,0 1 0,0 0 1,1 0-1,-1 0 0,0 0 0,0 0 1,0 0-1,0 0 0,0 0 0,1 0 1,-1 0-1,0 0 0,0 1 0,0-1 0,0 0 1,1 0-1,-1 0 0,0 0 0,0 0 1,0 0-1,0 0 0,0 0 0,2 2-24,0 0 0,0 1-1,-1-1 1,0 0 0,1 1 0,-1-1-1,0 0 1,2 6 0,22 64 660,-4 2 1,-2 0 0,-4 2-1,7 98 1,-21-169-469,0 1 0,-1-1 0,0 1-1,-1 0 1,1-1 0,-3 9 0,2-12-98,1-1-1,-1 1 1,0-1 0,0 1 0,0-1-1,0 0 1,0 1 0,0-1-1,0 0 1,0 0 0,-1 1 0,1-1-1,0 0 1,-1 0 0,1-1 0,-1 1-1,1 0 1,-1 0 0,0-1 0,1 1-1,-1-1 1,1 1 0,-5-1 0,-3 2-79,-1 0 1,0-1 0,0 0 0,0-1 0,0 0 0,0-1-1,0 0 1,-15-3 0,19 2-140,0 0 0,0 0 0,1-1 0,-1 1 0,1-1 0,0 0 0,0 0 1,0-1-1,0 0 0,1 0 0,-1 0 0,1 0 0,0-1 0,0 1 0,-4-8 0,4 4-463,0 0-1,0-1 0,1 1 1,0-1-1,0 1 0,1-1 1,0 0-1,1 0 1,0 0-1,0 0 0,1-12 1,0 18 64,0 0 0,0 0 0,0 0 0,1 0 1,-1 0-1,1 0 0,0 0 0,1-3 0,-1 3-205,1 1-1,0-1 1,0 1-1,0 0 1,0-1 0,0 1-1,5-2 1,-7 3 649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4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9780,'0'0'5579,"6"24"-5168,76 285 2086,-25-22-1215,-38-185-1572,-18-100-149,-1-10 227,-3-14-86,-15-59-463,7 36 676,-8-70 0,14-36-22,5 144 114,0 1 0,0-1 1,1 1-1,0-1 0,0 1 0,0 0 1,1 0-1,0-1 0,0 1 0,1 0 1,4-7-1,-5 10 5,0 0 0,0 1 1,1-1-1,0 1 0,-1-1 1,1 1-1,0 0 0,0 0 1,0 0-1,0 0 0,0 1 0,1-1 1,-1 1-1,0 0 0,1 0 1,-1 0-1,1 0 0,-1 1 1,1 0-1,-1-1 0,7 1 0,52 0-41,-21 0-3276,-10 0-1946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08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176 499 7780,'0'0'11045,"-1"-2"-10829,-5-4-51,21 4-501,-3 2 335,0 0 1,1-1-1,-1 0 0,19-5 1,-26 4 9,0 1 0,0-1 0,-1-1 0,1 1 0,-1-1 0,1 0 0,-1 0 0,0 0 0,0 0 0,0-1 0,0 1 0,-1-1 0,6-8 0,-2 2 13,-1 0 0,0-1 0,-1 0 0,0 0 0,0 0-1,-1-1 1,4-23 0,-4 12 25,-2 1-1,0-1 0,-2-31 0,-2 43-17,1 0 1,-1-1-1,-1 2 1,0-1-1,0 0 1,-1 1-1,0-1 1,-1 1-1,-1 0 1,1 1-1,-1-1 1,-1 1-1,0 0 1,0 1-1,-1-1 1,0 2-1,0-1 1,-13-8-1,6 8 759,15 9-764,-1-1 1,1 0 0,-1 0-1,1 0 1,-1 0-1,1 0 1,0 1 0,-1-1-1,1 0 1,-1 0-1,1 1 1,0-1-1,-1 0 1,1 0 0,0 1-1,-1-1 1,1 0-1,0 1 1,-1-1 0,1 1-1,0-1 1,0 0-1,0 1 1,-1-1 0,1 1-1,0-1 1,0 1-1,0-1 1,0 1 0,0-1-1,0 0 1,0 1-1,0-1 1,0 1 0,0-1-1,0 1 1,0-1-1,0 1 1,0 0 0,-4 328-354,-3 62 357,1-295-3,-5-1-1,-25 100 1,29-163-7,3-11 2,-1 1-1,-1-1 1,-1 0 0,-1-1-1,-14 28 1,21-46-9,0-1 0,0 0 0,0 1 0,0-1 1,0 0-1,0 0 0,0 0 0,0 0 0,-1 0 0,1 0 0,0 0 1,-1 0-1,1 0 0,0 0 0,-1-1 0,1 1 0,-1-1 0,0 1 1,1-1-1,-1 0 0,1 1 0,-1-1 0,1 0 0,-1 0 0,0 0 1,-1 0-1,0-1 9,1 1-1,0-1 1,-1 0 0,1 0 0,0 0 0,0 0-1,-1 0 1,1 0 0,0-1 0,0 1 0,0-1-1,1 1 1,-1-1 0,0 0 0,0 0 0,-1-2 0,-3-7-39,0 1 1,0-1 0,1 0 0,0-1-1,1 1 1,1-1 0,0 1 0,-2-18-1,1-6-276,0-57 0,4 80 244,0 0 1,1 0-1,1 0 1,0 0-1,1 0 1,0 0-1,7-17 1,-6 21-6,0-1 1,1 1-1,0 0 1,1 1-1,-1-1 1,1 1 0,1 0-1,-1 1 1,1-1-1,11-6 1,-4 3-787,1 2 0,1 0 0,0 0 1,19-5-1,-6 2-3596,-7 1-1471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0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132 202 8212,'0'0'7531,"-4"-17"-6802,-15-52 154,18 65-799,0 1 0,0 0 0,0 0 0,-1 0 0,1-1 0,-1 2 0,0-1 0,0 0 0,0 0 0,0 0 0,0 1 0,-1-1 0,1 1-1,-1 0 1,0 0 0,1 0 0,-1 0 0,0 0 0,0 1 0,0-1 0,0 1 0,-1 0 0,1 0 0,0 0 0,-1 0 0,1 0 0,0 1 0,-5-1 0,7 2-83,0-1 0,0 0 0,0 1 0,1-1 0,-1 1 0,0-1 0,0 1 0,0-1 0,0 1 0,1 0 0,-1-1 0,0 1 0,1 0 0,-1 0 0,1 0 0,-1-1-1,0 1 1,1 0 0,0 0 0,-1 0 0,1 0 0,0 0 0,-1 0 0,1 0 0,0 0 0,0 1 0,-7 33-67,6-27 56,-5 52-139,2 101-1,5-107 137,-1-35-7,0-1 1,2 0 0,4 24-1,-5-38 5,0 1-1,0-1 0,0 0 0,0 0 1,1 0-1,0 0 0,0 0 0,0-1 1,0 1-1,1-1 0,-1 1 0,1-1 0,0 0 1,0 0-1,0 0 0,1 0 0,-1 0 1,0-1-1,1 1 0,4 1 0,-7-4-36,1 1-1,-1-1 0,1 1 0,-1-1 0,1 1 0,-1-1 0,1 0 0,-1 0 1,1 0-1,-1 0 0,1 0 0,-1 0 0,1 0 0,-1-1 0,1 1 0,-1 0 1,1-1-1,-1 1 0,1-1 0,-1 0 0,1 1 0,-1-1 0,0 0 1,0 0-1,1 0 0,-1 0 0,0 0 0,0 0 0,0 0 0,0-1 0,0 1 1,0 0-1,0 0 0,-1-1 0,1 1 0,1-3 0,2-5 2,-1 0-1,0-1 0,-1 1 1,3-16-1,-1-1 20,-2 0 0,-1 0 0,-1-1 0,-1 1 0,-2 0 0,0 0 0,-2 0 0,-1 0 0,-1 1 0,-19-48 0,5 22 8,20 83 261,2 11-126,2 0-1,2 0 0,2 0 0,2-1 1,27 78-1,-32-108-114,1-1 0,0 0 0,1 0 0,0-1 0,9 12 0,-13-19 3,1 0-1,0 0 1,-1 0 0,1-1-1,0 1 1,0 0-1,1-1 1,-1 0-1,1 0 1,-1 0 0,1 0-1,-1-1 1,1 1-1,0-1 1,0 0 0,0 0-1,0 0 1,7 0-1,-9-1 1,0 0 0,-1-1 0,1 1 0,0 0 0,-1-1 0,1 1 0,-1-1 0,1 0 0,-1 1-1,1-1 1,-1 0 0,1 0 0,-1 0 0,0 0 0,1 0 0,-1 0 0,0 0 0,0-1 0,0 1 0,0 0 0,0-1-1,0 1 1,1-2 0,1-5-22,1 1 0,-1-1 1,3-12-1,-4 12 2,5-18-74,-2 1 1,-1-2 0,2-43 0,-10-80-386,2 122 247,-2 0 1,-2 1-1,-8-31 0,12 55 271,1 4 52,1 11 108,0 22-74,6 180 890,-2-182-913,0-1 0,2 1 0,2-1 0,20 54 0,-25-76-49,1-1 0,0 1 1,1-1-1,8 11 0,-12-17-39,0-1 0,0 0 0,0 1 0,0-1 0,0 0-1,1 0 1,-1 0 0,0 0 0,1 0 0,-1 0 0,0 0 0,1 0-1,-1 0 1,1 0 0,0-1 0,-1 1 0,1-1 0,-1 1 0,1-1-1,0 0 1,-1 0 0,1 0 0,0 0 0,0 0 0,-1 0 0,1 0-1,0 0 1,-1-1 0,1 1 0,-1 0 0,1-1 0,2-1 0,-1 0-10,0-1 0,-1 1 1,0-1-1,1 0 1,-1 1-1,0-1 0,0 0 1,-1 0-1,1-1 1,0 1-1,-1 0 0,0-1 1,2-6-1,-1 2 24,6-18-22,-1 0-1,-2-1 0,-1 0 1,2-46-1,-6 21-544,-9-78-1,-7 55-876,16 125 1805,4 1-1,1-2 0,2 1 1,3-1-1,30 93 0,-35-131-377,0 1 0,0-1 0,12 17 1,-15-25 3,0 0 0,0 0 0,0 0 0,1-1 0,-1 1 0,1-1 0,0 0 0,0 1 0,-1-1 0,1-1 0,1 1 0,-1 0 0,0-1 0,0 1 0,1-1 1,-1 0-1,4 1 0,-6-2-10,-1 0 1,1 0-1,-1-1 1,1 1-1,-1 0 1,1 0-1,-1 0 1,1 0-1,-1 0 1,1 0-1,-1-1 1,1 1-1,-1 0 1,0 0-1,1-1 1,-1 1-1,1 0 1,-1-1-1,0 1 1,1 0-1,-1-1 1,0 1-1,1-1 1,-1 1-1,0-1 1,1 1-1,-1 0 1,0-1-1,0 1 1,0-1-1,0 1 0,1-1 1,-1 1-1,0-1 1,0 1-1,0-1 1,0 0-1,5-17 12,-1 1-1,-1-1 1,3-34 0,-4-63-314,-3 82 64,1-24-300,-1 11-235,1 0 0,9-51 0,-8 93 712,-1 0 0,1 0 1,1 0-1,-1 1 1,0-1-1,1 0 1,0 1-1,0-1 1,3-3-1,-5 6 53,1 1 0,-1-1-1,1 0 1,0 0 0,0 1 0,-1-1 0,1 1-1,0-1 1,0 1 0,0-1 0,0 1 0,0-1-1,-1 1 1,1 0 0,0-1 0,0 1 0,0 0 0,0 0-1,0 0 1,0 0 0,0 0 0,0 0 0,0 0-1,0 0 1,0 0 0,0 0 0,0 1 0,0-1-1,0 0 1,0 1 0,0-1 0,0 0 0,-1 1-1,1-1 1,0 1 0,0 0 0,0-1 0,-1 1-1,1-1 1,0 1 0,0 1 0,6 7 207,-1 0 0,1 0-1,-2 0 1,1 1 0,-1 0 0,6 20 0,-7-20-20,17 41 767,-3 1 0,-1 1 0,-3 0-1,-3 1 1,5 56 0,-15-109-925,-1-1 0,0 1 0,0-1 0,0 1-1,0-1 1,1 1 0,-1 0 0,0-1 0,0 1 0,0-1 0,-1 1 0,1 0 0,0-1 0,0 1 0,0-1-1,0 1 1,0-1 0,-1 1 0,1-1 0,0 1 0,0-1 0,-1 1 0,1-1 0,-1 1 0,1-1 0,0 1-1,-1-1 1,1 1 0,-1-1 0,1 0 0,-1 1 0,1-1 0,-1 0 0,1 1 0,-1-1 0,1 0-1,-1 0 1,1 0 0,-1 1 0,0-1 0,1 0 0,-1 0 0,1 0 0,-1 0 0,1 0 0,-1 0 0,0 0-1,1 0 1,-1 0 0,1-1 0,-1 1 0,0 0 0,-3 0-67,-17 0 34,12 1-221,-1-1 0,1 0-1,0 0 1,-1-1 0,-16-4-1,24 4 66,0 1-1,0-1 0,0 0 0,0 0 0,0 0 1,1 0-1,-1 0 0,0-1 0,1 1 0,-1 0 1,1-1-1,-1 0 0,1 1 0,0-1 0,0 1 1,0-1-1,0 0 0,0 0 0,0 0 0,0 0 1,0 0-1,1 0 0,-1 0 0,1 0 0,-1 0 1,1 0-1,0 0 0,0 0 0,0 0 0,0 0 1,0 0-1,1-2 0,0 0-11,0 0 0,1 1 0,0-1 1,-1 1-1,1 0 0,0 0 0,0 0 0,1 0 0,-1 0 0,1 0 1,-1 0-1,1 1 0,0-1 0,6-3 0,13-14-377,-10 6 662,-1-1 0,0 0 0,-1-1 0,-1-1 0,0 1-1,-2-1 1,0-1 0,8-28 0,-5 5 254,-2-1-1,3-70 1,-11 110-417,5-30 498,-5 32-429,0 0 0,0 0 0,0 0 0,0-1 0,0 1 0,0 0 0,1 0 0,-1 0 0,0 0 0,0-1 0,0 1 0,0 0 0,0 0 0,1 0 0,-1 0 0,0-1 0,0 1 0,0 0 0,0 0 0,1 0 0,-1 0 0,0 0 0,0 0 0,0 0 0,1 0 0,-1 0 0,0 0 0,0-1 0,0 1 0,1 0 0,-1 0 0,0 0 0,0 0 0,0 1 0,1-1 0,-1 0 0,0 0 0,1 0 0,10 14 237,87 175 688,-12-20 641,-68-135-1326,41 76 773,-59-109-1014,1-1 0,-1 0-1,0 1 1,0-1 0,1 0-1,-1 1 1,0-1 0,0 0-1,0 1 1,0-1 0,1 0-1,-1 1 1,0-1 0,0 1-1,0-1 1,0 0 0,0 1-1,0-1 1,0 1 0,0-1-1,0 1 1,0-1 0,0 0-1,0 1 1,-1-1 0,1 0-1,0 1 1,0-1 0,0 1-1,0-1 1,-1 0 0,1 1-1,0-1 1,0 0 0,-1 1-1,1-1 1,0 0 0,-1 0-1,1 1 1,0-1 0,-1 0-1,-18 1 69,10-1-116,-8 0-448,-1 0 0,1-1-1,-1-1 1,1 0 0,0-2 0,0 0 0,-33-12-1,42 13 59,6 2 315,0 1 1,0-1 0,0 0 0,0 1-1,1-1 1,-1 0 0,0 0-1,0 0 1,0-1 0,1 1 0,-1 0-1,0-1 1,1 1 0,-2-3-1,11 0-1510,64-7 1336,-50 9 604,0-2 0,0 0 1,0-1-1,34-13 0,-40 11-83,-1-1-1,0 0 1,-1-1-1,0-1 0,-1 0 1,0-1-1,0 0 1,-1-1-1,-1 0 1,0-1-1,0-1 1,-2 1-1,10-18 0,-16 25-203,0 0-1,0-1 0,-1 1 0,0-1 0,0 1 1,0-1-1,-1 0 0,0 0 0,-1 1 0,1-1 1,-1 0-1,-1 0 0,1 0 0,-1 0 0,0 1 1,-4-14-1,3 16-36,0 0 0,1 0 0,-2 1 0,1-1 0,0 0 0,-1 1 0,1 0 0,-1-1 0,0 1 0,0 0 0,0 0 0,-1 1 0,1-1 0,-1 1 0,0 0 0,1-1 0,-1 2 0,0-1 0,0 0 0,0 1 0,0 0 0,0 0 0,-1 0 0,1 0 0,0 1 0,0-1 0,-7 2 0,9-2 22,-1 2 1,1-1-1,-1 0 1,1 0-1,0 1 1,-1-1 0,1 1-1,-1 0 1,1 0-1,0 0 1,0 0-1,-1 0 1,1 0-1,0 1 1,0-1-1,0 1 1,1-1 0,-3 3-1,1 0 15,1-1-1,-1 1 1,1 0 0,0 0-1,0 0 1,1 0 0,-1 0-1,1 0 1,-2 7 0,1 7 64,0 1 1,1-1 0,3 36 0,-2-49-92,1 6 42,1-1 1,0 1 0,0-1-1,1 1 1,1-1 0,0 0-1,0 0 1,1-1 0,0 1-1,0-1 1,1 0 0,11 12-1,-12-14-48,1-1-1,-1 0 1,1-1 0,1 1-1,-1-1 1,1-1-1,0 1 1,0-1 0,0 0-1,1-1 1,0 0-1,-1 0 1,1 0-1,0-1 1,0 0 0,0-1-1,9 1 1,-14-2-146,0 1-1,0-1 1,1 0 0,-1-1 0,0 1 0,0-1-1,0 1 1,0-1 0,0 0 0,0 0 0,0 0-1,0-1 1,0 1 0,0-1 0,-1 1-1,1-1 1,0 0 0,-1 0 0,0 0 0,3-3-1,23-39-3594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0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7988,'0'0'12293,"-9"30"-12293,9 10 0,0 16 497,0 8-401,0 6 144,0-2-32,0-5-160,0-13-96,0-12-1633,0-16-2241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1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63 128 112,'0'0'11483,"10"6"-10672,28 14-54,-38-20-731,1 0 0,-1 1-1,1-1 1,0 0 0,-1 0-1,1 1 1,-1-1 0,1 0-1,-1 0 1,1 0 0,0 0-1,-1 0 1,1 0 0,-1 0-1,1 0 1,0 0 0,-1 0-1,1 0 1,-1 0 0,1 0-1,0 0 1,-1 0-1,1-1 1,-1 1 0,1 0-1,-1 0 1,1-1 0,0 1-1,-1 0 1,0-1 0,1 1-1,-1-1 1,1 1 0,-1 0-1,1-1 1,-1 1 0,0-1-1,1 1 1,-1-1 0,0 0-1,0 1 1,1-1 0,-1 0-1,3-25 630,-2 24-531,-1-8-6,1 0-1,-2 1 1,1-1 0,-1 0-1,-1 1 1,-2-10 0,4 16-117,-1 1 1,0 0 0,0 0-1,0-1 1,0 1-1,-1 0 1,1 0 0,0 0-1,-1 0 1,0 1 0,1-1-1,-1 0 1,0 1-1,0-1 1,0 1 0,0-1-1,0 1 1,0 0-1,0 0 1,0 0 0,-1 0-1,1 0 1,0 1 0,-1-1-1,1 1 1,-1-1-1,1 1 1,0 0 0,-5 0-1,6 0 23,-1 0 0,1 1 1,-1-1-1,0 0 0,1 1 0,-1-1 0,1 1 0,-1-1 0,1 1 0,0 0 0,-1 0 0,1 0 0,0 0 1,-1-1-1,1 2 0,0-1 0,-1 1 0,-1 2 20,0-1 1,0 1-1,1 0 1,-1 0-1,-2 8 1,-1 2 80,1 1 0,-4 24-1,6-21 18,1-1 0,1 35 0,1-40 107,0-11-240,0 0 0,0 1 0,0-1 0,1 0 0,-1 0 0,0 0 0,0 0 0,1 0 0,-1 0 0,1 0 0,-1 0 0,1-1 0,-1 1 0,1 0 0,0 0 0,-1 0 0,1 0 0,0-1 0,-1 1-1,1 0 1,0-1 0,0 1 0,0 0 0,0-1 0,0 1 0,0-1 0,0 0 0,0 1 0,0-1 0,0 0 0,2 1 0,-2-1 12,1 0-1,0 0 1,0 0-1,0 0 1,0 0 0,-1 0-1,1 0 1,0-1 0,0 1-1,0-1 1,-1 1-1,1-1 1,0 0 0,0 1-1,-1-1 1,1 0 0,-1 0-1,1 0 1,1-2-1,1-2-8,0 1 0,0-1-1,-1-1 1,0 1-1,0 0 1,0-1 0,-1 0-1,1 1 1,-1-1-1,-1 0 1,1 0 0,0-8-1,1-8-1173,-1-1 0,-1-22 1,-1 45 1076,0 0 0,0-1 0,0 1 1,0 0-1,0 0 0,0-1 0,0 1 1,0 0-1,0 0 0,0-1 0,0 1 1,0 0-1,0 0 0,0 0 1,0-1-1,0 1 0,-1 0 0,1 0 1,0 0-1,0 0 0,0-1 0,0 1 1,0 0-1,-1 0 0,1 0 0,0 0 1,0 0-1,0-1 0,-1 1 1,1 0-1,0 0 0,0 0 0,0 0 1,-1 0-1,1 0 0,0 0 0,0 0 1,-1 0-1,1 0 0,0 0 0,0 0 1,-1 0-1,1 0 0,0 0 1,0 0-1,0 0 0,-1 0 0,1 0 1,0 0-1,0 0 0,0 0 0,-1 1 1,1-1-1,0 0 0,0 0 0,0 0 1,-1 0-1,1 0 0,0 1 1,0-1-1,0 0 0,0 0 0,-12 12-3220,4 8-1844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4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4 602 8004,'0'0'9337,"0"0"-8779,-3 0-38,2 0-408,495 4-155,-440-6 72,0-2 0,74-15 0,106-37 112,-111 25-104,-48 14-42,287-78 111,-188 25-84,-116 44 28,95-29 1,-130 48-43,-1-2 0,0-1 0,31-18 0,13-6 42,-46 18-23,175-76 251,-167 81-265,44-12 0,-68 23-201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4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7331,'0'0'3186,"80"147"-1041,-57-101-2145,-7-8-689,-3-15-5153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2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0 12278,'0'0'4559,"-10"7"-3908,2-2-512,-1 0 25,1 0-1,-1 1 1,2 1 0,-1-1 0,0 1 0,-6 8 0,-38 44 193,19-23-94,-39 53 0,46-50-324,-22 45 0,41-71 43,2-1 1,0 1-1,0 0 1,1 0-1,0 0 1,2 1-1,-1-1 0,0 19 1,3-31 9,0 0 1,0 0-1,0 1 0,1-1 0,-1 0 1,0 0-1,0 0 0,0 0 1,1 0-1,-1 0 0,1-1 1,-1 1-1,1 0 0,-1 0 1,1 0-1,-1 0 0,1 0 1,0 0-1,-1-1 0,1 1 1,0 0-1,0-1 0,0 1 1,-1-1-1,1 1 0,0 0 1,0-1-1,0 0 0,0 1 0,0-1 1,0 0-1,0 1 0,1-1 1,4 1-27,0-1 1,1 0-1,-1 0 1,11-1-1,-7 0 41,-1-1-11,1 0-1,-1-1 0,0 0 0,-1 0 0,1-1 1,-1 0-1,1 0 0,-1-1 0,0 0 0,-1 0 1,1-1-1,-1 0 0,0-1 0,10-12 0,8-10 5,-3-1 0,26-42 0,101-193-448,-141 249 528,-71 130 528,-1 3-245,45-80-277,11-23-35,1 0 0,0 1 0,1 0 1,-7 26-1,13-41-59,-1 1 1,1-1 0,0 1-1,0-1 1,0 1 0,0-1-1,0 0 1,0 1 0,0-1-1,0 1 1,0-1 0,0 0-1,0 1 1,1-1 0,-1 1-1,0-1 1,0 0 0,0 1-1,0-1 1,1 1 0,-1-1-1,0 0 1,0 1 0,1-1-1,-1 0 1,0 0 0,1 1-1,-1-1 1,0 0 0,1 0-1,-1 1 1,1-1 0,16 1-110,20-13-87,-14 2 98,-1-2 1,0 0-1,-1-2 1,0 0-1,-1-2 1,20-19-1,100-115-1081,-86 88 656,-49 60 670,-7 9-15,-9 17 101,-53 69 167,-15 26 243,70-104-589,1 1 1,1-1-1,0 2 1,1-1-1,1 1 1,-3 18 0,8-34-48,-2 20-48,2-20 43,-1-1-1,1 1 1,0-1-1,0 1 1,0-1-1,0 1 1,0-1-1,0 1 1,0 0-1,1-1 1,-1 1-1,0-1 1,0 1-1,0-1 1,0 1-1,1-1 1,-1 1-1,0-1 1,1 1-1,-1-1 1,0 1-1,1-1 1,-1 0-1,0 1 1,1-1-1,-1 0 0,1 1 1,-1-1-1,1 0 1,-1 1-1,1-1 1,0 0-1,10 0-554,0 0 0,-1-1 0,1-1 0,0 0 0,0 0 0,-1-1-1,1 0 1,-1-1 0,0 0 0,0-1 0,13-8 0,47-28-7232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4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29 6995,'0'0'10248,"-4"-3"-9299,-11-12-263,11 11 893,21 2-1755,41-2 109,102 5-1,-156-1 70,201 24 291,-205-24-283,1 0 0,0 0 0,0 0-1,-1 0 1,1 0 0,0 0-1,-1 0 1,1 0 0,0 1 0,-1-1-1,1 0 1,0 0 0,-1 1 0,1-1-1,-1 0 1,1 1 0,0-1 0,-1 1-1,1-1 1,-1 1 0,1-1-1,-1 1 1,1-1 0,-1 1 0,0-1-1,1 1 1,-1 0 0,0-1 0,1 1-1,-1 0 1,0-1 0,0 1-1,0 0 1,0-1 0,1 1 0,-1 0-1,0-1 1,0 1 0,0 0 0,0 0-1,-1 0 1,0 2 60,0 0 0,0 0 0,-1 0 0,1 0 0,-1 0-1,0 0 1,0 0 0,-3 3 0,-279 289 899,279-290-699,1-1-1964,3-11-1671,6-20-1800,3-16-3535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46 3474,'0'0'8179,"-9"0"-1786,28-2-6430,1 0 1,-1-1-1,26-8 1,19-3 16,30 5 111,170 4-1,-263 5-89,59 5 91,1 2 1,111 28-1,29 5 135,-119-30-6,-4-1 11,137 33 0,-52 6 187,199 86 0,-319-115-385,-1 3 1,0 0-1,-2 3 0,-1 2 1,-2 1-1,50 46 0,-46-35 12,56 42-1,-85-72-37,-1 1 1,-1 0-1,0 1 1,0 0-1,14 23 1,33 66 41,-55-93-59,5 9-108,-5-14 92,-3-8 72,-2-4-686,-1 0-1,0 1 0,0-1 1,-7-10-1,11 20 637,-24-42-5031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6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4674,'1'0'15367,"8"-2"-15514,3 3 97,0 0 1,0 1-1,0 0 0,0 1 0,-1 1 0,20 7 0,68 38 287,-85-41-221,288 159 305,-215-121-164,-87-46-134,0 1 0,0-1 0,0 0 0,0 0 0,1 0 0,-1 0 0,0 0 0,0 0 0,0 0 0,0 0 0,1 0 0,-1 0 0,0 0 0,0 0 0,0 0 0,0 0 0,0 0 0,1 0 0,-1 0 0,0 0 0,0 0 0,0 0-1,0 0 1,0 0 0,1 0 0,-1-1 0,0 1 0,0 0 0,0 0 0,0 0 0,0 0 0,0 0 0,1 0 0,-1 0 0,0-1 0,0 1 0,0 0 0,0 0 0,0 0 0,0 0 0,0 0 0,0 0 0,0-1 0,0 1 0,0 0 0,0 0 0,0 0 0,0 0 0,0-1 0,0 1 0,0 0 0,0 0 0,0 0 0,0-17 489,-6-16 40,-10-26-355,5 21-166,1-1 1,2 0-1,-2-40 1,9-22 272,1 101-261,-11 3-3448,-7 10 191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9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5651,'0'0'8817,"0"5"-4807,0 12-3969,1 38 107,-3-1 0,-13 84 0,-2-58-224,4-23-523,2-1 0,-6 115 0,2-185-9384,-1-12 2876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9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6467,'0'0'7545,"2"-6"-6873,0 1-622,0 1 0,1 0 0,-1 0 0,1 0 0,0 0-1,1 0 1,-1 1 0,0-1 0,1 1 0,0 0 0,0 0 0,0 0 0,0 1 0,1-1 0,-1 1 0,0 0-1,1 0 1,5-1 0,15-5 289,0 1-1,34-5 1,-10 6-94,-1 1 1,1 3-1,62 5 0,-89 0-191,1 2 0,-1 0 0,0 1-1,-1 1 1,0 1 0,0 1-1,22 12 1,37 16-1191,-73-34-1157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0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5202,'0'0'8375,"-2"8"-7297,-1 18-1004,0 0 0,1 0 0,2-1 1,1 1-1,1 0 0,1 0 0,1-1 0,1 1 1,1-1-1,12 30 0,-16-50-72,1 1 0,0 0 1,0-1-1,0 1 0,0-1 0,1 0 0,5 5 0,-7-8-13,0 0 0,0 0 0,1 0 0,-1 0 0,1-1 0,-1 1 0,1-1 0,-1 1 0,1-1 0,0 0 0,0 0 0,0-1 0,0 1 0,0 0-1,0-1 1,5 0 0,-7 0 5,1 0 0,-1-1-1,1 1 1,-1-1 0,0 1 0,1-1-1,-1 0 1,0 1 0,0-1-1,1 0 1,-1 0 0,0 0 0,0 0-1,0 0 1,0 0 0,0 0-1,0 0 1,-1-1 0,1 1 0,0 0-1,-1-1 1,2-1 0,12-36 52,-12 33-49,6-25-57,-2 1 1,-2-1-1,0 0 0,-3 0 1,-1-36-1,0 48 87,2 50 97,2 0 1,1 0-1,2 0 0,11 34 1,-14-54-91,1-2 0,-1 1 0,1-1-1,1 1 1,0-1 0,9 10 0,-12-16-143,0 1-1,0-1 1,1 0 0,-1 0-1,1 0 1,0 0 0,0-1-1,0 0 1,0 1-1,0-1 1,1-1 0,-1 1-1,1-1 1,-1 0-1,1 0 1,7 1 0,-10-2-309,0 0 0,0 0 0,1 0 1,-1 0-1,0 0 0,0-1 0,0 1 0,0-1 1,3 0-1,18-18-5942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0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96 5795,'0'0'10967,"-17"-15"-10140,-55-46 32,70 59-810,1 0-1,-1 1 0,0-1 1,0 1-1,1-1 1,-1 1-1,0 0 0,0 0 1,-1 0-1,1 0 0,0 0 1,0 0-1,0 0 0,-1 1 1,1 0-1,0-1 0,-5 1 1,6 0-23,0 1 0,0 0 1,0 0-1,0-1 0,0 1 1,0 0-1,1 0 0,-1 0 0,0 0 1,0 0-1,1 0 0,-1 0 1,1 1-1,-1-1 0,1 0 1,-1 0-1,1 0 0,-1 3 0,0 1-112,-11 36-55,2 0 1,2 1-1,2 0 1,1 0-1,2 65 1,3-102 106,0 0 0,0 0 0,1 0 0,-1 0 0,1 0 0,0 0 0,1-1 0,-1 1 0,1 0 0,0-1 0,0 1 0,0-1 0,1 0 0,5 7 0,-6-8-70,1-1-1,0 1 1,0-1 0,0 0-1,0 0 1,0 0 0,0-1 0,1 1-1,-1-1 1,1 1 0,-1-1-1,1 0 1,-1-1 0,1 1 0,-1-1-1,1 1 1,0-1 0,-1 0-1,1 0 1,6-2 0,-6 1-125,0 0 1,0-1-1,0 1 0,-1-1 1,1 0-1,0 0 1,-1-1-1,1 1 0,-1-1 1,0 0-1,0 0 1,0 0-1,0 0 0,0 0 1,0-1-1,-1 1 1,0-1-1,0 1 0,2-5 1,5-11-1604,-1 1-1,11-34 1,-3-12-3472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1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2561,'0'0'13681,"-1"20"-13467,-3 43 185,4 0 0,7 65 0,6-15-32,-5-36-174,28 124 0,-33-190-185,0 0 0,10 19 0,-12-27-133,0-1 0,0 0 0,0 0 0,0 0 0,1-1 0,-1 1 0,1 0 0,-1 0 0,1-1 0,-1 1 0,1-1 0,0 1 0,0-1 0,0 0 0,0 1 0,0-1 0,0 0 0,0-1 0,0 1 0,4 1 0,-5-2-48,0 0 1,0 0-1,0 0 1,0 0-1,0-1 1,0 1-1,0 0 1,0 0-1,0-1 1,0 1-1,0-1 1,0 1-1,0-1 1,-1 1-1,1-1 1,0 1 0,0-1-1,0 0 1,-1 1-1,1-1 1,0 0-1,-1 0 1,1 0-1,-1 1 1,1-1-1,-1 0 1,0 0-1,1 0 1,-1 0-1,0 0 1,1 0-1,-1 0 1,0-1 0,9-33-4439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1 337 9476,'0'0'1377,"0"129"-769,6-59 1553,3-4-976,2-10 47,0-10-351,5-10-545,0-12-272,-3-10-64,-2-8-672,5-6-545,-1-12-1856,1-28-1089</inkml:trace>
  <inkml:trace contextRef="#ctx0" brushRef="#br0" timeOffset="1">52 0 7331,'0'0'8916,"-11"75"-11189,22-71-1328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1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203 102 1361,'0'0'15876,"-13"-10"-15273,-5-3-529,-1-3-58,-1 1 1,-36-20-1,52 33-66,1 0 0,-1 0 0,0 1 0,0-1 0,0 1 0,0 0 0,0 1 0,0-1-1,0 1 1,-7-1 0,10 1 13,0 1 0,-1-1 0,1 0 0,0 1 0,-1-1 0,1 1 0,0-1 0,0 1 0,0 0-1,0 0 1,0-1 0,0 1 0,0 0 0,0 0 0,0 0 0,0 0 0,0 0 0,0 0 0,0 0 0,1 0 0,-1 1-1,1-1 1,-1 0 0,1 0 0,-1 1 0,1-1 0,-1 0 0,1 0 0,0 1 0,0-1 0,0 0 0,0 1-1,0 1 1,0 3-83,0 0-1,0-1 0,0 1 1,1-1-1,0 1 0,0-1 1,0 1-1,1-1 0,-1 0 1,4 6-1,0-2 46,0-2-1,0 1 1,1 0 0,0-1-1,9 9 1,18 14-3,1-2-1,42 27 1,-8-5 43,-64-48 82,0 1 0,-1 0 0,0 0 0,0 0 0,0 0 0,0 1 0,-1-1 0,1 1 0,-1-1 0,4 8 0,-6-9-17,1 0-1,-1-1 1,0 1-1,1 0 1,-1 0-1,0 0 1,0 0-1,0-1 1,0 1-1,0 0 0,-1 0 1,1 0-1,-1 0 1,1-1-1,-1 1 1,1 0-1,-1-1 1,0 1-1,0 0 1,0-1-1,0 1 1,0-1-1,0 1 1,-1-1-1,1 0 0,0 1 1,-4 1-1,-2 3 51,-1 0-1,0-1 0,-1 0 0,1-1 0,-1 1 1,0-2-1,0 1 0,0-1 0,-11 2 0,-1-1-217,0-1 0,0-1 0,-24-1 1,44-1 63,1 0 1,0 1 0,-1-1 0,1 0-1,0 0 1,-1 0 0,1 0 0,-1 0-1,1 0 1,0 0 0,-1 0 0,1 0 0,-1-1-1,1 1 1,0 0 0,-1 0 0,1 0-1,0 0 1,-1-1 0,1 1 0,0 0 0,-1 0-1,1 0 1,0-1 0,-1 1 0,1 0-1,0-1 1,0 1 0,-1 0 0,1-1 0,0 1-1,0 0 1,0-1 0,-1 1 0,1 0-1,0-1 1,0 1 0,0 0 0,0-1 0,0 1-1,0-1 1,0 1 0,0 0 0,0-1-1,0 1 1,0-1 0,0 1 0,0 0 0,0-1-1,0 1 1,1-1 0,-1-4-780,0-14-2391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2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457 453 8260,'0'0'3399,"19"-4"-2103,-8 2-1188,3 0-33,1-1 0,-1-1 0,0 0 0,0-1 0,0 0-1,-1-1 1,24-15 0,-6-1-130,-2-1 0,-1-2 0,0-1 0,28-36-1,-24 23-605,-3-1 0,40-71 0,-53 77 394,-15 32 320,1-8-55,-2 9 42,-1 1-1,1 0 1,0 0-1,0 0 1,-1-1-1,1 1 1,0 0-1,-1 0 0,1 0 1,0 0-1,-1 0 1,1 0-1,0 0 1,-1 0-1,1 0 1,-1 0-1,1 0 1,0 0-1,-1 0 1,1 0-1,0 0 1,-1 0-1,1 0 1,0 0-1,-1 0 1,1 0-1,0 0 1,-1 1-1,1-1 1,0 0-1,-1 0 1,1 0-1,0 1 0,0-1 1,-1 1-1,-15 7 187,0 1 0,1 1-1,0 0 1,-19 18-1,-54 58 32,69-65-41,-465 513 1841,341-344-1950,128-167-110,0 1 0,2 1 0,1 0 0,1 1 0,1 0 0,-8 35-1,15-47 55,1-1-1,1 0 0,0 15 0,1-28-53,0 1 1,0-1 0,0 1-1,0-1 1,1 1 0,-1-1 0,0 1-1,0-1 1,0 1 0,1-1 0,-1 1-1,0-1 1,0 1 0,1-1 0,-1 0-1,0 1 1,1-1 0,-1 1-1,0-1 1,1 0 0,-1 1 0,1-1-1,-1 0 1,1 0 0,-1 0 0,1 1-1,0-1 1,18 3-59,21-8-313,-32 2-57,0 0 0,-1 0 1,1-1-1,10-6 1,37-28-5210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2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43 316 11013,'0'0'4093,"5"5"-3669,-4-5-425,2 4 18,0-1-1,1 0 1,0 0-1,0 0 1,5 3-1,-8-5-10,0-1 0,0 1 0,1-1 0,-1 1 0,0-1 0,0 1-1,1-1 1,-1 0 0,0 1 0,1-1 0,-1 0 0,0 0 0,1 0 0,-1 0 0,0 0 0,1 0 0,-1-1 0,0 1-1,1 0 1,-1-1 0,0 1 0,0-1 0,1 1 0,-1-1 0,0 1 0,0-1 0,0 0 0,0 0 0,0 1 0,0-1-1,0 0 1,1-1 0,2-4 48,-1 1 0,1-1 0,-1 0 0,0 0 0,-1 0-1,0 0 1,0-1 0,0 1 0,0-1 0,0-8 0,1-10 112,-2-34 1,-1 47-124,-1-1 0,0 1 0,-1-1 0,0 1 0,-1 0 0,-6-16 0,8 23-7,-1 1 1,0-1-1,0 1 1,-1-1 0,1 1-1,-1 0 1,0 0-1,0 0 1,0 1 0,-1-1-1,1 1 1,-1-1-1,0 1 1,0 0 0,0 1-1,0-1 1,-1 1-1,1 0 1,-6-2-1,9 3-8,0 1 0,0 0 0,0-1 0,0 1 0,-1 0 0,1 0 0,0 0 0,0 0 0,-1 0 0,1 0 0,0 0 0,0 0 0,0 1 0,-1-1 0,1 0 0,0 1 0,0-1 0,0 1 0,0-1 0,0 1 0,0-1 0,0 1 0,0 0 0,0 0 0,0-1 0,0 1 0,0 0 0,0 0 0,1 0 0,-1 0 0,0 0 0,1 0 0,-1 0 0,0 3 0,-2 3 155,1 0 1,0 0-1,0 0 1,-1 14-1,1-8-113,-5 61-144,2 1 0,6 85 1,-1-160 72,1 7-26,-1 0-1,1 0 1,0 0-1,3 10 1,-4-16-21,0 0 0,0 0 1,0 0-1,1 0 1,-1 0-1,0 0 1,1 0-1,-1 0 1,1 0-1,-1-1 1,1 1-1,0 0 1,-1 0-1,1-1 0,0 1 1,-1 0-1,1-1 1,0 1-1,0 0 1,-1-1-1,1 1 1,0-1-1,0 0 1,0 1-1,0-1 1,0 0-1,0 1 0,0-1 1,0 0-1,0 0 1,0 0-1,0 0 1,0 0-1,0 0 1,0 0-1,0 0 1,0 0-1,0 0 1,-1-1-1,1 1 0,2-1 1,0-1-141,0 0 0,0-1 0,0 1 0,0-1 1,-1 1-1,1-1 0,-1 0 0,1 0 0,-1 0 0,0 0 0,-1 0 0,1-1 0,0 1 1,-1-1-1,2-4 0,1-2-192,8-18-1670,-1-1-1,12-53 0,-12 6-3434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2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5715,'-4'104'1904,"4"10"-479,0 4 240,0-3 432,0-9-1537,4-14-512,7-22 112,0-22-160,-2-24-336,-2-24-1409,-5-4-1328,0-42-2802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2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0 265 6851,'2'17'833,"-1"-3"-626,0 1 131,0 0-1,1 1 0,1-1 0,0 0 0,1 0 0,1 0 1,7 16-1,-12-30-295,1 0 1,-1 0-1,0 0 1,1 0 0,-1 0-1,1-1 1,0 1-1,-1 0 1,1 0-1,-1 0 1,1-1-1,0 1 1,0 0-1,0 0 1,-1-1-1,1 1 1,0-1-1,0 1 1,0-1 0,0 1-1,0-1 1,0 0-1,0 1 1,0-1-1,0 0 1,0 0-1,0 0 1,0 0-1,0 1 1,0-1-1,0-1 1,0 1 0,0 0-1,0 0 1,0 0-1,0-1 1,0 1-1,0 0 1,0-1-1,0 1 1,0-1-1,0 1 1,0-1-1,0 1 1,-1-1-1,1 0 1,0 1 0,0-1-1,-1 0 1,1 0-1,0 0 1,0-1-1,4-5 1,0 0 0,0-1-1,0 1 1,5-15 0,0-4-346,-1-1 0,-1 0 1,-1 0-1,-1 0 1,2-29-1,-1-140-2617,-7 202 3475,-1 0-1,1 0 0,-1 0 1,0 0-1,-3 7 0,-2 15-179,-3 42 797,3 0 1,5 98 0,1-154-915,1 1-1,4 20 1,-4-30-193,0 0 1,0-1-1,1 1 1,0-1-1,0 0 1,0 1-1,0-1 1,1 0-1,-1 0 1,1-1-1,3 5 0,-5-7-64,0 0-1,0 0 1,0-1-1,0 1 1,0 0-1,0 0 1,0 0-1,1-1 1,-1 1-1,0-1 1,0 1-1,1-1 0,-1 1 1,0-1-1,0 0 1,1 1-1,-1-1 1,0 0-1,1 0 1,-1 0-1,1 0 1,-1 0-1,0 0 0,0-1 1,1 1-1,-1 0 1,0-1-1,1 1 1,-1-1-1,0 1 1,0-1-1,0 0 1,1 1-1,0-2 1,3-5-27,0-1 0,0 0 0,-1 1 0,0-2 0,0 1 0,-1 0 0,3-12 0,14-67-538,-19 82 490,7-49-2197,-3-1 0,-3-84 0,-2 99 74,0 12 821,0 29 1388,0-1 1,0 0-1,0 0 1,-1 0-1,1 0 1,0 0-1,0 0 1,0 0-1,0 0 1,0 0-1,0 0 1,0 0-1,-1 0 1,1 0 0,0 0-1,0 0 1,0 0-1,0 0 1,0 0-1,0 0 1,-1 0-1,1 0 1,0 0-1,0 0 1,0 0-1,0 0 1,0 0-1,0 0 1,0 0-1,-1 0 1,1 0-1,0 0 1,0 0-1,0 0 1,0 0 0,0 0-1,0 0 1,0 0-1,0-1 1,0 1-1,-1 0 1,1 0-1,0 0 1,0 0-1,0 0 1,0 0-1,0 0 1,0 0-1,0-1 1,0 1-1,0 0 1,0 0-1,0 0 1,0 0-1,0 0 1,0 0 0,0-1-1,0 1 1,0 0-1,0 0 1,0 0-1,0 0 1,0 0-1,0-1 1,-6 14 1251,0 12-359,2 0 0,0 0-1,0 37 1,9 81 2223,-4-131-3012,1-1-1,0 0 1,1 0 0,1 0 0,-1 0-1,2 0 1,-1-1 0,1 0-1,1 0 1,7 9 0,-10-14-46,0-1 1,0 0-1,1 0 1,-1 0-1,1-1 1,0 1-1,0-1 1,0 0-1,1 0 1,-1 0-1,1-1 1,-1 1-1,1-1 0,0 0 1,0-1-1,0 1 1,0-1-1,0 0 1,1 0-1,-1-1 1,0 1-1,0-1 1,11-1-1,-13 0-44,0 0 0,1 0 0,-1 0 0,0-1 0,0 1 0,0-1 1,1 0-1,-2 0 0,1 0 0,0 0 0,0 0 0,-1-1 0,1 1 0,-1-1 0,0 1 0,0-1 0,3-4 0,2-6-13,0 0 0,9-25 0,-13 32 7,5-18-367,-1 1-1,-2-1 0,0-1 0,-1 1 1,-1-1-1,-2 0 0,0 0 1,-5-36-1,4 58 68,0 0-1,-1 0 1,0 0 0,1-1 0,-1 1-1,0 0 1,-1 0 0,1 1 0,0-1-1,-1 0 1,0 0 0,1 1-1,-1-1 1,-4-4 0,5 7 236,0-1 0,1 1 0,-1-1 0,0 1 1,1 0-1,-1-1 0,0 1 0,1 0 0,-1 0 0,0-1 0,0 1 0,1 0 1,-1 0-1,0 0 0,0 0 0,0 0 0,1 0 0,-1 0 0,0 0 0,0 0 1,0 0-1,1 1 0,-2-1 0,0 1 122,1 0 0,-1 1-1,0-1 1,1 0 0,-1 0 0,1 1 0,-1-1 0,1 1-1,0 0 1,0-1 0,0 1 0,0 0 0,-1 2 0,-5 10 439,2-1 0,0 2 0,0-1 0,2 0 0,-1 1 0,0 15 0,1 7 1040,1 49 0,2-79-1539,0 0 0,1 0 0,0 0-1,0 0 1,0 0 0,1 0 0,0-1-1,1 1 1,-1-1 0,1 1 0,0-1-1,1 0 1,0 0 0,0-1 0,0 1 0,0-1-1,1 1 1,0-2 0,0 1 0,1 0-1,-1-1 1,1 0 0,0 0 0,0-1-1,0 0 1,0 0 0,1 0 0,-1-1-1,1 1 1,0-2 0,7 2 0,-5-1-481,1-2-1,-1 1 1,0-1 0,0 0 0,0-1 0,0 0 0,0-1 0,0 0-1,15-5 1,-14 2-1670,0-1 0,0-1 0,14-11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3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0 613 7171,'0'0'3263,"9"-23"-2153,-1 3-889,6-14 157,-2-1 0,16-69 0,-21 52-308,-2 1-1,-3-1 0,-3-53 1,0 86-65,-6-34 1,6 48-6,0 0-1,0 0 1,-1 1-1,1-1 1,-1 0-1,0 1 1,0 0-1,-1-1 1,0 1-1,1 0 1,-1 0 0,-5-4-1,8 8 20,0 0-1,0-1 0,0 1 1,-1 0-1,1 0 1,0 0-1,0-1 1,0 1-1,-1 0 1,1 0-1,0 0 1,0 0-1,-1 0 1,1-1-1,0 1 1,0 0-1,-1 0 1,1 0-1,0 0 0,0 0 1,-1 0-1,1 0 1,0 0-1,-1 0 1,1 0-1,0 0 1,0 0-1,-1 0 1,1 0-1,0 0 1,0 1-1,-1-1 1,1 0-1,0 0 1,0 0-1,-1 0 0,1 0 1,0 1-1,0-1 1,-1 0-1,1 0 1,-6 17 1369,1 37-820,1 91 1,4-81-516,0 324 235,1-373-318,-1 20 84,6 47 1,-5-72-157,1 0 1,1-1 0,-1 1 0,1-1-1,1 1 1,0-1 0,0 0-1,1-1 1,8 13 0,-12-19-58,0 0 1,1-1-1,-1 1 1,1 0-1,-1-1 0,1 1 1,0-1-1,0 1 1,-1-1-1,1 0 0,0 0 1,0 0-1,0 0 1,1 0-1,-1 0 0,0-1 1,0 1-1,0-1 1,1 0-1,-1 1 0,0-1 1,5 0-1,-4-1-149,0 0 0,0 0 0,0 0 0,0 0 1,0-1-1,0 1 0,0-1 0,0 1 0,0-1 0,-1 0 0,1 0 0,-1-1 0,1 1 0,-1 0 0,4-6 0,33-53-5758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3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9812,'0'0'3138,"0"142"-3138,0-59 0,0-3 496,7-2-496,8-8-992,1-10-5715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7331,'0'0'5000,"5"18"-3701,35 129 473,-21-48-860,-13-59-564,2-1-1,20 61 1,-21-88-549,-3-11-609,1-22-4,1-71-1550,-8-115-1,-1 59 179,12 164 4550,4 25 210,16 83 0,-5 47-57,-19-122-2265,-2-19 251,-5-63-762,-7-52-1910,-2-35-2377,11-16-3226,-1 134 7831,1 0 0,0 0 0,0 0 0,1 0-1,-1 1 1,0-1 0,1 0 0,-1 0-1,1 0 1,-1 1 0,1-1 0,0 0 0,0 1-1,0-1 1,0 1 0,0-1 0,0 1-1,0-1 1,0 1 0,0-1 0,1 1-1,-1 0 1,2-1 0,-2 2 70,0-1 1,0 1-1,-1 0 1,1 0-1,0 0 1,-1 0-1,1 0 0,0 0 1,0 0-1,-1 0 1,1 0-1,0 0 0,-1 1 1,1-1-1,0 0 1,-1 0-1,1 1 1,0-1-1,-1 0 0,1 1 1,0 0-1,1 0 80,0 1 0,-1 0-1,1-1 1,-1 1-1,1 0 1,-1 0 0,0 0-1,1 0 1,0 4 0,10 28 1522,-1 1 1,-1 1 0,7 64-1,6 20-43,-20-255-4540,-4 93 897,0 24 281,0 0 1,2 0 0,0 0 0,7-35-1,1 34 1322,-9 19 397,0-1 0,1 1 0,-1 0 1,0 0-1,0-1 0,1 1 0,-1 0 0,0 0 0,0-1 0,1 1 0,-1 0 1,0 0-1,1 0 0,-1 0 0,0-1 0,1 1 0,-1 0 0,0 0 0,1 0 1,-1 0-1,1 0 0,-1 0 0,0 0 0,1 0 0,-1 0 0,0 0 0,1 0 1,1 1 95,-1 0 0,0 1 1,0-1-1,0 0 1,0 0-1,0 1 1,0-1-1,0 0 1,0 1-1,-1-1 1,1 1-1,0-1 1,-1 1-1,1-1 0,-1 1 1,0 0-1,1-1 1,-1 3-1,6 33 1224,2-1-1,1 0 1,16 39-1,-20-63-1278,1 0 0,0-1 1,0 0-1,1 0 0,1 0 1,0-1-1,0 0 0,1 0 0,1-1 1,-1 0-1,1-1 0,19 12 0,-23-16 4,1-1 0,0 1 1,-1-2-1,1 1 0,1-1 0,-1 0 0,0 0 0,15 0 0,-17-1-85,-1-1-1,1 0 1,0 0-1,0-1 1,-1 0-1,1 0 1,0 0-1,-1 0 1,1-1-1,-1 1 1,1-1-1,-1 0 1,0-1-1,0 1 1,5-4-1,-2-1-9,0 1 0,-1-2 0,0 1 0,0-1 0,0 0 0,-1 0 0,0 0 0,-1-1 0,0 0 0,0 1 0,-1-2 0,0 1 0,2-11 0,0-3-254,-2 0 0,-1-1 0,-1 1-1,-2-33 1,1 45-61,-2 0 0,1 0 0,-1 0 0,-1 0 0,-8-20 0,10 28 299,-1-1 1,1 0 0,-1 1 0,0-1 0,-1 1 0,1-1 0,-1 1-1,1 0 1,-1 0 0,0 0 0,0 1 0,0-1 0,0 1 0,-1-1-1,1 1 1,-1 0 0,1 1 0,-1-1 0,-4-1 0,6 2 74,-1 1 0,1 0 1,0-1-1,0 1 1,0 0-1,0 0 0,0 0 1,0 0-1,0 1 0,0-1 1,0 1-1,0-1 1,0 1-1,0-1 0,0 1 1,0 0-1,0 0 0,0 0 1,1 0-1,-1 1 1,0-1-1,1 0 0,-1 1 1,1-1-1,-1 1 0,1-1 1,0 1-1,0 0 0,-2 3 1,-2 4 40,1 0-1,0 0 1,0 1 0,-3 18 0,1 0 180,1 0 1,-1 52 0,7 57 291,-1-130-526,0-3-6,0 0 0,0 0 0,1 0 0,0 0 1,-1 0-1,1 0 0,1 0 0,1 5 0,-2-8-23,0 0-1,-1 0 1,1 1 0,0-1 0,0 0-1,0 0 1,0 0 0,0 0-1,0 0 1,1 0 0,-1 0-1,0-1 1,0 1 0,1 0-1,-1-1 1,0 1 0,1-1-1,-1 1 1,1-1 0,-1 0-1,0 1 1,1-1 0,-1 0 0,3 0-1,-2 0-7,0-1-1,0 1 1,0-1-1,0 0 1,0 1-1,-1-1 1,1 0-1,0 0 1,-1 0-1,1 0 1,0-1 0,-1 1-1,1 0 1,-1-1-1,0 1 1,1-1-1,-1 1 1,0-1-1,2-3 1,21-41 141,-18 32-94,13-31-439,-2 0 0,-2-2 0,-2 0 0,7-50 0,-17 196-142,-3-76 649,2 0 0,0 0 0,1 0 1,8 29-1,-7-40-78,0 0 0,0-1 1,1 1-1,0-1 0,1 0 0,0-1 0,1 1 1,0-1-1,16 16 0,-21-24-12,0 0 1,-1 0-1,1 0 0,0-1 1,0 1-1,1-1 0,-1 1 1,0-1-1,0 0 0,1 0 1,-1 0-1,1 0 0,-1 0 1,1-1-1,-1 1 0,1-1 0,-1 0 1,1 1-1,-1-1 0,1 0 1,0-1-1,-1 1 0,1 0 1,-1-1-1,1 1 0,-1-1 1,1 0-1,2-1 0,0-1 51,0 0-1,0 0 0,-1-1 0,1 0 0,-1 1 1,0-2-1,0 1 0,0 0 0,0-1 0,-1 0 1,3-5-1,4-7-19,-1 0 1,-1-1-1,-1 0 0,-1-1 1,0 1-1,4-29 1,-6 16-316,0 0-1,-3-1 1,-2-37 0,1 59-18,-2-1-1,1 0 0,-1 1 1,-1 0-1,-6-16 0,9 23 209,-1 1-1,0 0 0,0-1 1,0 1-1,0 0 0,-1 0 1,1-1-1,0 1 0,-1 0 1,0 1-1,1-1 1,-1 0-1,0 0 0,0 1 1,0-1-1,0 1 0,0-1 1,0 1-1,-1 0 0,1 0 1,0 0-1,-1 0 0,1 1 1,0-1-1,-1 0 1,1 1-1,-1 0 0,-2-1 1,2 2 58,1-1 1,0 1 0,0 0-1,0-1 1,0 1-1,0 0 1,1 0 0,-1 0-1,0 0 1,0 1 0,1-1-1,-1 0 1,1 1-1,-1-1 1,1 1 0,-1 0-1,1-1 1,0 1 0,0 0-1,0 0 1,0 0 0,0 0-1,-1 2 1,-2 6-40,1 1-1,0 0 1,-2 13 0,4-20 31,-5 36 120,2 0 0,2 1-1,1-1 1,6 46-1,2-39 24,-7-44-120,1 0-1,0 0 1,0 0-1,0 0 1,0 0-1,0-1 0,1 1 1,-1 0-1,1-1 1,0 0-1,0 1 1,0-1-1,3 3 0,-4-4-4,-1-1-1,1 1 1,-1-1-1,1 0 0,0 1 1,-1-1-1,1 0 0,0 1 1,-1-1-1,1 0 1,0 0-1,-1 0 0,1 0 1,0 0-1,-1 0 0,1 0 1,0 0-1,-1 0 1,1 0-1,0 0 0,0 0 1,-1 0-1,1-1 0,0 1 1,-1 0-1,1 0 1,-1-1-1,1 1 0,0-1 1,-1 1-1,1 0 0,-1-1 1,1 1-1,0-1 1,13-22-35,-14 22 31,11-22-437,-2-1-1,-1 0 1,-1-1 0,8-45 0,1-104-7853,-14 147 5484,1 22 2718,-1 16 1763,29 292 11082,-11 162-6730,-20-460-5984,0 4-1,0 0 1,0 0-1,-1 0 0,0 0 0,-3 10 0,3-17-38,1 0 0,-1-1 0,0 1 0,1-1 1,-1 1-1,0-1 0,0 1 0,0-1 0,0 0 0,0 1 0,0-1 0,-1 0 1,1 0-1,0 0 0,-1 0 0,1 0 0,-1 0 0,1 0 0,-1-1 1,1 1-1,-1 0 0,1-1 0,-1 1 0,0-1 0,1 0 0,-1 1 0,0-1 1,1 0-1,-1 0 0,0 0 0,1 0 0,-3-1 0,2 1-20,0 0-1,1 0 1,-1-1-1,0 1 1,1-1-1,-1 1 1,1-1-1,-1 0 1,1 0-1,-1 0 1,1 0-1,0 0 1,-1 0-1,1 0 1,0 0-1,0 0 1,-1 0 0,0-2-1,0-1-60,0 1 0,0-1-1,0 0 1,1 1 0,-1-1 0,1 0 0,-1-5 0,-1-7-465,1-1 1,1-29 0,1 44 490,0-9-183,1 0-1,1 1 1,0-1-1,0 0 1,1 1-1,0 0 1,1 0-1,0 0 1,10-17-1,6-5-151,36-43 0,-31 43 358,19-26 155,-3-2 1,51-98 0,-80 134-104,-1-1 1,-1 0-1,-1 0 0,-1-1 1,-2-1-1,0 1 0,-2-1 1,-1 0-1,-1-52 0,-2 77-22,0 0 0,0 0 0,0-1 0,0 1 0,-1 0 0,1 0 0,-1 0 0,0-1 0,1 1 0,-1 0 0,0 0 0,0 0 0,0 0 0,0 0 0,-1 0 0,1 1 0,0-1 0,-1 0 0,0 1 0,1-1 0,-1 1 0,0-1-1,0 1 1,1 0 0,-1 0 0,0 0 0,0 0 0,0 0 0,-1 0 0,1 0 0,0 1 0,0-1 0,0 1 0,0 0 0,-1-1 0,1 1 0,0 0 0,-4 1 0,0-1 25,-1 1 1,1 1-1,-1-1 1,1 1-1,-1 0 1,1 1-1,0-1 0,0 1 1,0 1-1,0-1 1,1 1-1,-7 5 1,1 1 76,0 1 0,0 1 0,1 0 1,1 1-1,0 0 0,1 0 0,0 1 1,1-1-1,0 2 0,-5 19 0,6-15 92,1 1-1,1 0 1,0 1-1,2-1 1,0 0 0,1 1-1,4 32 1,-1-39-124,1-1 0,0 1-1,1-1 1,0 0 0,1 0 0,1-1 0,0 1 0,1-1 0,0-1 0,1 1 0,0-1 0,0 0 0,1-1 0,20 17 0,-16-15-54,1-1-1,1-1 1,0 0 0,0-1-1,0-1 1,1 0 0,1-1-1,-1-1 1,1 0 0,0-2-1,22 4 1,-20-5-132,0-1-1,0-1 0,32-3 1,-45 2-54,1-1 1,0 0-1,-1-1 0,1 0 1,-1 0-1,0 0 1,0 0-1,0-1 0,0 0 1,0-1-1,0 1 1,-1-1-1,8-7 1,-6 3-1097,1-1 0,-1 0 1,8-16-1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5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14999,'0'0'3890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66 203 8660,'0'0'8212,"-3"16"-7996,-5 50-80,7-62-121,1-1-1,0 0 1,0 1-1,0-1 1,0 0 0,0 1-1,1-1 1,-1 0 0,1 1-1,0-1 1,0 0 0,0 0-1,1 0 1,-1 0 0,1 0-1,-1 0 1,1 0-1,4 4 1,-3-5-17,-1 0 0,1 0 0,-1 0 1,1 0-1,0-1 0,0 1 0,0-1 0,0 0 0,0 0 0,0 0 0,0 0 1,0-1-1,0 1 0,1-1 0,5 0 0,-7 0 5,0-1 1,-1 1-1,1-1 0,0 0 1,0 0-1,0 0 0,-1 0 0,1 0 1,-1 0-1,1 0 0,-1-1 1,1 1-1,-1-1 0,0 1 1,1-1-1,-1 1 0,0-1 0,0 0 1,0 1-1,0-1 0,0 0 1,-1 0-1,1 0 0,-1 0 1,1-2-1,3-10 44,0-1 0,1-15 1,-4 26-55,2-12 62,-2-1 0,1 0 0,-3-24 0,1 34-46,-1-1 1,-1 1 0,1 0 0,-1-1 0,0 1 0,-1 0-1,0 0 1,0 0 0,-7-11 0,0 3 52,-1 0-1,-13-13 1,21 25-39,-1-1 0,1 1 0,-1 0 0,1 0 0,-1 0 0,0 1 0,0-1 0,-1 1 0,1 0 0,0 0 0,-1 0 0,1 1 0,-6-2 0,9 3 19,0 0 0,0 0-1,0 0 1,0 0 0,0 0 0,0 0 0,0 0 0,0 0 0,0 1-1,0-1 1,0 0 0,0 1 0,0-1 0,0 1 0,0-1 0,0 1 0,0-1-1,0 1 1,1-1 0,-1 1 0,0 0 0,0 0 0,1-1 0,-1 1-1,0 0 1,1 0 0,-1 0 0,0 1 0,-8 32 303,8-28-416,-5 43-6,2 0 0,6 98-1,-2-134 37,1-1-1,1 1 1,6 22-1,-8-33-26,1 1 0,0 0 0,-1-1 1,1 1-1,0-1 0,1 1 0,-1-1 0,0 0 0,1 1 0,-1-1 0,1 0 1,0 0-1,0 0 0,0 0 0,0 0 0,0 0 0,0-1 0,0 1 0,1-1 0,-1 1 1,1-1-1,-1 0 0,5 2 0,-5-3-63,-1 0 0,1 0 0,0 0 0,-1-1-1,1 1 1,0 0 0,-1 0 0,1-1 0,0 1 0,-1-1 0,1 0 0,-1 1 0,1-1 0,-1 0 0,1 0 0,-1 0 0,1 0-1,-1 0 1,0 0 0,0 0 0,0-1 0,1 1 0,-1 0 0,0-1 0,-1 1 0,2-2 0,3-5-432,-1-1 0,-1 1 0,5-15-1,-5 17 220,17-64-3581,-2-12-2424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9780,'0'0'3250,"-11"113"-2450,4-25 545,3 12-417,4-2-463,0 1-129,0-7-336,0-8-208,11-14-209,9-22-3664,0-28-2066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77 107 2865,'0'0'12081,"-8"-13"-10662,-25-40-752,21 41 2166,12 12-2813,0 0 1,-1 0 0,1 0 0,0 0-1,0 0 1,-1 0 0,1 0 0,0 0 0,0 0-1,0 0 1,-1 0 0,1 0 0,0 0 0,0 0-1,0 0 1,-1 0 0,1 0 0,0 1-1,0-1 1,0 0 0,-1 0 0,1 0 0,0 0-1,0 0 1,0 1 0,0-1 0,-1 0 0,1 0-1,0 0 1,0 0 0,0 1 0,0-1 0,0 0-1,0 1 1,-4 17-378,4-17 529,-6 43-239,1 0-1,2 1 1,4 50 0,-1-37 64,0-41 6,1 0 1,0 0 0,8 31-1,-8-43-20,0 0-1,1 0 0,0 0 1,0 0-1,0-1 0,0 1 0,1-1 1,0 1-1,0-1 0,0 0 0,0 0 1,0 0-1,1-1 0,0 1 1,0-1-1,0 0 0,6 4 0,-8-6-30,-1 0 0,1 0-1,0 0 1,0-1-1,0 1 1,-1 0-1,1-1 1,0 1-1,0-1 1,0 0-1,0 0 1,0 1 0,0-1-1,0 0 1,0-1-1,0 1 1,0 0-1,-1-1 1,1 1-1,0-1 1,0 1 0,0-1-1,0 0 1,-1 0-1,1 0 1,0 0-1,-1 0 1,1 0-1,-1 0 1,1-1-1,-1 1 1,0 0 0,1-1-1,-1 1 1,0-1-1,0 0 1,0 1-1,0-1 1,0 0-1,0 1 1,0-4 0,3-5-111,-1-1 0,0 0 0,0 1 0,-1-2 0,1-19 0,-2 9 105,0 1-1,-1 0 0,-1 0 1,-1 0-1,-2-1 0,0 2 1,-8-27-1,-2 6-9,-1 1 1,-2 1 0,-25-41-1,42 80 90,0 0-1,0 0 0,0 0 1,0 0-1,0 0 0,0 0 1,0 1-1,0-1 0,0 0 1,0 0-1,0 0 0,0 0 1,0 0-1,0 0 0,0 0 1,0 0-1,0 0 0,0 0 1,0 1-1,0-1 0,0 0 1,0 0-1,0 0 0,0 0 1,0 0-1,0 0 0,0 0 1,0 0-1,0 0 0,0 0 1,0 0-1,0 1 0,0-1 1,0 0-1,0 0 0,0 0 1,0 0-1,-1 0 0,1 0 1,0 0-1,0 0 0,0 0 1,0 0-1,0 0 0,0 0 1,0 0-1,0 0 0,0 0 1,0 0-1,0 0 0,-1 0 1,1 0-1,0 0 0,0 0 1,0 0-1,0 0 0,0 0 1,0 0-1,0 0 1,0 0-1,0 0 0,0 0 1,-1 0-1,1 0 0,0 0 1,0 0-1,0 0 0,0 0 1,0 0-1,-1 14 193,4 18-433,-1-26 207,0-1-1,0 1 1,1-1-1,0 0 1,0 0 0,0 0-1,1-1 1,0 1-1,0-1 1,0 0 0,0 0-1,1 0 1,-1 0-1,1-1 1,0 0-1,0 0 1,10 4 0,-12-5-15,1-1 0,-1 0 0,1 0 1,-1 0-1,1 0 0,-1 0 1,1-1-1,-1 0 0,1 1 1,0-2-1,-1 1 0,1 0 1,0-1-1,-1 1 0,1-1 0,-1 0 1,1 0-1,-1-1 0,0 1 1,1-1-1,-1 1 0,0-1 1,0 0-1,0 0 0,0 0 1,-1-1-1,1 1 0,0-1 1,2-4-1,3-3-63,-1-1 0,0 0 0,-1 0 0,-1-1 0,0 1 0,0-1 0,-1 0 0,3-15 0,-17 114 1684,4-49-1564,2 1-1,1-1 0,2 1 1,2-1-1,7 52 0,-6-77-43,1 0 0,1 0 0,0 0 0,0 0 0,1-1 0,1 1 0,0-1 0,13 18 0,-18-29-60,0 0 0,0 1 0,0-1 0,0 0 0,0 0 1,0 0-1,1 0 0,-1 0 0,0 0 0,1 0 0,-1 0 1,1-1-1,-1 1 0,1 0 0,-1-1 0,3 1 0,-2-1-71,-1 0-1,0 0 1,0 0-1,1-1 1,-1 1-1,0 0 1,0-1-1,0 1 1,0-1-1,0 1 1,0-1-1,0 0 1,0 1-1,0-1 1,0 0-1,0 0 1,0 1-1,0-1 1,0 0-1,0 0 1,-1 0-1,1 0 1,0 0-1,-1 0 1,1-2-1,18-43-3761,-3-18-2492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12214,'0'0'2129,"-92"145"832,61-95-1616,0-4-561,11 0-592,4-12-96,10-4-96,6-10 0,0-2-288,0-10-769,15 2-1456,16-10-1393,9 0-4321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7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12886,'10'31'907,"118"352"2020,-69-197-517,15 40-1648,-68-213-1281,-3-11-198,-6-22-24,-29-53-1144,19 47 907,-13-41-1,18 40 450,2 1-1,0-1 0,2 0 1,1 0-1,1-48 1,2 70 597,0 1 0,1-1 0,-1 1 0,1-1 0,0 1 1,1-1-1,-1 1 0,1-1 0,0 1 0,0 0 0,0 0 0,0 0 1,1 0-1,0 1 0,0-1 0,6-6 0,-4 6 189,1 0-1,0 0 1,0 0-1,0 1 1,1 0-1,-1 0 1,1 0-1,0 1 1,0 0 0,9-1-1,2 0 272,0 1 0,31 1 0,-36 1-490,-11 0-144,-1 0 1,0 0-1,0 0 0,0 0 0,0 0 0,1 0 0,-1 0 1,0 0-1,0 0 0,0 0 0,0 1 0,0-1 0,0 1 1,1-1-1,-1 1 0,0-1 0,0 1 0,0-1 1,-1 1-1,1 0 0,0 0 0,0-1 0,1 3 0,0 3-4216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8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11109,'0'0'208,"136"-40"-9572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8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1 491 64,'0'0'12905,"1"-4"-12727,16-35 650,-9 21-143,0-1-1,8-33 1,-10 18-434,-1-1 0,-1-48 1,-7-69-102,-3 98-91,11 68-7,1-1 1,1 0-1,1 0 1,-1 0-1,2-1 1,13 16-1,5 8 189,-18-24-241,63 97 530,-63-94-367,0 1 0,-2 0 0,0 1 0,0 0 0,3 19-1,-9-34-94,0 0 0,-1 1-1,1-1 1,-1 0 0,0 0-1,1 0 1,-1 0-1,0 1 1,0-1 0,-1 0-1,1 0 1,0 0 0,-1 1-1,-1 2 1,1-4-25,0 0 1,0 0 0,-1 0-1,1 0 1,0 0-1,-1 0 1,1-1 0,-1 1-1,1 0 1,-1-1-1,0 0 1,1 1-1,-1-1 1,1 0 0,-1 0-1,0 0 1,1 0-1,-1 0 1,-1 0 0,-2 0-20,-13 1-154,0-1 0,0-1 1,0 0-1,-27-6 1,41 6-37,1 0 0,-1 0 1,1 0-1,0 0 1,0 0-1,-1-1 0,1 1 1,0-1-1,0 0 1,0 0-1,1 0 1,-1 0-1,0-1 0,1 1 1,0-1-1,-1 1 1,1-1-1,0 0 0,0 0 1,1 0-1,-1 0 1,0 0-1,1-1 0,0 1 1,0 0-1,0-1 1,0 1-1,1 0 1,-1-1-1,1-6 0,0 9 39,0 0-1,1 0 1,-1 0-1,0-1 1,1 1-1,-1 0 1,1 0-1,0 0 1,-1 0 0,1 0-1,0 0 1,0 1-1,-1-1 1,1 0-1,0 0 1,0 0-1,0 1 1,0-1-1,0 1 1,0-1-1,0 0 1,0 1-1,0 0 1,0-1-1,1 1 1,-1 0-1,0-1 1,0 1-1,0 0 1,2 0-1,45-3-390,-36 2 328,24 0 515,0-3 1,46-9 0,-71 10-21,-1 1 0,0-2 0,0 1 0,0-1-1,0-1 1,-1 0 0,1 0 0,-1-1 0,-1 0 0,1 0 0,-1-1 0,11-12-1,-16 16-221,0-1 1,0 0-1,-1 1 0,1-1 0,-1 0 0,0-1 0,-1 1 0,1 0 0,-1-1 0,1 1 0,-1-1 0,-1 1 0,1-1 0,-1 1 0,1-1 0,-1 1 0,-1-1 0,1 0 0,0 1 0,-1-1 0,-2-5 0,1 5-70,0-1-1,0 1 0,-1 0 0,1 0 1,-1 1-1,0-1 0,-1 0 1,1 1-1,-1 0 0,0 0 0,0 0 1,0 0-1,-1 1 0,1-1 0,-1 1 1,-8-4-1,9 5-38,0 0 1,0 0-1,-1 1 1,1-1-1,-1 1 0,1 0 1,-1 1-1,1-1 1,-1 1-1,1 0 1,-1 0-1,-5 0 0,7 1 13,1 0 0,0-1 0,0 1 0,-1 0 0,1 0 0,0 0 0,0 0 0,0 0 0,0 0 0,0 1 0,0-1 0,1 1 0,-1-1-1,0 1 1,1 0 0,-1 0 0,1 0 0,0 0 0,0 0 0,-1 0 0,1 0 0,0 0 0,1 0 0,-1 0 0,-1 4 0,0 7 44,-1 0 1,2 1 0,-1-1 0,2 0-1,0 1 1,1-1 0,0 1 0,1-1-1,0 0 1,1 1 0,1-1 0,0-1-1,6 15 1,-6-18-19,0 0-1,1 0 1,0 0-1,1 0 1,0-1-1,0 0 1,1 0-1,0 0 1,0-1 0,1 0-1,-1-1 1,2 1-1,-1-2 1,1 1-1,0-1 1,0 0 0,0-1-1,10 3 1,-9-4-397,-1-1 0,1 0 0,0 0 0,0-1 0,0 0 0,0-1 0,0 0 0,0-1 0,-1 0 0,15-3 0,-15 1-1278,-1-2-1,1 1 1,0-1-1,10-8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9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1 585 5715,'0'0'7640,"7"-14"-7450,10-25-181,-1-1-1,-2 0 1,9-42 0,-13 15-382,1-77 0,0-1-640,-9 133 1306,2 10 1125,4 18 561,97 241-629,-82-211-903,1-1-1,2-2 0,48 62 0,-71-102-383,-1 0 0,0-1 0,1 1 0,-1-1 0,1 1 0,0-1 0,0 0 0,0 0 0,5 2-1,-7-4 104,-19 0-14,-4 0-759,-1-2 0,1 0 1,-1-2-1,1 0 0,0-1 0,-32-13 1,53 17 566,1 1-1,-1 0 1,0 0 0,0-1 0,0 1 0,0-1 0,1 1 0,-1-1 0,0 1 0,0-1 0,1 1-1,-1-1 1,0 0 0,1 1 0,-2-2 0,2 1-2,0 1-1,0 0 1,1-1 0,-1 1 0,0 0 0,0-1-1,0 1 1,0 0 0,0 0 0,1-1-1,-1 1 1,0 0 0,0 0 0,1 0-1,-1-1 1,0 1 0,0 0 0,1 0-1,-1 0 1,0 0 0,0-1 0,1 1-1,-1 0 1,0 0 0,1 0 0,-1 0-1,0 0 1,1 0 0,-1 0 0,35-5-2341,-28 5 2182,5-1 341,-1-1 1,1 1-1,-1-2 0,0 0 1,0 0-1,0-1 0,-1 0 1,1-1-1,-1 0 0,0 0 1,0-1-1,0-1 0,-1 0 1,0 0-1,-1-1 0,0 0 1,0 0-1,0-1 0,7-11 1,-5 5 51,-1-1 1,0 0-1,-1 0 1,-1-1-1,0 0 1,-2 0-1,0-1 1,0 0-1,-2 0 1,0 0-1,-1 0 1,-1-32-1,-8 73 1926,2 46-2060,4 111-1,2-161-29,0 0 1,1 0-1,2 0 0,-1 0 1,2-1-1,1 0 1,9 23-1,-13-37-90,0-1 1,0 1-1,0-1 1,0 0 0,1 1-1,4 4 1,-6-8-2,-1 1 1,1 0 0,-1-1-1,1 1 1,0-1 0,0 1-1,-1-1 1,1 1 0,0-1-1,0 0 1,-1 1 0,1-1-1,0 0 1,0 0 0,0 0-1,0 1 1,-1-1 0,1 0-1,0 0 1,0 0 0,0 0-1,0 0 1,0-1 0,-1 1-1,1 0 1,0 0 0,0 0-1,0-1 1,0 1 0,-1-1 0,1 1-1,0 0 1,-1-1 0,1 1-1,0-1 1,-1 1 0,2-2-1,2-3-392,-1 1 0,0-1-1,0 0 1,0 0 0,3-8-1,16-46-3255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9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12550,'3'20'208,"28"236"2740,-16 107 688,-15-361-3636,1 24 38,-2-15-23,0 1 0,2 0 1,-1 0-1,2-1 1,-1 1-1,2-1 0,0 1 1,6 17-1,-8-28-30,-1 0 0,0 0 0,1-1 0,-1 1 0,1 0 0,-1 0 0,1-1 0,-1 1 0,1-1-1,-1 1 1,1-1 0,0 1 0,-1-1 0,1 1 0,0-1 0,0 1 0,-1-1 0,1 0 0,0 1 0,0-1 0,-1 0-1,1 0 1,0 1 0,0-1 0,1 0 0,0 0-29,-1-1-1,0 1 0,0-1 1,0 1-1,1-1 0,-1 1 1,0-1-1,0 0 0,0 1 1,0-1-1,0 0 0,0 0 1,0 0-1,0 0 0,-1 0 1,1 0-1,0 0 0,1-1 1,8-16-626,0-1 0,-1 0 0,-1-1 0,-1 1 0,-1-2 0,0 1-1,-2 0 1,4-29 0,1-173-3352,-9 197 4526,-2 163 6637,3 134-4149,0-253-2800,2-1 0,-1 1 1,8 22-1,-9-35-136,1-1 0,0 0 0,0 1 0,0-1 0,1 0 0,-1 0 0,1 0 0,0 0 0,1-1 0,-1 1 0,1-1 0,0 0 0,0 0 0,8 6 0,-10-9-45,-1-1 0,0 1 0,0 0 1,1-1-1,-1 1 0,1-1 0,-1 0 1,0 1-1,1-1 0,-1 0 0,1 0 1,-1 0-1,1 0 0,-1 0 0,1 0 1,-1 0-1,1 0 0,-1-1 0,0 1 1,1 0-1,-1-1 0,1 0 0,-1 1 1,0-1-1,1 0 0,-1 1 0,0-1 1,0 0-1,0 0 0,0 0 1,0 0-1,0 0 0,0 0 0,0-1 1,0 1-1,0 0 0,0-2 0,4-5-53,0-1-1,-1 0 1,-1 0 0,5-13-1,-6 16 44,7-26-442,-2 0 1,0-1-1,2-49 1,-5-103-4084,-4 148 3241,-6 75 3686,0-5-2157,2 10 434,2 0-1,5 70 1,-1-95-609,0 0 0,2 0 0,0 0 0,1 0 0,0-1 0,2 1 1,0-2-1,17 31 0,-21-43-98,0 0-1,0 0 1,1 0 0,-1 0 0,1-1 0,0 1-1,0-1 1,6 4 0,-8-6-43,0 0 1,0 0 0,0 0-1,-1 0 1,1-1 0,0 1-1,0 0 1,0-1-1,0 0 1,0 1 0,0-1-1,0 0 1,0 0-1,0 0 1,0 0 0,0-1-1,0 1 1,0-1 0,0 1-1,0-1 1,0 1-1,0-1 1,-1 0 0,3-1-1,0-1-279,0-1 0,-1 1 0,1-1-1,-1 0 1,0 0 0,0 0 0,0 0 0,2-6-1,26-53-4329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0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5218,'0'17'2890,"0"-4"-2537,-1 3-18,1 0 0,1 0 1,0 0-1,1-1 1,0 1-1,1 0 0,7 19 1,-9-34-219,-1 0-1,1 0 1,-1 0 0,1 0 0,-1 0 0,1 0-1,0 0 1,-1 0 0,1 0 0,0 0 0,0 0-1,0 0 1,0 0 0,0-1 0,0 1 0,0 0-1,0-1 1,0 1 0,0-1 0,0 1 0,1-1-1,-1 1 1,0-1 0,0 0 0,2 1 0,-1-2-41,-1 1 1,1 0-1,-1-1 1,0 1 0,1-1-1,-1 0 1,0 1-1,1-1 1,-1 0 0,0 0-1,0 0 1,0 0-1,0 0 1,1 0 0,-2 0-1,1 0 1,0 0 0,0 0-1,0 0 1,0-1-1,0-2 1,6-9 31,-2-1 0,0 0 0,-1 0 0,0 0 0,-1-1 0,1-17 0,-2 5-527,-1 1 0,-4-45-1,3 63-49,-2 1-1,1 0 0,-5-13 1,6 18 322,-1-1 0,0 1 0,0 0 0,0 0 0,-1 0 0,1 0 1,0 0-1,-1 0 0,1 0 0,-1 0 0,0 1 0,0-1 0,1 1 0,-5-3 0,6 4 152,0 0 0,0 0 0,0 0 0,0-1 0,0 1-1,-1 0 1,1 0 0,0 0 0,0 0 0,0 0-1,0 0 1,-1 0 0,1 0 0,0 0 0,0 0-1,0 0 1,0 0 0,0 0 0,-1 0 0,1 0-1,0 0 1,0 0 0,0 1 0,0-1 0,-1 0-1,1 0 1,0 0 0,0 0 0,0 0 0,0 0-1,0 0 1,0 0 0,0 0 0,-1 1 0,1-1-1,0 0 1,0 0 0,0 0 0,0 0 0,0 0-1,0 1 1,0-1 0,0 0 0,0 0 0,0 0-1,0 0 1,0 0 0,0 1 0,0-1 0,0 0-1,0 0 1,0 0 0,0 0 0,0 1 0,-3 16 622,0 0 1,2 0 0,0 0 0,3 32-1,-1-2 234,-2 13 232,2 66 603,0-111-1631,1-1 1,1 1-1,0-1 0,0 1 1,2-1-1,7 18 1,-12-31-71,1 0 0,0 0 1,-1 0-1,1 0 0,0 1 1,-1-1-1,1 0 0,0-1 1,0 1-1,0 0 0,0 0 1,1 1-1,-1-2-2,-1 0-1,1 0 1,-1 0 0,1 0 0,-1 0-1,1 0 1,-1 0 0,1 0-1,-1 0 1,1 0 0,-1-1 0,1 1-1,-1 0 1,1 0 0,-1 0 0,0 0-1,1-1 1,-1 1 0,1 0-1,-1-1 1,0 1 0,1 0 0,-1-1-1,0 1 1,1 0 0,-1-1 0,0 1-1,1-1 1,-1 1 0,0-1 0,0 1-1,0 0 1,1-1 0,-1 1-1,0-1 1,0 1 0,0-1 0,0 0-1,6-16-91,0 1-1,-1-1 1,-1-1-1,2-19 1,4-79-272,-5 50-452,-4 51 553,0-2-207,1 1 1,5-21 0,-7 37 463,0-1 1,0 1-1,0-1 1,1 0-1,-1 1 1,0-1-1,0 0 1,0 1-1,1-1 1,-1 1-1,0-1 1,0 1-1,1-1 1,-1 0-1,1 1 1,-1-1-1,0 1 1,1 0-1,-1-1 1,1 1-1,-1-1 1,1 1-1,-1 0 1,1-1-1,-1 1 1,1 0-1,0-1 1,-1 1-1,2 0 1,-1 0 22,-1 1 1,1-1-1,0 1 0,0 0 1,-1-1-1,1 1 0,0 0 1,-1 0-1,1 0 0,0-1 1,-1 1-1,1 0 0,-1 0 1,0 0-1,1 0 0,-1 0 1,0 0-1,1 0 0,-1 0 1,0 1-1,3 9 167,42 132 2440,-38-127-2298,0 0-1,2 0 0,0-1 0,0 0 0,1 0 0,21 22 0,-18-25-192,-1 0-1,2 0 1,-1-2-1,28 17 1,-32-22-193,0-1 1,0 0 0,0 0 0,1-1-1,0 0 1,-1-1 0,1 0 0,0 0 0,16 0-1,-26-2 67,2 0-184,1 0-1,-1 0 0,0 0 0,0 0 0,1 0 0,-1-1 0,0 1 0,0-1 0,0 1 0,0-1 0,1 0 1,2-2-1,-2 1-344,-1-1 0,0 1 0,0-1 0,0 0 0,0 0 0,-1 0 0,1 0-1,1-6 1,-3 9 518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0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6115,'0'0'5971,"120"-6"-3506,-75 4-785,-10 0-591,-4 2-1089,-11 0-32,-11 0-368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3762,'0'0'11589,"85"-40"-24523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2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29 499 5250,'0'0'9093,"10"-14"-7738,-3-5-1023,0 0 0,-1-1 0,-1 0 1,-1 0-1,3-36 0,-5 22-311,-2 0 0,-6-57 1,3 71-58,-1 1 1,-1 0 0,0 0-1,-1 1 1,-1-1 0,-1 1-1,-12-20 1,18 36 96,3 7-50,-1 1 0,0-1-1,1 0 1,0 0-1,1 0 1,-1 0 0,1 0-1,0 0 1,4 7-1,27 41-89,-16-29 98,55 82 31,-29-46 107,-3 3 1,34 68 0,-72-126-114,0-2-25,-1 0 1,1 0-1,0 1 1,-1-1-1,0 0 1,0 1-1,0 0 1,0-1-1,-1 1 1,1-1-1,-1 1 1,0 0 0,-1 4-1,1-7 0,0-1-1,0 0 1,0 1-1,-1-1 1,1 0 0,0 1-1,0-1 1,-1 0-1,1 0 1,0 1-1,0-1 1,-1 0 0,1 0-1,0 1 1,-1-1-1,1 0 1,0 0-1,-1 0 1,1 0 0,-1 1-1,1-1 1,0 0-1,-1 0 1,1 0-1,-1 0 1,-20 3-36,0-2-1,-34 0 1,29-1-345,17-1 94,0 0 0,0 0 0,0 0 0,0-1 0,0-1 0,0 1 0,1-2 0,-1 1 0,1-1 0,0 0 0,-14-10 0,16 10-148,1 0 1,-1-1 0,1 1-1,0-1 1,0-1-1,1 1 1,-1-1 0,1 1-1,0-1 1,1-1-1,0 1 1,0 0-1,0-1 1,0 1 0,-2-13-1,5 18 362,-1-1 0,1 1 0,0 0-1,-1 0 1,1-1 0,0 1 0,0 0 0,0 0-1,0-1 1,0 1 0,0 0 0,0 0 0,1-1-1,-1 1 1,0 0 0,1 0 0,-1-1 0,1 1-1,-1 0 1,1 0 0,0 0 0,-1 0 0,1 0-1,0 0 1,0 0 0,0 0 0,0 0 0,0 0-1,0 0 1,0 1 0,1-2 0,3 1 52,-1 0 1,1 0-1,0 0 1,-1 0-1,1 1 1,0 0-1,6 0 1,-4 0 56,11 1 138,-1 1-1,1 1 1,24 6 0,-29-5-136,1 0-1,0-2 1,-1 0 0,1 0-1,0-1 1,0-1 0,16-1-1,-25-1-1,-1 1-1,1-1 1,-1 0-1,0 0 1,1 0-1,-1 0 1,0-1-1,0 1 1,-1-1-1,1 0 0,0 0 1,-1-1-1,0 1 1,0-1-1,4-6 1,1-2 36,0-1 0,0 1 0,8-25 0,-11 22-35,0 0 0,-1-1 0,-1 1 0,0-1 0,-1 0 0,-1 0 0,-1 1 0,0-1 0,-3-18 0,3 30-23,-1 0-1,0 0 1,0 0 0,-1 0 0,-2-6-1,3 8 36,1 1 0,-1 0 0,0 0 0,1-1 0,-1 1 0,0 0 0,0 0 0,0 0 0,0 0 0,0 0 0,0 0 0,0 1 0,0-1 0,0 0 0,-1 0 0,1 1-1,0-1 1,0 1 0,-3-1 0,4 1-26,0 0 1,-1 0-1,1 0 0,0 0 0,0 0 1,0 0-1,-1 0 0,1 0 0,0 0 0,0 0 1,0 0-1,-1 0 0,1 0 0,0 0 0,0 0 1,0 1-1,-1-1 0,1 0 0,0 0 1,0 0-1,0 0 0,0 0 0,0 1 0,-1-1 1,1 0-1,0 0 0,0 0 0,0 0 0,0 1 1,0-1-1,0 0 0,0 0 0,0 0 0,0 1 1,0-1-1,0 0 0,0 0 0,0 1 1,0-1-1,0 0 0,0 0 0,0 0 0,0 1 1,0-1-1,-3 24 450,0 0 0,2 0-1,3 31 1,-1-18-167,1 6-50,2 0 1,3-1 0,1 0 0,21 67 0,-27-102-277,10 24 22,-12-29-15,1-1-1,-1 0 1,1 0-1,-1 0 0,1 0 1,0 0-1,-1 0 0,1 0 1,0 0-1,0 0 1,0 0-1,0 0 0,0 0 1,0 0-1,0-1 0,0 1 1,0-1-1,0 1 0,2 0 1,-2-1-9,0 0 0,0 0 0,0-1 0,0 1 0,0 0 0,0-1 0,-1 1 0,1-1 0,0 1 0,0-1 0,0 0-1,-1 1 1,1-1 0,0 1 0,-1-1 0,1 0 0,0 0 0,-1 0 0,1 1 0,-1-1 0,1 0 0,-1 0 0,0 0 0,1 0 0,-1 0 0,0 0 0,0 0 0,1 0 0,-1-1 0,1-2-5,11-33-262,-2 1-1,-1-2 1,6-65-1,-5-115-6050,-9 274 7677,3 0-1,3-1 1,2 0 0,2 0-1,23 66 1,-24-100-868,-3-14-272,-7-7-208,1 0-1,-1 0 1,0 0-1,0 0 1,1 0 0,-1 0-1,0 0 1,0 0-1,0 0 1,1 0-1,-1 0 1,0-1 0,0 1-1,1 0 1,-1 0-1,0 0 1,0 0 0,0 0-1,1-1 1,-1 1-1,0 0 1,0 0-1,0 0 1,0-1 0,0 1-1,1 0 1,-1 0-1,0-1 1,0 1 0,0 0-1,0 0 1,0-1-1,0 1 1,0 0-1,0 0 1,0-1 0,12-46 125,7-53 0,6-28-971,-20 109 414,0 1 0,2-1 0,0 1 0,15-25 0,-21 40 395,1 0 0,0 1 0,0-1 0,0 1 0,1 0 0,-1-1 0,4-2 0,-5 5 30,0-1 1,-1 1-1,1-1 0,-1 1 0,1 0 1,0-1-1,-1 1 0,1 0 1,0 0-1,-1 0 0,1-1 0,0 1 1,0 0-1,-1 0 0,1 0 1,0 0-1,-1 0 0,1 0 1,0 0-1,0 1 0,-1-1 0,1 0 1,0 0-1,-1 1 0,1-1 1,0 0-1,-1 0 0,1 1 1,0-1-1,-1 1 0,1-1 0,-1 1 1,1-1-1,-1 1 0,1-1 1,-1 1-1,1-1 0,-1 1 0,0 0 1,1-1-1,-1 1 0,1 0 1,3 10 196,1 1 0,-2-1 0,4 17 0,2 5 392,-1-6-208,2 0 1,0-1 0,2 0-1,1-1 1,1 0-1,32 42 1,-37-56-566,0 0 0,1 0-1,1-1 1,-1-1 0,1 0 0,1 0-1,0-1 1,0 0 0,1-1 0,0 0-1,0-1 1,1-1 0,-1 0 0,1-1-1,18 3 1,11-4-6577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3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1 605 5539,'0'0'5258,"16"-15"-3935,-4 4-1058,-1 2-122,-1 0 0,-1 0 0,0-1 0,0 0 0,-1-1 0,0 0 0,-1 0 0,0 0-1,8-23 1,-5 4 157,-3-2 0,0 1 0,-2-1 0,-1 0 0,-2 0 0,-3-62 0,1 84-247,0 1 0,-1-1-1,0 0 1,0 0 0,-1 0 0,0 1 0,-1-1 0,0 1-1,-1-1 1,0 1 0,0 0 0,-1 1 0,0-1-1,-10-12 1,13 19 14,0 0-1,0 0 0,0 1 0,0-1 1,0 1-1,-1-1 0,1 1 0,-5-2 1,6 3-30,0 0 0,0-1 1,1 1-1,-1 0 1,0 0-1,0 0 0,0 0 1,0 0-1,0 0 1,1 0-1,-1 0 0,0 0 1,0 0-1,0 0 1,0 0-1,0 1 0,1-1 1,-1 0-1,0 1 0,0-1 1,1 0-1,-1 1 1,0-1-1,0 1 0,1 0 1,-1-1-1,0 1 1,1-1-1,-1 1 0,1 0 1,-1-1-1,0 2 0,-3 9-10,0 1-1,1-1 0,0 1 0,1-1 1,0 1-1,0 22 0,0-20-17,-4 421-231,6-413 233,10 130 15,-7-130-46,1 0-1,1-1 0,1 1 0,14 34 0,-18-53-73,0 1-1,0-1 1,0 1-1,0-1 1,1 0-1,-1 0 0,1 0 1,5 5-1,-7-8-42,0 1 0,-1 0 0,1-1 0,0 1 0,0-1 0,0 0 0,0 1 0,0-1 0,0 1 0,0-1 0,0 0 0,0 0-1,0 0 1,0 0 0,0 1 0,0-1 0,0-1 0,0 1 0,0 0 0,0 0 0,0 0 0,0 0 0,0-1 0,0 1 0,0 0 0,0-1 0,0 1 0,0-1 0,0 1-1,-1-1 1,1 0 0,0 1 0,0-1 0,0 0 0,-1 1 0,1-1 0,0 0 0,-1 0 0,1-1 0,15-31-4671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15303,'0'0'5346,"-16"6"-5634,16 6-1056,0-4-3362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3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130 171 6947,'0'0'2751,"-9"-22"-1260,-27-65-325,34 82-1079,-20-37 941,22 41-883,-1 0 1,1 0-1,-1 0 0,0 0 0,0 0 1,1 0-1,-1 0 0,0 0 1,0 1-1,0-1 0,0 0 0,0 1 1,0-1-1,0 1 0,0-1 1,0 1-1,0-1 0,0 1 0,-1 0 1,1 0-1,-2-1 0,2 1-93,1 0-1,-1 1 1,1-1-1,-1 0 0,1 0 1,-1 0-1,1 1 1,-1-1-1,1 0 0,-1 1 1,1-1-1,-1 0 1,1 1-1,-1-1 1,1 1-1,0-1 0,-1 1 1,1-1-1,0 1 1,-1-1-1,1 1 0,0-1 1,0 1-1,-1-1 1,1 1-1,0 0 1,0-1-1,0 1 0,0-1 1,0 1-1,0 0 1,-1 2 58,-6 26-50,1 0 0,1 0 0,-2 37 0,5 93-232,3-101 146,-2-42 11,2 25-58,-1-38 60,1-1 0,-1 0 0,1 0-1,-1 1 1,1-1 0,0 0 0,0 0 0,0 0 0,0 0 0,0 0 0,0 0-1,0 0 1,1 0 0,1 2 0,-2-4-23,-1 1-1,1-1 1,-1 1-1,1-1 1,-1 1 0,1-1-1,0 0 1,-1 1-1,1-1 1,0 0 0,-1 0-1,1 1 1,0-1 0,0 0-1,-1 0 1,1 0-1,0 0 1,0 0 0,-1 0-1,1 0 1,0 0-1,0 0 1,-1 0 0,1 0-1,0-1 1,-1 1-1,2-1 1,0 1-26,-1-2 0,1 1 0,-1 0 0,1 0 0,-1 0-1,0-1 1,0 1 0,1 0 0,-1-1 0,1-2 0,7-13-425,0-1-1,-2 1 1,0-1 0,-1 0 0,-1-1 0,-1 0-1,3-24 1,-2-16-736,-2-61 0,-3 111 1180,1 4 12,-1 0 1,0 0-1,0 0 1,-1 1 0,1-1-1,-1 0 1,0 0 0,0 0-1,-4-7 1,5 12 26,0 0 0,0 0 0,0 0 1,0 0-1,0 0 0,0 1 0,0-1 0,0 0 0,0 0 1,0 0-1,0 0 0,0 0 0,0 0 0,-1 0 1,1 0-1,0 0 0,0 0 0,0 0 0,0 0 1,0 1-1,0-1 0,0 0 0,0 0 0,0 0 0,-1 0 1,1 0-1,0 0 0,0 0 0,0 0 0,0 0 1,0 0-1,0 0 0,0 0 0,0 0 0,-1 0 1,1 0-1,0 0 0,0 0 0,0 0 0,0 0 0,0-1 1,0 1-1,0 0 0,0 0 0,-1 0 0,1 0 1,0 0-1,0 0 0,0 0 0,0 0 0,0 0 1,0 0-1,0 0 0,0 0 0,0-1 0,0 1 0,0 0 1,-1 14 24,1-14-21,-1 47 680,0-18-196,1 0 0,1 0 0,7 38-1,-7-59-543,1 0-1,0 0 0,1 0 0,0 0 0,0 0 1,1-1-1,0 1 0,0-1 0,1 0 0,0 0 1,0-1-1,0 1 0,1-1 0,0 0 0,0-1 1,10 7-1,-11-9-231,-1 0 0,0-1 1,1 1-1,0-1 0,8 2 1,22-1-2276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3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8 411 4322,'0'0'8812,"11"-1"-8097,-7 0-629,0 1 0,0-1 0,0 0 0,0 0 0,0 0 0,-1 0 0,1-1 0,0 0 0,-1 0 0,1 0 0,-1 0 0,1 0 1,-1-1-1,0 1 0,0-1 0,0 0 0,0 0 0,0 0 0,-1 0 0,0-1 0,1 1 0,-1-1 0,2-4 0,5-13 98,0-1 0,-1 0 0,-2 0 0,0 0 0,-1-1 0,-2 0 1,0 0-1,0-34 0,-3 49-84,-1 0 0,1 0 1,-2 0-1,1 0 1,-1 0-1,0 0 0,-3-8 1,3 13-71,1 1 0,0-1 1,-1 0-1,1 0 0,-1 1 1,0-1-1,0 1 1,0 0-1,0-1 0,0 1 1,0 0-1,-1 0 0,1 0 1,-1 1-1,1-1 1,-1 1-1,0-1 0,0 1 1,0 0-1,-5-2 0,7 3-16,0 0 0,0 0-1,0 0 1,0 0-1,0 0 1,0 0 0,1 0-1,-1 0 1,0 0-1,0 0 1,0 0 0,0 0-1,0 1 1,0-1 0,0 0-1,1 1 1,-1-1-1,0 0 1,0 1 0,0-1-1,1 1 1,-1 0-1,-1 0 1,0 2 39,1-1-1,-1 1 1,0 0-1,1 0 1,0 0-1,0 0 1,-1 3-1,-9 32-70,1 0-1,-7 77 1,4 86-23,11 212-602,3-406 570,-1 0 1,1 1-1,0-1 0,1 0 0,2 9 0,-3-14-38,-1-1 0,1 1 1,0 0-1,0-1 0,-1 1 0,1-1 0,0 0 1,1 1-1,-1-1 0,0 0 0,0 0 1,1 0-1,-1 1 0,0-1 0,1-1 1,-1 1-1,1 0 0,-1 0 0,1 0 0,0-1 1,-1 1-1,1-1 0,0 1 0,-1-1 1,1 0-1,2 0 0,-2 1-56,-1-1 1,0 0-1,0 0 0,0-1 0,1 1 1,-1 0-1,0 0 0,0 0 0,0-1 1,1 1-1,-1-1 0,0 1 0,0-1 1,0 1-1,0-1 0,0 0 1,0 1-1,0-1 0,1-1 0,2-4-613,0 0 1,0 0-1,0 0 0,3-8 0,-7 13 747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4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15 281 4210,'0'0'10589,"2"14"-9573,10 42-549,-12-56-461,0 1 0,0-1 0,0 0 0,0 0 0,0 1-1,0-1 1,1 0 0,-1 0 0,0 0 0,0 1 0,0-1 0,0 0 0,0 0 0,0 0-1,1 1 1,-1-1 0,0 0 0,0 0 0,0 0 0,1 0 0,-1 0 0,0 0-1,0 1 1,1-1 0,-1 0 0,0 0 0,0 0 0,0 0 0,1 0 0,-1 0 0,0 0-1,0 0 1,1 0 0,-1 0 0,0 0 0,0 0 0,1 0 0,-1 0 0,0 0 0,1 0-1,9-10 164,6-19 42,-15 27-197,5-12 40,-1 0-1,0-1 1,0 0 0,-2 0-1,0 0 1,-1-1 0,0 1-1,-1-25 1,-1 30-81,0 1 0,-1-1 1,0 0-1,-1 1 0,0-1 1,0 1-1,-1 0 0,0-1 1,-1 1-1,0 0 0,-1 1 1,1-1-1,-1 1 0,-10-11 1,15 18 35,0 1 0,0-1 0,-1 1 0,1 0 0,0-1 0,0 1 0,-1-1 0,1 1 0,0 0 0,-1-1 0,1 1 0,0 0 0,-1 0 0,1-1 0,0 1 0,-1 0 0,1 0 0,-1-1 0,1 1 0,-1 0 0,1 0 0,0 0 0,-1 0 0,1 0 0,-1 0 0,1 0 0,-1 0 0,1 0 1,-1 0-1,1 0 0,-1 0 0,1 0 0,-1 0 0,1 0 0,0 0 0,-1 0 0,1 1 0,-1-1 0,1 0 0,-1 0 0,1 0 0,0 1 0,-1-1 0,1 0 0,0 1 0,-1-1 0,1 0 0,0 1 0,-1-1 0,1 0 0,0 2 0,-8 25 648,7-21-615,-6 43 32,-3 87 1,12 54-74,-1-181 7,0 22-9,10 58 0,-9-78 85,1 1 1,0-1-1,0-1 1,2 1-1,-1 0 0,1-1 1,1 0-1,8 13 0,-13-21-77,0-1 0,1 1 1,-1-1-1,1 1 0,-1-1 0,1 1 0,-1-1 0,1 0 0,0 0 0,-1 0 0,1 0 0,0 0 0,0 0 0,0 0 0,0-1 0,0 1 0,0-1 0,0 1 0,0-1 0,0 0 0,0 1 0,0-1 1,0-1-1,0 1 0,0 0 0,0 0 0,0-1 0,2 0 0,-1 0-42,0 0 0,0-1 0,-1 1-1,1-1 1,0 0 0,-1 0 0,1 0 0,-1 0 0,0 0 0,1-1 0,-1 1 0,0-1 0,-1 1 0,1-1-1,0 0 1,2-5 0,2-10-156,0 0 0,-1 0-1,-1-1 1,0 1 0,0-26 0,-2-97-2339,-2 86 1106,1 23 497,0 21 623,-1-1 0,0 1 1,-3-19-1,41 164 3324,15 63-45,-34-120-1409,-19-76-1251,0-10 303,0-139-2037,0-77-6342,0 183 5846,1 10 1528,0 32 392,-1-1 0,0 1 0,0-1 0,0 1 0,0-1 0,1 1 0,-1 0 0,0-1 0,0 1 0,1-1 0,-1 1 0,0 0 0,1-1 0,-1 1 0,0 0 0,1 0 0,-1-1 0,1 1 0,-1 0 0,0 0 0,1 0 0,-1-1 0,1 1 0,-1 0 0,1 0 0,-1 0-1,0 0 1,1 0 0,-1 0 0,1 0 0,-1 0 0,1 0 0,-1 0 0,1 0 0,-1 0 0,1 0 0,-1 0 0,0 0 0,1 1 0,-1-1 0,1 0 0,-1 0 0,1 0 0,-1 1 0,0-1 0,1 0 0,-1 1 0,0-1 0,1 0 0,-1 1 0,0-1 0,1 0 0,-1 1 0,0-1 0,0 1 0,0-1 0,1 0 0,-1 1 0,0-1 0,0 1 0,6 12 444,-2 0 0,1 0 0,4 24-1,-3-12 388,39 135 2521,-34-128-3097,2 0 0,30 55 0,-40-82-273,18 25 176,-20-28-190,-1-1 1,1 0 0,0 0-1,0 0 1,0 0-1,0 0 1,0-1-1,0 1 1,1 0 0,-1 0-1,0-1 1,0 1-1,1 0 1,-1-1-1,0 0 1,0 1-1,1-1 1,-1 0 0,1 1-1,-1-1 1,3 0-1,-4 0-28,1 0-1,-1-1 1,1 1 0,-1 0-1,1 0 1,-1-1 0,1 1-1,-1 0 1,1-1-1,-1 1 1,0 0 0,1-1-1,-1 1 1,1 0-1,-1-1 1,0 1 0,1-1-1,-1 1 1,0-1 0,0 1-1,1-1 1,-1 1-1,0-1 1,0 0 0,5-16-1319,0 0 0,-2 0 0,4-33 0,0-27-3132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4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8132,'0'0'3553,"0"126"-2464,6-18 688,17 21-721,1 5-736,-1 2 897,-3-3 63,-3-13-175,-1-14-929,-3-24-80,1-23-192,-5-31 16,0-20-944,2-8-1025,0-40-2385,7-25 784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5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11333,'0'0'1745,"-11"156"-1121,11-64 977,0 1-128,0-9-33,4-10-943,12-12-497,2-12 304,-5-18-304,3-16-657,-1-16-639,3-18-2674,4-32-2497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5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7 283 10453,'0'0'3327,"-1"17"-2812,-2 6-493,2-18-11,0 0 0,1-1 0,-1 1 1,1 0-1,1 7 0,-1-12-9,0 0 1,1 0-1,-1 0 0,0 0 0,0 0 1,1 0-1,-1 0 0,0 0 1,0 0-1,1 0 0,-1 0 0,0 0 1,0 0-1,1 0 0,-1 0 1,0 0-1,0 0 0,0 0 0,1-1 1,-1 1-1,0 0 0,0 0 1,0 0-1,1 0 0,-1-1 0,0 1 1,0 0-1,0 0 0,0 0 1,0-1-1,1 1 0,-1 0 0,0 0 1,0 0-1,0-1 0,0 1 0,0 0 1,0 0-1,0-1 0,0 1 1,0 0-1,17-34 167,1-8 480,-1-2 0,-3 0 0,-1 0-1,-3-1 1,6-55 0,-17 175 2205,-3-23-2916,-26 543-297,28-532 288,1-35 38,1-1 0,1 1 0,5 32 0,-6-58-1,0 0 0,1 1 0,0-1 0,-1 0 0,1 0 0,0 0 0,0-1 1,0 1-1,0 0 0,0 0 0,1 0 0,-1-1 0,0 1 0,1-1 0,2 3 0,-3-3-42,0-1-1,0 1 1,0-1 0,0 0 0,0 0-1,0 0 1,0 1 0,0-1 0,0 0-1,0 0 1,0 0 0,0 0 0,0 0 0,0-1-1,0 1 1,0 0 0,0 0 0,0-1-1,0 1 1,0-1 0,0 1 0,0-1-1,-1 1 1,1-1 0,0 1 0,0-1-1,0 0 1,-1 1 0,1-1 0,0 0-1,-1 0 1,1 1 0,-1-1 0,1 0-1,-1 0 1,1-1 0,4-6-628,0 0-1,-1 0 1,4-12 0,14-46-3274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5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1 277 16,'0'0'11747,"16"-3"-10195,-6 1-1227,-3 0-43,0 1 1,0-1-1,1 0 1,12-6 0,-17 6-191,0 0 0,-1 0 0,1 0 0,0 0 0,-1 0 0,1 0 0,-1-1 0,1 1 1,-1-1-1,0 0 0,0 1 0,0-1 0,-1 0 0,1 0 0,-1 0 0,2-6 0,2-6 105,-1 0 1,-1-1-1,0 1 0,-1-1 0,-1 1 0,0-1 0,-1 0 1,-1 1-1,-3-18 0,4 30-161,-1 1 0,0-1 0,0 1 0,0 0 0,-1-1 0,1 1-1,-1 0 1,1 0 0,-1 0 0,0 0 0,1 0 0,-1 0 0,-4-2 0,5 3-27,0 1-1,1-1 1,-1 1-1,0 0 1,1-1-1,-1 1 1,0 0-1,0 0 1,1 0-1,-1 0 1,0-1-1,0 1 1,0 0-1,1 0 1,-1 0-1,0 1 1,0-1-1,1 0 1,-1 0-1,-1 1 1,1-1-4,0 1 1,-1 0-1,1 0 0,0 0 1,0 0-1,0 0 1,0 0-1,1 0 0,-1 0 1,0 0-1,0 1 1,1-1-1,-1 0 0,0 0 1,0 3-1,-7 20-3,2-1 0,0 1 0,-2 29 1,-3 79-76,8 232 430,3-314-258,6 90 78,-4-122-175,1 1-1,1 0 0,1-1 0,1 0 0,9 22 0,-14-37-6,1 1 0,0 0 0,0-1 0,0 1 0,1-1 0,-1 1 0,1-1 0,0 0 0,0 0 0,0-1 0,0 1 0,0 0 0,1-1 0,4 3 0,-6-4 2,1 0 0,-1-1 0,1 1 1,-1-1-1,1 1 0,-1-1 0,1 0 0,-1 0 0,1 0 1,-1 0-1,1 0 0,-1-1 0,1 1 0,-1-1 0,0 0 0,1 0 1,-1 1-1,0-1 0,1-1 0,-1 1 0,0 0 0,0-1 1,0 1-1,0-1 0,2-1 0,6-7 2,0-1 0,0 0 0,-1 0-1,-1 0 1,13-22 0,28-70-173,-41 84 39,-2 1 0,0-1 0,-1 0 0,-1-1 0,-1 1 0,0-1 0,-2 0 0,0 1 0,-2-27 0,0 40-8,0 0 1,0 0 0,-1-1-1,1 1 1,-1 0-1,0 0 1,-1 0 0,-5-9-1,7 13 91,-1-1-1,0 1 1,0 0-1,0 0 1,0 0-1,0 0 1,0 0 0,0 1-1,-1-1 1,1 0-1,-1 1 1,1 0-1,-1 0 1,0 0-1,1 0 1,-1 0-1,0 0 1,0 1-1,0-1 1,1 1-1,-4 0 1,4-1 54,0 1 1,0 0-1,0 1 1,0-1-1,0 0 1,0 1-1,0-1 0,0 1 1,0-1-1,0 1 1,0 0-1,0 0 1,1 0-1,-1 0 1,0 0-1,1 1 0,-1-1 1,1 0-1,-3 3 1,-1 2 71,1 0 1,1 0-1,-1 1 1,-3 9 0,6-15-70,-11 30 336,1 1 0,1 0 0,2 1 1,1 0-1,2 0 0,1 0 0,2 1 0,2 38 1,0-61-267,0 0 0,2 0 0,-1 0 0,1-1 1,1 1-1,0 0 0,0-1 0,1 0 1,6 11-1,-6-14-57,1 0-1,0 0 1,0 0 0,0 0-1,1-1 1,0 1-1,0-2 1,1 1 0,0-1-1,0 0 1,0 0 0,9 4-1,-9-6-26,0 0 0,0 0 0,1-1-1,-1 0 1,1 0 0,-1 0 0,1-1 0,0-1-1,14 1 1,-18-1-77,1-1-1,-1 1 0,0-1 0,0 0 1,1 0-1,-1 0 0,0-1 1,0 1-1,0-1 0,-1 0 0,1 0 1,0-1-1,-1 1 0,1-1 1,-1 1-1,0-1 0,0 0 1,5-7-1,-3 3-436,-1 0 1,0-1-1,0 1 1,-1-1 0,3-10-1,8-50-4847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6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14375,'0'0'3825,"-11"18"-16550</inkml:trace>
  <inkml:trace contextRef="#ctx0" brushRef="#br0" timeOffset="1">1 328 8788,'0'0'4354,"156"-13"-3314,-87 11-383,0 0-657,-5 0-3122,-12 0-4433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6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10261,'0'0'9940,"24"-2"-9940,-10-8-272,6-12-896,0-8-3058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7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41 7171,'0'0'12024,"-7"5"-11722,4-4-302,1 0 0,0 0-1,0 0 1,1 0 0,-1 1 0,0-1 0,0 0 0,0 1 0,1 0-1,-1-1 1,1 1 0,0 0 0,-1 0 0,1 0 0,0 0 0,0 0-1,0 0 1,0 0 0,0 0 0,1 0 0,-1 1 0,1-1 0,-1 0-1,1 0 1,0 1 0,0-1 0,0 0 0,0 0 0,0 1 0,0-1-1,1 0 1,-1 0 0,1 1 0,0-1 0,0 0 0,1 3 0,5 13-53,1-1 1,1-1-1,0 1 1,1-1-1,1-1 1,1 0 0,0-1-1,24 23 1,-27-29-19,1 0-1,-1-1 1,1-1 0,1 0-1,-1 0 1,19 7 0,-22-11 7,0 0 1,1 0-1,-1 0 0,1-1 1,0 0-1,-1 0 1,1-1-1,0 0 1,0-1-1,15-2 0,-18 1 69,0 0-1,0 0 0,0 0 0,0-1 0,0 1 0,-1-1 0,1 0 0,-1-1 0,1 1 0,-1-1 1,0 0-1,-1 0 0,1 0 0,-1-1 0,0 1 0,0-1 0,0 0 0,0 0 0,-1 0 0,3-8 1,0-1 29,-1 0 1,0 0 0,-1-1 0,0 1 0,-1-1 0,0-22 0,-2 32-12,-1 0 0,1-1-1,-1 1 1,0-1 0,0 1-1,0-1 1,-1 1 0,0 0-1,0 0 1,0 0 0,-1 0-1,1 0 1,-1 1 0,-1-1-1,-3-5 1,2 6-15,0-1-1,-1 1 1,1-1-1,-1 1 1,1 1-1,-1-1 1,0 1 0,-1 0-1,1 1 1,0-1-1,-13-2 1,13 4 1,1-1-1,-1 1 1,1 1-1,-1-1 1,0 1 0,0 0-1,1 0 1,-1 0 0,0 1-1,1 0 1,-9 2 0,9-1-9,1 1 1,-1-1-1,0 1 0,1 0 1,0 0-1,0 0 1,0 1-1,0-1 1,1 1-1,-1 0 0,1 0 1,-6 9-1,-7 14 28,1 1-1,2 0 0,0 1 1,2 1-1,1-1 1,1 2-1,-7 50 0,6-3 139,1 151-1,10-194-58,0 1 0,10 44 0,-8-65-107,0 0 0,2-1 0,0 0 1,0 1-1,1-2 0,1 1 0,16 23 1,-19-32-11,0 0 0,0 0 0,1 0 0,0 0 1,0-1-1,0 1 0,0-2 0,1 1 0,0 0 0,0-1 1,0 0-1,0 0 0,8 2 0,-10-4-1,1 0 0,-1 0-1,0-1 1,1 1 0,-1-1 0,0 0 0,1 0-1,-1-1 1,0 1 0,1-1 0,-1 0 0,0 0-1,1 0 1,-1-1 0,0 1 0,0-1 0,0 0-1,-1 0 1,1-1 0,0 1 0,4-5-1,1-2-32,0-1-1,-1 1 0,0-1 0,0-1 1,-1 0-1,-1 0 0,0 0 0,0-1 1,5-18-1,-3 7-219,-2 0-1,-1 0 1,0-1 0,1-31 0,-5 47 103,-1 0 1,0 0 0,0 0-1,-1 0 1,0 0 0,0 0 0,-1 1-1,0-1 1,-1 0 0,1 1-1,-1-1 1,-1 1 0,1 0-1,-1 0 1,-1 0 0,1 1-1,-1-1 1,0 1 0,0 0 0,-1 0-1,0 1 1,-11-8 0,10 7 9,0 1 0,-1 0 1,1 0-1,-1 1 1,0 0-1,-1 1 1,1-1-1,-1 2 1,1-1-1,-1 1 0,0 0 1,0 1-1,0 0 1,0 1-1,-13 0 1,19 1 190,1-1 0,-1 1 0,0 0 0,0 1 0,1-1 0,-1 0 0,1 1 1,-1-1-1,1 1 0,0 0 0,-1 0 0,1 0 0,0 0 0,0 0 1,0 0-1,1 1 0,-1-1 0,0 0 0,1 1 0,0 0 0,0-1 1,-1 1-1,0 4 0,1-4-36,0 1-1,0-1 1,1 0 0,-1 1 0,1-1 0,-1 1-1,1-1 1,0 0 0,1 1 0,-1-1 0,1 1-1,-1-1 1,1 0 0,0 0 0,0 1 0,0-1-1,1 0 1,-1 0 0,1 0 0,2 4 0,-1-4-279,1 0 0,-1 0 0,1 0 1,0 0-1,0-1 0,0 1 0,0-1 0,0 0 1,1 0-1,-1-1 0,1 1 0,5 0 0,24 2-4244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4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36 288 11509,'0'0'3135,"21"-10"-2956,7-3-158,3-2-23,0 0 1,32-23-1,-52 31-42,0-1 1,-1 0-1,0-1 0,0 0 1,-1-1-1,0 0 1,0 0-1,-1-1 1,-1 0-1,1-1 0,-2 1 1,0-1-1,0-1 1,6-22-1,-12 34 60,1 0 0,-1 1 0,0-1-1,0 0 1,0 0 0,0 0 0,0 0 0,0 0-1,0 0 1,0 0 0,0 0 0,0 0 0,0 0-1,-1 0 1,1 0 0,-1-1 0,1 2 7,0-1 0,-1 1 0,1 0 0,-1-1 0,1 1 0,0 0 0,-1 0 1,1 0-1,-1-1 0,1 1 0,0 0 0,-1 0 0,1 0 0,-1 0 0,1 0 0,-1 0 0,1 0 1,-1 0-1,1 0 0,0 0 0,-1 0 0,1 0 0,-2 0 0,-2 1 36,0 1-1,0-1 1,0 1-1,0 0 1,-7 5-1,-8 6-36,2 0 0,-1 2 0,2 0 0,-26 30 0,11-6 310,-29 46 0,56-79-268,-18 27 461,-18 40 1,34-62-419,2 1 0,0-1 1,0 0-1,1 1 0,0 0 1,1 0-1,0 0 0,0 13 1,2-24-97,0 0 1,0-1-1,0 1 1,0 0-1,1 0 1,-1-1-1,0 1 1,0 0 0,0-1-1,1 1 1,-1 0-1,0-1 1,0 1-1,1 0 1,-1-1-1,1 1 1,-1 0-1,1-1 1,-1 1-1,1-1 1,-1 1 0,1-1-1,-1 1 1,1-1-1,0 0 1,-1 1-1,1-1 1,0 0-1,-1 1 1,2-1-1,24 2 255,-16-3-188,1 1-72,1-2 0,-1 1 0,1-2 0,-1 0 0,0 0 0,0-1 0,0 0 0,-1-1 0,0 0 0,1 0 0,-2-1-1,1-1 1,9-8 0,13-12-367,-2-1 0,35-42 0,31-48-1413,50-54-2049,-181 206 5393,2 2 1,-44 61-1,66-80-1480,0 0 0,1 1 1,1 0-1,1 0 0,1 1 0,0 0 0,1 1 1,1-1-1,-4 32 0,9-49-73,-1 7 55,0 0 0,1 0 0,0 0 0,1 0 0,1 10 0,-2-17-60,1 0 1,-1 0 0,1 0 0,0 0 0,-1 0 0,1-1 0,0 1-1,0 0 1,1-1 0,-1 1 0,0 0 0,0-1 0,1 1-1,-1-1 1,1 0 0,-1 0 0,1 1 0,0-1 0,-1 0 0,1 0-1,0 0 1,0-1 0,0 1 0,0 0 0,-1-1 0,1 1-1,3-1 1,14 3 84,0-2 0,-1-1-1,1 0 1,-1-1 0,1-1 0,-1-1-1,1-1 1,-1 0 0,0-2-1,24-9 1,-4-2-211,-1-1-1,0-3 0,54-38 1,-28 9-398,81-83 0,-33 28-470,-112 118 1571,-5 10-438,-2-1 0,0 0 0,-18 32 0,4-10 416,12-21-313,-2 0-1,0-1 0,-1-1 1,-1 0-1,-18 20 0,24-32-160,-1-1 0,0 1-1,0-2 1,-1 1-1,0-1 1,0-1 0,0 0-1,-1 0 1,0-1 0,0 0-1,-1-1 1,-20 4-1,14-4-615,0-2-1,0 0 0,-19 0 0,29-2-90,-1-1-1,0 0 0,1 0 0,-1-1 1,1 0-1,-1 0 0,1-1 1,-13-5-1,-26-25-8283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7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0 16568,'0'0'1872,"-113"168"-1663,70-93-113,14-5-96,11-14-353,14-12-351,4-12-2081,0-14-3474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39 329 11957,'0'0'2327,"1"-11"-2100,6-31 258,1-1-199,2-65-1,-8 82-260,-1 19 33,-1 1 0,1-1 1,-1 1-1,0-1 1,-1 0-1,0 1 0,0-1 1,0 1-1,-4-12 0,5 17-4,-1 1 0,1-1 0,-1 0 0,1 1 0,0-1 0,-1 1 0,1-1 0,-1 1 0,1-1 0,-1 1 0,0-1 0,1 1 0,-1 0 0,1-1 0,-1 1 0,0 0 0,1-1 0,-1 1 0,0 0 0,1 0 0,-1-1 0,0 1 0,0 0 0,1 0 0,-1 0 0,0 0 0,-1 0 0,1 1 39,0-1 0,0 0-1,0 1 1,0-1 0,0 1 0,1-1 0,-1 1 0,0 0 0,0-1 0,0 1 0,0 0 0,1 0 0,-1 0 0,0-1 0,1 1 0,-1 0 0,0 0-1,1 0 1,-1 0 0,0 2 0,-4 12-7,1 0-1,0 1 0,1-1 0,0 1 1,0 16-1,1 86 145,2-88 2,0 11-184,2-1 0,9 56 0,-9-82-44,2 0-1,-1 0 0,2-1 1,0 1-1,0-1 1,1 0-1,1-1 0,0 1 1,1-1-1,11 13 1,-18-23-16,1 0 0,-1-1 0,1 1 1,-1 0-1,1-1 0,0 1 0,0-1 1,0 0-1,-1 0 0,1 1 0,0-1 1,1 0-1,-1 0 0,0-1 0,0 1 1,0 0-1,0-1 0,1 0 1,-1 1-1,0-1 0,0 0 0,1 0 1,-1 0-1,0 0 0,1-1 0,3 0 1,-3 0-44,0-1 0,0 0 0,0 0 0,0 0 0,0 0 0,-1 0 0,1 0 0,-1-1 0,1 0 0,-1 1 0,0-1 0,0 0 0,0 0 0,0 0 0,-1 0 0,2-4 0,7-17-281,-1 0-1,-2-1 1,0 0-1,-2-1 1,4-49-1,-7-132-1211,-5 161 762,-2 1 0,-11-46 0,14 84 3072,0 12-1497,2 16-254,2-3-312,0-1 0,1 1 1,1-1-1,0 0 1,1 0-1,11 22 1,54 99 1312,-48-98-1320,-1-2-75,-10-21 23,-1 0-1,-1 1 1,0 1 0,-2-1-1,11 37 1,-18-54-158,0 0 0,0 0 0,0-1 1,0 1-1,1 0 0,-1 0 0,0 0 0,0-1 1,-1 1-1,1 0 0,0 0 0,0 0 0,0-1 0,0 1 1,-1 0-1,1 0 0,0-1 0,-1 1 0,1 0 0,0 0 1,-1-1-1,1 1 0,-1 0 0,1-1 0,-1 1 1,0-1-1,1 1 0,-1-1 0,0 1 0,1-1 0,-1 1 1,0-1-1,1 0 0,-1 1 0,0-1 0,0 0 0,0 1 1,-4-1 25,0 1 1,0-1 0,0 0 0,0 0 0,-7-1 0,-6-1-137,7 2-94,0-1 0,1 0 0,-1 0 0,0-1 0,1-1 0,-1 0 0,1 0 0,-12-7 0,18 9-117,0-1 0,0 0 0,0-1 0,1 1 0,-1-1 1,1 1-1,0-1 0,-1 0 0,1 0 0,1-1 0,-1 1 0,0-1 0,1 1 0,0-1 0,0 0 0,0 0 0,0 0 0,0 0 0,1 0 1,0 0-1,0 0 0,0 0 0,0-7 0,2-21-3522,6-7-610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8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12998,'0'0'3679,"-2"26"-3156,0-8-464,-1 6 15,1-1 0,1 0 1,1 1-1,1-1 0,2 1 1,7 35-1,11 5 371,50 101 0,-36-88-41,82 202 103,-110-259-649,-11-20 191,-7-11-55,-1-3-72,1-1 0,1 0 0,0 0 1,0-1-1,2-1 0,0 0 0,1 0 0,-7-27 0,6 15 4,2 0 0,2 0-1,0 0 1,1-50-1,3 71 76,0 1 0,1-1 0,0 0-1,0 1 1,1-1 0,0 1 0,0 0 0,1 0-1,0 0 1,0 0 0,0 0 0,1 0-1,0 1 1,1 0 0,-1 0 0,1 0-1,0 0 1,1 1 0,-1 0 0,13-9-1,-7 6-363,0 1-1,1 0 1,1 0-1,-1 1 0,1 1 1,0 0-1,0 1 0,0 0 1,27-3-1,3 4-5764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8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46 489 8740,'0'0'1547,"21"-22"-898,1-1-525,-4 5 31,-1 0 1,-1-1 0,0 0 0,-2-1 0,22-39 0,-25 38 328,-2-1 0,14-39 0,-20 50-165,-1-2 1,1 1 0,-2 0-1,0-1 1,0 1 0,-3-25 0,2 33-252,0 1 1,-1-1 0,0 1 0,0-1 0,0 1 0,0-1 0,-1 1 0,1 0 0,-1 0 0,0 0 0,1 0 0,-2 0 0,1 0 0,0 0 0,-1 0 0,1 1 0,-1-1 0,0 1 0,1 0 0,-1 0 0,0 0 0,-1 0 0,1 0 0,0 1 0,0 0 0,-1-1-1,1 1 1,-1 0 0,1 1 0,-1-1 0,1 1 0,-6-1 0,8 1-30,0 0 0,0 0 0,0 1 0,0-1 0,0 0 0,0 0 0,0 1-1,0-1 1,0 1 0,0-1 0,0 1 0,0-1 0,0 1 0,1-1 0,-1 1 0,0 0 0,0 0-1,0-1 1,1 1 0,-1 0 0,0 0 0,1 0 0,-1 1 0,-7 25 230,6-20-157,-4 33-5,1-1 0,2 1 0,4 65-1,0-33 17,12 777 1344,-12-844-1425,-1 0-1,-1 0 0,1 1 1,-1-1-1,0 0 1,0 0-1,0 0 0,-1 0 1,-2 7-1,3-11-11,0 1 0,0-1 0,-1 0 0,1 1 0,0-1 0,0 0 0,-1 0 0,1 0 0,0 0 0,-1 0 0,1-1 0,-1 1 0,1 0 0,-1-1 0,0 1 0,1-1 0,-1 1 0,0-1 0,1 0 0,-1 1 0,0-1 0,1 0 0,-1 0 0,0-1 0,1 1 0,-1 0 0,0 0 0,1-1 0,-1 1 0,1-1 0,-4-1 0,1 0-29,0 0-1,0 0 0,0-1 1,0 1-1,0-1 0,1 0 0,-1 0 1,1 0-1,0-1 0,-1 1 1,2-1-1,-1 0 0,0 0 1,1 0-1,0 0 0,0 0 0,-3-7 1,0-2-79,1 0 1,0 0 0,1 0-1,1 0 1,-2-15 0,2 7-117,2 1 0,2-27 0,-2 39 131,2-1 0,-1 1 0,1 1 0,1-1 1,-1 0-1,1 0 0,1 1 0,6-13 0,-1 8-125,0-1-1,1 1 1,1 1-1,0 0 1,16-13-1,2 3-2548,37-22 0,-19 15-2546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9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166 203 8836,'0'0'4853,"-1"-21"-2860,-8-69-534,9 85-1328,-1 0 1,0 0-1,0 0 0,-1 0 0,1 0 0,-1 1 1,0-1-1,-1 1 0,1-1 0,-1 1 1,0 0-1,0-1 0,-5-4 0,6 7-28,-1 0-1,1 0 1,-1 0-1,0 0 0,0 0 1,0 1-1,0-1 1,0 1-1,0 0 1,0 0-1,-1 0 1,1 0-1,0 1 1,-1-1-1,-5 1 0,8 0-83,-1 0-1,1 0 1,0 1-1,-1-1 0,1 1 1,0-1-1,-1 1 0,1-1 1,0 1-1,-1 0 0,1-1 1,0 1-1,0 0 0,0 0 1,0 0-1,0 0 1,0 0-1,0 0 0,0 0 1,0 1-1,1-1 0,-1 0 1,0 2-1,-13 33 229,14-35-246,-8 28 2,2 0 1,1 1 0,0 29-1,1 92 31,4-143-32,0-5-8,0 9 13,0 0 0,1 0 0,0 0 0,4 13 0,-5-23-23,1 0-1,-1 0 1,1 0 0,-1 0-1,1 0 1,0 0 0,0 0-1,0 0 1,0 0 0,0-1-1,1 1 1,-1 0 0,0-1-1,1 1 1,-1-1 0,1 1-1,0-1 1,-1 0 0,1 0-1,0 1 1,0-1 0,0 0 0,0-1-1,0 1 1,0 0 0,0-1-1,0 1 1,0-1 0,0 1-1,3-1 1,-2-1-50,0 1 0,0-1 0,0 0 0,0 0 0,0-1 0,-1 1 0,1-1 0,0 1 0,-1-1 0,1 0 0,-1 0 0,0 0 0,1 0 0,-1 0 0,0-1 0,0 1 0,0-1 0,-1 1 0,1-1 0,2-5 0,4-7-199,-1 0 1,8-24-1,-9 19 89,0-1-1,-2 0 1,0-1-1,0-30 1,-4-86-453,-1 120 486,1 14 77,-1-14-245,1 18 314,0-1-1,0 1 0,-1-1 0,1 1 0,0 0 0,0-1 0,0 1 1,0 0-1,0-1 0,0 1 0,-1 0 0,1 0 0,0-1 1,0 1-1,0 0 0,-1-1 0,1 1 0,0 0 0,0 0 0,-1-1 1,1 1-1,0 0 0,-1 0 0,1 0 0,0 0 0,-1-1 0,1 1 1,0 0-1,-1 0 0,1 0 0,0 0 0,-1 0 0,1 0 1,-1 0-1,0 0 32,1 0 1,0 0 0,-1 1-1,1-1 1,-1 0 0,1 0-1,0 0 1,-1 1 0,1-1-1,0 0 1,-1 0 0,1 1 0,0-1-1,0 0 1,-1 1 0,1-1-1,0 1 1,0-1 0,0 0-1,-1 1 1,1-1 0,0 0-1,0 1 1,0-1 0,0 1-1,0-1 1,0 1 0,0 0-1,-6 33 224,1 2 0,2-1 0,1 0 0,4 37 0,-2-18 240,0-20-367,6 44 0,-5-68-127,1 1 0,0-1-1,1 0 1,0-1 0,1 1 0,0 0 0,0-1-1,9 14 1,1-9-63,-13-13 58,-1-1 0,1 0 0,-1 1 0,0-1 0,1 0 0,0 0 0,-1 0 0,1 0 0,-1 0 0,1 1 0,-1-1 0,1 0 0,-1 0 0,1 0 0,-1 0 0,1-1 0,-1 1 0,1 0 0,-1 0 0,1 0 0,-1 0-1,1 0 1,-1-1 0,1 1 0,-1 0 0,1 0 0,-1-1 0,1 1 0,-1 0 0,1-1 0,-1 1 0,0-1 0,1 1 0,-1 0 0,0-1 0,1 1 0,-1-1 0,0 1 0,0-1 0,1 0 0,8-17-29,-1-1 0,-1 1 0,11-40 0,7-64-781,-16 71 384,3-74 0,-14 201 805,2 67 588,1-121-908,2 0-1,0 1 1,1-1 0,9 27 0,-12-48-52,7 19-7,-8-19 6,0-1 0,1 1 0,-1 0 0,1-1 0,-1 1-1,0 0 1,1-1 0,0 1 0,-1-1 0,1 1 0,-1-1-1,1 1 1,0-1 0,-1 1 0,1-1 0,0 0 0,-1 1-1,1-1 1,0 0 0,-1 1 0,3-1 0,-3 0 3,1 0 1,0-1 0,0 1 0,-1-1 0,1 1 0,0 0-1,-1-1 1,1 1 0,-1-1 0,1 0 0,0 1-1,-1-1 1,1 1 0,-1-1 0,0 0 0,1 0-1,-1 1 1,1-1 0,-1 0 0,0 1 0,0-1-1,1 0 1,-1 0 0,0-1 0,2-2 16,16-53-468,20-103 0,-4 11-1416,-35 156 2059,0-1-1,1 0 1,-1 0 0,1 0-1,2 12 1,-1 6 11,-2 39 153,2 61 685,0-103-966,2 1 0,0 0 0,10 33-1,-5-38-47,-8-17-33,1 0 0,-1 0 0,0 1 0,0-1 0,0 0 0,0 0 0,0 0 0,1 0 0,-1 0-1,0 0 1,0 0 0,0 0 0,0 0 0,1 0 0,-1 0 0,0 0 0,0 0 0,0 0 0,1 0 0,-1 0 0,0 0 0,0 0 0,0 0 0,0-1 0,0 1 0,1 0 0,-1 0 0,0 0 0,0 0 0,0 0 0,0 0 0,0 0 0,1 0 0,-1-1 0,0 1 0,0 0 0,0 0 0,0 0 0,0 0 0,0-1 0,0 1 0,0 0 0,0 0-1,0 0 1,0 0 0,0-1 0,9-33 151,-9 31-153,40-305-1387,-39 296 1347,0 8 27,-1 0 1,1 0-1,0 1 0,0-1 1,0 0-1,0 1 0,2-5 1,-2 8 18,-1 0 1,0 0 0,0 0 0,0 0-1,1 0 1,-1 0 0,0-1 0,0 1-1,0 0 1,1 0 0,-1 0-1,0 0 1,0 0 0,0 0 0,1 0-1,-1 0 1,0 0 0,0 0 0,0 0-1,1 1 1,-1-1 0,0 0-1,0 0 1,0 0 0,1 0 0,-1 0-1,0 0 1,0 0 0,0 0 0,0 1-1,1-1 1,-1 0 0,0 0 0,0 0-1,0 0 1,0 1 0,0-1-1,0 0 1,0 0 0,1 0 0,-1 1-1,7 9 27,7 15 59,1 4 303,1 0 1,2-1 0,1-1-1,34 38 1,-32-45-237,0-2 0,1 0 0,1-1-1,1-2 1,40 21 0,-45-27-114,0-1 0,1-1 0,0 0 0,0-1 0,0-2 0,1 0 0,0-1 0,25 0 0,-45-3-110,1 0 0,0 1 0,-1-1 0,1-1 0,0 1 0,-1 0 0,1 0 0,0-1 1,-1 1-1,1 0 0,0-1 0,-1 0 0,1 1 0,1-2 0,-2 1-60,-1-1 0,1 1 0,0 0 0,-1 0 1,1-1-1,-1 1 0,1 0 0,-1-1 0,0 1 0,0 0 0,1-1 0,-1 1 0,0-1 1,0 1-1,-1-3 0,-1-24-2999,-7-7-3808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4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 0 8644,'0'0'10997,"-89"56"-10981,56-9 112,-16 17 128,-16 18-256,-9 2 0,5-8 0,20-20-128,27-23 16,20-19-1345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4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16 8740,'0'0'11589,"-7"-16"-10852,7 28-193,0 22-512,0 18-32,0 14 880,-2 7-656,-5-1-192,3-10-32,4-8-736,0-12-1121,0-14-1888,9-16-6580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4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99 3586,'0'0'10407,"8"0"-9457,38 2 384,-45-2-1261,0-1 0,1 1 0,-1-1 0,0 0 0,0 1 0,0-1 0,0 0 0,0 0 0,0 1 0,0-1 0,-1 0 1,1 0-1,0 0 0,0 0 0,-1 0 0,1-1 0,-1 1 0,1 0 0,-1 0 0,1 0 0,-1 0 0,0-1 0,1 1 0,-1 0 0,0 0 0,0-1 0,0 1 1,0 0-1,0-2 0,0-1 45,0 1 0,1-1 0,-2 1 1,1-1-1,0 1 0,-1 0 0,1-1 0,-1 1 1,0-1-1,-3-5 0,2 7-50,0-1-1,0 1 1,-1 0 0,0 1-1,1-1 1,-1 0-1,0 1 1,0-1 0,1 1-1,-1 0 1,0 0 0,0 0-1,-1 0 1,-5 0-1,4 0 12,0 0-1,0 0 1,-1 1-1,1 0 1,0 0-1,0 1 1,-1-1-1,-7 3 1,12-2-61,1-1 0,-1 1 1,0-1-1,1 1 0,-1-1 1,0 1-1,1-1 0,-1 1 0,1-1 1,-1 1-1,1 0 0,-1 0 1,1-1-1,0 1 0,-1 0 0,1-1 1,0 1-1,0 0 0,0 0 1,-1 0-1,1-1 0,0 1 0,0 0 1,0 0-1,0 0 0,0-1 1,0 1-1,0 0 0,1 1 0,-1 0-33,1 0 0,-1-1-1,0 1 1,1 0-1,-1-1 1,1 1 0,0-1-1,0 1 1,-1-1-1,1 1 1,0-1 0,0 0-1,0 1 1,2 0-1,1 0-57,-1 0 0,1 0 0,0-1 0,-1 0 1,1 0-1,0 0 0,0 0 0,0 0 0,0-1 0,5 0 0,-6 1-331,0-1 0,0-1-1,0 1 1,0 0 0,0-1 0,0 0 0,0 1 0,5-3 0,-5 1-696,0-1 0,0 1 0,0 0 0,0-1 0,-1 0 0,4-4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9:1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0 352 6531,'0'0'4981,"5"-6"-4231,-2 3-651,0-1 0,0 1 1,1 0-1,-1 0 1,1 0-1,0 1 1,0-1-1,0 1 0,0 0 1,0 0-1,0 0 1,0 1-1,1-1 0,-1 1 1,1 0-1,-1 0 1,1 1-1,5-1 0,9 0 51,-1-1-1,1-1 0,-1-1 0,0 0 0,0-1 0,-1-1 0,1-1 0,-1-1 0,-1 0 0,1-1 0,-1-1 0,-1 0 0,0-1 0,0-1 0,-2 0 0,1-1 0,-1 0 0,-1-1 0,0-1 0,-1 0 0,15-28 0,-23 37 40,0-1-1,0 0 0,-1 1 1,0-1-1,0 0 0,-1 0 1,0 0-1,0-1 0,0-11 1060,-1 24-1368,-3 20 61,0 0 0,-1 0 0,-1-1 0,-13 34 0,-1 9 26,-11 71 16,14-58-98,-49 145 1,65-223 85,-1-1 0,1 0 0,-1 0 0,1 0 0,-1 0 0,1 0-1,-1 0 1,0 0 0,0 0 0,1 0 0,-1 0 0,0 0 0,0 0-1,0 0 1,0-1 0,0 1 0,0 0 0,0-1 0,-2 2 0,2-2-78,0 0 1,0 0 0,0 0 0,0 0 0,1-1-1,-1 1 1,0 0 0,0 0 0,0-1 0,0 1-1,1 0 1,-1-1 0,0 1 0,0-1 0,1 1-1,-1-1 1,0 1 0,1-1 0,-1 1 0,0-1-1,1 0 1,-1 1 0,1-1 0,-1 0 0,1 0-1,-1 1 1,0-3 0,-8-15-3776,0-1-2051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9:11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8420,'0'0'7603,"33"0"-7283,16 0 401,13 0 159,7 0 17,-4 0-433,-18 0 240,-14 0-704,-19 0-384,-14 2-1137,-14 16-4674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4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9220,'0'0'12294,"-2"0"-12294,-12 0-448,-3 0-1457,-8 0-3041,1 0-6980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4.3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534 125 5939,'0'0'8694,"-4"-4"-7925,-3-5-416,-2 0-1,1 1 1,-1 0 0,-1 1 0,0-1 0,1 2 0,-2-1 0,1 2-1,-17-8 1,6 5-176,-1 1 0,0 0 0,1 2 0,-34-5-1,39 8-195,0 1-1,-1 0 0,-21 3 0,32-2 6,-1 1-1,1 1 1,-1-1 0,1 1 0,-1 0-1,1 1 1,0 0 0,0 0-1,0 0 1,1 0 0,-6 5 0,-4 3-39,2 0 1,-1 1 0,2 1-1,-23 27 1,32-34 26,0-1-1,1 1 1,0 0 0,0 0-1,0 0 1,1 1-1,-1 6 1,-3 46-296,3-30 136,3 33 0,0-52 114,0-1 0,1 0 0,0 0 0,1 0 0,-1 0 0,2 0 0,6 14 0,-1-7-18,0-1-1,1-1 1,0 1-1,2-2 1,-1 0-1,2 0 1,-1-1-1,18 12 1,-19-16 52,0-1 0,0-1-1,1 0 1,0 0 0,1-1 0,-1-1 0,1 0 0,0-1-1,0 0 1,0-1 0,20 1 0,-14-2 36,1 0 1,-1-2-1,0 0 1,29-6-1,-42 6 8,0-1-1,0 0 1,0 0-1,0-1 1,0 0-1,-1 0 0,1 0 1,-1 0-1,0-1 1,0 0-1,-1 0 1,1-1-1,-1 1 1,0-1-1,0 0 1,0 0-1,-1 0 1,4-6-1,-2 0 35,0-1-1,0 0 1,-2 1 0,1-1-1,-1 0 1,2-21 0,-1-76 411,-4 108-438,0-22 148,-2 1 1,0-1-1,-2 1 1,-9-34 0,9 42-54,0 0-1,-2 1 1,0 0 0,0 0 0,-1 1 0,0 0 0,-2 0 0,-12-14 0,20 24-107,0 1-1,-1 0 1,1 0-1,-1 0 1,1 0-1,-1 0 0,0 0 1,1 1-1,-1-1 1,0 0-1,1 1 1,-1 0-1,0-1 1,0 1-1,0 0 1,1 0-1,-1 0 1,0 0-1,0 0 1,0 0-1,0 0 1,1 1-1,-1-1 1,0 1-1,0-1 1,-2 2-1,-3 1-654,1 0-1,-1 1 1,1 0-1,0 0 1,-6 5-1,-21 18-4560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5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319 153 5186,'0'0'7908,"-3"-14"-6601,-11-44-154,13 54-1014,0 0 1,-1 0-1,0 0 1,0 1-1,0-1 1,0 1-1,-1 0 1,0-1-1,1 1 1,-1 0-1,0 1 1,0-1-1,-1 0 1,1 1-1,0 0 0,-1 0 1,0 0-1,1 0 1,-1 0-1,0 1 1,-4-2-1,-1 0 101,2 0-203,0 0-1,0 1 1,-1 0-1,1 0 1,-1 1-1,1 0 1,-1 0-1,0 1 1,1 0-1,-15 2 1,17-1-41,1 0-1,-1 0 1,0 0 0,1 1 0,-1 0-1,1 0 1,-1 0 0,1 0 0,0 1-1,0 0 1,0 0 0,0 0 0,0 0-1,1 1 1,0-1 0,0 1 0,-5 6-1,0 5-30,1-1-1,0 1 0,1 1 0,1-1 0,0 1 0,1 0 0,1 0 0,-2 31 1,3 9-7,5 67 1,-3-113 24,1 1 0,1 0 0,0-1 0,0 1 0,1-1 0,0 1 0,1-1 0,0-1 0,1 1 0,7 11 0,-9-16-15,2 1 0,-1-1 0,1 0 0,-1 0-1,1 0 1,1 0 0,-1-1 0,1 0 0,-1 0 0,1-1-1,0 0 1,1 0 0,-1 0 0,0-1 0,1 1 0,-1-2-1,8 2 1,-1-1 14,0 0 0,1-1-1,-1 0 1,0-2 0,1 1-1,-1-2 1,0 1 0,0-2-1,0 0 1,0 0 0,0-2-1,14-6 1,-14 5 23,0-2 0,0 0 1,-1 0-1,0-1 0,-1-1 0,0 0 0,0 0 0,-1-1 0,0 0 1,13-22-1,-16 22 14,-1-1 0,0 0 0,-1 0 0,0 0 0,-1-1 0,0 1 0,-1-1 0,-1 0 0,0 0 0,0 0 0,-1 0 0,-1-1 0,-1 1 0,-2-23 0,1 27-17,0 0 0,0 0-1,-1 0 1,0 0 0,0 0 0,-1 1 0,0-1 0,0 1-1,-1 0 1,-1 0 0,1 1 0,-1-1 0,0 1 0,-1 1-1,1-1 1,-1 1 0,-1 0 0,1 1 0,-1-1 0,0 2-1,-12-6 1,11 6 3,0 1 0,0 1 0,0 0 0,-1 0 1,1 1-1,-14 0 0,-54 4-123,57 0-563,-28 8 0,43-10 260,5-1 360,-1 0-1,1 1 1,0-1-1,0 0 1,0 0-1,0 0 1,0 0-1,0 0 1,0 0-1,-1 0 1,1 0-1,0 0 1,0 1-1,0-1 1,0 0-1,0 0 1,-1 0-1,1 0 1,0 0-1,0 0 1,0 0-1,0 0 0,-1 0 1,1 0-1,0 0 1,0 0-1,0 0 1,0 0-1,0 0 1,-1 0-1,1-1 1,0 1-1,0 0 1,0 0-1,0 0 1,0 0-1,-1 0 1,1 0-1,0 0 1,0 0-1,0 0 1,0-1-1,0 1 1,0 0-1,0 0 0,0 0 1,0 0-1,-1 0 1,1-1-1,0-10-5986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6.4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14 144,'0'0'12406,"0"-3"-11078,-4-7-482,5 28-801,1 4-31,2 0-1,9 30 0,4 18 81,-7 9 46,0 137 0,-6-78-108,-3-127-25,-2-1-4,2-1 1,-1 0 0,1 1-1,1-1 1,0 0-1,0 0 1,0 1-1,2-2 1,6 16 0,-10-23 1,1 0-1,-1 0 1,1 0 0,0 0 0,0 0 0,-1 0 0,1-1 0,0 1-1,0 0 1,0 0 0,0-1 0,0 1 0,0 0 0,0-1 0,0 1-1,0-1 1,0 1 0,1-1 0,-1 0 0,0 1 0,0-1 0,0 0 0,1 0-1,-1 0 1,0 0 0,0 0 0,0 0 0,1 0 0,-1 0 0,0-1-1,0 1 1,0 0 0,2-2 0,1 1 12,-1-1 0,0 0 0,0 0 0,0-1 0,-1 1 0,1 0 0,0-1 0,-1 0 0,0 0 0,4-4 0,9-19 102,0-1 0,-2 0-1,-1 0 1,-1-2 0,8-34 0,25-150 161,-28 117-142,-14 85-124,-1 8-11,-1 0 0,1 0 1,0 0-1,-1 0 0,1 0 0,0 0 1,3-4-1,-3 6 48,4 3-860,10 26-4252,-8-12-1339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6.7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5731,'0'0'3393,"2"128"-1184,-2-82-1040,3-4-321,-1-6-272,0-11-576,3-5-16,-1-10 0,5-6-1376,0-4-1282,2-8-1391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7.1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6707,'0'0'3858,"0"48"-11318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7.4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201 552 8884,'0'0'6158,"-9"-19"-5726,-31-61-155,36 71-222,-2 1-1,1-1 1,-1 1-1,0 0 1,-11-10-1,14 15-31,0 1 1,0-1-1,-1 1 0,1 0 0,-1 0 1,1 0-1,-1 0 0,0 1 1,1-1-1,-1 1 0,0 0 1,-5-1-1,8 2-19,-1 0 0,1 0 0,0 0 0,-1 0 1,1 0-1,0 0 0,-1 0 0,1 0 0,0 1 0,0-1 0,-1 0 1,1 1-1,0-1 0,0 1 0,0 0 0,0-1 0,0 1 0,-1 0 1,1 0-1,0 0 0,1-1 0,-1 1 0,0 0 0,0 0 0,0 0 1,0 1-1,1-1 0,-1 0 0,1 0 0,-2 2 0,0 4-24,0 0 1,0 0-1,1 0 0,-1 12 0,0-5-20,-5 51 27,2 99-1,5-147 14,1-4-58,-1-1-1,2 1 0,-1-1 0,2 1 0,0-1 0,7 19 0,-9-27 13,1 0 0,0 0 0,1 0 0,-1 0 0,1-1 0,-1 1-1,1 0 1,0-1 0,6 5 0,-6-6 12,-1-1-1,0 1 1,1-1 0,-1 1 0,1-1-1,0 0 1,-1 0 0,1-1-1,0 1 1,0 0 0,0-1-1,-1 0 1,1 0 0,0 1-1,0-2 1,5 1 0,-6-1-144,1 0-1,0 0 1,0 0 0,-1 0 0,1 0-1,-1-1 1,1 1 0,-1-1 0,1 1-1,-1-1 1,0 0 0,0 0 0,0 0-1,0 0 1,0-1 0,-1 1 0,1 0-1,2-5 1,2-6-1104,0 0-1,7-20 1,-10 25 536,19-63-6161</inkml:trace>
  <inkml:trace contextRef="#ctx0" brushRef="#br0" timeOffset="1">225 0 8036,'0'0'1456,"3"151"305,-1-59-448,5 0-385,2 1 81,2-11 463,2-6-975,-2-6-305,-2-10-176,-2-12 64,-1-10-160,3-15-929,0-11-1424,7-12-1761,-3-12-4274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7.8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0 332 5619,'0'0'2897,"8"17"-864,25 52-171,-32-67-1742,-1 0-1,1 0 1,0-1-1,0 1 1,0-1-1,0 1 1,0-1-1,0 1 1,0-1-1,1 1 1,-1-1-1,0 0 1,1 0-1,-1 0 1,1 0-1,-1 0 1,1 0-1,0 0 1,-1 0-1,1 0 1,0-1-1,0 1 1,-1-1-1,1 0 1,0 1-1,0-1 1,3 0-1,-2 0-104,-1-1-1,0 0 1,0 0-1,0 0 1,0 0-1,1 0 1,-1 0-1,-1 0 1,1-1-1,0 1 0,0 0 1,0-1-1,-1 0 1,1 0-1,1-2 1,3-6 27,0 0 0,0 0 0,-1-1 0,0 1 0,-1-1 0,-1-1 0,0 1 0,0 0 0,2-21 0,-2-11-373,-2-56 0,-2 55-105,1 19 199,1 8-152,-1 0 0,-4-24 1,-2 29 235,6 12 156,-1 0 0,1 0 0,0 0 0,-1 0 0,1 0 0,0 0 0,-1 0 0,1 1 0,0-1 0,-1 0 0,1 0 0,0 0 0,-1 0 0,1 0 0,0 1 0,-1-1 0,1 0 0,0 0-1,-1 1 1,1-1 0,0 0 0,0 0 0,0 1 0,-1-1 0,1 0 0,0 1 0,0-1 0,0 0 0,-1 1 0,1-1 0,0 0 0,0 1 0,0-1 0,0 0 0,0 1 0,0-1 0,0 1 0,-8 23 152,2 1 1,0 0-1,-4 47 0,1 84 510,9-152-649,-1 36 270,-2 24 228,9 104 1,-4-155-411,1 0 1,0 0-1,0-1 1,1 0-1,9 19 1,-9-24-89,0 0 1,0 0-1,0 0 1,1-1-1,0 0 1,0 0 0,1 0-1,-1 0 1,14 9-1,-17-14-97,1 1 0,0 0 0,0-1 0,1 1 0,-1-1 0,0 0 0,0 0 1,1 0-1,-1 0 0,1-1 0,-1 1 0,0-1 0,1 0 0,-1 0 0,1 0 0,-1-1 0,4 0 0,-3 0-295,-1 0 1,0 0-1,1-1 0,-1 1 1,0-1-1,0 0 0,0 0 1,0 0-1,-1 0 0,1 0 1,-1-1-1,1 1 0,-1-1 1,0 0-1,1 0 0,1-4 1,22-47-7314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8.1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64 245 7780,'-4'25'2078,"-8"38"-572,-33 233 4399,43-276-5429,2 1 0,2 20 0,-2-39-461,1 0 1,-1 0 0,1 0 0,0-1 0,0 1 0,0 0 0,0-1-1,0 1 1,0-1 0,0 1 0,0-1 0,1 1 0,-1-1-1,0 0 1,1 0 0,-1 1 0,1-1 0,0 0 0,-1-1 0,1 1-1,0 0 1,-1 0 0,1-1 0,0 1 0,0-1 0,0 1 0,0-1-1,0 0 1,-1 0 0,1 0 0,4 0 0,0 0-7,1 0 0,-1 0 0,0-1 0,1 0 1,-1 0-1,0-1 0,1 0 0,10-4 0,-8 0 7,-1 1 0,1-1 0,-1-1 0,0 1 0,0-2 0,-1 1 0,0-1 0,0 0 0,9-14 0,-4 1-27,0 0 0,-1-1-1,10-27 1,-9 10-177,-2-1 1,-1 1-1,-2-2 1,-2 1-1,-2-1 1,-3-63-1,-5 20-808,3 75 790,1 0-1,-1 0 1,-1 0-1,0 0 1,0 0 0,-7-11-1,9 17 179,0 1 1,0 0-1,-1 0 0,1-1 1,-1 1-1,0 0 0,1 1 1,-1-1-1,0 0 0,0 0 1,0 1-1,0-1 0,-1 1 1,1 0-1,0-1 0,-1 1 1,1 0-1,-4-1 0,4 2 57,0 0-1,0 0 0,0 1 0,0-1 0,-1 0 1,1 1-1,0-1 0,0 1 0,0 0 0,0-1 1,0 1-1,0 0 0,1 0 0,-1 0 0,0 1 1,0-1-1,1 0 0,-1 1 0,0-1 0,1 1 0,0 0 1,-3 2-1,-3 7 28,-1 1 1,1 0-1,1 0 1,0 1-1,1 0 0,0 0 1,1 0-1,1 0 1,0 1-1,1-1 0,0 1 1,1 0-1,1 21 1,0-32-43,0 1 1,0 0 0,1-1 0,-1 1 0,1-1-1,0 1 1,0-1 0,1 1 0,-1-1 0,1 1 0,-1-1-1,1 0 1,0 0 0,0 0 0,1 0 0,-1 0-1,1-1 1,-1 1 0,1 0 0,0-1 0,0 0 0,0 0-1,0 0 1,4 2 0,2 0-5,0-1 0,0 0-1,0-1 1,0 1 0,1-2 0,-1 0 0,0 0 0,14 0-1,-18-1-152,-1 0 0,1-1 0,-1 1 0,1-1 0,-1 0 1,0 0-1,1 0 0,-1-1 0,0 1 0,0-1 0,0 0 0,0-1 0,0 1 0,6-5 0,-6 4-430,-1-1 1,1 0 0,-1 0 0,0 0 0,0 0 0,0 0 0,-1-1 0,3-5-1,9-35-7534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8.5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1 151 10501,'0'0'5730,"136"-54"-5425,-67 32-209,13-2-192,1-3-2258,-5 3-5361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8.8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4274,'0'0'11125,"9"30"-11013,-5 26 400,-2 12-127,-2 11 287,0 3-672,-2-6-128,-2-10 16,4-16-1553,0-16-1104,0-16-977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10389,'0'0'2737,"142"24"-480,-64-16-416,-11-6-1153,-18 1-688,-11-3-640,-16 0-6099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9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 10117,'0'0'7395,"154"-2"-7107,-96-2-256,6-2-64,-1 4-1248,-8 2-3555,-12 0-3969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9.5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2 253 10117,'0'0'6197,"0"23"-5981,-2 176 483,2-169-544,0-24 70,0-21-18,5-115-88,24-147 0,-28 270-136,0-4-25,0 0 1,1 0-1,1 0 1,6-17-1,-9 28 37,0-1-1,0 1 0,0-1 0,0 1 1,1 0-1,-1-1 0,0 1 0,0-1 1,0 1-1,0 0 0,1-1 0,-1 1 1,0 0-1,0-1 0,1 1 0,-1 0 1,0-1-1,1 1 0,-1 0 0,0 0 1,1-1-1,-1 1 0,0 0 0,1 0 1,-1 0-1,0-1 0,1 1 0,-1 0 1,1 0-1,-1 0 0,1 0 0,-1 0 1,0 0-1,1 0 0,-1 0 0,1 0 1,-1 0-1,0 0 0,1 0 0,-1 0 1,1 0-1,-1 1 0,0-1 0,1 0 1,-1 0-1,1 0 0,-1 0 0,0 1 1,1-1-1,-1 0 0,0 1 0,1-1 1,-1 0-1,0 0 0,0 1 0,1-1 1,-1 0-1,0 1 0,0-1 0,1 1 1,-1-1-1,0 0 0,0 1 0,0 0 1,10 24-126,11 94-2230,-19-102 1137,7 32-4832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9.8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8 251 10421,'0'0'5648,"8"14"-4955,23 42-386,-31-55-291,1-1 0,-1 1 0,0 0 1,1-1-1,-1 1 0,0-1 0,1 1 0,-1 0 0,1-1 0,-1 1 0,0-1 0,1 1 1,0-1-1,-1 1 0,1-1 0,-1 1 0,1-1 0,-1 0 0,1 1 0,0-1 0,-1 0 0,1 0 1,0 1-1,-1-1 0,1 0 0,0 0 0,0 0 0,-1 0 0,1 0 0,0 0 0,-1 0 1,2 0-1,8-13 238,-9 11-215,2-6 26,1-1 0,-2 0 0,1 0 0,-1 0 0,0 0 0,-1 0 0,1-11 0,-4-68-167,1 78-56,0-1 0,0 0 0,-2 0 0,1 1 0,-1-1 0,-1 1 0,0-1 0,0 1 0,-1 1 0,0-1 0,-7-9 0,12 18 139,-1 1 0,1-1 0,-1 0 1,1 0-1,-1 0 0,1 0 1,-1 0-1,0 1 0,0-1 0,1 0 1,-1 1-1,0-1 0,0 0 1,0 1-1,1-1 0,-1 1 1,0-1-1,0 1 0,0 0 0,0-1 1,0 1-1,0 0 0,0 0 1,0 0-1,-2-1 0,2 2 10,0 0 1,0-1-1,0 1 0,0 0 1,0 0-1,0-1 0,0 1 0,0 0 1,1 0-1,-1 0 0,0 0 1,1 0-1,-1 0 0,1 0 0,-1 1 1,1-1-1,-1 2 0,-2 8-15,0 0 0,1 0 0,0 14 1,1-22 0,0 22-389,0 31 0,1-50 40,1 1-1,0-1 1,0 0 0,0 0 0,1 0 0,0 0-1,0 0 1,0 0 0,1 0 0,4 7 0,15 15-3993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30.2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10 488 8772,'-2'100'840,"-5"248"8111,8-1039-11333,-2 664 1986,1 0 0,2 0 1,1 0-1,0 0 0,12-37 0,-14 61 405,0-1 0,1 1 0,-1 0 0,1-1 0,0 1 0,0 0 0,0 0 0,1 0-1,-1 0 1,5-3 0,-6 5 33,0 0 0,0 0 1,0 1-1,0-1 0,1 1 0,-1-1 0,0 1 0,0-1 0,1 1 0,-1 0 0,0-1 1,1 1-1,-1 0 0,0 0 0,1 0 0,-1 0 0,1 0 0,-1 0 0,0 1 0,1-1 1,-1 0-1,0 1 0,0-1 0,1 1 0,-1-1 0,0 1 0,0 0 0,0-1 0,1 1 1,0 1-1,4 4 118,0-1 1,0 1 0,-1 0-1,0 0 1,0 1-1,7 12 1,23 51 734,-25-49-551,2 3-11,-1 0 0,-1 1-1,-1 0 1,-1 0-1,-2 1 1,0 0 0,-2 0-1,2 37 1,-6-56-300,-1-1 0,0 0-1,0 0 1,0 0 0,-1 0 0,1 0 0,-2 0 0,1 0 0,-4 6 0,5-10-37,0 0 1,0 0 0,0 0-1,-1-1 1,1 1-1,0 0 1,-1 0-1,0-1 1,1 1 0,-1-1-1,0 1 1,0-1-1,1 0 1,-1 0-1,0 0 1,0 0-1,-1 0 1,1 0 0,0-1-1,0 1 1,0-1-1,0 1 1,-1-1-1,1 0 1,0 0-1,0 0 1,-1 0 0,-3-1-1,5 1-7,1 0-1,-1 0 1,0 0-1,1-1 1,-1 1-1,1 0 1,-1-1-1,1 1 0,-1 0 1,1-1-1,-1 1 1,1 0-1,-1-1 1,1 1-1,-1-1 1,1 1-1,0-1 1,-1 1-1,1-1 1,0 1-1,-1-1 1,1 0-1,0 1 1,0-1-1,-3-10-533,1 0 0,0 0 0,1 0 0,1 1 0,0-18 0,0 13-382,0-57-4835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30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77 791 12358,'0'0'242,"7"-20"273,77-229 422,-53 119-1479,23-218 1,-52 304 706,-2 46-16,-1 0 1,1 0-1,-1 0 1,0 0-1,1 0 0,-1-1 1,0 1-1,0 0 1,-2 2-1,-4 8 59,-44 106 546,4 3-1,6 1 1,-37 186 0,69-250-377,2 0 0,2 99 0,5-154-394,0 1-1,0 0 1,1 0 0,-1 0 0,1 0-1,0 0 1,0 0 0,0-1-1,4 8 1,-5-10-78,1 0 0,0 0 0,0 0 0,-1 0 0,1 0 0,0-1 0,0 1 0,0 0 0,0-1 0,0 1 0,0 0 0,0-1 0,0 1 0,0-1 0,0 0 0,0 1 0,1-1 0,-1 0 0,0 1 1,0-1-1,0 0 0,0 0 0,0 0 0,1 0 0,-1 0 0,0-1 0,0 1 0,0 0 0,0 0 0,1-1 0,-1 1 0,0-1 0,0 1 0,0-1 0,0 1 0,1-2 0,1 0-412,0 0 0,-1 0 0,1 0 0,-1 0 1,1 0-1,-1-1 0,0 1 0,0-1 0,3-3 0,21-44-7734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31.4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123 247 8996,'0'0'9850,"1"-21"-9479,5-149 130,-6 164-476,-1-15-30,1 20 17,0 1 0,0-1 1,0 1-1,0-1 0,-1 1 0,1-1 0,0 1 0,0-1 0,-1 1 0,1-1 1,0 1-1,-1-1 0,1 1 0,0 0 0,-1-1 0,1 1 0,-1-1 1,1 1-1,-1 0 0,1 0 0,-1-1 0,1 1 0,0 0 0,-1 0 1,0 0-1,1-1 0,-1 1 0,1 0 0,-1 0 0,1 0 0,-2 0 1,1 1-6,0-1 0,0 1 0,0 0 0,0 0 0,0 0 0,0-1 1,0 1-1,0 0 0,0 0 0,1 0 0,-1 1 0,0-1 0,1 0 0,-1 0 1,1 0-1,-1 0 0,1 1 0,-1-1 0,1 0 0,0 0 0,0 1 1,-1 1-1,-1 4-11,-22 68 20,4 0 0,3 2 0,3 0 0,3 0 0,0 123 0,14-190-92,1-12-2,-3 2 53,1-2-5,0 0 0,0 1 0,0-1 0,0 0 0,0 0 0,0-1 0,0 1 0,-1 0 0,1-1 0,-1 1 0,0-1 0,0 1-1,0-1 1,0 1 0,0-1 0,0-3 0,3-5-51,13-46-732,-2-1 1,10-86 0,-16 84-1076,2 1 1,23-70-1,-22 105 1661,-12 24 235,1-1 0,-1 1-1,0 0 1,0 0 0,0 0-1,0 0 1,1 0 0,-1 0 0,0 0-1,0-1 1,0 1 0,1 0-1,-1 0 1,0 0 0,0 0 0,0 0-1,1 0 1,-1 0 0,0 0 0,0 0-1,0 0 1,1 0 0,-1 0-1,0 0 1,0 0 0,0 0 0,1 0-1,-1 1 1,0-1 0,0 0-1,0 0 1,0 0 0,1 0 0,-1 0-1,0 0 1,0 0 0,0 1-1,0-1 1,1 0 0,-1 0 0,0 0-1,0 0 1,0 1 0,0-1-1,0 0 1,0 0 0,0 0 0,0 0-1,0 1 1,0-1 0,1 0-1,-1 0 1,0 0 0,0 1 0,0-1-1,0 0 1,0 0 0,0 0 0,-1 1-1,1-1 1,0 0 0,0 0-1,0 1 1,2 18 602,-2-18-564,4 323 6892,-5-188-5237,1-134-1547,-1-9-113,0-1 0,0 1-1,1-1 1,1 1 0,-1-1-1,3-9 1,-1-2-126,2-22-845,2-1-1,2 1 1,2 0-1,17-46 1,-27 84 815,1 1 0,0-1 0,0 1 0,0-1 0,0 1 0,0-1 0,0 1 0,1 0 0,-1-1 0,1 1 0,0 0 0,0 0 0,-1 0 0,1 0 0,1 1 0,-1-1 0,0 0 0,0 1 0,4-2 0,-5 3 110,-1-1 0,1 1 0,-1 0 0,1 0 0,-1 0 0,1 0 0,-1 0 0,1 0 0,-1 0 0,1 0 0,-1 0 1,1 0-1,-1 1 0,1-1 0,-1 0 0,0 0 0,1 0 0,-1 1 0,1-1 0,-1 0 0,1 0 0,-1 1 0,0-1 0,1 0 0,-1 1 0,0-1 0,1 1 0,-1-1 0,0 0 0,1 1 0,-1-1 0,0 1 1,1 0-1,4 19 88,-4-14-65,12 57 637,-7-27 141,2-1 0,22 64 1,-25-88-595,0 0 1,1 0 0,0 0-1,0-1 1,1 0-1,1 0 1,0-1 0,0 0-1,0-1 1,1 1-1,1-2 1,17 12 0,-19-14-89,0-1 1,0 0 0,0 0 0,1-1 0,0 0 0,0-1 0,0 0 0,0 0 0,17 1-1,-20-3-89,-1 0 0,0-1-1,1 1 1,-1-1 0,0 0-1,0 0 1,0 0-1,0-1 1,0 0 0,0 0-1,0 0 1,0 0 0,-1-1-1,1 0 1,-1 0-1,0 0 1,0-1 0,4-3-1,1-4-55,-1 0 0,-1 0-1,0-1 1,0 0-1,-1 0 1,-1-1 0,0 0-1,-1 0 1,0 0-1,-1 0 1,2-20 0,-1-5-620,-2 1 0,-6-73 0,3 90 142,-1 0-1,-1 1 1,0-1-1,-2 1 0,0-1 1,-1 1-1,-2 1 1,-9-21-1,16 38 506,1 0-1,-1 0 1,1 0 0,-1 0-1,0 0 1,1 1-1,-1-1 1,0 0 0,0 0-1,0 0 1,0 1 0,0-1-1,0 0 1,0 1-1,0-1 1,0 1 0,-1-1-1,1 1 22,1 0-1,-1 0 1,0 0-1,0 0 0,1 0 1,-1 0-1,0 0 1,1 1-1,-1-1 1,0 0-1,1 0 1,-1 1-1,0-1 0,1 0 1,-1 1-1,0-1 1,1 1-1,-1-1 1,0 2-1,-3 2 123,1 0 0,0 0 0,0 1 0,0-1 0,-2 8 1,3-8-99,-28 62 693,4 1-1,2 2 1,4 0 0,-21 125-1,37-167-168,1 49-1,3-78-565,0-1 0,0 0 0,1 0 0,0 1 0,-1-1 0,1 0 0,0 1 0,0-1 0,3-3 0,2-7-29,64-181-1921,-2 4-3128,-66 184 4791,16-32-1323,-17 35 1525,1 1 0,-1 0 1,1 0-1,-1 0 1,1 0-1,0 0 0,-1 1 1,1-1-1,0 0 1,0 1-1,1 0 0,2-2 1,-5 2 84,1 1 0,-1 0 0,1 0 0,-1 0 0,0 0 1,1-1-1,-1 1 0,1 0 0,-1 0 0,1 0 0,-1 0 0,1 0 0,-1 0 0,0 0 1,1 0-1,-1 0 0,1 1 0,-1-1 0,1 0 0,-1 0 0,0 0 0,1 0 0,-1 1 1,1-1-1,-1 0 0,0 0 0,1 1 0,-1-1 0,0 0 0,1 0 0,-1 1 0,0-1 1,0 0-1,1 1 0,-1-1 0,0 1 0,0-1 0,0 0 0,1 1 0,-1-1 0,0 1 1,0-1-1,0 1 0,0 0 0,3 14 359,0 0 0,-1 0 0,-1 1 1,0-1-1,-2 20 0,0-4 457,-24 707 7223,-2-519-6893,16-156-844,-26 84 1,36-142-264,-1-1-1,0 1 1,0-1 0,0 0 0,0 0 0,-1 0 0,1 0 0,-1 0 0,-5 5 0,6-7-3,1-1 0,0 0 1,0-1-1,-1 1 0,1 0 1,0 0-1,-1 0 0,1-1 1,-1 1-1,1-1 0,-1 1 1,1-1-1,-1 0 0,0 0 1,1 1-1,-1-1 0,1 0 1,-1 0-1,1 0 1,-1-1-1,0 1 0,1 0 1,-1-1-1,1 1 0,-1-1 1,1 1-1,0-1 0,-1 0 1,1 1-1,-1-1 0,-1-2 1,-1-1-14,0 1 1,0-1-1,0 0 1,1-1 0,-1 1-1,1-1 1,0 1-1,1-1 1,-1 0-1,1 0 1,0 0 0,-3-11-1,1-3-228,-1-1 0,-1-28-1,2-2-552,2 0-1,3 0 1,9-73-1,-5 88-147,3 0-1,0 1 0,2 0 1,2 0-1,26-54 0,-14 47-2576,45-63 0,-31 55-1025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31.8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6003,'0'0'7953,"0"20"-7462,0 346 3817,0-247-3822,12-139-913,9-33-714,-3 0 0,-2-2 0,11-67 0,-3 14-2088,-14 72 2106,-5 27 1075,-4 21 814,-4 40 1818,-15 81 0,9-80-1667,-4 92 1,13-125-958,-1-9 103,0 1-1,2-1 1,1 14-1,-2-24-120,0 1-1,0-1 0,0 0 0,1 1 1,-1-1-1,0 1 0,1-1 1,-1 0-1,1 1 0,0-1 1,-1 0-1,1 0 0,0 0 1,0 1-1,0-1 0,0 0 1,0 0-1,0 0 0,0 0 1,0 0-1,0 0 0,0-1 0,0 1 1,1 0-1,-1-1 0,0 1 1,1-1-1,-1 1 0,0-1 1,1 1-1,1-1 0,-2 0-142,0 0-1,1 0 1,-1 0 0,0 0-1,0 0 1,1 0-1,-1 0 1,0-1-1,0 1 1,0 0 0,1-1-1,-1 1 1,0-1-1,0 1 1,1-2-1,22-25-4410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32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81 193 1985,'2'17'8110,"8"58"-6114,-10-72-1797,0 0 1,1 0 0,0 0-1,-1-1 1,1 1-1,0 0 1,1 0 0,-1-1-1,0 1 1,1 0-1,-1-1 1,1 0-1,0 1 1,4 3 0,-4-5-53,0 0 0,0 0 1,0 0-1,1 0 0,-1 0 1,0 0-1,1-1 0,-1 1 0,0-1 1,1 0-1,-1 0 0,5 0 1,-5 0-107,0 0 1,-1-1-1,1 1 1,-1 0-1,1-1 0,-1 1 1,1-1-1,-1 1 1,1-1-1,-1 0 1,0 0-1,1 0 1,-1 0-1,0 0 1,0 0-1,0 0 0,2-1 1,0-2 32,0 0 1,0 0-1,0 0 1,-1-1-1,3-6 1,1-3-41,-1 0 1,6-29-1,-7 25-350,-2-1-1,0 0 0,0 0 1,-2 0-1,0 0 0,-6-31 0,6 47 115,-1-1-1,0 1 1,-1-1-1,1 1 1,-1 0-1,1 0 1,-1 0-1,0 0 1,0 0-1,0 0 1,-1 0-1,1 0 1,-4-2-1,4 4 149,1-1-1,-1 1 1,0 0 0,0 0-1,0 0 1,0 0 0,0 0-1,0 1 1,0-1 0,0 1-1,0-1 1,0 1 0,0 0-1,-1 0 1,1 0 0,0 0-1,0 0 1,0 0 0,0 1-1,0-1 1,0 1-1,0-1 1,0 1 0,-3 1-1,0 1 87,0 0-1,0 0 1,0 0-1,0 1 0,0 0 1,1 0-1,0 0 0,-5 7 1,-1 2 405,-17 28 1,18-24 16,1 0-1,1 1 0,1-1 0,0 1 0,1 1 1,-5 36-1,7-25 133,2 0 0,1 0 0,6 51 0,-5-71-469,1 1 0,0-1 0,1 0 0,0 0 0,0-1-1,1 1 1,1-1 0,-1 0 0,2 0 0,-1 0-1,1 0 1,0-1 0,11 11 0,-11-13-141,1-1 0,0 1 0,0-1 0,1-1 0,-1 1 0,1-1 0,0 0 0,0-1 0,0 0 0,0 0 0,1-1 0,-1 0 0,1 0 0,0-1 0,16 0 0,-21-1-281,0 0 0,0 0 1,0 0-1,0 0 1,0-1-1,0 0 0,0 0 1,-1 0-1,1 0 0,7-4 1,-6 1-827,0 0 1,0-1 0,-1 0-1,0 0 1,1 0-1,5-10 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5.3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472 16 6435,'0'0'11888,"1"-4"-11248,2-8-131,-3 24 39,-6 35-340,-7-8-205,-25 49 0,7-17 12,-154 429 68,58-147-489,114-319 319,-34 103-38,42-121 85,2 0 1,0 1-1,1-1 0,1 1 0,0-1 0,2 26 1,0-39 31,0 0 0,0 1 0,0-1 0,0 0 0,0 0 0,0 0 0,1 0 0,0 0 0,-1 0 0,1-1 0,0 1 0,0 0 0,1-1 0,-1 0 0,1 1 0,-1-1 0,1 0 0,-1 0 0,1-1 0,0 1 0,0 0 0,0-1 0,4 2 0,8 2-19,1 0 1,-1-1 0,26 3-1,-36-6 15,68 7 3,0-3 1,83-6-1,-55 0 72,39 1-7,-140 0-107,1 0-1,0 0 0,-1 0 0,1 0 0,-1 0 0,1 0 1,0 0-1,-1 0 0,1 0 0,-1 1 0,1-1 0,-1 0 1,1 0-1,-1 1 0,1-1 0,-1 0 0,1 1 0,0 0 1,-1-1-44,0 0 0,0 1 0,0-1 0,1 0 0,-1 0 0,0 1 0,0-1 0,0 0 0,0 1 0,0-1 0,0 0 1,0 1-1,0-1 0,0 0 0,-1 0 0,1 1 0,0-1 0,0 0 0,0 1 0,0-1 0,0 0 0,0 0 0,-1 1 1,1-1-1,0 0 0,0 0 0,0 1 0,-1-1 0,1 0 0,0 0 0,0 0 0,0 1 0,-1-1 0,1 0 0,-1 0 0,-17 7-5022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5.7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7571,'0'0'6515,"10"231"-4658,-10-130-544,0-3-1041,0-8-128,0-21-144,0-17-112,0-17-608,0-24-3314,19-11-2513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5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0 8724,'0'0'6915,"-100"146"-5570,10-79-1345,-12 1-336,11-10-4194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6.0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4194,'0'0'11893,"7"17"-12021,18 38 128,-2 8-2545,-1 1-2865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6.4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337 252 6019,'0'0'12963,"-17"-26"-12491,-57-87-93,67 101-370,-1 1 0,0 0 0,0 0 0,-1 0 0,0 2 0,-1-1 0,-12-9 0,18 17-17,1 0 0,0-1 0,-1 2 0,1-1 0,-1 0 0,0 1 0,1 0 0,-1-1 0,0 1-1,0 1 1,0-1 0,0 1 0,-6-1 0,8 2-5,0-1 0,0 0 0,0 1 0,-1-1 0,1 1 0,0-1-1,0 1 1,0 0 0,1 0 0,-1 0 0,0 0 0,0 0 0,0 1 0,1-1 0,-1 0-1,1 1 1,-1-1 0,1 1 0,-1 0 0,1-1 0,0 1 0,0 0 0,0 0 0,0 0-1,0 0 1,0 2 0,-5 19-34,1 0-1,1 0 1,2 0 0,0 1-1,1-1 1,3 25-1,-2-4 23,1-14 7,1 0 1,2-1 0,1 1-1,1-1 1,1 0 0,2 0-1,1-1 1,1 0 0,22 39-1,29 37 17,-41-72 37,-1 0 0,23 54 0,-42-84-19,0 0 0,0 0 0,-1 1 0,1-1 0,0 0 0,-1 1 0,1-1 0,-1 1 0,0-1 0,0 0 0,0 1-1,0-1 1,0 1 0,0-1 0,-1 1 0,1-1 0,-1 0 0,0 1 0,0-1 0,0 0 0,0 1 0,0-1 0,0 0 0,-2 3 0,-2-1 13,0 1-1,-1-1 1,1 0 0,-1 0-1,0 0 1,0-1 0,-8 3 0,3 0-37,-1-1 0,0 0 0,-1-1 0,1 0 1,-1-1-1,0-1 0,0 0 0,-24 0 0,34-2-40,0 0 0,0 0-1,0 0 1,0 0 0,0-1 0,0 0-1,0 1 1,0-1 0,0 0-1,0 0 1,1-1 0,-1 1 0,0-1-1,1 1 1,-1-1 0,1 0-1,0 0 1,-3-2 0,2 0-132,0 0 0,1 0 0,-1-1 1,1 1-1,0-1 0,0 1 0,0-1 0,1 0 1,-1 0-1,0-6 0,-1-16-1914,1 1 1,1-34-1,1 37 133,0-44-5863</inkml:trace>
  <inkml:trace contextRef="#ctx0" brushRef="#br0" timeOffset="1">446 648 5234,'0'0'7831,"29"-3"-6599,-2 1-819,0-2-1,39-10 1,-63 13-362,0 0-1,0-1 1,0 1-1,0-1 1,0 0 0,0 0-1,-1 0 1,1 0-1,0 0 1,-1-1-1,0 1 1,1-1 0,-1 1-1,0-1 1,0 0-1,-1 0 1,3-5-1,-1 0 53,0 0-1,-1 0 1,-1 0 0,1-1-1,0-7 1,-1 7-1,2-24 145,-1 0 1,-2 0 0,-1 0-1,-2-1 1,-8-42 0,9 67-218,0 0 0,-1 1 0,0-1 0,-1 1 0,1-1 0,-2 1 1,1 0-1,-1 1 0,-11-15 0,15 22-11,0-1 1,1 0-1,-1 0 0,0 1 0,0-1 0,0 0 1,0 1-1,0-1 0,0 1 0,0 0 1,0-1-1,0 1 0,0-1 0,0 1 1,0 0-1,0 0 0,0 0 0,0 0 1,0 0-1,0 0 0,0 0 0,-1 0 1,0 1 1,1-1 1,-1 1 0,1 0 0,-1 0-1,1 0 1,-1 0 0,1 0-1,0 0 1,-1 0 0,1 0 0,0 0-1,0 1 1,0-1 0,-2 3-1,-9 21-4,0 1 0,1 0 0,2 1 0,-7 30 0,10-34-24,-16 56 2,3 2 0,4 0 0,4 0 1,-2 119-1,13-188-14,0 1 1,1-1 0,0 0-1,1 0 1,0 1-1,1-1 1,7 17 0,-8-24-5,1 1-1,1-1 1,-1 1 0,1-1 0,0 0 0,0 0 0,0-1-1,1 1 1,-1-1 0,1 0 0,0 0 0,0 0 0,1-1-1,-1 0 1,11 5 0,-8-5-130,0 0-1,0 0 1,1-1-1,-1 0 1,1 0 0,0-1-1,-1 0 1,1 0-1,0-1 1,0 0-1,-1-1 1,17-3-1,-14 1-124,1 0-1,-1-1 0,0-1 0,-1 0 0,1-1 0,-1 0 1,0 0-1,14-12 0,-1-3-435,-1-2 0,-1 0 0,-1-1-1,-1 0 1,-2-2 0,19-35 0,-20 32-497,-2-1 0,20-57-1,6-81-3512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6.7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1 578 8244,'0'0'4837,"10"26"-3647,-1-2-1003,0-1 1,22 34-1,-29-54-179,-1-1-1,1 0 1,0 0-1,1 0 0,-1 0 1,0 0-1,0 0 1,1-1-1,-1 1 0,1-1 1,0 1-1,-1-1 1,1 0-1,0 0 0,0 0 1,-1-1-1,1 1 1,0-1-1,0 1 0,0-1 1,3 0-1,1-1 10,-1 1-1,1-1 0,-1-1 1,0 1-1,1-1 0,-1 0 1,7-4-1,0 0 61,-1-1-1,0-1 1,-1 0 0,22-20 0,40-47 46,-47 46-43,-2-1 0,-1-1-1,-1-1 1,-2-1 0,-1-1 0,-2 0 0,-2-2 0,0 1 0,-3-2-1,-1 0 1,-2 0 0,-1-1 0,-2 0 0,2-70 0,-14 134 245,-55 144 523,27-82-687,-65 187 420,13 4 1,-54 310-1,127-519-655,4 0-1,-1 135 0,10-202 11,0-1 0,0 0 0,0 1 0,0-1 0,0 1 0,0-1 0,1 0 0,0 0 0,-1 1 0,1-1 0,0 0 0,0 0 0,0 0 0,2 4 0,-1-5-63,-1 0 0,1-1-1,0 1 1,-1 0 0,1-1-1,0 1 1,-1-1-1,1 0 1,0 1 0,-1-1-1,1 0 1,0 0-1,0 0 1,-1 0 0,1-1-1,0 1 1,0 0 0,2-2-1,2 1-273,0-1 0,0 1 0,0-2 0,0 1 0,0-1 0,-1 1 0,1-1 0,-1-1-1,0 1 1,0-1 0,7-7 0,3-5-839,0 0 0,13-21 0,-27 34 1089,84-123-7311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7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106 207 10325,'-79'379'4348,"66"-290"-2895,5 1-1,3 115 0,5-194-1337,1 0 0,0 0 0,1 0 0,0 0 0,0 0 0,1 0 0,1-1 0,8 19 0,-10-26-111,0 1 1,0-1 0,1 0-1,-1 0 1,1 0-1,0 0 1,-1-1 0,1 1-1,0-1 1,1 1-1,-1-1 1,0 0-1,1 0 1,-1-1 0,1 1-1,-1-1 1,1 0-1,0 0 1,-1 0 0,1 0-1,0 0 1,0-1-1,0 0 1,0 0 0,0 0-1,0 0 1,7-2-1,-6 1-5,-1 0 1,1 0-1,0-1 0,0 0 0,-1 0 1,1 0-1,-1 0 0,1-1 0,-1 1 1,0-1-1,0 0 0,5-5 0,1-2 2,-2-1-1,1 0 1,11-19-1,-1-5-105,-1 0-1,-1-1 0,-2-1 0,-2-1 1,-1 0-1,-2-1 0,-2 0 1,-2 0-1,-1-1 0,-2 0 0,-2-45 1,-2 44-62,-2 1 0,-2-1 0,-2 1 0,-1 0 0,-3 0 0,0 1 0,-3 0 0,-1 2 0,-2-1 0,-38-60 0,53 94 84,-1-1 1,-1 1 0,1 0-1,-1 0 1,0 0 0,0 0-1,-7-6 1,10 10 82,1 0 1,-1-1-1,1 1 1,-1 0-1,1-1 0,-1 1 1,1 0-1,-1-1 1,0 1-1,1 0 1,-1 0-1,1 0 0,-1 0 1,0 0-1,1-1 1,-1 1-1,1 0 1,-1 0-1,0 0 1,1 1-1,-1-1 0,0 0 1,1 0-1,-1 0 1,1 0-1,-1 1 1,1-1-1,-1 0 0,0 0 1,1 1-1,-1-1 1,1 0-1,-1 1 1,1-1-1,-1 1 0,1-1 1,0 1-1,-1-1 1,1 1-1,0-1 1,-1 1-1,1 0 1,-4 6 87,1 1 0,0 0 1,1 0-1,0 0 0,0 0 1,0 11-1,-5 60 369,7-71-425,-2 217 385,2-202-397,0 3 22,2 0-1,1 1 0,1-1 1,1 0-1,13 38 0,-14-53-69,0 0-1,1 0 0,0-1 1,1 0-1,0 0 1,0 0-1,1 0 0,0-1 1,1-1-1,0 1 0,0-1 1,1 0-1,0-1 0,18 11 1,-20-14-207,0-1 0,0 0 1,0 0-1,0-1 0,0 0 1,0 0-1,1-1 0,-1 0 1,1 0-1,-1 0 0,1-1 1,-1-1-1,13-1 0,-11 0-191,0 0 0,0-1 0,0 0-1,0-1 1,0 0 0,-1 0 0,0-1-1,0 0 1,0-1 0,10-9-1,64-67-3403,-81 82 3819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7.4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321 1 9172,'0'0'2657,"-61"320"-736,26-97-64,-7 16-528,-2 7-209,-1-4 241,0-28-1105,13-41-256,16-40 0,16-52-528,0-38-257,19-43-1183,26-17-2435,9-76 1458,7-48-2914</inkml:trace>
  <inkml:trace contextRef="#ctx0" brushRef="#br0" timeOffset="1">485 209 8788,'-42'176'4578,"-15"46"-3153,-8 15 79,1 3-47,6-15 64,20-32-1393,22-37-128,16-37-977,19-53-1055,36-49-1426,6-17-1953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7.7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4 482 11205,'-1'33'774,"-1"109"408,2-129-701,-1-1-1,2 1 1,0-1 0,0 0 0,5 20 0,-5-30-413,0 1 1,1-1-1,-1 0 0,0 1 1,1-1-1,-1 0 0,1 0 0,0 0 1,0 0-1,-1 0 0,1 0 1,1-1-1,-1 1 0,0-1 1,0 1-1,0-1 0,1 0 1,-1 0-1,1 0 0,-1 0 1,1 0-1,-1 0 0,5 0 0,0 0-45,0 0 1,0-1-1,0 1 0,0-1 0,0 0 0,1-1 0,-1 0 0,0 0 0,-1-1 0,1 1 0,0-2 0,0 1 0,-1-1 0,1 0 0,-1 0 0,0 0 0,0-1 0,9-8 0,2-2 90,-1-1 0,-1-1 0,0 0 0,23-36 1,-19 25-116,-2-1 1,-1-1 0,-1 0 0,-2-1 0,-1 0 0,-1-1 0,-2-1 0,-1 1 0,7-58 0,-11 46-351,-2-1 1,-2 1-1,-6-49 1,6 89 232,-1 0 0,1 1 0,-1-1 1,1 0-1,-1 0 0,0 0 0,0 0 0,0 0 1,0 1-1,-1-1 0,1 0 0,-1 1 0,0-1 1,0 1-1,0 0 0,0-1 0,0 1 0,0 0 0,0 0 1,-1 1-1,1-1 0,-1 0 0,1 1 0,-1-1 1,0 1-1,-3-1 0,2 1 34,0 1-1,0 0 1,0 1-1,0-1 1,0 0-1,0 1 1,0 0-1,0 0 1,1 0 0,-1 1-1,0-1 1,1 1-1,-1 0 1,1 0-1,-1 0 1,1 0-1,0 1 1,0-1 0,0 1-1,-4 5 1,-6 6 95,0 1 1,2 1-1,0 0 0,-11 22 1,-33 79 801,39-75-206,1 2 0,3 0 0,1 0 0,3 1 0,1 0 0,3 1 0,0 47 0,4-68-435,1 0 0,1 0 0,6 32 0,-5-48-135,-1 0 1,1 0-1,1 0 1,-1 0 0,2-1-1,-1 0 1,1 0-1,0 0 1,1 0 0,0-1-1,11 11 1,-9-11-48,1 0 0,-1 0-1,2-1 1,-1-1 0,1 1 0,-1-1 0,1-1 0,1 0 0,-1-1 0,1 1-1,-1-2 1,1 0 0,0 0 0,0-1 0,0 0 0,0-1 0,11-1 0,-14 0-170,-1 0 0,1 0 0,-1-1 0,1 0 1,-1 0-1,0-1 0,0 0 0,0-1 0,0 1 0,0-1 1,-1 0-1,0-1 0,0 1 0,0-1 0,0-1 0,-1 1 1,0-1-1,0 0 0,0 0 0,5-11 0,0 0-619,0-1-1,-2-1 0,0 1 1,-1-1-1,-1-1 1,7-38-1,-3-60-5757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8.1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10805,'0'0'48,"180"23"928,-68-12 481,13 4-657,16-4-800,7 1-256,-14 2-1793,-24 7-3937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8.4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 1 9172,'0'0'3682,"-3"150"-1137,-17-41-1424,-5 21-177,-1 9-96,4-3-752,6-21-32,12-25-64,4-33-528,7-25-368,28-26-1457,7-6-465,-4-38-719,-2-28-1393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8.7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7 216 9845,'0'0'2811,"20"-28"-1730,-20 28-1081,88-114 590,-83 108-567,0 0 0,0 0 0,1 1 0,0 0-1,0 0 1,0 1 0,1-1 0,-1 2 0,1-1 0,0 0 0,0 1 0,0 1 0,1-1 0,-1 1 0,1 0 0,-1 1 0,9-1 0,-12 1-23,9-1 57,1 1 0,0 0 0,-1 0 0,1 1 0,-1 1 1,19 3-1,-24-2-11,0 0 0,-1 1 1,1 0-1,0 0 0,-1 0 0,0 1 1,0 0-1,0 1 0,0 0 1,-1 0-1,11 11 0,0 3 217,-1 2 1,-1 0-1,-1 1 0,0 0 0,-2 1 0,-1 0 0,0 1 1,-2 0-1,-1 1 0,10 50 0,-8-14 279,-3 0-1,-2 1 1,-5 92-1,0-146-486,-1 1-1,1 0 1,-2-1 0,1 0-1,-1 1 1,0-1 0,-1 0-1,0 0 1,0 0 0,-1 0-1,0-1 1,0 1 0,-1-1-1,0 0 1,0 0-1,-1-1 1,0 1 0,0-1-1,0-1 1,-1 1 0,0-1-1,0 0 1,0-1 0,-1 1-1,1-2 1,-10 5 0,5-4-39,-1-1 0,0 1 0,0-2 0,0 0 0,0 0 0,0-2 0,0 1 0,0-2 0,-18-2 0,24 2-130,1 0 1,-1-1-1,1 0 1,-1 0 0,1 0-1,0-1 1,0 0 0,0 0-1,0-1 1,0 0 0,1 0-1,0 0 1,-1-1-1,2 1 1,-1-1 0,0-1-1,1 1 1,0 0 0,1-1-1,-4-6 1,0 0-265,2 1 1,0-1-1,0 0 0,1 0 1,0 0-1,1-1 0,0 1 0,1-1 1,0-22-1,2 33 294,-1-1 0,1 1 0,0-1 0,0 1 0,1-1 0,-1 1-1,0-1 1,1 1 0,-1-1 0,1 1 0,0-1 0,0 1 0,0 0 0,0 0 0,1-1 0,-1 1 0,0 0-1,4-3 1,-3 4 27,1-1-1,0 1 0,0 0 0,0 0 0,0 0 0,0 0 1,0 1-1,1-1 0,-1 1 0,0 0 0,0 0 0,0 0 1,0 0-1,6 2 0,-3-2 44,1 2 0,-1-1-1,0 1 1,1 0 0,-1 0 0,0 1-1,0-1 1,0 2 0,0-1 0,-1 0 0,0 1-1,1 0 1,-1 1 0,5 5 0,7 9 256,0 1 1,19 31 0,-20-27 48,180 291 3383,-162-249-2994,-2 2 0,44 139 0,-68-180-530,-2 0-1,-1 0 0,-2 1 1,1 42-1,-3-65-140,-1 0-1,0 0 1,-1 0-1,1-1 0,-1 1 1,0 0-1,-1 0 1,-2 7-1,3-9 1,-1-1 0,0 1 0,0-1 0,0 1 0,0-1 0,0 0 0,-1 0 0,1 0 0,-1 0 0,1-1 0,-1 1 0,0-1 0,1 1 0,-5 0 0,-12 4 113,0 0 0,-1-2 0,1 0 0,-1-2 0,1 0 0,-31-1 0,-138-5-178,166 2-98,-1-1 0,0-2 0,1 0 0,0-1 0,0-2 0,-23-10 0,28 10-148,1-2-1,0 1 1,0-2 0,1 0-1,0-1 1,1 0-1,-24-29 1,29 30-746,1-1-1,0 1 0,1-1 1,1-1-1,0 0 0,-8-22 1,9 16-2304,1 0 0,-1-19 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00.8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1 231 6995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89 5539,'0'0'8932,"7"-10"-3970,-8 10-4974,1-1 0,0 0 0,-1 0 1,1 0-1,-1 1 0,1-1 0,-1 0 0,1 1 0,-1-1 1,0 0-1,1 1 0,-1-1 0,0 1 0,0-1 1,1 1-1,-1-1 0,0 1 0,0 0 0,0-1 0,0 1 1,1 0-1,-1-1 0,-1 1 0,-26-6-228,26 5 206,-13-1-94,1 0 0,-1 0 0,0 1 0,-17 2 1,26-1 101,1 1 0,-1 0 0,1 0 0,-1 1 1,1-1-1,-1 1 0,1 0 0,0 1 1,0-1-1,0 1 0,0 0 0,1 1 1,-9 6-1,3 1-17,0 0 0,0 0 0,1 1 0,1 0 0,-13 26 0,17-32 30,1 1 0,0 0 0,1 0-1,0 0 1,0 0 0,0 0 0,1 0-1,0 1 1,1-1 0,0 0 0,0 1-1,0-1 1,3 15 0,-2-21 12,-1 1 0,1-1 0,0 1 0,0-1 0,0 0 0,0 1 0,0-1 0,0 0 0,0 0 0,1 0 0,-1 0 0,0 0 0,0 0-1,1 0 1,-1 0 0,1 0 0,-1-1 0,1 1 0,-1 0 0,1-1 0,0 0 0,-1 1 0,1-1 0,2 0 0,7 2-13,1-2 1,17 0-1,-16 0 6,-5 0-23,-1 0 0,0 0 0,1-1 0,-1 0-1,0 0 1,1-1 0,-1 1 0,0-2 0,0 1-1,0-1 1,-1 0 0,1 0 0,-1-1 0,1 0-1,-1 0 1,-1-1 0,1 1 0,0-1 0,-1-1-1,0 1 1,0-1 0,-1 0 0,0 0 0,0 0-1,6-11 1,-4 2-17,-1 0-1,0-1 0,-1 1 0,0-1 1,1-16-1,0-81-235,-5 112 332,0 11-32,-11 121-235,10-110 244,0-14-17,1-1 0,0 1 1,0-1-1,0 1 0,1 0 1,2 8-1,-3-13-205,1-2 104,0 0 1,-1 1-1,1-1 1,-1 1-1,1-1 1,-1 1-1,0-1 1,1 1 0,-1-1-1,1 1 1,-1-1-1,0 1 1,1-1-1,-1 1 1,0 0-1,0-1 1,0 1 0,1 0-1,-1-1 1,0 1-1,0 0 1,0-1-1,0 1 1,0 0-1,0-1 1,0 2 0,-1 7 214,1-10 838,0-19-942,0 0 0,2 0 0,0 0 0,9-35 0,-10 50-44,0 0-1,1 1 1,0-1-1,0 1 1,0 0-1,0 0 1,1-1-1,-1 1 1,1 1-1,0-1 1,0 0-1,1 1 1,-1 0-1,1-1 1,-1 1 0,1 1-1,0-1 1,0 0-1,0 1 1,1 0-1,-1 0 1,1 0-1,-1 1 1,1 0-1,-1-1 1,9 0-1,-11 2 42,0 0-1,0 0 1,0 0-1,0 1 1,0-1-1,0 0 1,-1 1-1,1-1 1,0 1-1,0-1 1,0 1-1,-1 0 1,1 0-1,0 0 1,-1 0-1,1 0 1,2 2-1,-1 1 55,0-1 0,0 1 0,0 0 0,0 0 0,0 0 0,3 8 0,1 3 204,-2 0 0,0 1 0,4 19 0,-6-14 66,-1 0 0,0 41 1,-2-50-267,0-9-36,-1 1 0,1-1 0,-1 0 0,0 0 1,0 0-1,0 0 0,0 0 0,0 0 0,0-1 0,-3 4 0,3-4-82,1-1 1,-1 1-1,0-1 0,0 0 0,-1 0 1,1 1-1,0-1 0,0 0 0,-1 0 1,1 0-1,0 0 0,-1 0 0,1 0 1,-1-1-1,1 1 0,-1 0 0,0-1 1,1 1-1,-1-1 0,0 0 0,-1 1 1,3-1 16,-1-1 1,0 1 0,1 0-1,-1-1 1,1 1-1,-1-1 1,1 1 0,-1 0-1,1-1 1,-1 1 0,1-1-1,-1 1 1,1-1 0,0 1-1,-1-1 1,1 0-1,0 1 1,-1-1 0,1 1-1,0-1 1,0 0 0,0 1-1,-1-1 1,1 0 0,0 1-1,0-1 1,0 0-1,0 0 1,-1-26-419,1 23 322,0-18-169,1-1-1,1 0 0,7-35 0,-7 49 164,0 1-1,1 0 0,0 0 1,1 0-1,0 0 1,0 0-1,1 1 0,0-1 1,0 1-1,0 0 0,1 1 1,9-9-1,-12 13 96,0-1 1,0 1-1,0 0 1,0 0-1,0 0 0,0 1 1,0-1-1,0 1 1,1 0-1,-1 0 0,1 0 1,-1 0-1,6 0 1,-8 1 46,0 0 1,1 0-1,-1 0 1,1 0-1,-1 1 1,0-1-1,1 1 1,-1-1-1,0 1 1,1-1-1,-1 1 1,0 0-1,0 0 1,0 0-1,1-1 1,-1 1-1,0 0 1,0 0 0,0 0-1,-1 1 1,1-1-1,0 0 1,0 0-1,-1 0 1,1 1-1,0-1 1,-1 0-1,1 1 1,-1-1-1,0 0 1,1 1-1,-1-1 1,0 3-1,3 27 535,-1 0-1,-2-1 1,-1 1 0,-1 0-1,-2-1 1,-14 56-1,15-71-314,0 1 0,1-1 0,0 24 1,2-39-246,0 1 0,0-1 0,0 1 0,0-1 0,0 1 0,0-1 0,0 1 0,0 0 0,1-1 0,-1 1 0,0-1 0,0 1 0,0-1 0,1 1 0,-1-1 0,0 1 0,1-1 0,-1 0 0,0 1 0,1-1 0,-1 1 0,0-1 0,1 0 0,-1 1 0,1-1 0,-1 0 1,1 1-1,-1-1 0,1 0 0,-1 0 0,1 1 0,-1-1 0,1 0 0,-1 0 0,1 0 0,-1 0 0,1 0 0,-1 0 0,1 0 0,-1 0 0,1 0 0,0 0 0,-1 0 0,1 0 0,-1 0 0,1 0 0,-1 0 0,1-1 0,4 1-392,28 0-2940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1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731 653 176,'11'-37'1497,"31"-128"-523,-39 153-684,-1-1 1,-1 0 0,0 0 0,-1 0 0,0 1 0,-1-1 0,-1 0 0,0 0 0,0 1 0,-1-1 0,-1 1 0,0 0-1,-1 0 1,0 0 0,-1 1 0,0-1 0,-13-17 0,3 10 25,-1 1-1,0 0 1,-1 1-1,-1 1 1,0 1-1,-1 0 1,-29-15-1,32 21-94,0 0 0,-1 1 0,1 1 0,-1 0 0,-1 1 0,1 1 0,-1 1 0,0 1 0,-27-1-1,38 4-134,0 0 0,0 0 0,0 1-1,0 0 1,0 1 0,1 0-1,-1 0 1,0 1 0,1 0 0,0 0-1,0 0 1,0 1 0,0 0 0,0 1-1,1-1 1,0 1 0,-9 9-1,-2 6-50,1 0-1,0 1 1,2 0-1,-12 25 1,2-4-114,-30 77 0,44-93-207,2-1 0,1 1 0,1 1 0,-3 42 1,8-59 92,0-1 1,1 1 0,0-1 0,1 1 0,3 12 0,-3-18 119,0 0 0,0 0 1,1-1-1,0 1 0,-1 0 1,1-1-1,1 0 0,-1 1 1,0-1-1,1 0 0,0 0 1,-1-1-1,1 1 0,0 0 0,4 2 1,2 0-126,-1-1 1,1 0-1,0 0 1,1 0 0,-1-1-1,0-1 1,1 1-1,15 0 1,-5-1-584,1-1 1,-1 0 0,26-4 0,17-9-4575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2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11 326 2769,'0'0'8244,"-1"0"-8191,1 0 1,0 0-1,0-1 1,0 1-1,-1 0 1,1 0-1,0 0 0,0 0 1,0 0-1,-1-1 1,1 1-1,0 0 1,0 0-1,-1 0 0,1 0 1,0 0-1,0 0 1,-1 0-1,1 0 0,0 0 1,0 0-1,-1 0 1,1 0-1,0 0 1,0 0-1,-1 0 0,1 0 1,0 0-1,0 0 1,-1 0-1,1 1 0,0-1 1,0 0-1,0 0 1,-1 0-1,1 0 1,0 0-1,0 1 0,0-1 1,-1 0-1,1 0 1,0 1-1,0 3-19,1 0 0,0 1-1,0-1 1,0 0 0,0 1-1,1-1 1,0 0 0,0 0 0,0 0-1,4 5 1,31 40 179,-27-37-82,0 1-61,2 0-1,-1-1 1,2-1 0,0 0-1,0-1 1,0 0 0,2-1 0,-1-1-1,1 0 1,0 0 0,0-2-1,1 0 1,0-1 0,0 0-1,1-2 1,25 4 0,-18-5-3,-1-1 1,0-1 0,23-2 0,-39 1-39,-1 0 0,0 0 0,0-1 0,0 1 0,0-1 0,0-1 0,0 1 0,0-1 1,-1 0-1,1 0 0,-1-1 0,0 0 0,0 0 0,0 0 0,5-6 0,-4 1 27,0 1-1,0-1 1,0 0-1,-1-1 1,-1 0-1,0 1 1,0-1-1,4-17 1,-4 4 40,0 1-1,-2 0 1,1-24 0,-3 33-51,0 0 1,-1 0-1,0 0 0,-1 0 1,-1 0-1,0 0 0,-6-17 1,4 21-18,0-1 0,0 0 1,-1 1-1,0 0 0,0 0 1,-1 1-1,0 0 0,-1 0 0,-9-8 1,3 4-91,0 1 1,0 0 0,-1 1-1,-1 1 1,0 0 0,0 1-1,0 1 1,-1 0-1,0 1 1,-1 1 0,-24-4-1,37 9-33,0-1 0,0 1 1,0 0-1,0 0 0,0 0 0,0 1 0,0 0 0,0 0 0,0 0 0,0 1 0,0 0 0,0 0 0,1 0 0,-1 0 0,-8 6 0,7-3-340,1 0-1,-1 1 0,1-1 0,0 1 0,1 0 0,-1 1 1,1-1-1,0 1 0,-5 12 0,0 4-2273,-7 32-1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3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215 124 4226,'0'0'9930,"-5"-20"-8167,-15-61-223,14 63 514,2 14-1373,0 9-276,1 0-338,0 1 1,0-1 0,1 1-1,0 0 1,0 0 0,-2 9-1,-4 16-25,-122 422-216,123-421 64,2-1-1,2 1 0,0 0 0,3 0 1,4 58-1,-3-86 100,0 0 0,0 1 1,1-1-1,-1 0 0,1 0 0,0 1 0,0-1 1,0-1-1,1 1 0,-1 0 0,1-1 0,0 1 1,0-1-1,0 0 0,0 0 0,1 0 0,-1 0 1,1 0-1,0-1 0,0 0 0,0 0 0,0 0 1,0 0-1,0 0 0,0-1 0,7 2 0,10 1-11,0-1-1,0-1 0,0-1 1,27-1-1,-23-1 20,6 1-181,0-1 1,1-2 0,38-8-1,-50 7-820,-43 3-15605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3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1 448 9957,'0'0'4001,"166"-18"-2688,-114 18-433,-7 0-880,-13 0 0,-10 0-1969</inkml:trace>
  <inkml:trace contextRef="#ctx0" brushRef="#br0" timeOffset="1">10 0 8148,'0'0'9252,"206"6"-9204,-139 17-48,-3 3-224,-3 9-1921,-26 8-2865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4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9861,'0'0'8083,"90"214"-7555,-61-130-335,-7 5-1,4-11-192,0-14-208,6-24-2114,3-31-2800,-3-9-2065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4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1 13302,'0'0'7203,"-99"173"-6995,35-78-15,-4 3-145,4-2 64,6-13-112,17-19-208,18-27 112,14-16-977,18-50-12293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4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9124,'0'0'11387,"0"2"-10624,-2 17-586,0 1-1,-1-1 1,0 1 0,-12 31 0,-2 12-176,10-28-191,1 1-1,1 0 0,1 65 0,4-96 88,0-1-1,1 1 0,-1-1 0,1 1 0,0-1 0,0 0 0,1 1 0,-1-1 0,1 0 0,0 0 0,0 0 1,4 5-1,-4-6 16,1 0 1,-1 0 0,1-1-1,0 0 1,0 1 0,0-1-1,0 0 1,0 0 0,1-1-1,-1 1 1,0-1 0,1 0-1,0 0 1,-1 0 0,6 1 0,-2 0-220,-1-1 1,1 0 0,-1-1-1,1 1 1,-1-1-1,1 0 1,-1-1 0,1 0-1,-1 0 1,1 0 0,-1-1-1,1 0 1,-1 0 0,0 0-1,0-1 1,0 0 0,-1 0-1,1-1 1,-1 1 0,1-1-1,-1-1 1,5-4 0,39-49-5454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5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0 583 7379,'0'0'585,"20"25"823,-20-25-1408,87 99 1577,-85-96-1482,1 0-1,0 0 1,0 0 0,0-1-1,0 1 1,1-1 0,-1 0-1,1 0 1,-1 0 0,1-1-1,0 1 1,-1-1 0,1 0-1,0 0 1,0 0 0,0 0-1,0-1 1,0 0 0,0 0-1,0 0 1,6 0 0,5-1 367,-9 1-330,-1 0 1,1-1-1,0 0 0,-1 0 0,1 0 0,-1-1 0,1 1 0,-1-1 1,0-1-1,0 1 0,1-1 0,-2 0 0,1 0 0,4-4 1,-3 2-27,0-1 1,0 0-1,-1 0 0,0 0 1,0-1-1,0 0 1,-1 0-1,0 0 1,3-9-1,-2 3-46,-1 1 0,0-1-1,-1-1 1,-1 1 0,0 0 0,0-1 0,-1 1-1,-1-1 1,-1 0 0,0 1 0,-5-26 0,4 33-45,-1-1 1,0 1 0,0 0 0,-1 0 0,1 0-1,-2 0 1,1 1 0,0 0 0,-1 0-1,0 0 1,0 0 0,-1 1 0,1-1 0,-1 2-1,-10-6 1,12 6-4,0 1 0,0 1 0,0-1-1,-1 1 1,1-1 0,-1 1 0,1 1 0,-1-1-1,1 0 1,-1 1 0,-5 0 0,6 1-1,1-1 1,0 1-1,0 0 1,0 0-1,0 0 1,0 0-1,0 0 0,1 1 1,-1 0-1,0-1 1,1 1-1,-1 0 1,1 0-1,-1 0 1,1 0-1,0 1 0,-3 4 1,-1 2 23,1 0 0,0 0 0,0 1 1,1-1-1,-4 19 0,-10 57-3,11-25-55,2 89 0,5-133 24,1-1 0,0 1-1,1-1 1,0 1 0,10 28-1,-8-34-11,0 0 0,1 0 0,1 0 0,-1-1 0,2 1 0,-1-1-1,1-1 1,15 15 0,-17-18-44,0 0 0,1-1 0,-1 1 0,1-1 0,0-1-1,0 1 1,1-1 0,-1 0 0,1-1 0,-1 1 0,1-1 0,0-1 0,0 1-1,0-1 1,0 0 0,0-1 0,0 0 0,11-1 0,-12 0-194,0 0 1,1 0-1,-1-1 0,0 0 1,-1-1-1,1 1 1,0-1-1,0 0 1,-1-1-1,0 1 1,0-1-1,0 0 0,7-7 1,-1-1-801,0-2 0,-1 1-1,13-23 1,24-59-6298</inkml:trace>
  <inkml:trace contextRef="#ctx0" brushRef="#br0" timeOffset="1">392 147 9652,'1'27'227,"10"93"-61,-10-113-18,1 0 0,-1 1 0,1-1 0,0 0 0,1 0 0,0 0 0,0-1 0,0 1 0,1-1 0,0 0 0,0 0 1,1 0-1,5 5 0,-7-7 26,1-1 1,0 0 0,1-1-1,-1 1 1,0-1 0,1 0-1,-1 0 1,1 0 0,0-1-1,-1 1 1,1-1 0,0 0-1,0-1 1,0 1 0,0-1-1,7 0 1,-9 0-102,1-1 1,-1 1 0,0-1-1,0 0 1,0 0-1,0 0 1,0 0 0,-1-1-1,1 1 1,0-1-1,-1 1 1,1-1 0,-1 0-1,1 0 1,-1 0-1,0 0 1,0-1-1,0 1 1,0-1 0,2-3-1,3-6 104,0 0-1,-1 0 1,5-19 0,-7 21-116,3-13 1,-1-1 0,-2 1 0,0-1 0,-2 0 0,0 0 0,-3-32 0,1 55-59,1-7 34,-2 0 0,1 0 0,-1 1-1,0-1 1,-1 0 0,-3-10 0,4 15-32,0 1 1,0-1 0,-1 1 0,1-1 0,-1 1 0,0-1-1,1 1 1,-1 0 0,0 0 0,-1 0 0,1 0-1,0 0 1,0 0 0,-1 1 0,1-1 0,-1 1 0,0-1-1,1 1 1,-6-1 0,6 1 1,1 1-1,0-1 1,-1 1 0,1 0-1,-1 0 1,1 0 0,-1 0-1,1 0 1,0 0 0,-1 0-1,1 0 1,-1 0 0,1 1-1,-1-1 1,1 1 0,0-1-1,-1 1 1,1-1 0,0 1-1,-1 0 1,1 0 0,0 0-1,-1 1 1,-2 1-5,1 1-1,0 0 1,0 0 0,1 0-1,-1 0 1,1 0 0,-2 6-1,-9 21-31,2 0 0,1 1 0,-10 55-1,-5 108 16,8 273 29,17-464-22,1 22-233,4 40 0,-4-60 112,0 0 1,1 0 0,0 0 0,0 0 0,0-1 0,0 1 0,1 0 0,0-1-1,0 0 1,1 1 0,4 5 0,-6-9-6,0 1 0,1-1 0,-1 0-1,0 0 1,0 0 0,1 0 0,-1 0 0,1-1-1,0 1 1,0-1 0,-1 1 0,1-1 0,0 0-1,0 0 1,0-1 0,0 1 0,0 0 0,7-1 0,-7 0-7,0-1 0,0 0 0,1 0 0,-1 0 1,0 0-1,0 0 0,0-1 0,0 1 1,0-1-1,-1 0 0,1 0 0,0 0 1,-1 0-1,5-5 0,3-5-364,-1-1 0,0 0 0,0-1 0,-2 1 0,12-30 0,18-55-4084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10005,'0'36'1323,"0"122"-435,0-141-747,-1 14 526,8 59 0,-6-82-552,1 0 0,0 0-1,0-1 1,1 1 0,0 0 0,1-1-1,0 0 1,0 0 0,0 0 0,9 10 0,-11-15-64,0 1 1,1 0 0,-1-1-1,1 1 1,0-1 0,0 0-1,0 0 1,0 0 0,0 0-1,0-1 1,0 1 0,0-1-1,1 0 1,-1 0 0,1 0-1,-1 0 1,1-1 0,-1 1-1,1-1 1,-1 0 0,1 0-1,-1 0 1,1 0 0,-1-1-1,1 1 1,-1-1 0,1 0-1,-1 0 1,1-1 0,-1 1-1,0-1 1,0 1 0,0-1-1,0 0 1,0 0 0,0 0-1,4-5 1,0-2-18,-2 0 0,1 0-1,-1 0 1,-1 0 0,0-1 0,0 0 0,-1 0-1,0 0 1,0 0 0,1-21 0,-2 9 12,-1-1 0,-1 0 1,-1 0-1,-4-25 0,3 38-46,0 0 0,-1 0 0,-1 0 0,0 0 0,0 1 0,0 0 0,-2 0 0,1 0 0,-7-8 0,8 12-4,0 1-1,1 0 1,-2 0 0,1 0-1,0 0 1,-1 1 0,0 0-1,-5-3 1,8 5 4,-1-1 0,0 1-1,0 0 1,0 0 0,0 1 0,-1-1-1,1 1 1,0-1 0,0 1 0,0 0-1,0 0 1,0 0 0,0 1 0,-1-1 0,-2 2-1,3-2 8,1 1-1,0 0 0,0 0 0,0 0 0,1 0 0,-1 0 1,0 0-1,0 1 0,1-1 0,-1 1 0,0-1 0,1 1 1,0-1-1,-1 1 0,1 0 0,0 0 0,0 0 1,-2 2-1,-3 11 11,0 0 1,1 1-1,0-1 1,-3 23-1,-9 75 128,5 274 514,13-297-350,-2-53-258,3-1 0,9 62 0,-8-85-60,0-1-1,1 0 1,0 0-1,0-1 1,1 1 0,1-1-1,0 0 1,1-1-1,0 1 1,0-1 0,13 12-1,-15-17-48,0-1 0,0 0-1,0 0 1,0 0 0,1-1-1,0 0 1,0 0 0,0-1-1,0 1 1,0-1 0,12 2-1,-13-3-114,0 0 0,1-1-1,-1 0 1,0 0 0,0 0-1,0-1 1,0 1 0,0-1-1,0 0 1,0-1-1,0 1 1,0-1 0,-1 0-1,1 0 1,-1 0 0,6-4-1,-3-1-341,0 1 0,0-1 1,-1 0-1,0 0 0,0 0 0,8-16 0,33-71-4762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59 10037,'0'32'683,"-2"13"-543,0 20 541,5 70 0,-2-127-429,0 1 0,1-1 0,0 1 1,0-1-1,0 0 0,1 0 0,1 0 0,-1 0 1,1-1-1,1 1 0,7 10 0,-9-15-193,-1 0 0,1-1-1,-1 1 1,1-1 0,0 1-1,0-1 1,0 0 0,0 0-1,1 0 1,-1-1 0,1 1-1,-1-1 1,1 0-1,-1 0 1,1 0 0,-1 0-1,1-1 1,0 1 0,-1-1-1,1 0 1,0 0 0,0-1-1,-1 1 1,1-1 0,0 1-1,-1-1 1,1 0-1,-1-1 1,5-1 0,-4 1-33,1-1 1,-1 0 0,0 0-1,0 0 1,0 0 0,0-1-1,0 0 1,-1 0-1,1 0 1,-1 0 0,0 0-1,-1 0 1,1-1 0,2-5-1,1-5 15,0 1 0,-1-1 0,6-25 0,-8 23-332,0-1 0,-1 0 0,-1 0 0,0 0 0,-2 0 0,0 0 1,-6-30-1,5 39 120,0 1 0,0 0 0,-1 0 0,0 0 0,-1 0 1,0 0-1,0 0 0,0 1 0,-1 0 0,0 0 0,-1 0 0,0 1 1,0-1-1,0 1 0,0 1 0,-1-1 0,-12-6 0,-13-1-326,30 13 513,1 0-1,0-1 1,0 1 0,-1 0-1,1 0 1,0 0 0,-1 0-1,1 0 1,0 0-1,0 0 1,-1 1 0,1-1-1,0 0 1,-1 1-1,1-1 1,0 1 0,0-1-1,0 1 1,0-1-1,0 1 1,-1 0 0,1 0-1,0 0 1,0 1 0,-3 3 118,1 1 0,1-1 1,-1 1-1,1 0 0,0 0 1,0 1-1,1-1 0,-1 9 1,-6 59 633,8-72-753,-2 168 1373,2-114-849,0-18-143,1-1-1,10 54 1,-9-79-379,0-1-1,1 0 1,1 0 0,-1 0-1,2-1 1,0 1-1,0-1 1,1 0 0,0-1-1,0 1 1,1-1-1,11 11 1,-16-18-23,1 1-1,0-1 1,0 0-1,-1 0 1,1 0-1,1 0 1,-1 0 0,0 0-1,0-1 1,1 0-1,-1 1 1,0-1 0,1-1-1,0 1 1,-1 0-1,1-1 1,-1 0-1,1 0 1,-1 0 0,1 0-1,0 0 1,-1-1-1,1 0 1,-1 1 0,1-1-1,-1-1 1,0 1-1,1 0 1,-1-1-1,0 0 1,0 0 0,0 0-1,0 0 1,0 0-1,0 0 1,-1-1 0,1 1-1,-1-1 1,0 0-1,0 0 1,3-4 0,4-11-103,-1 0 0,-1-1 1,0 0-1,-1 0 1,-1 0-1,-2-1 0,4-28 1,-3-147-1856,-4 132 584,0-76-1600,4 112 2844,-3 26 168,-1 0 1,1 0 0,-1 1-1,1-1 1,-1 0 0,1 0 0,0 1-1,-1-1 1,1 1 0,0-1 0,0 1-1,-1-1 1,1 1 0,0-1-1,0 1 1,0 0 0,0-1 0,0 1-1,-1 0 1,1 0 0,0-1-1,2 1 1,-2 0 23,-1 0-1,1 0 1,0 0-1,0 0 1,0 0-1,0 0 1,0 0-1,0 0 1,0 0-1,0 0 1,-1 1-1,1-1 1,0 0-1,0 1 1,0-1-1,0 0 1,-1 1-1,1-1 1,0 1-1,0-1 1,-1 1-1,1 0 1,0-1-1,-1 1 1,2 1-1,2 5 343,0 0-1,0 0 0,0 1 1,-1-1-1,3 13 0,13 50 1607,-16-57-1701,28 144 1989,-21-93-1304,33 111 0,-41-172-948,17 46 324,-18-47-350,1 1 1,0 0-1,-1 0 1,1 0-1,0-1 1,1 1-1,-1-1 1,0 0-1,1 0 1,-1 0-1,1 0 1,5 3 0,-8-5-12,6 1-48,-5-13-231,-1-26-109,-2-181-1578,-4 72-2436,1 16-766,5 123 5028,1-10-14,0 17 152,-1 1 1,0-1-1,0 1 1,1-1-1,-1 1 0,0-1 1,0 1-1,1-1 1,-1 1-1,1 0 1,-1-1-1,0 1 0,1-1 1,-1 1-1,1 0 1,-1 0-1,1-1 1,-1 1-1,1 0 0,-1 0 1,1-1-1,-1 1 1,1 0-1,-1 0 1,1 0-1,-1 0 0,2 0 1,-2 0 9,1 0 0,-1 0 0,1 0 1,0 0-1,-1 0 0,1 0 0,0 0 0,-1 0 1,1 0-1,-1 0 0,1 0 0,-1 1 0,1-1 1,0 0-1,-1 1 0,1-1 0,-1 0 1,1 1-1,-1-1 0,1 0 0,-1 1 0,0-1 1,1 1-1,-1-1 0,1 1 0,-1-1 0,0 1 1,1-1-1,-1 2 0,6 13 391,0 0 1,-2 0-1,0 1 1,0 0-1,1 19 1,-2-12 61,12 82 958,-8-51-871,1 0-1,3-1 1,28 84 0,-38-137-554,4 14 33,1-1-1,0 0 1,9 14-1,-13-24-98,0-1-1,0 1 1,0 0 0,0-1-1,1 1 1,-1-1 0,1 0-1,0 0 1,0 0-1,0 0 1,0 0 0,0 0-1,0-1 1,0 0 0,0 1-1,1-1 1,-1 0-1,4 0 1,-6-1-47,0 0-1,1 0 1,-1 1-1,0-1 1,0-1-1,0 1 1,0 0-1,0 0 1,0 0-1,0 0 1,0-1 0,1 1-1,-1-1 1,0 1-1,0 0 1,0-1-1,-1 0 1,1 1-1,0-1 1,0 0-1,0 1 1,0-1 0,0 0-1,-1 0 1,1 0-1,0 0 1,0-1-1,1-2-331,0-1-1,-1 1 1,1-1-1,-1 0 1,1-6-1,6-57-4305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0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1 273 7443,'0'0'6905,"0"-3"-6716,0 0 0,0 1 0,1-1 0,-1 0 0,1 1 0,0-1-1,-1 0 1,1 1 0,1-1 0,0-2 0,18-30-630,0 2 1,2 0-1,2 2 0,37-39 1,-60 68 398,31-25-1028,-30 26 1011,0 0 1,0 0-1,0 0 0,0 0 0,0 0 1,0 0-1,0 1 0,0-1 0,0 0 1,0 1-1,1 0 0,-1 0 0,0-1 0,0 1 1,0 1-1,3-1 0,-4 0 61,0 0 1,-1 1-1,1-1 0,-1 0 0,1 0 1,-1 1-1,1-1 0,0 0 0,-1 1 0,1-1 1,-1 0-1,1 1 0,-1-1 0,0 1 1,1-1-1,-1 1 0,1-1 0,-1 1 0,0-1 1,0 1-1,1-1 0,-1 1 0,0 0 1,4 12 194,-2-1 0,0 1 0,0 0 0,-1-1 0,-1 1 0,0 0 1,-2 13-1,1 7 157,-1-12 21,0-1 1,-2 1-1,0-1 0,-1 1 1,-1-1-1,-1-1 0,-1 1 0,-18 32 1,16-40 181,10-13-547,0 1 1,-1-1 0,1 1-1,0-1 1,0 0 0,-1 1 0,1-1-1,0 1 1,0-1 0,0 0-1,0 1 1,0-1 0,0 0-1,0 1 1,0-1 0,0 1 0,0-1-1,0 0 1,0 1 0,0-1-1,1 0 1,-1 0 0,3-9-347,-1 0-1,1 0 1,1 0 0,0 1 0,0-1 0,1 1 0,6-9-1,48-65-2142,-40 58 1525,-10 12 480,14-17-1065,37-40 0,-54 64 1461,0 0-1,1 0 1,-1 0 0,1 1-1,0 0 1,1 1 0,-1-1-1,1 1 1,0 1 0,0 0-1,0 0 1,10-2 0,-17 5 116,0-1 1,1 1-1,-1 0 0,0 0 1,0 1-1,1-1 1,-1 0-1,0 0 0,0 0 1,0 1-1,1-1 1,-1 1-1,0-1 0,0 1 1,0-1-1,0 1 0,0 0 1,0-1-1,0 1 1,0 0-1,0 0 0,0 0 1,0 0-1,-1 0 1,1 0-1,0 0 0,-1 0 1,1 0-1,-1 0 1,1 0-1,-1 0 0,1 1 1,-1-1-1,0 0 1,1 0-1,-1 0 0,0 3 1,1 6 546,0 0 0,-1-1-1,-1 19 1,0-19-160,-1 11 120,-2 1-1,0-1 1,-2 0 0,0 0-1,-1-1 1,-15 30-1,-15 43 1281,35-87-1776,1-1-1,0 1 1,0 0-1,0 0 1,1 8-1,13-15-1534,18-14-1822,9-15-1454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6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4210,'0'0'4869,"6"28"-1766,48 253 656,-22 77-2245,13 95-51,-37-423-1570,-7-26-51,0 0-1,0 1 1,0-1 0,0 1 0,-1 6 0,-1-28 27,-1-1 0,-1 1 0,0-1 0,-9-22 1,-1-11-126,5 12 207,2-1 1,1 1-1,3-1 1,1 1-1,6-56 1,-4 87 86,1-1 1,-1 1-1,1 0 1,1 0-1,0 0 0,0 0 1,1 0-1,0 0 0,0 1 1,0 0-1,1 0 1,0 0-1,1 0 0,-1 1 1,1 0-1,1 0 1,-1 1-1,10-7 0,-4 5 119,1 0-1,0 0 0,0 2 0,0-1 1,1 2-1,0-1 0,0 2 0,0 0 0,28-2 1,-23 4-408,44-2 457,-57 3-829,0 0-1,-1 1 1,1 0-1,0 0 1,-1 0-1,1 1 1,-1 0-1,8 3 1,5 11-11105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7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126 852 9316,'0'0'1067,"28"4"-296,-13-1-648,-2 0-16,0-1 0,0 0 0,0-1 0,0-1 0,15-1 0,-20 0-9,0 0-1,-1-1 1,1 0 0,-1-1-1,1 1 1,-1-1-1,0-1 1,0 1 0,0-1-1,-1-1 1,0 1 0,1-1-1,9-11 1,23-25 346,-3-2 0,-1-2-1,-2-1 1,-3-1 0,32-64 0,-51 88-357,-2-1 1,0 1 0,-1-2-1,-1 1 1,-2-1 0,6-46-1,-10 63-47,-1 1 1,1 0-1,-1-1 0,-1 1 0,1-1 0,-1 1 0,0 0 0,-1 0 1,0-1-1,0 1 0,0 0 0,-1 1 0,0-1 0,-1 0 0,1 1 0,-1 0 1,0 0-1,-1 0 0,0 0 0,0 1 0,-9-9 0,-1 2 18,0 1 0,-1 0 0,-1 1 0,0 0 0,0 2 0,-1 0 0,0 1 0,0 0 0,0 2 0,-1 0 0,0 1 0,0 1-1,-27-1 1,38 4-37,0-1-1,1 1 1,-1 0-1,0 1 1,0 0 0,0 0-1,1 1 1,-1 0-1,0 0 1,1 1-1,0 0 1,0 0-1,0 1 1,0 0-1,0 0 1,1 0-1,-1 1 1,1 0-1,0 0 1,1 1 0,-1 0-1,-5 8 1,-7 9 6,1 1 1,1 0 0,1 2 0,1 0 0,1 1-1,1 0 1,-15 56 0,16-38-63,2 0 0,2 1 0,2 0 0,2 64 1,3-94 23,1 0-1,0-1 1,1 1 0,1 0 0,5 16 0,-6-25-24,1 1 1,1-1-1,0 1 0,0-1 1,0 0-1,1-1 0,0 1 1,0-1-1,0 0 0,12 9 0,-8-7-137,1-1-1,0-1 0,0 0 0,1 0 0,-1-1 0,1 0 0,1-1 0,-1 0 1,1-1-1,14 2 0,-7-2-535,0-1 1,0-1-1,0-1 1,0 0-1,32-6 1,-28 1-2479,45-16 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7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1 12214,'0'0'7224,"-29"34"-6263,8-9-889,-14 15-3,1 1 1,3 2 0,1 1 0,-26 54 0,-38 121-8,83-185-63,1 0 0,1 1 0,3 0-1,-5 58 1,10-84-11,1 0 0,0 0 0,0-1 0,1 1 0,0 0 0,1-1 0,0 1 0,0-1 0,4 9 0,-3-12 1,0 0 1,0-1-1,0 1 1,0-1-1,1 0 1,0 0-1,0 0 1,0-1-1,0 1 1,1-1 0,-1 0-1,1 0 1,0 0-1,10 3 1,5 2-11,0-1 1,1-2-1,0 0 1,0-1 0,0-1-1,25 1 1,128-8-240,-158 3 124,0-1 0,0-1 0,-1 0 1,0-1-1,0-1 0,23-10 0,-30 11-270,0 0 0,-1-1-1,1 0 1,-1-1 0,10-8 0,-13 10-235,0-1 0,0 1-1,-1-1 1,1 1 0,-1-1 0,0 0 0,-1-1 0,1 1 0,1-7 0,-2 3-1654,0 0 0,-1 1 0,1-14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8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1 457 13110,'0'0'1329,"199"0"191,-106 0-207,-3 0-993,-1 0-304,-15 0-16,-16 0-832,-20 0-2258,-25-3-3185</inkml:trace>
  <inkml:trace contextRef="#ctx0" brushRef="#br0" timeOffset="1">49 53 10341,'0'0'5378,"186"-52"-4385,-87 52-801,-2 14-192,-8 24-208,-15 8-1393,-16 6-2385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8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14839,'0'0'1104,"86"147"1361,-34-63-1488,2 2-641,4 4 32,-4-3 96,-2-9-464,-1-15-160,-9-23-1985,-10-25-2273,-13-15-4530</inkml:trace>
  <inkml:trace contextRef="#ctx0" brushRef="#br0" timeOffset="1">504 24 16135,'0'0'2770,"-160"156"-1458,83-58-559,3 9-497,10-12-256,19-14 80,16-23-224,23-21-897,6-17-1520,22-25-14999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8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 14983,'0'0'6979,"-177"182"-6979,155-102-64,16 10-96,6 2 112,6-5-48,32-21-256,11-19-721,2-30-191,10-17-1185,3-46-2530,0-41-303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58 8452,'0'0'6208,"-5"35"-4831,-16 117-1207,19-138-57,1 0-1,1 1 1,1 21-1,0-31-61,0 0 1,0 0-1,0 0 0,1 0 1,-1 0-1,1 0 1,0 0-1,5 8 0,-4-10-36,1 1 0,-1 0 0,1-1 0,0 1 0,0-1 0,0 0 0,0-1 0,0 1 0,1-1 0,-1 0 0,1 0 0,0 0 0,-1 0 0,1-1 0,0 0 0,0 0 0,0 0 0,0-1 0,7 1 0,-5-1-8,0 0 0,0 0 0,0 0 0,0-1 1,0 0-1,0 0 0,-1-1 0,1 0 0,0 0 0,-1 0 1,0-1-1,12-7 0,-10 5-6,0-1 1,0 0-1,-1-1 1,0 0 0,0 0-1,-1 0 1,0-1-1,7-12 1,-4 5-94,-1-2-1,0 1 1,-2-1 0,0 1 0,0-2 0,-2 1 0,0-1 0,-1 1 0,1-29 0,-4 38 57,0 0-1,0 0 1,-1 1-1,0-1 1,0 0 0,0 0-1,-1 1 1,-4-8-1,5 11 4,-1 1 0,1 0 0,-1 1 0,0-1 0,0 0 0,0 0 0,-1 1 0,1-1-1,-1 1 1,1 0 0,-1 0 0,0 0 0,0 0 0,0 0 0,0 1 0,0-1 0,0 1 0,0 0 0,-6-2-1,5 2 23,-1 0-1,1 0 0,-1 1 0,1-1 0,-1 1 1,1 0-1,-1 0 0,1 1 0,-1-1 0,1 1 0,-1 0 1,1 0-1,0 1 0,0-1 0,-1 1 0,1 0 0,0 0 1,0 0-1,0 0 0,1 1 0,-1 0 0,1 0 1,-1 0-1,1 0 0,0 0 0,-4 7 0,-3 3 152,2 2 1,0-1-1,0 1 0,1 1 0,1-1 1,-4 17-1,-1 11 130,3-1 1,1 2 0,2-1 0,2 1-1,4 80 1,0-110-226,0 0 1,1-1-1,0 1 0,1-1 0,0 1 1,1-1-1,1 0 0,0-1 1,10 18-1,-12-24-86,1 0-1,0-1 1,1 1-1,-1-1 1,1 0-1,0-1 1,0 1-1,1-1 1,-1 0-1,1 0 1,0-1-1,0 1 1,0-1-1,1-1 1,-1 1-1,1-1 1,-1 0-1,1-1 1,0 0 0,8 1-1,-10-2-97,0 1-1,0-1 1,0-1 0,0 1-1,0-1 1,0 0-1,0 0 1,0 0 0,0-1-1,0 0 1,0 0-1,-1 0 1,1 0 0,-1-1-1,1 0 1,-1 1 0,0-2-1,0 1 1,-1 0-1,1-1 1,3-5 0,4-5-741,0-2 0,-2 0 0,0 0 1,12-29-1,22-70-5185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9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98 372 13190,'0'0'1804,"3"25"-1730,14 77-20,-17-100-48,1 0 0,-1-1 0,1 1 0,0-1 0,-1 1-1,1-1 1,0 1 0,0-1 0,0 1 0,0-1 0,0 0 0,0 0 0,2 3 0,-2-4-2,0 0-1,-1 1 0,1-1 1,0 0-1,-1 0 0,1 1 0,0-1 1,0 0-1,-1 0 0,1 0 1,0 0-1,0 0 0,-1 0 0,1 0 1,0 0-1,0 0 0,-1 0 1,1 0-1,0-1 0,0 1 0,2-2 22,0 1-1,0-1 1,0 0-1,0 0 1,-1 0 0,1-1-1,-1 1 1,4-5-1,4-7 131,0 0 1,-1 0-1,-1-1 1,-1 0-1,8-20 0,-5 5 13,14-62-1,-18 61-108,-2 1 0,-1-1-1,-1 0 1,-2 0 0,-4-39 0,3 67-54,0 0 0,1 0 0,-1 0 1,0 1-1,0-1 0,0 0 1,-1 1-1,1-1 0,-1 1 1,1-1-1,-1 1 0,0 0 0,-4-4 1,5 5 4,0 1 0,0-1 0,0 0 1,0 1-1,0-1 0,0 1 0,0-1 0,0 1 1,0-1-1,0 1 0,0 0 0,-1 0 0,1 0 0,0 0 1,0 0-1,0 0 0,-1 0 0,1 0 0,0 0 1,0 0-1,0 0 0,0 1 0,-1-1 0,1 1 1,0-1-1,0 0 0,0 1 0,0 0 0,0-1 1,0 1-1,0 0 0,0 0 0,0-1 0,0 1 0,1 0 1,-1 0-1,-1 2 0,-4 5 46,1 0-1,1 1 1,-1 0-1,1 0 1,-4 14 0,-41 137 201,8 2 0,-24 185 0,52-247-201,-1 111 0,14-192-75,-1-4-100,1 0-1,3 22 1,-3-34 72,1 0 1,-1-1-1,1 1 1,0 0 0,-1-1-1,2 1 1,-1 0-1,0-1 1,0 1-1,1-1 1,-1 0-1,1 0 1,0 1 0,0-1-1,-1 0 1,2 0-1,-1-1 1,4 4-1,-4-4-42,0 0 0,0 0 0,0-1 0,0 1 0,0 0 0,0-1 0,1 0 0,-1 1 0,0-1 0,0 0 0,1 0 0,-1 0 0,0 0 0,0-1 0,1 1 0,-1-1 0,0 1 0,4-2 0,-2 0-76,0 0-1,0 0 1,0-1 0,-1 1 0,1-1 0,0 0 0,-1 0 0,0 0-1,0 0 1,3-4 0,3-6-572,0-1-1,-1 0 1,-1 0-1,7-19 1,26-87-5839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31 585 12086,'7'28'1512,"-7"-28"-1512,36 110 70,-36-108-65,1 0 0,0 0 0,0-1 0,0 1 0,0 0 0,0 0 1,0-1-1,0 1 0,1-1 0,-1 1 0,0-1 0,1 0 0,0 1 1,-1-1-1,1 0 0,0 0 0,-1 0 0,1 0 0,0 0 0,0 0 1,0-1-1,0 1 0,0-1 0,3 1 0,-2-1 55,1 0-1,-1-1 0,0 1 1,0-1-1,0 0 0,0 0 1,0 0-1,0 0 1,0 0-1,5-3 0,-1-1 71,0-1 0,0 1 0,0-1-1,-1-1 1,0 1 0,0-1 0,6-9-1,36-61 698,-32 48-784,-2-1 0,-1 0-1,-1-1 1,-1 0 0,-2-1-1,-2 0 1,0-1 0,-2 1-1,-2-1 1,-1 0 0,-3-47-1,0 66-132,0 0-1,-1 0 0,-1 0 1,0 0-1,-10-25 0,11 35 54,0-1-1,0 0 1,-1 1-1,0 0 1,0-1-1,0 1 1,0 0-1,-1 0 1,1 1-1,-1-1 1,0 1-1,0 0 1,0 0-1,-1 0 1,1 0-1,-1 1 1,1 0-1,-1 0 1,-5-2-1,7 4 55,1-1 0,-1 0 0,0 1 0,1 0 0,-1-1 0,0 1-1,1 0 1,-1 0 0,0 1 0,1-1 0,-1 1 0,0-1-1,1 1 1,-1 0 0,1 0 0,-1 0 0,-3 2 0,1 0 78,1 1 0,-1 0 0,1 0 1,0 0-1,0 0 0,1 0 0,0 1 1,-6 8-1,-7 17 147,0 1 0,2 1-1,1 0 1,-11 47 0,-24 147 598,32-121-465,5 0 1,5 0-1,7 113 1,1-193-352,0 0 0,2-1 0,0 1 1,2-1-1,12 35 0,-15-51-31,0-1 0,1 1-1,-1-1 1,1 0 0,1 0 0,-1 0 0,1-1 0,1 1-1,-1-1 1,1 0 0,0-1 0,0 1 0,1-1 0,-1-1 0,1 1-1,0-1 1,0 0 0,1-1 0,-1 1 0,9 1 0,-11-4-44,-1 0 0,1 0 1,-1-1-1,0 1 1,1-1-1,-1 0 1,1 0-1,-1-1 0,1 1 1,-1-1-1,1 0 1,-1-1-1,0 1 0,1-1 1,-1 1-1,0-1 1,0 0-1,0-1 1,-1 1-1,1-1 0,0 1 1,-1-1-1,4-4 1,3-4-573,0-2 0,-1 1 0,-1-1 0,13-24 0,25-66-5128,0-24-4216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2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35 134 16456,'-2'146'-505,"1"-131"439,1 0 0,1 0 0,0 0-1,4 17 1,-4-29 63,0 0 1,0 0-1,0 0 0,0-1 1,0 1-1,1 0 0,-1 0 1,1-1-1,0 1 1,0-1-1,0 0 0,0 1 1,0-1-1,0 0 0,1 0 1,-1-1-1,1 1 0,-1 0 1,1-1-1,0 1 0,0-1 1,4 1-1,-3 0 33,0-1 0,0 0 0,0 0 0,0-1-1,0 1 1,1-1 0,-1 0 0,0 0 0,0-1 0,0 1-1,1-1 1,-1 0 0,0 0 0,0 0 0,0-1 0,0 1 0,-1-1-1,1 0 1,0 0 0,-1 0 0,1-1 0,-1 1 0,0-1 0,1 0-1,-1 0 1,-1 0 0,4-4 0,1-1 9,-1-1 0,-1 0 0,1-1-1,-2 1 1,1-1 0,-1 0 0,-1 0 0,0 0 0,3-18 0,-3 13-121,-1 0 0,-1 0 1,-1 0-1,0 0 1,-1 0-1,0 0 0,-2 0 1,1 0-1,-2 1 0,-6-18 1,8 26-50,0 1-1,-1-1 1,0 1 0,0-1 0,0 1-1,-1 0 1,0 0 0,1 1 0,-2-1-1,1 1 1,-1 0 0,1 0 0,-1 0-1,0 0 1,0 1 0,-1 0 0,1 0-1,-1 1 1,0-1 0,1 1 0,-1 0-1,0 1 1,0 0 0,0-1 0,0 2-1,0-1 1,-7 1 0,10 0 180,0 1 1,0-1-1,0 1 0,0-1 1,0 1-1,0 0 0,0 0 1,0 1-1,0-1 0,0 1 1,0-1-1,1 1 0,-1 0 1,1 0-1,0 0 0,-1 0 1,1 0-1,0 1 0,0-1 1,0 1-1,0-1 0,1 1 1,-1 0-1,1 0 0,0 0 1,-2 4-1,-2 9 208,0 0 1,1 1-1,-4 30 0,3 18 727,4 75 1,2-123-804,-1 7 42,2-1 0,0 1 0,2-1-1,0 0 1,10 27 0,-9-37-154,-1-1 0,2 0 0,0 0 0,0-1 1,1 1-1,1-1 0,-1-1 0,2 0 0,-1 0 0,18 15 0,-22-22-78,1 1 1,0-1-1,0 0 0,0 0 0,0-1 0,0 0 1,1 1-1,-1-2 0,12 3 0,-15-3-7,1-1 0,-1 0-1,0 1 1,1-1 0,-1 0-1,1-1 1,-1 1 0,1 0-1,-1-1 1,0 1 0,1-1-1,-1 0 1,0 0 0,1 0 0,-1 0-1,0 0 1,0 0 0,0-1-1,0 1 1,0-1 0,0 1-1,0-1 1,-1 0 0,1 0-1,2-4 1,3-6-237,0-2-1,-1 1 1,-1-1-1,0 0 1,-1 0-1,0 0 1,2-19-1,6-113-2377,-10 97 1069,0 6 7,-2 22 864,1 0 1,1 0 0,1 0-1,0 0 1,2 1 0,11-35 0,-15 53 832,-1 1 0,1 0 0,0-1 0,-1 1 0,1 0 0,0-1 0,0 1 0,0 0 0,0 0 0,0 0 1,0 0-1,0 0 0,0 0 0,0 0 0,0 0 0,1 0 0,-1 0 0,0 1 0,1-1 0,-1 0 0,3 0 0,-3 1 30,1 1-1,-1-1 0,0 1 1,1-1-1,-1 1 0,1-1 1,-1 1-1,0-1 0,0 1 1,1 0-1,-1 0 0,0 0 1,0 0-1,0 0 0,0 0 0,0 0 1,0 0-1,0 0 0,0 0 1,-1 1-1,1-1 0,0 0 1,-1 1-1,1 1 0,10 19 1026,-2 1 0,-1 1 0,10 41 0,8 83 994,-15-76-1161,-7-51-854,-2-2 9,1-1 1,1 1 0,0-1-1,2 0 1,0-1 0,16 33 0,-22-50-187,1 1-2,-1 0 0,1 0 0,-1 0 0,1 0 0,-1 0-1,1 0 1,0 0 0,-1 0 0,1-1 0,0 1 0,0 0 0,0 0 0,-1-1 0,1 1 0,0-1 0,0 1 0,0-1 0,2 1 0,-2-10-152,-3-165-1230,1-22-3085,5 3-5698,-4 180 9763,0 7 379,0-1 1,0 0-1,1 0 0,0 1 1,0-1-1,0 0 0,1 1 1,0-1-1,4-7 0,-6 13 45,0 1 1,0 0-1,0 0 0,0 0 0,0 0 0,0-1 1,0 1-1,1 0 0,-1 0 0,0 0 0,0 0 1,0 0-1,0 0 0,0-1 0,0 1 0,0 0 1,1 0-1,-1 0 0,0 0 0,0 0 0,0 0 1,0 0-1,0 0 0,1 0 0,-1-1 0,0 1 1,0 0-1,0 0 0,0 0 0,1 0 0,-1 0 1,0 0-1,0 0 0,0 0 0,0 0 0,1 0 1,-1 0-1,0 0 0,0 0 0,0 1 0,0-1 1,0 0-1,1 0 0,-1 0 0,0 0 0,0 0 1,0 0-1,0 0 0,0 0 0,1 0 0,-1 1 1,0-1-1,0 0 0,0 0 0,0 0 0,0 0 1,0 0-1,0 1 0,0-1 0,1 0 0,8 29 2209,17 150 4481,-10-51-4526,-10-94-1797,25 136 1186,-25-148-1507,0 0 0,1 0 0,2-1 0,0 0 0,16 25 0,-24-43-93,1-1-1,-1 0 1,1 1 0,0-1 0,0 0-1,0 0 1,0 0 0,0 0 0,1 0-1,-1 0 1,1-1 0,-1 1 0,5 1-1,-6-3-26,0 1 0,0-1 0,0 0 0,0 0 0,-1 0-1,1 0 1,0 0 0,0 0 0,0 0 0,0-1 0,0 1-1,-1 0 1,1 0 0,0-1 0,0 1 0,0 0 0,-1-1-1,1 1 1,0-1 0,0 0 0,1 0-176,-1-1 0,1 0 1,-1 0-1,1 1 0,-1-1 0,0 0 1,0 0-1,0-1 0,0 1 0,1-4 0,2-7-1172,-1-1 0,-1 0 0,1-16-1,-1-66-5556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4626,'0'0'2073,"17"-4"-1665,-1 1-321,-7 2-42,0-1 1,0 0-1,-1 0 1,1-1-1,0 0 1,-1-1-1,0 0 1,0 0-1,0 0 1,12-10-1,-2-1 104,-1 0-1,15-17 1,-28 27-124,0 0 1,0 0-1,0 0 0,-1 0 0,0 0 0,0-1 1,-1 1-1,1-1 0,-1 0 0,0 0 0,-1 0 1,3-11-1,-4 9 164,0 1 0,0 0-1,0-1 1,-1 1 0,0 0 0,-1 0 0,-1-8 0,1 11-66,0 0 0,1 0-1,-1 0 1,-1 1 0,1-1 0,-1 0 0,1 1 0,-1 0-1,0 0 1,0 0 0,0 0 0,-1 0 0,-3-2 0,6 4-45,1 1 1,-1-1 0,1 1 0,-1-1-1,0 1 1,1-1 0,-1 1 0,0 0-1,1-1 1,-1 1 0,0 0-1,0 0 1,1-1 0,-1 1 0,0 0-1,0 0 1,0 0 0,1 0 0,-1 0-1,0 0 1,0 0 0,1 0-1,-1 0 1,0 1 0,0-1 0,0 0-1,1 0 1,-1 1 0,0-1 0,1 0-1,-1 1 1,0-1 0,1 1-1,-1-1 1,0 1 0,1-1 0,-1 2-1,-1 1 70,0 0-1,1 0 0,-1 0 1,1 0-1,0 1 0,-2 5 1,1-3-314,-20 65 277,4 1-1,2 1 1,4 1-1,-5 105 1,17-49-111,0-126-21,0 0 0,0 0 0,0 0 0,1-1-1,-1 1 1,1 0 0,0 0 0,0 0 0,1 0 0,-1 0 0,1-1 0,2 5 0,-3-7-87,1 1-1,-1-1 0,1 0 1,-1 1-1,1-1 1,-1 0-1,1 0 1,0 0-1,0 0 0,-1-1 1,1 1-1,0 0 1,0-1-1,0 1 1,0-1-1,0 0 0,-1 0 1,1 1-1,0-1 1,0-1-1,0 1 1,0 0-1,0 0 0,0-1 1,0 1-1,0-1 1,1 0-1,0 0-154,-1 0-1,1 1 0,-1-1 0,0-1 1,0 1-1,0 0 0,0 0 1,0-1-1,0 1 0,0-1 1,3-3-1,24-38-4085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1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114 232 4610,'0'0'3527,"-9"18"-2700,-29 56-152,37-72-402,-1 1-1,1 0 1,0-1-1,0 1 1,0 0 0,0 0-1,0 0 1,0 0 0,1 0-1,-1 0 1,1 5-1,0-4 411,1-3-621,-1-1 0,0 1 0,0-1 0,1 0 0,-1 1 0,0-1 0,0 0 0,1 1 0,-1-1 0,0 0 0,1 1 0,-1-1 0,1 0 0,-1 0 0,0 1 0,1-1 0,-1 0 0,1 0 0,-1 0 0,1 0 0,-1 0 0,1 1 0,-1-1 0,1 0 1,-1 0-1,0 0 0,1 0 0,-1 0 0,1 0 0,-1-1 0,1 1 0,19-1 367,-17 0-263,7-1-117,1 0 0,-1-2 0,0 1 0,0-1 1,0-1-1,0 1 0,-1-2 0,0 1 0,0-1 0,0-1 1,10-10-1,-4 4-173,-1-1 0,-1-1 1,0 0-1,-1-1 0,14-24 1,-14 18 70,-1 0 1,0-1-1,-2 0 1,-1 0-1,8-34 1,-16 55 56,1 1 0,-1 0 0,0-1 0,1 1-1,-1 0 1,0-1 0,0 1 0,0 0 0,0-1 0,0 1 0,0-1 0,-1 1 0,1 0 0,-1-2 0,0 3 37,0 1 0,-1-1 0,1 1 0,0-1 0,0 1 0,-1 0 0,1 0 0,0-1 1,0 1-1,0 0 0,0 0 0,0 0 0,0 0 0,0 0 0,1 0 0,-2 2 1,-33 35 140,-185 207 308,200-223-330,2 2 0,-16 25 0,29-41-110,1-1-1,0 1 1,1 0-1,0 0 1,0 1 0,1-1-1,0 0 1,0 1-1,1 0 1,0-1-1,0 11 1,1-17-47,0-1-1,0 1 1,0 0 0,1-1 0,-1 1-1,0-1 1,1 1 0,-1-1 0,1 1-1,0-1 1,-1 0 0,1 1-1,0-1 1,0 0 0,0 1 0,0-1-1,0 0 1,0 0 0,0 0 0,0 0-1,0 0 1,1 0 0,-1 0 0,0 0-1,1 0 1,-1-1 0,1 1-1,1 0 1,4 1-14,1-1 1,-1 0-1,1 0 0,15 0 0,-16-1-3,23 0-1077,-1-1-1,1-1 1,39-9 0,28-17-8252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20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10645,'8'42'4957,"85"548"-1585,-32 84-240,-62-665-3092,-5-17-43,-10-26-202,0-14-3,2-1 0,3 0 0,1-1 0,3 0 0,2-1-1,2 0 1,2 1 0,7-64 0,-3 94 195,0-1 0,1 1-1,1 0 1,1 0 0,1 1-1,1 0 1,0 0 0,2 0 0,22-33-1,-22 38 32,1 1 0,0 0 0,1 1 0,1 0-1,-1 1 1,2 1 0,-1 0 0,2 0 0,-1 2-1,1 0 1,0 0 0,25-8 0,-26 12-155,-1 0 0,0 1 0,1 0 0,-1 1 0,1 1 0,0 0 0,-1 0 0,1 2 0,0 0 0,0 0 0,-1 1 0,1 1 0,-1 0 0,0 1 0,0 0 0,0 1 0,0 1 0,-1 0 0,16 11 0,61 55-5437,-88-72 5505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2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305 209 7363,'0'0'12033,"12"23"-10940,35 70-348,-45-89-640,-1-1 1,1 0 0,-1 1 0,0-1-1,0 0 1,0 1 0,-1 0 0,1-1-1,-1 1 1,0-1 0,0 6 0,0-8-80,0 0 0,-1 1 0,1-1 0,-1 0 0,1 0 0,-1 1 0,1-1 1,-1 0-1,0 0 0,0 0 0,1 0 0,-1 0 0,0 0 0,0 0 0,0 0 0,0 0 1,0 0-1,0 0 0,-3 1 0,-1 0-19,-1 0 1,1-1-1,-1 0 0,0 0 1,0 0-1,0 0 0,1-1 1,-12-1-1,6 1 22,1 0-40,-4 0-33,-1 0 1,-18-4-1,28 3 26,0 0 0,0 0-1,0-1 1,0 0-1,0 0 1,1 0-1,-1-1 1,0 1 0,1-1-1,-5-4 1,2 1-35,1-1 1,-1 0 0,1 0-1,1-1 1,-1 0 0,1 0-1,0 0 1,1 0 0,0-1-1,1 1 1,-1-1 0,2 0-1,-3-12 1,0-6-122,1-1 1,2 0-1,1-30 0,1 50 133,0-1-1,1 0 0,-1 1 0,2-1 0,3-13 0,-4 20 39,0 0 0,0-1-1,0 1 1,0 0 0,0-1 0,1 1 0,-1 0 0,1 0 0,0 0 0,0 0 0,-1 0 0,1 1 0,0-1-1,1 0 1,-1 1 0,0 0 0,0-1 0,1 1 0,-1 0 0,0 0 0,1 0 0,3 0 0,-2 0 25,-1 0 0,1 1-1,0-1 1,-1 1 0,1 0 0,0 0 0,-1 0 0,1 1 0,0-1 0,-1 1 0,1 0 0,-1 0 0,1 0 0,-1 0 0,1 1 0,-1-1 0,0 1 0,0 0 0,0 0 0,0 0 0,0 0 0,0 1 0,0-1-1,3 5 1,2 4 148,0 1 0,-1-1-1,0 1 1,0 1-1,6 18 1,-5-9 62,-1 1 0,-1-1 1,-1 1-1,-1 0 0,2 34 0,-6 118 757,-1-162-953,0 1 1,0-1-1,-1 0 0,-1-1 0,0 1 0,-1 0 1,-1-1-1,0 0 0,-8 15 0,10-22-54,-1 1 0,1-1 0,-1 0 1,-1 0-1,1 0 0,-1 0 0,0-1 0,0 0 0,0 0 0,0 0 1,-1-1-1,0 0 0,0 0 0,0 0 0,0-1 0,0 0 0,0 0 0,0 0 1,-1-1-1,-9 1 0,11-1-86,0-1 0,1-1 0,-1 1 0,0-1 1,0 1-1,0-1 0,1-1 0,-1 1 0,0-1 0,1 1 1,-1-1-1,1-1 0,0 1 0,0-1 0,-1 1 0,2-1 1,-1 0-1,0-1 0,1 1 0,-1-1 0,1 1 0,0-1 0,0 0 1,1 0-1,-1-1 0,1 1 0,-2-6 0,-2-3-238,0-1 0,2 0 0,0 0 0,0 0 0,1 0-1,1-1 1,1 1 0,-1-17 0,2 27 282,1-1-5,6 9 185,8 8 267,-2 0 1,0 1-1,0 0 1,15 23-1,44 69 1706,-45-63-1476,-19-30-441,16 24 329,34 41-1,-54-72-477,1-1 1,0 1-1,0-1 1,0 0-1,1 0 1,-1-1-1,10 5 1,-13-7-80,1 0 0,-1 0-1,0 0 1,0 0 0,1-1 0,-1 1-1,0-1 1,1 0 0,-1 0 0,0 1-1,1-2 1,-1 1 0,1 0 0,-1 0-1,0-1 1,1 1 0,-1-1 0,0 0-1,0 0 1,0 0 0,1 0 0,-1 0-1,0 0 1,3-3 0,0-1-299,0-1 0,-1 0 0,1 0 1,-1 0-1,0-1 0,-1 1 0,3-9 0,25-70-4262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2:53.6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456 63 2097,'0'0'9052,"-24"-10"-8113,-76-31-32,96 39-856,0 0 0,0 1 0,0-1-1,-1 1 1,1 0 0,0 0 0,0 1 0,-1-1-1,1 1 1,-1 0 0,-5 0 0,-2 1 118,-1-1-37,-2 0-41,1 0-1,0 1 1,-18 3-1,27-3-92,-1 1 0,1 0 0,0 0 0,0 0 0,0 1 0,0-1 0,0 1 0,0 0 0,1 1 0,-1-1 0,-6 8 0,0 1-40,1 0 0,0 1-1,1 0 1,1 1 0,0 0 0,1 0 0,0 1 0,1 0 0,1 0-1,-5 20 1,3-2 1,2-1 0,2 1 0,1 0-1,2 33 1,0-59 19,0 0-1,1 1 1,0-1-1,0 0 0,1 0 1,0 0-1,0 0 1,0 0-1,1-1 1,0 1-1,1-1 0,-1 1 1,1-1-1,1 0 1,-1-1-1,1 1 1,0-1-1,0 0 0,0 0 1,1 0-1,0-1 1,0 0-1,10 6 1,-4-5 16,1 0 1,0 0-1,0-1 1,0 0-1,1-2 1,-1 1-1,1-1 1,-1-1-1,1-1 1,0 0-1,-1-1 1,1 0-1,-1-1 1,1 0-1,-1-1 1,0-1 0,0 0-1,20-9 1,-21 5 75,-1 1 0,0-1 0,0-1 0,-1 0 0,0-1 0,-1 1 0,0-2 0,0 1 0,-1-2 0,-1 1 0,1-1 0,-2 0 0,6-14 0,-5 9 41,-1 0-1,-1-1 1,-1 1 0,0-1-1,-2 0 1,0 0-1,0 0 1,-2 0-1,-2-26 1,1 37-117,0-1-1,0 1 1,0-1 0,-1 1 0,-1 0 0,1 0-1,-1 0 1,0 0 0,0 0 0,-1 1-1,0-1 1,0 1 0,-1 0 0,1 0-1,-1 1 1,-1-1 0,1 1 0,-1 0 0,0 1-1,0-1 1,0 1 0,-1 0 0,1 1-1,-1 0 1,0 0 0,0 0 0,0 1 0,0 0-1,-1 0 1,1 1 0,0 0 0,-12-1-1,14 2-291,0-1-1,0 1 0,0 0 0,0 0 0,0 0 1,0 1-1,0 0 0,0 0 0,0 0 0,0 0 1,0 1-1,1 0 0,-1 0 0,1 0 0,-1 1 1,1-1-1,0 1 0,-7 6 0,6-2-905,0-1 0,0 1 0,1 0 0,-5 9 0,8-14 877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2:57.2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1 301 2769,'0'0'3703,"20"-9"-3383,62-31 198,-76 38-411,0-1 1,-1-1-1,1 1 0,-1-1 0,0 0 1,0 0-1,0 0 0,0-1 0,-1 0 1,0 0-1,0 0 0,0 0 1,0-1-1,-1 1 0,0-1 0,0 0 1,-1 0-1,4-12 0,-4 14-24,2-14 491,0 0 1,0-1-1,-2 1 0,0-1 0,-2-34 1,0 51 101,1 17-607,16 111-306,0-3 138,-10 133 83,-7-233 16,0-4 33,-1 0 0,-1 0-1,-1 0 1,0 0 0,-2-1 0,-7 22 0,8-28 2,-2 0 1,1-1 0,-2 1 0,1-1-1,-1 0 1,-1-1 0,0 0 0,-1 0-1,-16 15 1,21-22 21,1 0 1,0-1-1,-1 0 0,1 1 0,-1-1 1,0 0-1,1-1 0,-1 1 1,0-1-1,0 0 0,0 0 0,0 0 1,-1 0-1,1-1 0,0 1 1,-7-1-1,10 0-49,0 0 1,-1-1-1,1 1 1,0 0-1,0 0 1,0-1-1,0 1 1,0 0 0,-1-1-1,1 1 1,0-1-1,0 0 1,0 1-1,0-1 1,0 0-1,1 1 1,-1-1-1,0 0 1,0 0-1,-1-1 1,1-1 2,-1 0 0,0 0 1,1 0-1,0 0 0,0 0 0,0 0 1,-1-5-1,0-6-41,0-1 0,1-23-1,1 31-11,0 1 19,1 0 0,-1 0 0,1 0 0,0 1 0,0-1 0,1 0 0,0 1 0,0-1 0,0 1 0,0-1 0,1 1 0,0 0 0,0 0 0,0 0 0,1 1 0,0-1 0,0 1 0,0 0 0,0 0 0,1 0 0,-1 1 0,1-1 0,0 1 0,0 0 0,6-2 0,2-1-247,1 0 0,1 1 0,18-5 0,-22 8-443,0-1 0,0-1 0,0 0 0,-1 0-1,0-1 1,16-10 0,-2-7-3598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2:57.6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6659,'0'0'4306,"35"14"-4754,-25-11-2257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2:57.9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74 277 4770,'0'0'2935,"6"4"-2543,-3-2-351,-2-1-23,0 0 1,0 0-1,0 0 0,0-1 0,0 1 0,0 0 1,0-1-1,1 1 0,-1-1 0,0 1 0,0-1 1,0 1-1,1-1 0,-1 0 0,0 1 0,1-1 1,-1 0-1,0 0 0,0 0 0,1 0 1,-1 0-1,0-1 0,1 1 0,-1 0 0,0-1 1,0 1-1,1 0 0,-1-1 0,0 0 0,0 1 1,0-1-1,0 0 0,0 1 0,0-1 0,0 0 1,0 0-1,0 0 0,0 0 0,0 0 0,-1 0 1,2-2-1,2-5 59,0 0 1,0 0-1,-1-1 0,0 0 1,-1 1-1,1-1 0,-2 0 1,2-13-1,-2 0 130,-1 0 1,-3-30-1,2 47-172,1 0 1,-1 0 0,-1 0 0,1 0 0,-1 0-1,1 0 1,-1 1 0,0-1 0,-1 1-1,1-1 1,-6-6 0,6 9 30,-1-1 0,1 1 0,0 0 0,-1 0 0,0 0 0,1 0 0,-1 0 0,0 1 0,0-1 0,0 1 0,0 0 0,0 0 0,0 0 0,-1 0 0,1 0 0,0 1 0,0 0 0,-6-1 0,7 1-11,0 0 0,0 1 0,0-1 0,0 0 0,0 1 0,0-1 0,1 1 0,-1 0 0,0-1 0,0 1 0,0 0 0,1 0 0,-1 0 0,0 1 0,1-1 0,-1 0 0,1 0 0,-2 3 0,0-1-24,0 1-1,1 0 1,-1 0 0,1 0-1,0 0 1,0 0 0,-1 8-1,-2 5-63,2 1 0,0 0 0,0 20 0,3-37 44,-2 136-137,2-129 90,0 1 0,1-1 0,0 0 0,0 0-1,1 0 1,0 0 0,0 0 0,1 0 0,0-1-1,0 1 1,1-1 0,0 0 0,0 0 0,1 0 0,0 0-1,0-1 1,1 0 0,-1 0 0,1 0 0,1-1 0,-1 0-1,1 0 1,0-1 0,13 7 0,-15-9-309,1 0 0,-1 0 1,1 0-1,10 0 0,20 0-2467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2:58.4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20 171 5763,'0'0'491,"0"32"808,-3 222 910,-12 87-659,13-326-676,3-32 445,-1-9-1114,1-536-1261,-1 544 974,-1 1 2,1-1 0,1 0 0,1 0 1,0 0-1,2 0 0,7-27 0,-10 43 80,0 0 0,0 0-1,0-1 1,1 1 0,-1 0-1,1 0 1,-1 0 0,1 0-1,-1 1 1,1-1 0,0 0-1,0 1 1,0-1 0,0 1-1,0 0 1,0-1 0,0 1-1,0 0 1,1 0 0,-1 1-1,0-1 1,1 0 0,-1 1-1,5-1 1,-4 1 27,1 0 1,-1 0-1,1 1 0,-1-1 1,0 1-1,1 0 0,-1 0 1,0 0-1,0 0 0,1 1 1,-1 0-1,0-1 0,-1 1 1,1 0-1,0 0 0,4 5 1,3 4 116,0 0 0,-1 1 0,-1 0 0,0 1 1,-1 0-1,0 0 0,-1 0 0,-1 1 0,6 19 1,-6-15 179,-1-1 0,-1 1 0,0 0 0,-2 0 0,0 0 0,-1 0 0,-3 28 0,2-42-262,0-1 0,0 1 0,0 0 0,0-1 1,-1 1-1,0-1 0,1 0 0,-1 1 1,-1-1-1,1 0 0,0 0 0,-1-1 1,1 1-1,-1 0 0,0-1 0,0 1 0,0-1 1,-4 2-1,2-1-72,-1 0 0,0 0 1,1-1-1,-1 0 0,0 0 0,0 0 1,-1-1-1,1 1 0,0-2 0,-9 1 1,13-1-79,0 0 0,0-1 1,0 1-1,1-1 0,-1 0 1,0 1-1,0-1 0,1 0 1,-1 0-1,0 0 0,1 0 1,-1-1-1,1 1 0,0 0 1,-1-1-1,1 1 0,0-1 1,0 1-1,0-1 0,0 1 1,0-1-1,0 0 0,0 0 1,0 1-1,1-1 0,-1 0 1,0-3-1,-2-7-1249,0-1-1,-2-24 1,5 37 1294,-2-65-4783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2:58.7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0 0 2817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2:59.4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0 243 2817,'200'113'1700,"-156"-89"-351,-36-23-97,-3-3-444,-4 2-684,0-1 0,0 1 0,0 0 0,0-1 0,0 1 0,0-1 1,0 1-1,0-1 0,0 1 0,-1-1 0,1 0 0,0 0 0,0 1 0,0-1 0,-1 0 0,1 0 0,0 0 0,-1 0 0,1 0 0,-1 0 0,1 0 0,-1 0 0,1 0 0,0-2 0,7-29 1063,-8 30-1043,6-42 350,-3 0 0,-2 0 0,-5-59 1,-2 54-403,5 47-55,1-1 0,-1 0 0,0 0 0,0 1 0,0-1 0,0 1 0,-1-1 0,1 1 0,-1-1 0,0 1 1,1 0-1,-1 0 0,0 0 0,-4-3 0,6 5 112,-2-2 116,0 10 871,1 99-1145,4 160-70,-1-241 61,1 0 0,7 29 0,-7-43 11,1 0 1,0 0 0,0 0-1,1-1 1,1 0 0,8 14-1,-14-24 6,1-1-1,-1 1 1,0-1-1,0 1 1,0-1 0,1 1-1,-1-1 1,0 1-1,1-1 1,-1 1-1,0-1 1,1 1 0,-1-1-1,1 0 1,-1 1-1,1-1 1,-1 0 0,0 0-1,1 1 1,-1-1-1,1 0 1,-1 0-1,1 1 1,0-1 0,-1 0-1,1 0 1,-1 0-1,1 0 1,-1 0-1,1 0 1,-1 0 0,1 0-1,0 0 1,-1 0-1,1 0 1,-1 0-1,1-1 1,-1 1 0,1 0-1,1-2-11,-1 0 1,0 0-1,1 1 0,-1-1 0,0 0 1,0 0-1,0 0 0,-1 0 0,1 0 0,0-4 1,6-23-210,-2 0 1,4-59-1,-7-67-1024,-3 97 513,1-120-2551,2 200 3324,0 0 1,1-1 0,8 27-1,3 14 462,0 41 234,-8-48 545,26 96-1,-27-138-985,-5-13-287,1 0 0,-1 0 0,0 0-1,0 0 1,0 0 0,0 0 0,0 0-1,0 1 1,0-1 0,1 0 0,-1 0-1,0 0 1,0 0 0,0 0 0,0 0-1,0 0 1,0 0 0,0 0-1,1 0 1,-1 0 0,0 0 0,0 0-1,0 0 1,0 0 0,0 0 0,0 0-1,1-1 1,-1 1 0,0 0 0,0 0-1,0 0 1,0 0 0,0 0 0,0 0-1,0 0 1,0 0 0,1 0 0,-1 0-1,0 0 1,0-1 0,0 1 0,0 0-1,0 0 1,0 0 0,0 0 0,0 0-1,7-24 116,13-161-2531,-11 90-189,-10 94 2549,2 0 1,-1 0-1,0 0 0,0 0 0,0-1 0,0 1 0,1 0 1,-1 0-1,1 0 0,-1 0 0,0 0 0,1 0 0,0 0 1,-1 0-1,1 0 0,0 0 0,-1 0 0,3-1 1,-2 2 23,0 0 1,0 0 0,-1 0 0,1 0 0,0 0 0,0 1 0,0-1 0,0 0 0,-1 0 0,1 1 0,0-1 0,0 1 0,0-1 0,-1 1 0,1-1-1,0 1 1,-1-1 0,1 1 0,-1 0 0,1-1 0,0 1 0,-1 0 0,0-1 0,1 1 0,-1 0 0,1 0 0,-1 0 0,0-1 0,1 3-1,25 43 232,-5-8 400,1 0 0,2-2 0,42 50 0,-57-77-361,-1 0 0,1-1 0,0 0 0,1 0-1,0-1 1,0 0 0,1-1 0,0 0 0,0-1 0,0 0 0,0 0-1,1-2 1,0 1 0,0-1 0,0-1 0,0 0 0,18 0 0,-28-2-219,0-1-1,0 1 1,0 0 0,0-1 0,0 1 0,-1-1 0,1 0 0,0 0-1,0 1 1,0-1 0,-1 0 0,1-1 0,0 1 0,-1 0 0,1 0-1,-1-1 1,0 1 0,1-1 0,-1 1 0,0-1 0,0 0 0,0 1-1,0-1 1,0 0 0,0 0 0,-1 1 0,1-1 0,0 0 0,0-3-1,1-7 0,1 0 0,-2 0-1,1-20 1,-1 22-25,0-165-70,-1 96-328,6 417 1922,-6-337-1497,0 1-1,0 0 1,0 0 0,0 0-1,0 0 1,0 0-1,-1-1 1,1 1 0,-1 0-1,0 0 1,1-1 0,-1 1-1,0 0 1,0-1 0,0 1-1,0 0 1,0-1 0,0 0-1,-1 1 1,-2 1 0,2-1 16,-1-1 0,0 1 0,0-1 1,0 0-1,0 0 0,0-1 0,0 1 1,0 0-1,0-1 0,0 0 0,0 0 1,-4 0-1,6 0-95,-1 0 1,0 0-1,1-1 0,-1 1 1,0-1-1,1 1 1,-1-1-1,0 0 0,1 1 1,-1-1-1,1 0 1,-1 0-1,1 0 0,0 0 1,-1-1-1,1 1 1,0 0-1,0 0 0,0-1 1,0 1-1,0-1 1,0 1-1,0-1 0,0 1 1,1-1-1,-1 1 0,1-1 1,-1 0-1,1 1 1,-1-1-1,1-2 0,-2-8-643,1 0-1,0 0 0,1-18 0,0 18 113,0 9 423,0-7-560,0 1 1,0-1 0,1 1 0,3-12 0,-3 19 554,-1 0 0,1 0 1,0 0-1,0-1 1,0 1-1,0 0 1,0 0-1,0 0 1,0 1-1,1-1 0,-1 0 1,1 0-1,0 1 1,-1-1-1,1 1 1,0-1-1,0 1 1,0 0-1,0 0 0,0 0 1,0 0-1,4-1 1,1 0-298,0 0 1,0 1 0,0 0-1,0 1 1,0 0-1,8 0 1,3 3 792,-1 0 0,31 9-1,-31-6 670,0-2-1,33 4 1,-38-6-260,1-2 1,0 1-1,0-2 1,0 0-1,16-3 1,-26 3-618,1 0 1,-1 0-1,0 0 1,1-1-1,-1 1 1,0-1-1,0 0 1,0 1-1,-1-1 1,1-1 0,0 1-1,-1 0 1,1-1-1,-1 1 1,0-1-1,0 0 1,0 0-1,0 1 1,0-1-1,-1-1 1,1 1-1,-1 0 1,2-7-1,-2 5-93,0 0 0,0-1 0,0 0 0,-1 1 0,0-1-1,0 1 1,-1-1 0,1 1 0,-1-1 0,-1 1 0,1-1-1,-1 1 1,1 0 0,-2 0 0,1 0 0,0 0 0,-1 0 0,0 0-1,0 0 1,-1 1 0,1 0 0,-1 0 0,0 0 0,-7-6-1,3 3-94,-1 1-1,1 0 0,-1 1 1,0-1-1,-1 2 0,0-1 1,1 2-1,-1-1 0,0 1 0,-1 0 1,1 1-1,-12-1 0,20 3 63,0 0 1,-1-1-1,1 1 0,0 0 0,0 0 0,0 0 0,0 0 0,0 1 0,0-1 1,0 1-1,0-1 0,0 1 0,0 0 0,0 0 0,0-1 0,0 2 0,0-1 1,0 0-1,1 0 0,-1 0 0,0 1 0,1-1 0,-1 1 0,1-1 0,-3 4 1,2 0 9,0 0 1,1 1 0,-1-1 0,1 1 0,0-1 0,0 1 0,1-1 0,0 11 0,-1-3 35,1 0 0,1 0 0,0 0 0,0 0-1,2 0 1,-1 0 0,2 0 0,0-1 0,0 1 0,1-1 0,0 0 0,2-1-1,-1 1 1,1-1 0,1 0 0,11 13 0,-3-7-19,1 0 0,1-1 1,0-1-1,1 0 0,0-2 0,1 0 1,1-1-1,0-1 0,1-1 0,0-1 1,27 7-1,42 2-2654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2.8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328 227 2817,'0'0'9706,"0"-7"-8783,1-2-616,-1 0 0,0-1 0,0 1 1,-1 0-1,0 0 0,0 0 0,-1 0 0,-4-10 0,3 12-231,0-1 1,0 1-1,-1 0 0,0 0 0,0 0 1,-1 0-1,0 1 0,0-1 1,0 1-1,-1 1 0,0-1 0,0 1 1,-1 0-1,1 0 0,-1 1 1,0 0-1,0 0 0,-1 1 0,1 0 1,-1 0-1,1 0 0,-1 1 1,0 0-1,0 1 0,0 0 0,-13 0 1,17 0-87,1 1 1,0 0 0,0 0-1,0 0 1,0 0 0,0 0-1,0 1 1,-1 0 0,1-1-1,0 1 1,0 0 0,1 0-1,-1 1 1,0-1 0,0 1-1,0-1 1,1 1 0,-1 0-1,1 0 1,0 0 0,-1 0-1,1 1 1,0-1 0,0 0-1,0 1 1,1 0 0,-3 3-1,-7 18-53,1 0-1,1 1 0,2 1 1,0-1-1,-6 51 1,8-27 30,2 79 0,3-87-53,0-38 63,0 0 1,0 0-1,0 0 1,0-1-1,1 1 1,-1 0-1,1 0 1,0 0-1,0 0 1,0-1-1,0 1 1,0 0-1,0-1 1,3 4-1,-2-4-9,-1-1-1,1 0 1,0 0 0,0 0-1,-1 0 1,1 0 0,0 0-1,0 0 1,0-1 0,0 1-1,0-1 1,1 1 0,-1-1-1,0 0 1,0 0 0,0 0 0,0 0-1,0 0 1,0 0 0,3-1-1,0 0-11,0-1 0,0 1 1,-1-1-1,1 0 0,0-1 0,0 1 0,-1-1 0,0 0 0,1 0 1,-1 0-1,0 0 0,-1-1 0,1 1 0,0-1 0,-1 0 0,4-7 1,2-2-37,-1 0 0,0 0 0,-1-1 0,8-21 1,-10 19 7,-1 0 0,0-1 0,0 1 0,0-18 0,-1-73-208,-3 88 253,0 316 1217,0-285-1135,1 0 1,0 0 0,1 0 0,0 0-1,1 0 1,8 21 0,-9-29-82,0 0 1,0 0-1,0 0 1,1-1-1,-1 1 1,1-1-1,0 0 1,0 1-1,0-1 1,4 3-1,-5-5-62,0 0-1,1 1 0,-1-1 1,0 0-1,1 0 0,-1 0 1,1-1-1,0 1 0,-1 0 1,1-1-1,-1 0 0,1 0 1,0 0-1,-1 0 1,1 0-1,0 0 0,4-2 1,-5 2-105,0-1 1,0 1-1,0-1 1,0 0-1,0 0 1,-1 0-1,1 0 1,0 0-1,-1 0 1,1 0-1,-1 0 1,1-1-1,1-1 1,23-37-3604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1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1 444 4386,'0'0'7387,"14"-1"-6117,-9 1-1185,4 0 16,0-1 0,1 1 0,-1-2 0,0 1 0,0-2 0,0 1 0,0-1 0,-1 0 0,1-1 0,9-5 0,0-4-87,0 0 1,-1-1-1,-1 0 1,0-2-1,-1 0 1,0 0-1,-2-2 1,16-24 0,5-17-144,34-83 0,-51 104 141,-17 38-14,8-13 287,-5 28 384,13 177 717,2 68 1481,-19-258-2838,1-1 0,0 0 1,0 0-1,0 0 0,0 0 0,-1 0 1,1 1-1,-1-1 0,1 0 0,-1 0 1,1 0-1,-1 0 0,0 0 0,1 0 0,-1 0 1,0 0-1,0-1 0,0 1 0,0 0 1,1 0-1,-1-1 0,0 1 0,0 0 1,0-1-1,-1 1 0,1-1 0,0 1 1,0-1-1,0 0 0,0 1 0,0-1 1,-1 0-1,0 0 0,-8 1 65,1 0-1,-1-1 0,-14-2 1,3 1-123,9 1-120,0-1 0,0 0 0,0-1 0,1 0 0,-1 0 0,-15-7 0,24 8-1,0 0 0,-1-1 1,1 0-1,0 1 0,0-1 0,1 0 0,-1-1 0,0 1 0,1 0 0,-1-1 1,-2-4-1,3 5-34,1 0 0,0-1-1,0 1 1,0 0 0,1 0 0,-1-1 0,0 1 0,1 0 0,0-1 0,0 1 0,-1-1 0,1 1 0,1-1 0,-1 1 0,0 0-1,0-1 1,1 1 0,1-5 0,-2 6-108,1-1 0,0 1 0,-1 0 0,1-1 1,0 1-1,0-1 0,0 1 0,0 0 0,0 0 0,0-1 0,0 1 0,0 0 0,3-2 0,30-13-5180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3.1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7347,'2'24'1486,"16"174"2295,-16-168-2763,11 82 1455,-11-100-2356,1-1 0,0 1-1,1-1 1,0 0 0,1 0 0,0 0 0,8 12 0,-12-22-110,0 1 0,0-1 0,0 0 1,0 0-1,0 0 0,1 0 0,-1 0 1,0 0-1,0 0 0,1 0 0,-1 0 0,1-1 1,-1 1-1,1 0 0,-1-1 0,1 1 1,-1-1-1,1 0 0,-1 1 0,1-1 1,-1 0-1,1 0 0,0 0 0,1-1 0,0 1-2,-1-1-1,1 1 0,-1-1 0,1 0 1,-1 0-1,0 0 0,1-1 0,-1 1 0,0 0 1,0-1-1,0 1 0,0-1 0,0 0 0,0 0 1,2-3-1,6-9-26,-2 0 0,0 0 0,0-1 0,-2 0 0,1 0 0,-2 0 0,0-1 0,-1 0 0,2-18-1,0-12-148,1-92 0,-7 52-90,-1 75 167,-1 9 41,-1 6-89,2 3-465,-1 0 0,1 0 0,0 0-1,1 1 1,0-1 0,1 10 0,0 2-2786,-1 2-3826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3.5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36 181 1873,'0'0'6878,"-5"26"-5187,-1 6-1364,-3 8 765,-5 80 0,13-26-153,1-93-931,-1 1 1,1 0 0,0-1-1,0 1 1,1-1 0,-1 1-1,0 0 1,0-1 0,1 1-1,-1-1 1,1 1 0,-1-1 0,1 1-1,0-1 1,0 0 0,-1 1-1,1-1 1,0 0 0,0 1-1,0-1 1,2 2 0,0-2 18,0 0 0,-1 0 0,1 0 0,0-1 0,0 1 0,0-1 0,-1 1 0,1-1 0,0 0 0,5 0 0,-4 0 35,1-1 1,-1 0-1,1 0 1,-1 0-1,1 0 0,-1 0 1,0-1-1,0 0 1,0 0-1,0 0 0,0 0 1,0-1-1,-1 0 1,1 0-1,-1 0 0,0 0 1,1 0-1,-2 0 1,1-1-1,0 1 0,-1-1 1,1 0-1,2-6 1,2-5-8,-1 0 0,0 0-1,-1 0 1,-1-1 0,4-19 0,-5 7-18,-1 0-1,-2-43 0,0 61-33,-1-4-26,0 0-1,-1 0 0,0 0 1,-1 0-1,-1 0 0,-8-20 1,9 25-45,-2 0 0,1 1 1,-1 0-1,0 0 0,-1 0 1,0 0-1,0 1 1,-1 0-1,0 0 0,-11-9 1,17 15 83,-1 0 1,1 0-1,0 0 1,0 1-1,-1-1 1,1 0-1,-1 0 1,1 1-1,0-1 1,-1 1-1,1-1 1,-1 1-1,1 0 1,-1 0-1,0-1 1,1 1-1,-1 0 1,1 0-1,-3 1 1,2 0-11,1-1-1,0 1 1,0 0 0,0-1 0,0 1 0,0 0-1,0 0 1,0 0 0,0 0 0,1 0-1,-1 0 1,0 0 0,0 0 0,1 0-1,-1 0 1,1 0 0,-1 1 0,0 1-1,-1 7-26,0 0-1,0 0 0,1 0 0,0 17 0,1-18-4,-1 7-40,0-5-54,1-1-1,1 20 1,0-28 34,-1 0-1,0 1 1,1-1-1,-1 0 1,1 0-1,0 1 1,0-1-1,0 0 1,0 0-1,0 0 1,0 0-1,1 0 1,-1 0-1,1 0 1,-1-1-1,1 1 1,0 0-1,1 1 1,3-1-442,-1 0 0,0 0 0,1-1 0,-1 1 1,1-1-1,0 0 0,-1-1 0,1 1 1,0-1-1,6-1 0,-8 1 133,34 0-4679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3.8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20 486 2977,'0'0'6755,"-13"150"-6482,10-69 399,0-1 1777,3-16-1457,0-15-799,0-17-49,16-27-144,10-5-144,6-20-641,3-37-1360,-3-24-3009</inkml:trace>
  <inkml:trace contextRef="#ctx0" brushRef="#br0" timeOffset="1">59 0 9444,'0'0'6131,"-26"162"-6835,26-153-3250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4.2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1 422 9957,'0'0'1531,"5"27"582,15 86 11,-16-66-1124,-4-44-868,0-1 1,0 1-1,0-1 1,1 0-1,-1 1 1,1-1-1,-1 0 0,1 1 1,0-1-1,1 2 1,-2-3 32,6-50 325,36-221 223,-34 234-801,1 1-1,2-1 1,1 1-1,2 1 1,21-36-1,-31 63 59,0 0-1,1 1 0,-1 0 1,1 0-1,1 0 0,-1 0 0,1 1 1,7-6-1,-10 10 12,-1-1 1,1 1-1,-1-1 1,1 1-1,0 0 0,0 0 1,-1 0-1,1 0 1,0 0-1,0 1 0,0 0 1,0-1-1,0 1 1,0 0-1,0 0 0,0 1 1,0-1-1,0 0 1,0 1-1,0 0 0,-1 0 1,7 2-1,-6-1-201,0 1 1,0 0-1,0-1 0,-1 1 1,1 0-1,-1 1 0,1-1 0,-1 0 1,0 0-1,0 1 0,-1 0 1,1-1-1,-1 1 0,0 0 0,0 0 1,2 7-1,2 35-5252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5.7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206 19 5651,'0'0'8641,"-2"-3"-7355,-10-11-382,12 14-890,0 0 0,0 0 0,0 0 0,0 0 0,0 0 0,-1-1 0,1 1 0,0 0 0,0 0 0,0 0 0,0 0 0,-1 0 0,1 0 0,0 0 0,0 0 0,0 0 0,0 0 0,-1 0 0,1 0 0,0 0 0,0 0 0,0 0 0,-1 0 0,1 0 0,0 0 0,0 0 0,0 0 0,0 0 0,-1 0 0,1 0 0,0 0 0,0 0 0,0 0 0,0 0 0,-1 0-1,1 0 1,0 1 0,0-1 0,0 0 0,0 0 0,0 0 0,-1 0 0,1 0 0,0 1 0,0-1 0,0 0 0,0 0 0,0 0 0,0 0 0,0 1 0,0-1 0,0 0 0,0 0 0,-4 13 77,4-12-59,-18 119-117,-76 315-14,47-238-421,40-164-678,1 0 1,2 0 0,0 45 0,6-66-2234,9-11-1900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6.4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1 357 4194,'0'25'1606,"0"167"782,0-182-2078,-1 1 144,2 1-1,-1-1 1,1 1 0,5 17 0,-6-26-369,1-1 0,-1 0 1,1 1-1,0-1 1,0 0-1,0 0 0,1 0 1,-1 0-1,0 0 1,1 0-1,-1 0 0,1-1 1,0 1-1,-1 0 1,1-1-1,0 1 1,0-1-1,0 0 0,0 0 1,0 1-1,1-1 1,-1-1-1,0 1 0,0 0 1,1-1-1,-1 1 1,5 0-1,-5-1-26,0 0-1,0 0 1,1 0-1,-1 0 1,0 0 0,0-1-1,0 1 1,0-1-1,0 0 1,0 1 0,0-1-1,0 0 1,0 0-1,0 0 1,-1 0-1,1 0 1,0-1 0,-1 1-1,2-2 1,0-1-17,0 1 0,0-1 0,0 0 0,-1 0 1,0 0-1,0 0 0,0-1 0,2-6 0,0-8-48,0 0 0,-1 0-1,1-28 1,-2 9-226,-1 1 1,-2-1-1,-2 0 0,-1 1 1,-19-72-1,-32-49-656,52 148 922,3 9-11,-1 0 1,1-1-1,0 1 1,-1 0-1,1-1 0,-1 1 1,1 0-1,-1-1 1,1 1-1,-1 0 1,0 0-1,0 0 0,0 0 1,0 0-1,1 0 1,-1 0-1,-1 0 1,1 0-1,0 0 0,0 0 1,-2 0-1,3 1 0,0 0 0,0 0 0,0 0 0,-1 0-1,1 0 1,0 0 0,0 1 0,0-1 0,-1 0 0,1 0 0,0 0-1,0 0 1,0 1 0,0-1 0,-1 0 0,1 0 0,0 0-1,0 1 1,0-1 0,0 0 0,0 0 0,0 0 0,0 1-1,0-1 1,-1 0 0,1 0 0,0 1 0,0-1 0,0 0-1,0 0 1,0 1 0,0-1 0,0 0 0,1 0 0,-1 1 0,0-1-1,0 0 1,0 0 0,0 0 0,0 1 0,-1 117 201,2-64-246,-1-40 53,0-1 0,1 0-1,1 1 1,5 20 0,-5-29-8,0 1 0,0-1 0,0 1 0,1-1 0,-1 0 0,1 0 0,1 0 1,-1-1-1,1 1 0,0-1 0,0 0 0,8 8 0,-10-11-22,-1 0 0,0 0 0,1 0 1,-1 0-1,1 0 0,0 0 0,-1 0 0,1 0 1,-1-1-1,1 1 0,0-1 0,0 1 0,-1-1 0,1 1 1,0-1-1,0 0 0,0 0 0,-1 0 0,1 0 0,0 0 1,0-1-1,0 1 0,-1 0 0,1-1 0,0 1 0,0-1 1,-1 0-1,1 0 0,-1 1 0,1-1 0,-1 0 0,1 0 1,-1-1-1,1 1 0,-1 0 0,2-3 0,2-2-86,0-1 0,0-1 0,-1 1 0,0-1 0,0 1 0,3-14 0,0 0-74,-1-1 1,-1-1 0,-1 1-1,1-27 1,-2-92-112,-3 106 569,-2 122 303,0-28-310,3 0 0,12 90 0,-10-133-133,1 1 0,1-1 0,8 22 0,-10-31-79,1 0 0,-1 0 0,1 0 1,1-1-1,-1 1 0,1-1 0,0 0 0,1-1 1,6 7-1,-12-12-58,1 1-1,0 0 1,0 0 0,0-1 0,0 1 0,0 0 0,0-1 0,0 1 0,0-1-1,0 1 1,0-1 0,0 0 0,0 1 0,0-1 0,0 0 0,0 0-1,1 1 1,-1-1 0,0 0 0,0 0 0,0-1 0,0 1 0,0 0-1,1 0 1,-1 0 0,0-1 0,0 1 0,0-1 0,0 1 0,0-1-1,1 0 1,1-1-23,-1-1 0,0 1 0,0-1 0,0 0 0,0 1 0,0-1-1,-1 0 1,1 0 0,1-6 0,7-18-207,-2-1 0,-1 0 0,-1-1 0,4-55 0,-8-121-2167,-4 115 748,2 483 2875,0-382-1238,-1-1 0,1 0-1,1 0 1,0 0 0,1 1 0,-1-1-1,2 0 1,0-1 0,0 1-1,5 10 1,-7-18-36,0 0 0,1 0 1,-1 0-1,1 1 0,0-2 0,-1 1 0,1 0 0,0 0 1,0-1-1,0 1 0,1-1 0,-1 1 0,0-1 0,0 0 1,1 0-1,-1 0 0,1 0 0,-1 0 0,1-1 0,-1 1 1,1-1-1,-1 1 0,1-1 0,0 0 0,-1 0 1,1 0-1,4-2 0,-3 1-60,0 0 1,1 0-1,-1-1 1,0 0-1,0 0 1,0 0-1,0 0 1,-1-1-1,1 1 1,0-1-1,-1 0 1,0 0-1,0 0 0,0-1 1,3-3-1,2-6-638,0 0-1,10-23 0,9-42-3629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6.7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5651,'0'45'1995,"3"333"-311,-3-316-1149,4 119 1477,-1-142-1447,1 0 0,14 55 0,-17-91-549,9 29 67,-10-31-75,0 0 0,1 0 0,-1 0 0,1 0 0,-1 0 0,1 0 0,-1 0 0,1 0 0,-1 0 0,1 0 0,0 0 0,0-1 0,-1 1 0,1 0 0,0 0 0,0-1 0,0 1 0,0-1 0,0 1-1,-1-1 1,1 1 0,2 0 0,-2-1-8,-1 0-1,0 0 1,0-1 0,0 1-1,1 0 1,-1 0-1,0 0 1,0 0-1,0 0 1,1 0 0,-1 0-1,0-1 1,0 1-1,0 0 1,0 0-1,1 0 1,-1 0 0,0-1-1,0 1 1,0 0-1,0 0 1,0 0-1,0-1 1,1 1 0,-1 0-1,0 0 1,0-1-1,0 1 1,0 0-1,0 0 1,0 0-1,0-1 1,0 1 0,0 0-1,0 0 1,0-1-1,7-45-593,-1 0 0,-1-75 0,0 3-188,-5 108 699,17-133-939,-14 125 933,2 0-1,0 0 1,1 0 0,0 1 0,15-27 0,-18 38 83,1 1 0,-1 0 0,1 0 0,0 0 0,0 1 0,6-5 0,-9 8 13,0 0 1,0 0 0,0 0 0,1 0 0,-1 0-1,0 0 1,1 1 0,-1-1 0,1 0 0,-1 1-1,1-1 1,-1 1 0,1 0 0,-1-1 0,1 1-1,0 0 1,-1 0 0,1 0 0,-1 0 0,1 0-1,-1 0 1,1 1 0,0-1 0,-1 0 0,1 1-1,-1-1 1,1 1 0,1 0 0,-2 0 3,0 0 1,0 0 0,0 0-1,0 0 1,0 0-1,0 0 1,-1 1-1,1-1 1,0 0 0,-1 0-1,1 1 1,0-1-1,-1 0 1,0 1-1,1-1 1,-1 0-1,1 3 1,0 27-91,-1-22-31,0 41-1614,0-2-2787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7.1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 2913,'0'0'6755,"199"-3"-6595,-125 3-160,6-3-4882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8.3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144 142 7235,'0'0'7041,"-10"-17"-6209,-33-52-186,43 67-602,-1 1-1,1 0 1,-1 0 0,1 0-1,-1 0 1,0 0 0,0 0 0,0 0-1,1 0 1,-1 0 0,0 0-1,0 0 1,0 1 0,0-1 0,-1 0-1,1 1 1,0-1 0,0 1-1,0-1 1,0 1 0,-1 0-1,1-1 1,0 1 0,0 0 0,-1 0-1,-1 0 1,2 0-32,0 1 0,0-1 0,0 1 0,0 0 1,0-1-1,0 1 0,0 0 0,0 0 0,0 0 0,0 0 0,0 0 0,0 0 1,1 0-1,-1 0 0,0 2 0,-6 10-23,1 2 0,1-1 0,0 0 0,1 1 0,-4 29 0,-2 82-118,9-87 88,-1-8 16,2 1 0,1-1 0,8 51 0,-7-74 15,-1-1 0,1 1 0,1 0 0,0-1 0,0 1 0,0-1 0,1 0 0,0 0 0,0 0 0,1 0 0,0-1 0,0 0 0,1 0 0,-1 0 0,1-1 0,0 0 0,1 0 0,-1 0 0,10 4 0,-10-6-28,0-1 1,0 1-1,0-1 1,0-1-1,1 1 1,-1-1-1,1 0 1,-1 0-1,1-1 1,-1 0 0,1 0-1,-1-1 1,1 0-1,-1 0 1,1 0-1,-1-1 1,0 0-1,0 0 1,0 0-1,0-1 1,0 0-1,0 0 1,5-5 0,-2 0 2,-1-1 0,0-1 0,-1 1 0,0-1 0,0 0 0,-1-1 0,-1 0 1,0 0-1,0 0 0,-1 0 0,0-1 0,-1 1 0,2-22 0,-1 1-32,-2-1 0,-1 0-1,-6-58 1,3 69-4,-2 1-1,0-1 1,-1 1 0,-1 0 0,-1 1-1,-1 0 1,0 0 0,-2 0 0,-15-23 0,24 41 164,-1-1 0,0 0 1,-1 0-1,1 1 0,0-1 1,-1 1-1,1-1 0,-1 1 1,-4-2-1,6 3-56,0 1 1,1 0-1,-1 0 0,0-1 1,0 1-1,0 0 0,0 0 0,1 0 1,-1 0-1,0 0 0,0 0 1,0 0-1,1 0 0,-1 1 1,0-1-1,0 0 0,1 0 0,-1 1 1,0-1-1,0 0 0,1 1 1,-1-1-1,0 1 0,1-1 0,-1 1 1,0-1-1,1 1 0,-1 0 1,1-1-1,-1 1 0,1 0 0,-1-1 1,1 1-1,0 0 0,-1-1 1,1 1-1,0 0 0,-1 0 0,1-1 1,0 1-1,0 1 0,-7 21-70,0 0 0,2 0 0,1 1 0,1-1 0,1 1-1,2 44 1,-1-68 31,1 1-1,0 0 0,0-1 0,0 1 1,0-1-1,0 1 0,1 0 1,-1-1-1,0 1 0,0-1 1,0 1-1,0 0 0,1-1 1,-1 1-1,0-1 0,0 1 1,1-1-1,-1 1 0,1-1 1,-1 1-1,0-1 0,1 0 0,-1 1 1,1-1-1,0 1 0,16 1-550,-11-2 181,-5-1 336,-1 1-1,1 0 1,0 0-1,-1-1 0,1 1 1,0-1-1,-1 1 1,1 0-1,-1-1 1,1 0-1,0 1 1,-1-1-1,1 1 1,-1-1-1,0 1 1,1-1-1,-1 0 1,1 1-1,-1-1 1,0 0-1,0 0 1,1 1-1,-1-1 1,0-1-1,6-25-156,-5 19 80,7-34-296,-3 18-49,10-37 0,-13 54 425,1 1-1,0-1 1,0 0-1,1 1 1,0 0-1,0 0 1,0 0-1,0 0 1,9-12 4678,-13 18-4557,0 0 0,0-1 0,0 1 1,0 0-1,0 0 0,-1 0 1,-11-1 547,10 1-714,-1 0 0,1 0 0,0 0 0,0 0 0,0 0 0,0 1 0,0-1 0,0 1 0,0 0 0,0 0 0,-2 0 0,1 3 49,0-1 0,1 0 1,-1 1-1,1 0 0,0-1 0,0 1 0,1 0 0,-1 0 0,1 0 0,-2 7 0,-7 48-105,8-49 122,-5 70-88,4 113-1,4-116 25,-1-66 58,1 0 0,0-1 1,1 1-1,0 0 0,1-1 1,0 1-1,0-1 0,1 0 1,6 10-1,-8-16-1,0 0 0,0 0 0,1 0 0,0 0 0,0 0-1,0-1 1,0 1 0,0-1 0,1 0 0,-1 0 0,1 0 0,0-1 0,0 1 0,0-1 0,0 0 0,1 0-1,-1 0 1,0-1 0,1 1 0,-1-1 0,1 0 0,0-1 0,5 1 0,-6 0-17,-1-1-1,1 0 1,-1 0 0,0 0 0,1 0 0,-1-1 0,1 1-1,-1-1 1,0 0 0,1 0 0,-1 0 0,0-1 0,0 1-1,0-1 1,0 1 0,0-1 0,0 0 0,0 0 0,0 0-1,-1-1 1,1 1 0,-1-1 0,0 1 0,0-1 0,0 0-1,3-5 1,1-2 7,0-2 0,0 1 0,-1-1 0,0 0-1,-1 0 1,0 0 0,-1 0 0,1-14 0,-1-4 2,-1 0 1,-3-39 0,0 50 37,-1 0 0,-2-1 0,0 1 0,0 1 0,-2-1 0,0 1 0,-1 0 0,-1 0 0,-1 1 0,-1 0 0,0 0 0,-1 1 0,0 1 0,-25-26 0,33 38 38,0 0 0,0 0-1,-1 0 1,1 0 0,-1 1-1,0 0 1,1 0-1,-1 0 1,0 0 0,0 0-1,0 1 1,0-1 0,-1 1-1,1 0 1,0 1 0,-1-1-1,1 1 1,0 0 0,-1 0-1,-3 0 1,6 1-49,1-1 0,0 1 0,0 0 1,0-1-1,0 1 0,0 0 0,-1 0 0,1 0 0,0 0 0,1-1 0,-1 2 0,0-1 1,0 0-1,0 0 0,1 0 0,-1 0 0,0 0 0,1 1 0,-1-1 0,1 0 1,0 0-1,-1 1 0,1-1 0,0 0 0,0 1 0,0-1 0,0 0 0,0 1 0,0-1 1,0 3-1,0 1-4,-2 11-84,1-1 0,1 0-1,0 1 1,1-1 0,4 17 0,-4-27-91,0-1 0,0 0 0,1 1 1,0-1-1,-1 0 0,1 0 1,1 0-1,-1-1 0,1 1 1,-1 0-1,1-1 0,0 0 1,0 1-1,1-1 0,-1-1 0,1 1 1,-1 0-1,1-1 0,0 0 1,0 1-1,7 1 0,28 5-3590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9.5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 64 6451,'0'0'8025,"-6"6"-7646,2-1-377,0 1 1,0-1-1,1 1 1,0 0 0,0 0-1,0 0 1,1 0-1,-1 0 1,2 1-1,-1-1 1,1 1-1,-1 11 1,-1 19-25,2 41-1,1-49 19,-1 35-5,-1-23-18,6 62-1,-4-102 17,0 1 0,0-1 0,1 0 0,-1 1 0,0-1 0,1 0 1,-1 0-1,0 0 0,1 1 0,0-1 0,-1 0 0,1 0 0,0 0 0,-1 0 0,1 0 1,0 0-1,0 0 0,0 0 0,0 0 0,0-1 0,0 1 0,0 0 0,0-1 0,0 1 1,0 0-1,0-1 0,1 1 0,-1-1 0,0 0 0,0 1 0,1-1 0,-1 0 0,0 0 0,0 0 1,3 0-1,-2 0-15,1-1 1,-1 1 0,0-1 0,1 1-1,-1-1 1,0 0 0,0 0-1,0 0 1,0 0 0,0 0 0,0 0-1,0-1 1,0 1 0,0-1-1,0 1 1,-1-1 0,1 0 0,2-3-1,4-10-103,0-1 0,-1 0 0,-1 0-1,-1-1 1,0 0 0,-1 0 0,-1 0 0,2-23-1,-1-134-194,-5 128 597,0 116 359,0 69-99,3-119-355,0 0 0,0 0 0,2 0 0,11 33 0,-14-48-130,1-1 1,0 0 0,0-1-1,0 1 1,1 0 0,0 0-1,-1-1 1,1 0 0,0 1-1,0-1 1,6 3 0,-8-5-38,0 0 0,0 0 1,1-1-1,-1 1 1,0-1-1,1 1 0,-1-1 1,0 1-1,1-1 0,-1 0 1,1 0-1,-1 1 0,0-1 1,1 0-1,-1-1 0,1 1 1,-1 0-1,1 0 0,-1 0 1,0-1-1,1 1 0,-1-1 1,0 1-1,1-1 0,-1 0 1,0 1-1,0-1 0,1 0 1,-1 0-1,0 0 0,0 0 1,0 0-1,0 0 0,0 0 1,0 0-1,-1 0 1,1-1-1,0 1 0,0-2 1,9-12-101,-1-1 1,-1-1 0,-1 1 0,0-1 0,-1-1-1,-1 1 1,-1-1 0,5-31 0,-4-14-843,-4-82 0,-2 65-421,1 343 2940,0-244-1468,1 1 0,0-1 1,9 37-1,-8-47-57,1-1 0,0 0 1,0 1-1,1-1 0,0-1 0,0 1 0,1-1 1,0 0-1,1 0 0,10 12 0,-12-17 56,-1 1 0,1 0 0,0-1 0,0 1 0,0-1 0,0 0-1,0-1 1,6 3 0,-8-3-71,0-1 0,1 1-1,-1-1 1,0 1 0,0-1 0,0 0 0,0 0-1,1 0 1,-1 0 0,0 0 0,0-1-1,0 1 1,0 0 0,0-1 0,1 0-1,-1 1 1,0-1 0,0 0 0,0 0 0,1-2-1,3-2-30,-2 0 1,1-1-1,0 1 0,-1-1 0,0-1 1,0 1-1,-1 0 0,3-9 0,1-2-113,-1 0 0,6-26 0,-5-5-755,-3-2 0,-1 1 0,-5-72 0,0 72-537,-1-1-223,0 35 955,0 17 634,0 15 326,3 182 2199,0-186-2380,0-1 1,0 1-1,2-1 0,-1 0 1,2 1-1,3 11 1,-5-21-22,0 1 1,1-1 0,-1 0-1,1 0 1,0-1 0,0 1-1,0 0 1,0-1 0,0 1-1,1-1 1,-1 1 0,1-1 0,0 0-1,-1 0 1,1 0 0,0-1-1,0 1 1,0-1 0,0 1-1,1-1 1,-1 0 0,0 0-1,0-1 1,1 1 0,-1-1 0,7 1-1,-6-1 37,1 1-1,0-1 1,0-1 0,0 1-1,0 0 1,-1-1-1,1 0 1,0 0-1,-1-1 1,9-3-1,-10 3-101,0 0-1,0 0 0,0-1 0,0 1 0,0-1 0,-1 0 0,0 0 0,1 0 1,-1 0-1,0 0 0,-1 0 0,1 0 0,0-1 0,-1 1 0,1-4 1,2-7-137,0 0 1,-2-1-1,0 1 1,0 0-1,-1-1 1,-1 1-1,-1-1 1,0 1-1,-1-1 1,0 1-1,-1 0 1,-1 0-1,0 0 1,-1 0-1,0 1 1,-9-15-1,8 17-186,5 8 226,-1 0-1,1 1 0,-1-1 0,0 1 0,0-1 1,0 1-1,0-1 0,0 1 0,-5-3 0,7 4 61,0 1 1,0 0-1,0 0 0,0 0 0,0 0 0,0 0 0,-1 0 0,1 0 0,0 0 1,0 0-1,0 0 0,0 0 0,0 0 0,0 0 0,-1 0 0,1 0 0,0 0 1,0 0-1,0 0 0,0 0 0,0 0 0,0 0 0,-1 0 0,1 0 0,0 0 1,0 0-1,0 0 0,0 0 0,0 0 0,0 0 0,0 1 0,0-1 0,-1 0 1,1 0-1,0 0 0,0 0 0,0 0 0,0 0 0,0 0 0,0 0 0,0 1 1,0-1-1,0 0 0,0 0 0,0 0 0,0 0 0,0 0 0,0 0 0,0 1 1,0-1-1,0 0 0,0 0 0,0 0 0,0 0 0,0 0 0,0 0 0,0 1 1,0-1-1,0 0 0,0 0 0,0 0 0,0 0 0,0 0 0,-3 24 45,1 1 0,1-1-1,2 30 1,1 0 3,-2 116 608,0-157-554,0 0 0,2-1 1,-1 1-1,1 0 0,7 19 0,-7-25-6,1 0 1,0 0 0,1-1-1,-1 1 1,1-1 0,0 0-1,1 0 1,0 0 0,0-1-1,10 9 1,-14-12-65,1-1 1,0 1 0,-1-1-1,1 0 1,0 0-1,0 0 1,0 0 0,0 0-1,0 0 1,0 0-1,0-1 1,0 1 0,0-1-1,0 0 1,0 1 0,0-1-1,0 0 1,1 0-1,-1 0 1,4-1 0,-3 0-18,0-1 1,0 1-1,0 0 1,0-1 0,-1 0-1,1 0 1,-1 0-1,1 0 1,-1 0 0,0 0-1,0-1 1,4-3-1,3-8-45,-1 0 0,0-1 0,-1 0-1,6-20 1,-11 32 28,15-54-566,-2-1-1,-2-1 1,7-80 0,-16 105-102,-4 163 150,1-47 946,-2-21-219,-1-32-28,2 0 1,1 0 0,1 0-1,7 30 1,-8-53-166,0-1 1,1 0-1,0 1 0,0-1 1,0 0-1,1 0 0,0-1 1,0 1-1,6 7 0,-7-9-10,1-1 0,-1 0 0,1 0-1,-1 0 1,1 0 0,0-1 0,0 1-1,0-1 1,0 0 0,0 1 0,0-1-1,0-1 1,0 1 0,0 0 0,0-1-1,1 0 1,3 1 0,-5-2-14,0 1 1,0 0 0,0-1 0,0 1-1,0-1 1,0 0 0,0 0-1,0 0 1,-1 0 0,1 0-1,0 0 1,-1 0 0,1 0 0,0-1-1,-1 1 1,0-1 0,1 1-1,-1-1 1,0 0 0,0 1-1,0-1 1,0 0 0,1-2 0,3-7-361,0 0 1,5-21 0,-8 26 142,4-19-1037,-2 0 0,0 0 0,-1-1 0,-1-29-1,-2-49-3294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168 289 5987,'0'0'3729,"12"-22"-3147,36-71-307,-39 77 91,0 0 0,-2-1-1,0 0 1,-1 0 0,0-1 0,3-21 0,-9 39-313,0 0-1,0 0 1,0-1 0,0 1-1,0 0 1,1 0-1,-1 0 1,0-1 0,0 1-1,0 0 1,0 0 0,0-1-1,0 1 1,0 0-1,0 0 1,0-1 0,0 1-1,-1 0 1,1 0 0,0-1-1,0 1 1,0 0-1,0 0 1,0 0 0,0-1-1,0 1 1,-1 0 0,1 0-1,0 0 1,0-1 0,0 1-1,0 0 1,-1 0-1,1 0 1,0 0 0,-9 4 544,-12 17-743,17-17 313,-121 135 580,103-111-446,1 1 1,1 1-1,-19 39 1,37-63-251,-1-1 0,0 1 0,1 0 0,0 0 0,1 0 0,0 0-1,-1 0 1,2 0 0,-1 0 0,1 1 0,0 8 0,0-15-51,0 0 0,0 1 0,0-1 1,1 0-1,-1 0 0,0 0 0,0 1 0,0-1 0,0 0 0,0 0 1,0 0-1,0 1 0,1-1 0,-1 0 0,0 0 0,0 0 1,0 0-1,0 0 0,1 1 0,-1-1 0,0 0 0,0 0 0,0 0 1,1 0-1,-1 0 0,0 0 0,0 0 0,0 0 0,1 0 0,-1 0 1,0 0-1,0 0 0,1 0 0,-1 0 0,0 0 0,11 1-147,0 0-1,-1-1 0,1-1 1,0 0-1,-1 0 1,1-1-1,-1 0 0,1-1 1,-1 0-1,0-1 0,0 0 1,-1 0-1,1-1 1,-1 0-1,0-1 0,0 0 1,13-13-1,9-10-512,-1-2 0,-1 0 0,28-43 1,-5 6-632,-43 58 1059,1-3-11,1 1 1,0 0-1,19-16 0,-18 24 341,-7 9 397,-4 19 781,-1-17-989,-1 10 225,0 0 1,-1 0-1,-1 0 0,-1-1 1,0 1-1,-1-1 1,-8 16-1,1-6 296,-1-1 0,-1 0 0,-25 34 0,76-116-3524,7-4 1464,60-74-2083,-89 118 3004,0 0 0,1 2 0,1 0 0,0 1 0,27-16 0,-40 27 334,0 1 1,0-1 0,1 1 0,-1 0-1,0 1 1,1-1 0,0 1 0,4-1-1,-8 2 21,0 0-1,0 0 0,0 0 0,0 0 1,0 0-1,0 0 0,-1 1 0,1-1 1,0 0-1,0 0 0,0 1 1,0-1-1,-1 0 0,1 1 0,0-1 1,-1 1-1,1-1 0,1 2 0,-1-1 58,0 1 0,0-1 0,-1 0-1,1 1 1,0-1 0,-1 1 0,1-1-1,-1 1 1,1-1 0,-1 1-1,0 0 1,0-1 0,0 3 0,2 12 344,-2-1 0,0 1 0,-1-1 1,-1 1-1,0-1 0,-1 0 0,0 1 1,-2-1-1,-7 17 0,-5 4 177,10-22-338,0 0 0,1 0 0,0 1 0,1-1 0,1 1 0,0 0 0,1 1 0,-2 27 0,5-43-315,1 1 1,-1-1-1,1 1 1,-1-1-1,1 1 1,-1-1-1,1 1 1,0-1-1,-1 1 1,1-1-1,0 0 1,-1 1-1,1-1 1,0 0-1,0 1 1,-1-1-1,1 0 1,0 0-1,0 0 1,-1 0 0,1 0-1,0 0 1,0 0-1,-1 0 1,1 0-1,1 0 1,28-2-1943,-26 2 1542,41-5-3501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9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4930,'5'35'4530,"28"262"-2571,-21-144-391,-6-52-317,28 147 1,-29-232-1280,-5-16 27,0 0 0,0 0 0,0 0 0,0 0 0,0 0 0,0 0 0,0 0 0,0 0 1,0 0-1,0 0 0,0 0 0,0-1 0,0 1 0,0 0 0,0 0 0,0 0 0,0 0 0,0 0 0,0 0 0,0 0 0,0 0 0,0 0 0,0 0 0,0 0 0,0 0 0,0 0 0,0 0 0,0 0 0,1 0 0,-1 0 0,0 0 0,0 0 0,0 0 0,0 0 0,0 0 0,0 0 0,0 0 0,0 0 0,0 0 0,0 0 0,0 0 0,0 0 0,0 0 0,0 0 0,0 0 0,0 0 0,0 0 0,1 0 0,-1 0 0,0-29-132,0 14 65,0-278-401,0 285 481,0 1 1,1 0-1,0 0 0,0 0 1,0 0-1,5-11 0,-5 16 1,0-1-1,0 1 1,1 0-1,-1 0 1,0 0-1,1 0 1,0 1-1,-1-1 1,1 0-1,0 1 1,0-1-1,0 1 1,0-1-1,0 1 0,0 0 1,1 0-1,-1 0 1,0 0-1,1 0 1,-1 1-1,0-1 1,4 0-1,1 0 52,1 0 1,-1 0-1,1 1 0,0 0 0,-1 1 1,1-1-1,0 1 0,-1 1 0,1 0 1,-1 0-1,0 0 0,0 1 0,9 4 0,1 3-920,-1 0 0,0 2-1,29 26 1,-7-5-5523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1.3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284 157 4722,'0'0'7710,"0"-5"-6306,0-5-839,1 4-300,-1-1-1,0 0 1,0 0-1,-1 0 1,0 1 0,0-1-1,0 0 1,-1 1-1,0-1 1,-1 1-1,-4-10 1,5 12-192,-1 0 0,1 1 0,-1-1 0,0 1 0,-1-1 0,1 1 0,0 0-1,-1 0 1,0 1 0,0-1 0,0 1 0,0-1 0,0 1 0,0 1 0,0-1 0,-1 0 0,1 1 0,-1 0 0,1 0 0,-1 1-1,1-1 1,-1 1 0,-7 0 0,8 0-84,-1 0-1,1 0 0,-1 1 0,1-1 1,0 1-1,0 0 0,-1 0 1,1 1-1,0-1 0,0 1 1,-6 3-1,5-1-8,0 0 0,0 0 0,1 1-1,-1 0 1,1 0 0,0 0 0,-6 9 0,0 5-15,0 1 1,1-1-1,1 1 1,1 1-1,1 0 1,0 0-1,2 0 1,0 0-1,2 1 1,0 0-1,1-1 1,3 28 0,-2-46 21,1 0 1,-1 0 0,1 0 0,-1 0 0,1 0 0,0 0-1,0 0 1,0-1 0,0 1 0,1 0 0,-1-1 0,1 1-1,0-1 1,0 1 0,-1-1 0,4 3 0,-1-2-12,0 0 0,1 0 0,-1 0 1,1 0-1,-1-1 0,1 0 0,0 0 0,9 3 0,-2-2-234,1-1-1,-1-1 1,1 1-1,-1-2 1,1 0-1,0 0 1,15-3-1,-22 1-157,-1 1 0,1-1 0,-1 0 0,1 0-1,-1 0 1,0-1 0,0 0 0,0 0 0,-1 0-1,1 0 1,-1-1 0,0 0 0,1 0 0,4-7 0,22-33-5203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1.6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0 7924,'0'0'6114,"-4"188"-5105,11-107-801,-1 6 448,-6-4-448,0-5-176,0-8 48,4-16-80,2-13-1008,7-21-1313,3-17-704,3-3-1810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2.6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159 217 3922,'0'0'6216,"0"-14"-5312,0-86 1324,0 96-2113,0 0 0,0 0-1,-1-1 1,1 1 0,-1 0 0,0 0 0,0 0-1,0 0 1,-1 0 0,1 0 0,-1 0 0,0 0-1,0 1 1,-1-1 0,1 1 0,-1-1 0,1 1-1,-1 0 1,0 0 0,0 0 0,-1 0 0,1 1-1,-1-1 1,1 1 0,-1 0 0,0 0-1,0 0 1,1 0 0,-1 1 0,-1 0 0,1 0-1,0 0 1,0 0 0,0 1 0,-9-1 0,11 1-117,0 0 1,1 1-1,-1-1 0,0 1 1,0-1-1,0 1 1,0 0-1,0 0 1,1 0-1,-1 0 1,0 0-1,1 0 0,-1 0 1,1 0-1,-1 1 1,1-1-1,0 1 1,-1-1-1,1 1 1,0-1-1,0 1 1,0 0-1,0 0 0,0-1 1,1 1-1,-1 0 1,0 3-1,-3 6-53,2 1 0,-1-1 0,0 17 1,2-21 31,-4 178-186,6-122 183,-2-61 27,1 1 0,0 0-1,1 0 1,-1-1 0,0 1-1,1 0 1,-1-1 0,1 1-1,0 0 1,2 4 0,-2-6-14,0 0 1,0 0 0,0 0-1,0 0 1,0-1 0,0 1-1,0 0 1,1 0 0,-1-1-1,0 1 1,0-1 0,1 1-1,-1-1 1,0 1 0,1-1-1,-1 0 1,0 1 0,1-1-1,-1 0 1,1 0 0,1-1-1,-1 1-16,-1 0-1,0-1 0,0 1 0,0-1 1,1 1-1,-1-1 0,0 1 1,0-1-1,0 0 0,0 0 1,0 1-1,0-1 0,0 0 1,0 0-1,-1 0 0,1 0 0,0 0 1,0 0-1,-1 0 0,1-1 1,-1 1-1,1 0 0,-1 0 1,0 0-1,1-2 0,9-37-192,-9 35 186,4-36-424,-1 0-1,-4-80 0,-1 52-352,2 84 839,1-1-1,0 1 1,1-1 0,8 22-1,2 8 170,-1 21-44,-9-44 104,0-1-1,1 0 0,1-1 0,1 1 1,1-1-1,14 27 0,-9-31 493,-12-14-547,1-3-37,2-8-183,-1 0 0,0-1 0,0 1 1,-1-18-1,1-1-263,5-130-1536,-4 40 205,1 84 976,-4 34 629,0 1 0,0 0 0,0-1 0,1 1 0,-1-1 0,0 1 0,0 0 0,0-1 0,0 1-1,1 0 1,-1-1 0,0 1 0,0 0 0,1-1 0,-1 1 0,0 0 0,0-1 0,1 1 0,-1 0 0,0 0-1,1-1 1,-1 1 0,1 0 0,-1 0 0,0 0 0,1 0 0,-1-1 0,0 1 0,1 0 0,-1 0 0,1 0-1,-1 0 1,1 0 0,-1 0 0,0 0 0,1 0 0,-1 0 0,1 0 0,-1 0 0,0 0 0,1 1 0,-1-1 0,1 0-1,-1 0 1,0 0 0,1 0 0,-1 1 0,0-1 0,1 0 0,-1 0 0,0 1 0,1-1 0,-1 0 0,0 1-1,0-1 1,1 0 0,-1 1 0,0-1 0,0 0 0,0 1 0,1-1 0,-1 1 0,0-1 0,7 18 204,-1 0-1,7 32 1,-8-30 40,12 62 667,-10-45 101,1-1 0,14 38 0,-20-69-941,-1-4-26,-1 1 0,0-1-1,1 1 1,-1-1 0,0 0 0,1 1-1,0-1 1,-1 0 0,1 1 0,0-1 0,0 0-1,0 0 1,0 0 0,0 0 0,0 1 0,0-1-1,0-1 1,0 1 0,0 0 0,0 0-1,1 0 1,-1-1 0,0 1 0,1 0 0,1 0-1,-3-1-31,0 0 0,0 0 0,0 0 0,0 0 0,1 0 0,-1-1-1,0 1 1,0 0 0,0 0 0,0 0 0,1 0 0,-1 0 0,0 0 0,0 0-1,0 0 1,0 0 0,0 0 0,0 0 0,1 0 0,-1-1 0,0 1 0,0 0-1,0 0 1,0 0 0,0 0 0,0 0 0,0 0 0,0-1 0,0 1 0,0 0 0,0 0-1,0 0 1,1 0 0,-1-1 0,0 1 0,0 0 0,0 0 0,0 0 0,0 0-1,0 0 1,0-1 0,-1 1 0,1 0 0,0 0 0,0 0 0,0-1 0,1-4 3,10-105-835,3-15-1164,-7 98 1320,1 17 403,-8 10 262,1 0 1,-1-1 0,1 1 0,-1 0-1,0 0 1,1 0 0,-1 0-1,1 0 1,-1 0 0,0 0 0,1 0-1,-1 1 1,0-1 0,1 0 0,-1 0-1,0 0 1,1 0 0,-1 0-1,0 1 1,1-1 0,-1 0 0,0 0-1,1 1 1,-1-1 0,0 0 0,0 0-1,1 1 1,-1-1 0,0 0-1,0 1 1,1-1 0,2 5 13,-1-1 1,0 0 0,1 1-1,-1-1 1,-1 1-1,1 0 1,-1 0-1,2 7 1,4 46 342,-4-26-18,-3-27-264,2 12 185,1-1-1,0 1 0,1 0 0,8 20 1,-10-33-213,-1 0 0,1 0 0,1 0-1,-1 0 1,1 0 0,-1-1 0,1 1 0,0-1 0,0 0 0,0 0 0,1 0 0,-1 0 0,1-1 0,0 1 0,-1-1 0,1 0 0,0 0 0,1 0 0,-1-1 0,0 1 0,7 0 0,-5 0 130,-1-1 1,1-1-1,0 1 1,-1-1 0,1 0-1,0 0 1,7-1 0,-10 0-153,-1 0 0,0 0 1,0 0-1,1 0 1,-1 0-1,0 0 1,0 0-1,0-1 1,0 1-1,0-1 0,0 0 1,-1 1-1,1-1 1,-1 0-1,1 0 1,-1 0-1,1 0 1,1-4-1,2-6-88,0-1 0,0 1 0,-1-1 1,0 0-1,-2 0 0,1 0 0,0-15 0,-1-97-970,-3 73 585,1-44-1090,5 106 1991,51 130 920,19 44 701,-74-182-1975,0 0-1,0 0 1,0 1 0,0-1-1,0 0 1,0 1-1,-1-1 1,1 1 0,-1-1-1,0 1 1,0 2-1,-1-4-55,0 0 0,0-1-1,-1 0 1,1 1 0,0-1-1,0 0 1,0 1-1,-1-1 1,1 0 0,0 0-1,-1 0 1,1 0 0,0 0-1,0 0 1,-2-1 0,-1 1 31,-27 1-4,9 0-158,-34-3-1,51 2-32,0 0-1,1-1 0,-1 0 0,1 0 0,-1-1 0,1 1 0,-1-1 1,1 0-1,0 0 0,0 0 0,0-1 0,0 1 0,-4-5 0,6 6-86,1 0 0,0-1 0,0 1 0,1-1 0,-1 1 0,0-1 0,0 1 0,1-1 0,-1 0 0,1 1 0,-1-1 0,1-2 0,0 3-43,-1 0-1,1 0 1,0 1-1,0-1 1,1 0-1,-1 1 0,0-1 1,0 0-1,0 1 1,0-1-1,1 0 1,-1 1-1,0-1 0,0 0 1,1 1-1,-1-1 1,1 1-1,-1-1 0,0 1 1,2-2-1,19-7-6779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3.6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1 375 7027,'0'0'4842,"0"-12"-4263,0-16-538,4-113-16,-3 123-66,1 1-1,1 0 1,1-1 0,1 1-1,0 1 1,9-21-1,-14 36 39,1 0 0,-1-1 0,1 1 0,-1 0 0,1 0 0,0 0 0,-1 0 0,1 0 0,0 0 0,0 0 0,0 0 0,0 0 0,0 0 0,0 0 0,0 0 0,0 0 0,0 1 0,0-1 0,0 1 0,1-1 0,-1 1 0,0-1 0,0 1 0,1 0 0,-1-1 0,2 1 0,-2 0 12,1 1 0,-1 0-1,0 0 1,1-1 0,-1 1 0,0 0-1,0 0 1,0 0 0,0 0-1,0 0 1,0 0 0,0 0 0,0 1-1,0-1 1,0 0 0,-1 1-1,1-1 1,-1 0 0,1 1-1,-1-1 1,1 0 0,-1 1 0,1 2-1,5 30 680,-2 0 0,-1 0 0,-2 52 0,3 46 632,1-264-4146,-6 113 2073,2 1-1,0-1 1,2 0-1,0 1 1,1 0-1,10-30 1,-13 46 709,-1 0 1,1 0 0,0 1-1,0-1 1,1 0-1,-1 1 1,0-1 0,1 1-1,-1 0 1,3-2 0,-4 2 51,0 1 1,0 0 0,1 0 0,-1 0-1,0 0 1,1-1 0,-1 1 0,1 0-1,-1 0 1,0 0 0,1 0 0,-1 0 0,0 0-1,1 0 1,-1 0 0,0 0 0,1 0-1,-1 0 1,0 0 0,1 0 0,-1 1-1,0-1 1,1 0 0,0 0 0,6 13 780,-2 6 137,-1 0 1,-1 0 0,0 28-1,-3 67 2392,-1-47-1098,1-67-2213,0 1 0,0-1-1,0 0 1,0 0 0,1 0 0,-1 0 0,0 0 0,0 0-1,0 0 1,1 0 0,-1 0 0,0 0 0,0 0 0,0 0-1,0 0 1,1 0 0,-1 0 0,0 0 0,0 0 0,0 0-1,1 0 1,-1 0 0,0 0 0,0-1 0,0 1 0,0 0-1,0 0 1,1 0 0,-1 0 0,0 0 0,0 0 0,0 0-1,0-1 1,0 1 0,0 0 0,1 0 0,-1 0-1,0 0 1,0-1 0,0 1 0,0 0 0,0 0 0,0 0-1,0 0 1,0-1 0,0 1 0,0 0 0,0 0 0,0-1-1,14-73-1288,6-22-2277,-17 85 3178,1 0 1,0 1-1,1-1 0,0 1 0,0 0 0,12-15 0,-16 23 326,0 1 0,1-1-1,-1 0 1,0 1 0,1-1 0,-1 1 0,1 0 0,0-1-1,-1 1 1,1 0 0,0 0 0,0 0 0,0 0 0,0 0-1,0 1 1,0-1 0,0 0 0,0 1 0,0 0-1,0-1 1,3 1 0,-5 0 58,1 0 0,0 0 0,-1 0 0,1 0 0,0 0 0,-1 0 0,1 0 0,0 1 0,-1-1 0,1 0 0,0 0 0,-1 1 0,1-1 0,-1 0 0,1 1 0,-1-1 0,1 1 0,-1-1 0,1 0 0,-1 1 0,1-1 0,-1 1 0,1-1 0,-1 1 0,0 0 0,1-1 0,-1 1 0,4 20 244,-3-14-119,1 60 1266,-2-40-467,5 42-1,-4-62-794,0-1 1,1 0 0,-1 0-1,1 0 1,0 0-1,1 0 1,-1-1-1,1 1 1,0-1 0,1 1-1,-1-1 1,6 5-1,-6-7-72,0 0-1,1-1 1,-1 1 0,1-1-1,0 1 1,0-1 0,0-1-1,0 1 1,0 0-1,0-1 1,0 0 0,9 1-1,2 0 261,0-1 0,21-2 0,-26 0-243,-3 1-61,-1-1-1,1 0 1,-1-1 0,1 0 0,-1 0 0,0 0 0,0-1-1,0 0 1,0 0 0,0 0 0,-1-1 0,1 0-1,-1 0 1,0 0 0,0-1 0,0 1 0,-1-1 0,0 0-1,0-1 1,0 1 0,3-8 0,0 1-86,0-1 1,-1 0-1,-1-1 1,0 1-1,-1-1 1,0 0-1,-2 0 1,3-28-1,-3 22-172,0-42-509,-2 56 666,-1 0 0,1 1 1,-1-1-1,-1 1 0,1-1 1,-1 1-1,1-1 0,-5-6 1,5 11 104,0-1 0,0 1 1,0-1-1,0 1 0,0 0 1,-1-1-1,1 1 0,0 0 1,-1 0-1,1 0 0,-1 0 1,1 0-1,-1 0 0,0 0 1,1 1-1,-1-1 0,0 0 0,0 1 1,0 0-1,1-1 0,-1 1 1,0 0-1,0 0 0,0 0 1,0 0-1,-2 0 0,1 1 66,0 0 1,-1-1-1,1 1 0,0 0 0,0 1 0,0-1 0,0 1 1,0-1-1,0 1 0,0 0 0,1 0 0,-1 0 0,1 0 1,-5 5-1,-8 14 56,1 1 1,0 1 0,2 0 0,0 1-1,-14 47 1,20-54-55,1 0 0,1 1 0,0 0 0,1-1 0,1 1 0,1 0 0,2 29 0,-1-46-76,1 0 0,-1 0 0,0 0 0,1 0 0,0 0 0,-1 0 0,1 0-1,0-1 1,-1 1 0,1 0 0,0 0 0,0 0 0,0-1 0,0 1-1,0 0 1,0-1 0,0 1 0,0-1 0,0 1 0,0-1 0,0 0 0,0 1-1,0-1 1,0 0 0,0 0 0,0 0 0,0 0 0,0 0 0,3 0 0,0 0 20,0 0 1,0 0-1,0 0 1,1-1-1,-1 1 1,0-1-1,6-2 1,-5 0-37,0 0 0,0 0 0,0 0 1,0 0-1,-1-1 0,0 0 0,0 0 0,0 0 1,0 0-1,4-7 0,1-3-54,0-1 0,9-20 0,-9 15-242,-1 0 1,-1 0 0,-1-1 0,-1 0 0,-1 0-1,2-22 1,-7 86 619,0-18-25,1 1 1,1 0-1,7 47 1,-7-67-283,1 0 0,-1 0 0,1 0 0,0 0 0,1 0 0,-1-1 0,1 1 0,1-1 0,-1 1 0,1-1 0,-1 0 0,1-1 0,1 1 0,-1-1 0,1 0 0,-1 0 0,1 0 0,0 0 0,1-1 0,-1 0 0,9 4 0,-3-4-226,1 0 0,-1 0-1,0-1 1,1 0 0,0-1 0,11-1 0,-12 0-874,-1-1 0,0 0 0,19-4 0,-22 2-341,0 1 0,-1-1 0,1-1 0,9-6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4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49 204 6771,'0'0'8807,"0"14"-8450,0 439-183,-2-490-580,-2 0 0,-8-38 0,-2-4 308,5-19-336,2-109-1,7 185 368,1-31-105,-1 49 158,0 0 0,1 0 0,0 0 0,0 1 0,0-1 0,0 0 0,1 1 0,-1-1 0,1 1 0,3-5 1,-4 7 12,1-1 1,0 0 0,0 1-1,0 0 1,-1-1 0,1 1-1,1 0 1,-1 0 0,0 0-1,0 0 1,0 0 0,1 0-1,-1 1 1,0-1 0,0 1-1,1 0 1,-1 0 0,1 0-1,1 0 1,0 0 42,0 0-1,-1 0 1,1 1 0,0 0-1,-1 0 1,1 0 0,-1 0-1,1 0 1,-1 1 0,0-1-1,7 5 1,-3 0 45,-1 1 0,1 0-1,-1 0 1,0 0 0,-1 1-1,0 0 1,6 11 0,0 5 284,14 37-1,-17-32-67,0 0-1,-2 0 1,-2 0-1,0 0 1,-2 1-1,-1 0 1,-5 40-1,4-69-279,0 0 1,-1 0-1,1 1 0,-1-1 0,1 0 0,-1 0 1,0 0-1,1 0 0,-1 0 0,0 0 0,0 0 1,0 0-1,0 0 0,0 0 0,0-1 0,0 1 1,0 0-1,0-1 0,0 1 0,0 0 0,-1-1 1,1 0-1,0 1 0,0-1 0,-1 0 0,1 1 1,0-1-1,-2 0 0,-41 2 18,37-2-99,5 0-23,-1 0-1,1 0 0,-1-1 1,1 1-1,-1-1 0,1 0 1,-1 0-1,1 0 0,-1 0 1,1 0-1,0 0 0,0-1 0,0 1 1,0-1-1,0 0 0,0 1 1,0-1-1,0 0 0,1 0 1,-1 0-1,1 0 0,-1 0 0,1-1 1,0 1-1,0 0 0,0-1 1,0 1-1,0 0 0,0-1 1,0-4-1,-2-7-1576,1-1 1,0 0-1,2-30 1,0 35 127,0-29-6218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5.3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29 325 7668,'0'0'3164,"-1"28"-694,-7 87-685,4-73-1154,1-33-342,0-42-278,-7-445-248,10 478 229,0 0 0,0-1 0,0 1 0,0 0 0,0-1 0,1 1 0,-1 0 0,0 0 0,0-1 1,0 1-1,0 0 0,0-1 0,0 1 0,0 0 0,0 0 0,1-1 0,-1 1 0,0 0 1,0 0-1,0 0 0,1-1 0,-1 1 0,0 0 0,0 0 0,1 0 0,-1 0 0,0-1 0,0 1 1,1 0-1,-1 0 0,0 0 0,0 0 0,1 0 0,-1 0 0,0 0 0,1 0 0,-1 0 0,0 0 1,0 0-1,1 0 0,0 0 0,12 4-479,4 9-1260,0 1 0,0 0 0,25 30 0,-42-43 1686,33 34-4827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7.7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104 638 5090,'0'0'3354,"12"-27"-2359,37-89-403,-45 104-452,-1 0 0,-1 1 1,1-1-1,-2 0 0,0 0 0,0 0 0,-3-20 0,1 3 241,2 21-251,-1 1-1,-1 0 0,0 0 0,0 0 1,0 0-1,-1 0 0,0 0 0,-4-10 0,5 15-14,-1-1 0,1 1 0,-1 0 0,1 0 0,-1-1 0,0 1 0,0 1 0,0-1 0,0 0 0,0 0 0,0 1 0,-1-1 0,1 1-1,-1 0 1,1-1 0,0 1 0,-1 1 0,0-1 0,1 0 0,-1 0 0,0 1 0,1 0 0,-1-1 0,0 1 0,-2 0 0,3 0-42,0 0 0,1 1 0,-1-1 0,0 0 0,1 0 1,-1 1-1,0-1 0,1 1 0,-1-1 0,1 1 1,-1 0-1,0 0 0,1 0 0,0 0 0,-1 0 0,1 0 1,0 0-1,-1 0 0,1 0 0,-1 3 0,-2 1-33,1 0 0,0 0 0,1 1 0,-4 9 0,3-6 46,-7 21-88,1-1 1,1 1 0,-6 61 0,6 94-93,8-175 83,0 1 0,1-1 0,0 0 0,0 0 0,1 0 0,1 0 0,0 0 0,7 18 0,-7-24 22,0 1-1,0-1 1,0 1 0,0-1 0,1 0 0,0-1 0,-1 1-1,1 0 1,1-1 0,-1 0 0,0 0 0,1 0 0,-1-1 0,1 1-1,0-1 1,0 0 0,0-1 0,8 3 0,-1-2 2,-1 0 0,0-1 0,18 1 0,-24-2-19,0 0 1,-1-1 0,1 1 0,0-1 0,0 0-1,-1 0 1,1-1 0,0 1 0,-1-1-1,0 0 1,7-4 0,-4 0-49,0 0-1,-1-1 1,0 0 0,0 0 0,0 0-1,-1-1 1,0 1 0,-1-1 0,0 0-1,0-1 1,0 1 0,-1-1-1,3-14 1,0-5-167,-1 0-1,-1 0 0,0-36 1,-4 51 179,2-148-948,-3 129 552,-1 0 0,-14-60 1,14 81 304,0 2 1078,2 22 182,-1 19-1007,2 0 1,2 1-1,11 57 0,32 50 415,-30-99 127,-2 1 0,17 86 0,-31-126-592,2 18 137,-2-20-196,0 1 0,0-1 0,0 1 0,0-1 0,0 1 0,0-1 0,0 1 0,-1-1-1,1 1 1,0-1 0,0 1 0,0-1 0,0 1 0,-1-1 0,1 1 0,0-1 0,-1 1 0,1-1 0,0 0 0,-1 1-1,1-1 1,0 1 0,-1-1 0,1 0 0,-1 0 0,1 1 0,0-1 0,-1 0 0,1 0 0,-1 1 0,1-1 0,-2 0-1,0 0 16,-29 3-23,-56-4 0,79 1-249,0-1 1,0 0-1,1 0 1,-1-1-1,1 0 0,-1-1 1,1 1-1,0-1 1,0-1-1,0 1 0,0-1 1,1-1-1,-9-5 1,1-12-1638,14 21 1823,-1 1-1,1-1 1,0 1 0,0-1 0,-1 1 0,1 0 0,0-1-1,0 1 1,0-1 0,0 1 0,0-1 0,0 1 0,0-1-1,0 1 1,0-1 0,0 1 0,0-1 0,0 1-1,0-1 1,0 1 0,0-1 0,0 1 0,1-1 0,-1 1-1,0-1 1,0 1 0,0-1 0,1 1 0,-1 0 0,0-1-1,1 1 1,-1 0 0,0-1 0,1 1 0,-1 0 0,1-1-1,-1 1 1,0 0 0,1-1 0,-1 1 0,1 0-1,-1 0 1,1 0 0,-1 0 0,1-1 0,-1 1 0,1 0-1,-1 0 1,1 0 0,0 0 0,71-2-187,-44 3 542,-1-2-1,0-1 1,29-6-1,-34 3 108,-1-1 0,0-1 0,0-1 0,0-1 0,29-18 0,-43 23-390,0 0 0,0-1 1,0 0-1,-1-1 0,1 1 0,-2-1 1,1-1-1,-1 1 0,0-1 1,0 0-1,0 0 0,-1 0 1,0-1-1,-1 1 0,0-1 1,0 0-1,3-15 0,-4 9-27,0 1-1,-2-1 0,0 0 1,0 1-1,-1-1 0,-4-16 1,4 25 10,0 0 0,0 1 0,0-1 0,-1 0 0,0 1 0,0-1 1,0 1-1,0 0 0,-1 0 0,0 0 0,1 0 0,-2 0 1,1 1-1,0-1 0,-1 1 0,1 0 0,-1 0 0,0 0 1,0 0-1,0 1 0,-5-3 0,7 5 40,1-1 0,0 1-1,0-1 1,-1 1 0,1 0 0,0 0 0,0 0-1,-1 0 1,1 0 0,0 0 0,0 0-1,-1 0 1,1 1 0,0-1 0,0 0 0,0 1-1,-1-1 1,1 1 0,0-1 0,0 1-1,0-1 1,0 1 0,0 0 0,0 0 0,0-1-1,0 1 1,0 0 0,0 0 0,0 0-1,1 0 1,-1 0 0,0 0 0,1 0 0,-1 2-1,-3 4 28,1 0 1,1 0-1,-1 1 0,-1 10 0,3-13-51,-8 40 99,-6 92 0,12 49 429,3-157-465,0-24-68,0-1 1,0 1-1,0-1 1,1 1-1,0-1 1,0 1-1,0-1 1,0 1-1,1-1 1,3 8-1,-4-10 0,1-1 0,0 1 0,-1 0 0,1-1 0,0 1 1,0-1-1,0 1 0,0-1 0,0 0 0,0 0 0,0 0 0,0 0 0,0 0 0,0 0 0,1-1 0,-1 1 0,0-1 0,1 0 0,-1 1 0,0-1 1,1 0-1,1-1 0,-2 1-8,1 0 0,-1-1 0,0 1 0,0-1 0,0 0 0,1 0 0,-1 0 1,0 0-1,0 0 0,0 0 0,-1 0 0,1-1 0,0 1 0,0-1 0,-1 1 0,1-1 1,-1 0-1,1 1 0,-1-1 0,2-4 0,4-5-94,-1-1 0,6-18-1,-7 19-28,4-15-330,0 0-1,-2 0 1,-1-1-1,4-46 0,-3-109-2591,-6 156 2684,-1 27 367,0-1-1,0 0 0,0 0 1,0 0-1,0 0 0,0 0 1,1 0-1,-1 0 0,0 0 1,0 0-1,0 0 1,0 0-1,0 1 0,0-1 1,0 0-1,0 0 0,1 0 1,-1 0-1,0 0 1,0 0-1,0 0 0,0 0 1,0 0-1,0 0 0,0 0 1,1 0-1,-1 0 0,0 0 1,0 0-1,0 0 1,0 0-1,0 0 0,0 0 1,0 0-1,1-1 0,-1 1 1,0 0-1,0 0 1,0 0-1,0 0 0,0 0 1,0 0-1,0 0 0,0 0 1,0 0-1,0 0 0,0 0 1,1-1-1,-1 1 1,0 0-1,0 0 0,0 0 1,0 0-1,0 0 0,0 0 1,0 0-1,0 0 0,0-1 1,0 1-1,5 17 515,30 184 2682,9 42-90,-35-217-2729,-7-23-310,0 1 0,-1 0 0,0 0 0,0 0 0,0 0 0,1 8 0,6-41 76,10-112-1854,-11 77-461,3 0-1,21-74 1,-19 111 1986,-12 27 183,0 0-1,0-1 1,1 1-1,-1 0 1,0 0-1,0 0 1,0-1 0,0 1-1,0 0 1,1 0-1,-1 0 1,0-1-1,0 1 1,0 0-1,1 0 1,-1 0-1,0 0 1,0 0-1,1 0 1,-1 0-1,0-1 1,0 1-1,1 0 1,-1 0 0,0 0-1,0 0 1,1 0-1,-1 0 1,0 0-1,0 0 1,1 0-1,-1 0 1,0 0-1,0 1 1,1-1-1,-1 0 1,0 0-1,0 0 1,1 0-1,-1 0 1,0 0-1,0 0 1,0 1 0,1-1-1,-1 0 1,0 0-1,0 0 1,0 1-1,1-1 1,-1 0-1,5 18 221,-3 171 3700,-3-101-3149,0-79-747,2 0 0,-1 0 1,1 0-1,0 0 0,1 0 0,0-1 0,0 1 0,4 8 0,-4-14-19,0 0-1,-1 0 1,1 0-1,1 0 1,-1 0-1,0-1 1,1 1-1,-1-1 1,1 0-1,-1 0 1,1 1-1,0-2 1,0 1-1,0 0 1,1-1-1,-1 1 0,0-1 1,0 0-1,1 0 1,-1 0-1,1-1 1,5 1-1,-2 1 58,1-2-1,-1 1 0,1-1 0,-1-1 0,1 1 0,9-3 0,-13 2-20,0 0-1,-1-1 0,1 1 1,0-1-1,-1 0 0,0 0 1,1 0-1,-1-1 0,0 1 1,0-1-1,0 0 1,-1 1-1,5-7 0,3-5-39,-1-1 0,0-1 0,-1 1-1,-1-2 1,0 1 0,-1-1 0,-1 0-1,-1 0 1,4-29 0,-2-14-75,-1-86 0,-5-175 129,0 918 1385,0-580-1434,-1 0 12,1-1 0,1 1 0,1-1 0,5 26 0,-6-39-24,-1 1 1,1-1-1,0 0 0,1 0 1,-1 0-1,0 0 0,1 0 1,0-1-1,0 1 0,0 0 1,0-1-1,0 1 0,0-1 1,1 0-1,-1 0 1,1 0-1,-1 0 0,1 0 1,0 0-1,0-1 0,0 1 1,0-1-1,0 0 0,0 0 1,0 0-1,0 0 0,1-1 1,-1 1-1,4-1 0,0 0-2,-1 0 0,0-1 0,1 0 0,-1 0 0,1-1 0,-1 0-1,0 0 1,0 0 0,0-1 0,0 0 0,-1 0 0,1 0 0,-1-1-1,1 0 1,6-6 0,0-2-112,0 0 0,-1-1 0,0 0 0,16-27 0,-20 27 11,0-1-1,-1 0 1,0 0 0,-1 0 0,-1-1 0,0 0-1,-1 0 1,1-17 0,-1 0-772,-2 0 1,-6-56 0,5 82 711,-1 1 0,1-1 0,-2 1 0,1-1 1,0 1-1,-1-1 0,0 1 0,-1 0 1,-4-9-1,5 12 187,1 0 0,-1 0 0,0 1 0,0-1 0,0 0 1,0 1-1,0-1 0,0 1 0,0-1 0,-1 1 0,1 0 0,0 0 0,-1 0 0,1 1 0,-1-1 1,1 0-1,-1 1 0,1 0 0,-1-1 0,0 1 0,1 0 0,-1 0 0,-2 1 0,1 0 80,0-1-1,0 1 1,0 0-1,0 1 0,0-1 1,0 1-1,0-1 1,0 1-1,1 1 1,-1-1-1,1 0 0,-1 1 1,1 0-1,0-1 1,0 1-1,0 0 1,-3 6-1,-4 6 27,1 0-1,-15 31 1,19-36-78,-7 17 89,2-1 0,1 1 0,0 1-1,3 0 1,0 0 0,1 0 0,2 1 0,1-1-1,2 37 1,1-64-126,-1 1-1,0-1 0,0 1 1,1-1-1,-1 1 0,1-1 1,-1 1-1,1-1 0,0 0 1,0 1-1,-1-1 0,1 0 1,0 1-1,0-1 0,0 0 1,0 0-1,0 0 0,1 0 1,-1 0-1,0 0 0,0 0 1,1-1-1,-1 1 0,1 0 1,-1-1-1,0 1 0,1-1 1,-1 1-1,4 0 0,-2-1 2,1 1 0,0-1 0,-1 0 0,1 0 0,0 0 0,-1 0-1,1-1 1,0 1 0,-1-1 0,1 0 0,0 0 0,4-2 0,-2-1-15,0 0 1,-1 0-1,1 0 0,-1 0 1,0-1-1,0 0 0,-1 0 1,8-11-1,1-3-256,14-28 1,-21 34 84,0 0 1,-1 0-1,0 0 1,-1-1-1,-1 0 1,3-18-1,-1-91-3056,-7 175 3756,-11 58 0,-1 25 127,11-19-500,3-114-151,0 0-1,0 1 1,0-1 0,0 0 0,0 0-1,0 0 1,1 0 0,-1 0 0,1 0-1,-1 0 1,1 0 0,0 0 0,0 0-1,0 0 1,0 0 0,0-1 0,2 4-1,0-4 4,-1 0 0,0 0 0,0 0 0,0 0-1,1 0 1,-1 0 0,1-1 0,-1 1 0,0-1-1,1 1 1,-1-1 0,1 0 0,4-1 0,-2 1 35,1-1 0,0 0 1,0 0-1,-1-1 0,1 0 0,-1 0 1,1 0-1,-1-1 0,0 0 1,0 0-1,0 0 0,0 0 0,-1-1 1,1 0-1,-1 0 0,0 0 1,6-8-1,3-5-55,0 0 1,-2-1 0,16-31-1,-12 15-10,-2 1 0,-1-1 1,-2-1-1,-2 0 0,-1 0 0,4-48 0,-4-217-364,-8 202 140,1-18 255,3 175 2948,-9 23-2608,-17 85-1,1-8-144,6 172-592,17-331 358,0 0 1,0 0 0,0 0 0,0 0 0,0-1 0,0 1 0,-1 0-1,1-1 1,0 1 0,0-1 0,0 1 0,0-1 0,0 1 0,-1-1-1,1 0 1,0 1 0,0-1 0,0 0 0,12-17-300,-2-1 0,0 0-1,0 0 1,8-25 0,5-8-864,-19 40 800,-3 7 278,0 0 1,1 0-1,-1 0 1,1 0-1,0 0 1,0 1-1,0 0 1,0-1-1,1 1 1,0 0-1,7-5 1,-11 9 110,0 0-1,1 0 1,-1 0 0,0 0 0,0 0 0,1 0 0,-1 0 0,0 0-1,1 0 1,-1 0 0,0 0 0,1 0 0,-1 0 0,0 0 0,0 0-1,1 0 1,-1 0 0,0 0 0,0 0 0,1 1 0,-1-1-1,0 0 1,0 0 0,1 0 0,-1 0 0,0 1 0,0-1 0,0 0-1,1 0 1,-1 1 0,0-1 0,0 0 0,0 0 0,0 1 0,0-1-1,0 0 1,1 0 0,-1 1 0,0-1 0,0 0 0,0 1 0,0-1-1,0 0 1,0 1 0,0-1 0,0 1 0,0 20 36,0-16-49,-2 49 587,-11 63 1,12-112-543,-1 16 120,1-1-1,2 28 0,-1-46-135,0-1-1,0 1 1,0-1 0,1 0 0,-1 1-1,0-1 1,1 1 0,-1-1 0,1 0-1,0 1 1,-1-1 0,1 0 0,0 0-1,0 0 1,0 0 0,0 0 0,0 1-1,0-2 1,0 1 0,0 0-1,0 0 1,1 0 0,1 1 0,0-1 102,1 0 1,0 1-1,-1-1 0,1-1 1,0 1-1,-1-1 1,1 1-1,0-1 1,4 0-1,0-1 115,1 0-1,-1 0 1,0 0-1,-1-1 1,1 0-1,0-1 1,0 0-1,12-6 1,-11 2-249,0 0-1,0-1 1,0 0 0,-1 0 0,-1-1-1,1 0 1,-1-1 0,-1 1 0,1-1-1,-2-1 1,0 1 0,0-1 0,0 0-1,-2 0 1,1 0 0,-1 0 0,-1-1-1,0 1 1,-1-1 0,0 0 0,-1-15-1,0-121-3499,0 146 3525,0 1 1,0 0-1,0 0 1,0-1-1,0 1 1,-1 0-1,1 0 1,0-1-1,-1 1 1,1 0-1,-1 0 1,1 0-1,-1-1 1,1 1-1,-1 0 1,0 0-1,0 0 1,-1-1-1,2 2 55,-1-1 0,0 1 0,0 0-1,1 0 1,-1 0 0,0-1 0,0 1 0,1 0 0,-1 0-1,0 0 1,0 0 0,1 0 0,-1 0 0,0 0-1,0 1 1,0-1 0,1 0 0,-1 0 0,0 0 0,1 1-1,-1-1 1,0 0 0,1 1 0,-1-1 0,0 1-1,1-1 1,-1 1 0,0-1 0,1 1 0,-1-1 0,1 1-1,-1 0 1,-6 9 104,1 0 0,0 0 0,1 0 0,0 1 0,0 0 0,-4 16 0,8-25-154,-10 34 156,2 0 0,1 1 0,2 0-1,1 0 1,1 65 0,4-102-166,0 0 1,0 1-1,0-1 0,0 0 1,0 1-1,0-1 0,0 1 1,0-1-1,1 0 0,-1 1 0,0-1 1,0 0-1,0 0 0,0 1 1,0-1-1,1 0 0,-1 1 1,0-1-1,0 0 0,0 0 1,1 1-1,-1-1 0,0 0 0,1 0 1,-1 1-1,0-1 0,0 0 1,1 0-1,-1 0 0,0 0 1,1 0-1,-1 1 0,1-1 0,13-3-357,-11 2 220,1 0 1,-1-1-1,-1 1 1,1-1-1,0 0 1,0 0-1,3-4 1,2-3-280,-2-1 0,1 0 0,-2-1-1,1 0 1,-1 1 0,4-16 0,17-76-2439,-19 70 380,18-52 1,-24 81 2388,-1 2 109,0-1 0,1 1-1,-1 0 1,0-1 0,1 1-1,0 0 1,-1-1 0,1 1 0,0 0-1,-1-1 1,1 1 0,0 0 0,0 0-1,0 0 1,0 0 0,0 0 0,0 0-1,0 0 1,1 0 0,-1 1 0,0-1-1,0 0 1,1 1 0,-1-1 0,0 1-1,3-1 1,-4 1 29,0 0 1,1 0-1,-1 0 1,0 0-1,1 0 1,-1 0-1,0 0 0,0 0 1,1 0-1,-1 0 1,0 0-1,0 0 0,1 0 1,-1 1-1,0-1 1,0 0-1,0 0 1,1 0-1,-1 0 0,0 0 1,0 1-1,0-1 1,1 0-1,-1 0 1,0 1-1,0-1 0,0 0 1,0 0-1,0 0 1,1 1-1,-1-1 0,0 0 1,0 0-1,0 1 1,0-1-1,0 0 1,0 1-1,0-1 0,0 1 1,3 19 1391,-1 1 0,-1-1 1,-2 37-1,0-9 13,1 155 3104,0-201-4243,0-4 103,-1-26-449,1 7-520,0-1-1,1 1 0,1-1 0,5-22 1,-5 38 336,-1 0 1,1 0 0,1 0 0,-1 1 0,1-1 0,0 0 0,1 1 0,-1 0 0,1 0 0,0 0 0,0 0 0,1 0 0,-1 1 0,1 0 0,0 0 0,0 0 0,0 1 0,9-5 0,-7 5 189,1-1-1,0 2 1,0-1 0,0 1-1,9-1 1,-13 2 123,0 1 0,0-1 0,0 1 0,0 0 0,0 0 0,-1 1 0,1-1 0,0 1 0,0 0 0,0 0 0,0 0 1,0 0-1,3 2 0,-2 1 91,-1-1 0,0 1 0,0 0 0,0 0 0,-1 0 0,1 0 0,-1 1 0,0-1 0,0 1 0,-1 0 0,3 6 0,5 13 981,7 27-1,-10-31-530,0 3-60,1 3 150,12 27-1,-17-46-648,0-1-1,0 0 1,1 0 0,0-1 0,0 1-1,0-1 1,0 0 0,1 0 0,9 8-1,-11-12-78,-1 1 0,1-1 0,-1 1 0,1-1 0,0 0 0,0 0 0,4 1 0,-6-2-31,0 0-1,-1 0 1,1 0-1,0 1 1,0-1 0,0 0-1,0-1 1,0 1-1,0 0 1,0 0 0,0 0-1,0 0 1,-1-1-1,1 1 1,0 0 0,0-1-1,0 1 1,0-1-1,-1 1 1,1-1 0,0 1-1,0-1 1,-1 0-1,1 1 1,0-1 0,-1 0-1,1 1 1,-1-1-1,1 0 1,0-1 0,2-9-648,-1-1 1,1 1-1,-2 0 1,0-1 0,0 1-1,-2-15 1,1-36-4597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8.0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761 1 4690,'0'0'9925,"-125"153"-14984</inkml:trace>
  <inkml:trace contextRef="#ctx0" brushRef="#br0" timeOffset="1">1 174 9700,'0'0'3106,"211"-20"-2018,-153 20-1024,-16 0-64,-20 0-1760,-22 14-2338,-13 12-2881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8.4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10725,'0'0'192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2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0 9652,'0'0'3538,"-2"19"-1561,2-18-1944,-3 45 923,-3-1-1,-20 83 1,2-69-737,-2-2 1,-2-1-1,-39 58 1,-15 28-810,78-135 299,-8 20-448,9-9-3489,5-40-2890,2 3 6678,0 0 1,1 1-1,1-1 0,16-32 0,-11 23 432,3-7 842,27-46 0,-34 70-355,0-1-1,1 1 0,0 1 0,0-1 0,2 1 0,-1 1 0,16-12 1,-20 17-92,0 1 0,0 0 0,1 0 1,0 1-1,-1 0 0,1 0 1,0 0-1,0 1 0,10-2 0,3 2 823,34 1-1,-20 1-1266,12-1-826,0 0-2113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8.7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32 9668,'0'0'7252,"192"-29"-6740,-153 26-512,-7 3-1040,-19 0-2930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0.1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1 319 5186,'0'0'4136,"12"29"-2842,-12-29-1294,56 124 1035,-52-117-922,-1-1 0,1 0 0,0 1 0,0-1 0,1 0 1,-1-1-1,1 1 0,1-1 0,-1 0 0,1-1 0,0 1 0,0-1 1,0 0-1,12 5 0,-15-7-55,6 2 60,-1 0 0,1-1 0,0 0 0,0-1 0,0 0 0,15 2 0,-20-4-94,1 1 1,0-1-1,-1 0 1,1-1 0,-1 1-1,1-1 1,-1 1-1,1-1 1,-1-1 0,1 1-1,-1 0 1,0-1 0,0 0-1,0 0 1,7-5-1,-5 1 1,-1 0-1,1-1 1,-1 1-1,-1-1 1,1 0-1,-1 0 0,-1-1 1,1 1-1,-1-1 1,0 0-1,-1 0 1,0 0-1,0 0 1,0-10-1,1-12-27,-1 0 0,-4-50 0,1 65 20,-1-1 0,-1 1 0,-1 0-1,0 0 1,-1 0 0,0 0 0,-1 1 0,-1-1 0,-1 2 0,0-1 0,0 1 0,-1 0 0,-1 1-1,0 0 1,-1 1 0,0 0 0,-1 0 0,0 1 0,0 1 0,-17-9 0,25 15 77,-1 0 0,0 0 0,-1 1 0,1 0 0,0 0 1,-1 1-1,1-1 0,-1 1 0,0 1 0,1-1 0,-1 1 0,-6 0 1,9 0-49,0 1 0,-1 0 0,1 0 0,-1 0 0,1 1 0,0-1 0,0 1 0,0 0 0,0 0 0,0 0 0,0 0 0,0 0 0,1 0 0,-1 1 0,1 0 0,0-1 0,-1 1 0,1 0 0,0 0 0,-2 5 0,-4 9-40,1-1 0,1 1-1,0 1 1,1-1 0,1 1 0,-3 34-1,0 115-168,7-148 125,1 0-1,0 0 1,5 24 0,-4-36-27,0-1 0,0 1 0,1 0 0,-1-1 0,1 0 0,1 0 0,-1 0 0,1 0 0,0 0 0,1-1 0,-1 0 0,6 6 1,-3-5-198,0-1 1,0 0-1,1 0 1,-1 0-1,1-1 1,0 0-1,0-1 1,11 4-1,2-2-1188,0-1-1,24 3 1,-39-7 1111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4.5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0 438 5827,'0'0'8702,"0"7"-4433,0-35-4477,2 0 0,0 0 0,2 0 1,1 0-1,1 1 0,1 0 0,2 0 0,0 0 0,24-43 1,-31 66 159,0 0 1,1 0-1,0 1 1,-1-1 0,1 1-1,0 0 1,1 0 0,-1 0-1,6-4 1,-8 7 46,0-1-1,0 0 1,0 1 0,0 0-1,1-1 1,-1 1 0,0 0 0,0-1-1,0 1 1,1 0 0,-1 0 0,0 0-1,0 0 1,1 0 0,-1 0 0,0 1-1,0-1 1,0 0 0,0 1 0,1-1-1,-1 0 1,0 1 0,0 0 0,0-1-1,0 1 1,0 0 0,0-1 0,0 1-1,0 0 1,0 0 0,0 0 0,-1 0-1,1 0 1,0 0 0,-1 0 0,1 0-1,0 0 1,0 1 0,16 28 114,-2 1 0,-1 0 0,-1 1 1,-2 1-1,-1 0 0,8 48 0,-14-33 133,-4-46-137,0-23-285,-1-83-646,2-116-1013,-1 219 1831,0 0 0,0 1 0,0-1-1,0 0 1,0 0 0,0 1 0,1-1 0,-1 0 0,0 1 0,0-1 0,0 1 0,1-1 0,-1 0 0,0 1 0,1-1 0,-1 1 0,0-1 0,1 0 0,-1 1 0,1-1 0,-1 1 0,2-1 0,-2 1 4,1-1 1,0 1-1,-1 0 1,1 0-1,-1 0 0,1 0 1,0 1-1,-1-1 1,1 0-1,-1 0 1,1 0-1,-1 0 1,1 1-1,0-1 1,-1 0-1,1 0 1,-1 1-1,1-1 1,-1 0-1,1 1 1,3 2 30,-1 0 0,0 0 0,0 1 0,0-1 0,4 7 1,11 23 471,-2 2 1,23 69 0,-1-3 807,-31-88-1161,-7-13-150,0 1 1,0-1 0,0 0 0,0 0 0,0 0-1,0 0 1,0 0 0,0 1 0,0-1-1,0 0 1,0 0 0,0 0 0,1 0-1,-1 0 1,0 0 0,0 0 0,0 0-1,0 1 1,0-1 0,0 0 0,0 0-1,1 0 1,-1 0 0,0 0 0,0 0 0,0 0-1,0 0 1,0 0 0,1 0 0,-1 0-1,0 0 1,0 0 0,0 0 0,0 0-1,0 0 1,1 0 0,-1 0 0,0 0-1,0 0 1,0 0 0,0 0 0,0 0-1,1 0 1,-1 0 0,0-1 0,0 1 0,0 0-1,0 0 1,0 0 0,0 0 0,0 0-1,0 0 1,1 0 0,-1 0 0,0-1-1,0 1 1,0 0 0,0 0 0,0 0-1,0 0 1,0 0 0,0 0 0,0-1-1,0 1 1,0 0 0,0 0 0,0 0 0,0-1-1,3-10-172,12-181-1849,-7 64 112,-3 91 1346,-5 37 559,0-1 0,0 1 0,0-1 0,0 1 0,0 0 0,0-1 0,0 1 0,0-1 0,1 1 0,-1 0 0,0-1 0,0 1 0,1 0 0,-1-1 0,0 1 0,0 0 0,1-1 0,-1 1 0,0 0 0,1-1-1,-1 1 1,1 0 0,-1 0 0,0 0 0,1-1 0,-1 1 0,1 0 0,-1 0 0,0 0 0,1 0 0,-1 0 0,1 0 0,-1 0 0,1 0 0,-1 0 0,1 0 0,0 0 5,0 1-1,0-1 1,0 1-1,-1-1 1,1 1 0,0-1-1,0 1 1,0 0-1,-1-1 1,1 1-1,0 0 1,-1 0-1,1 0 1,-1 0 0,1-1-1,-1 1 1,1 2-1,11 29 405,-2 1-1,-2 0 0,6 44 0,-4-23 95,-2-14-147,14 63 700,-19-90-957,1-1-1,1 0 1,0 0-1,0-1 1,14 21-1,-18-30-128,0-1 0,0 1 0,0-1 0,0 1-1,1-1 1,-1 1 0,0-1 0,1 0 0,-1 1-1,1-1 1,0 0 0,-1 0 0,1 0-1,0-1 1,0 1 0,-1 0 0,1-1 0,0 1-1,0-1 1,0 1 0,0-1 0,0 0 0,0 0-1,0 0 1,0 0 0,0 0 0,0 0-1,0 0 1,-1-1 0,1 1 0,0-1 0,0 0-1,0 1 1,0-1 0,1-1 0,2-1-379,0-1 1,0 1 0,-1-1-1,0 0 1,1 0-1,-1 0 1,-1-1 0,1 0-1,-1 1 1,4-8-1,20-46-5331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5.2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165 84 4514,'0'0'7686,"2"11"-5872,9 36 75,-8-36 582,-5-17-1578,-6-7-868,1 0 0,-2 1 0,0 0-1,0 0 1,-1 1 0,-1 0-1,-20-17 1,29 27-19,0 0 1,0 1-1,0-1 0,0 0 1,0 1-1,0-1 0,0 1 1,0 0-1,0 0 0,0-1 1,0 1-1,0 1 0,-4-1 1,5 0-19,0 0 0,-1 1 0,1-1 0,0 0 0,-1 1 0,1-1 0,0 1 0,-1-1 0,1 1 0,0 0 0,0-1 0,0 1 0,0 0 0,0 0 0,-1 0 0,1 0 0,1 0 0,-1 0 0,0 0 0,0 0 0,0 0 0,0 2 0,-4 12-39,1 0 1,0 1-1,1-1 0,-1 20 1,-1 69-31,5-84 76,-1 126-147,1-145 141,0 1 0,0 0 0,0 0 1,0 0-1,0 0 0,1-1 0,-1 1 0,0 0 0,1 0 0,-1 0 0,1-1 0,0 1 0,0 0 0,0-1 0,0 1 0,0-1 0,0 1 0,0-1 1,0 1-1,0-1 0,3 2 0,-1-1-82,-1-1 1,1 0 0,0 0-1,0-1 1,-1 1 0,1 0 0,0-1-1,0 0 1,0 1 0,0-1-1,-1 0 1,6-1 0,-6 0 44,-1 1 0,1-1 0,-1 1 0,1-1 0,-1 0 0,1 1 0,-1-1 0,0 0 1,1 0-1,-1 0 0,0 0 0,0 0 0,0 0 0,0-1 0,0 1 0,0 0 0,0 0 0,0-1 1,0 1-1,-1-1 0,1 1 0,0-1 0,0-1 0,11-43-466,-10 36 331,4-30-135,-2 1-1,-1-1 1,-5-56-1,1 32-434,2-17-42,-1 81 796,0 0 0,0-1 0,0 1 1,0 0-1,0-1 0,0 1 0,0 0 1,0 0-1,0-1 0,0 1 0,0 0 0,0 0 1,0-1-1,0 1 0,0 0 0,0 0 0,1-1 1,-1 1-1,0 0 0,0 0 0,0 0 1,0-1-1,1 1 0,-1 0 0,0 0 0,0 0 1,0 0-1,1-1 0,-1 1 0,0 0 0,0 0 1,1 0-1,-1 0 0,0 0 0,0 0 1,1 0-1,-1 0 0,0 0 0,0 0 0,1-1 1,-1 2-1,0-1 0,1 0 0,9 6 191,-2 5 41,-1 0 1,0 0-1,-1 0 0,7 19 0,-4-11-17,7 15 30,6 10 593,-3 0 0,-1 2 0,12 48 0,-26-75 836,-6-36-1924,0-1 0,-1 0 0,-1 1 0,-7-21-1,-8-36-718,13 28-719,1-92 1,5 135 1604,3-15-319,-3 18 399,0 0-1,1 0 0,-1 0 1,0 0-1,1-1 1,-1 1-1,0 0 0,1 0 1,-1 0-1,0 0 1,1 0-1,-1 0 1,0 0-1,1 0 0,-1 0 1,0 0-1,1 0 1,-1 0-1,0 0 0,1 0 1,-1 0-1,0 0 1,1 0-1,-1 1 0,0-1 1,1 0-1,-1 0 1,0 0-1,0 0 0,1 1 1,-1-1-1,0 0 1,0 0-1,1 1 0,-1-1 1,0 0-1,0 0 1,1 1-1,-1-1 0,0 0 1,0 1-1,0-1 1,0 1-1,6 6 91,-1 0-1,0 0 1,0 1-1,0-1 0,-1 1 1,5 15-1,16 57 1098,-18-53-888,6 18 208,-7-19-102,2 0 0,0 0-1,2-1 1,13 25 0,-22-48-421,0-1-1,0 1 1,0 0 0,1-1 0,-1 1-1,0 0 1,1-1 0,-1 0 0,1 1-1,0-1 1,-1 0 0,1 0 0,0 0-1,0 0 1,0 0 0,0 0-1,-1-1 1,1 1 0,0-1 0,3 1-1,-2-1-243,1 0-1,-1 0 0,0 0 0,0-1 0,1 0 0,-1 1 1,0-1-1,0 0 0,0 0 0,0-1 0,0 1 0,0-1 1,3-2-1,40-34-5105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5.9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75 217 3201,'0'0'9565,"-8"0"-8527,-22 0-523,30 0-512,0 0 0,-1 0 0,1 0 1,0 0-1,-1 0 0,1 0 0,0 0 0,-1 0 1,1 0-1,0 0 0,-1 0 0,1 0 1,0 1-1,-1-1 0,1 0 0,0 0 1,0 0-1,-1 1 0,1-1 0,0 0 1,0 0-1,-1 1 0,1-1 0,0 0 0,0 1 1,0-1-1,0 0 0,-1 1 0,1-1 1,0 0-1,0 1 0,0-1 0,0 0 1,0 1-1,0-1 0,0 0 0,0 1 1,0-1-1,0 0 0,0 1 0,2 10-42,1-10 53,-1 1 1,0-1 0,0 1-1,1-1 1,-1 0-1,1 0 1,-1 0-1,1 0 1,-1 0-1,1-1 1,0 1 0,-1-1-1,1 0 1,0 1-1,-1-1 1,1 0-1,0-1 1,-1 1-1,1 0 1,0-1 0,2-1-1,-4 1-5,0 0 0,-1 0 0,1 0 0,-1 0 0,1 0 0,-1 0 0,0 0-1,1 0 1,-1 0 0,0 0 0,0 0 0,0 0 0,1-1 0,-1 1 0,-1 0 0,1 0 0,0 0 0,0 0 0,-1-2 0,1-4 50,0-10 34,0-1 1,-1 1 0,-6-26-1,6 37-78,-1 0 1,0 0-1,0 1 0,-1-1 0,1 0 0,-1 1 0,-1 0 0,1-1 1,-1 1-1,0 0 0,0 1 0,0-1 0,-7-4 0,11 8 5,-1 0 0,0 0 0,0 0 0,0 1 0,0-1 0,0 0 0,0 1 0,0-1 0,0 0 0,0 1 0,-1-1 0,1 1 0,0 0 0,0-1 0,0 1 0,0 0 0,-1 0 0,1 0 0,-2 0 0,2 0 9,1 1 0,-1 0 0,0 0 1,0 0-1,0-1 0,1 1 0,-1 0 1,1 0-1,-1 0 0,0 0 1,1 0-1,0 0 0,-1 0 0,1 1 1,0-1-1,-1 0 0,1 0 1,0 0-1,0 0 0,0 0 0,0 0 1,0 2-1,-3 138-144,3-100 89,0-22 22,2 0 1,0 0 0,0 0 0,2 0-1,6 18 1,-6-25-2,0 0 0,1 0-1,1 0 1,0-1 0,1 1 0,0-2-1,0 1 1,13 12 0,-19-21-9,1 0-1,0 0 1,0 0 0,0-1 0,0 1-1,0-1 1,1 1 0,-1-1 0,0 0-1,1 0 1,-1 0 0,1 0 0,-1 0-1,5 0 1,-5-1-22,-1 0-1,1 0 1,0 0-1,-1 0 1,1-1-1,-1 1 1,1-1-1,-1 1 0,1-1 1,-1 0-1,1 0 1,-1 1-1,1-1 1,-1 0-1,0 0 1,0 0-1,0 0 1,1-1-1,-1 1 1,0 0-1,0 0 1,0-1-1,-1 1 1,1-1-1,1-1 1,6-13-240,-1-1 0,0 0 0,-1-1 0,-1 1 1,-1-1-1,0 0 0,1-20 0,0-133-1785,-5 88 574,0 69 1164,0 11 269,-1 0 1,1-1-1,0 1 1,0 0-1,0 0 1,1 0-1,-1 0 1,1 0-1,0 0 1,-1 0-1,2 0 1,-1 0-1,0 0 1,0 0-1,1 0 1,1-2-1,-2 5 58,-1 0 0,0-1-1,0 1 1,0 0-1,1 0 1,-1 0-1,0 0 1,1-1-1,-1 1 1,0 0-1,0 0 1,1 0-1,-1 0 1,0 0-1,0 0 1,1 0 0,-1 0-1,0 0 1,1 0-1,-1 0 1,0 0-1,0 0 1,1 0-1,-1 0 1,0 0-1,1 0 1,-1 1-1,0-1 1,0 0 0,1 0-1,-1 0 1,0 0-1,0 1 1,1-1-1,-1 0 1,0 0-1,0 0 1,0 1-1,0-1 1,1 0-1,-1 0 1,0 1 0,4 5 195,0 0 0,-1 1 0,0-1 0,0 1 0,0 0 0,-1 0 0,0 0 0,2 14 0,-1-6 106,21 121 1739,9 35 1392,-23-142-1269,-10-32-1959,1-43-1005,2 0 0,10-54 0,-7 73-677,1-1-1,15-39 1,-7 37 195,-14 28 1236,0 1 1,0 0-1,0 0 0,0 0 1,1 0-1,-1 0 0,0 0 1,1 0-1,-1 0 1,0 0-1,1 0 0,-1 1 1,1-1-1,0 1 1,-1-1-1,1 1 0,1-1 1,-2 1 56,0 0 0,1 1 1,-1-1-1,0 0 0,1 0 1,-1 1-1,0-1 1,0 0-1,0 1 0,0 0 1,1-1-1,-1 1 0,0-1 1,0 1-1,0 0 0,0 0 1,0 0-1,0 0 0,-1 0 1,1 0-1,0 0 1,0 0-1,-1 0 0,1 0 1,0 0-1,-1 0 0,1 0 1,-1 0-1,0 1 0,1-1 1,-1 0-1,0 2 1,3 7 331,-1 1 0,1 19 1,-3-23-190,2 74 1404,-3-57-1164,2 0 0,0 0-1,9 44 1,-10-65-424,1 0 1,0 0-1,0 0 0,0 0 1,0 0-1,1-1 0,-1 1 0,1 0 1,0-1-1,-1 1 0,1-1 1,0 0-1,0 0 0,1 0 1,-1 0-1,0 0 0,1 0 1,4 2-1,-3-2-239,-1-1 0,1 0 0,0 0 0,-1-1-1,1 1 1,0-1 0,0 1 0,-1-1 0,1-1 0,0 1 0,0 0 0,-1-1-1,1 0 1,0 0 0,3-1 0,37-20-4083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6.3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164 0 9284,'0'0'7748,"-109"197"-7380,80-131 96,10 3-304,13-8-128,6-9 16,0-12-48,13-14-144,19-14-64,6-12-272,1 0-272,9-14-1249,-3-27-2033,0-11-2465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6.7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0 280 7139,'0'0'4912,"5"3"-4216,-4-2-655,0 0-1,1 0 1,-1 0-1,0-1 1,1 1-1,-1 0 1,1-1-1,-1 1 1,1-1-1,-1 0 1,1 1-1,-1-1 0,1 0 1,-1 0-1,1 0 1,-1 0-1,1 0 1,-1 0-1,1-1 1,-1 1-1,1 0 1,-1-1-1,1 1 1,1-2-1,1 0 14,0-1 1,0 0-1,0 0 0,-1 0 0,1 0 0,-1-1 0,0 1 0,5-7 1,-4 3-63,1-1 1,-1 1 0,-1-1-1,1 0 1,-1 0 0,0 0-1,-1 0 1,0 0 0,-1-1 0,2-8-1,-2 0-23,0 1 0,-2-1 1,1 1-1,-5-21 0,-4 6-123,8 29 152,1 1 1,-1-1 0,0 1-1,0-1 1,0 1 0,0-1 0,0 1-1,0 0 1,0 0 0,0-1-1,0 1 1,-1 0 0,1 0 0,0 0-1,-1 0 1,-1-1 0,3 2 17,-1 0 1,1 0-1,0 0 1,0 0 0,-1 1-1,1-1 1,0 0-1,0 0 1,-1 0-1,1 0 1,0 0 0,0 0-1,0 0 1,-1 1-1,1-1 1,0 0-1,0 0 1,0 0 0,0 0-1,0 1 1,-1-1-1,1 0 1,0 0-1,0 1 1,0-1 0,0 0-1,0 0 1,0 0-1,0 1 1,0-1-1,0 0 1,0 0 0,0 1-1,0-1 1,0 0-1,0 1 1,-2 13 201,2-13-182,-3 62-35,-33 383 1697,2-257-1204,33-258-985,2 34-64,1 0 1,2 0-1,2 1 1,1-1-1,1 1 1,25-62-1,-31 91 464,-1 1 43,0 0-1,1 0 1,0 0-1,-1 0 1,1 1-1,0-1 1,1 1-1,-1-1 1,1 1-1,-1 0 1,1-1-1,0 2 1,0-1-1,1 0 1,-1 0-1,5-2 1,-7 5 51,-1 0 0,1-1 1,0 1-1,0 0 0,-1 0 1,1-1-1,0 1 0,0 0 0,-1 0 1,1 0-1,0 0 0,0 0 0,-1 0 1,1 0-1,0 1 0,0-1 0,-1 0 1,1 0-1,0 0 0,0 1 0,0 0 25,0 0 0,0 0 0,0 0 0,0 0 0,-1 0 0,1 0 0,-1 0 0,1 0 0,-1 0 0,1 0 0,-1 0 0,1 1 0,-1-1 0,0 0 0,0 0 0,1 2 0,2 37 1172,-1 74-1,-3-61-575,0-8-146,-1-30-380,2 0 1,0 0-1,0 0 0,2-1 0,0 1 1,5 21-1,-6-33-124,1-1 0,-1 1 0,1 0 0,-1-1 0,1 1 0,0-1 1,0 0-1,0 1 0,0-1 0,1 0 0,-1 0 0,0 0 0,1-1 0,-1 1 1,1-1-1,0 1 0,0-1 0,0 0 0,4 1 0,-3 0-250,-1-1 0,1-1 0,0 1 0,0-1 0,0 1 0,0-1 0,0 0 0,0 0 1,0-1-1,0 1 0,-1-1 0,1 0 0,0 0 0,0 0 0,4-3 0,-2 1-396,-1-1 1,0 0-1,0-1 1,6-5-1,-11 10 658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9.1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174 100 7139,'0'0'5686,"-1"-5"-1493,-1-1-4177,0 1 0,0-1 0,0 0 0,-1 1 0,1 0 0,-6-7 0,8 11-1,-1-1 0,0 1 0,0 0 0,0-1-1,0 1 1,0 0 0,0 0 0,0 0 0,0 0 0,0 0 0,-1 0 0,1 0 0,0 0 0,-1 1 0,1-1 0,0 1 0,-1-1 0,1 0 0,-1 1 0,1 0 0,-1-1 0,1 1 0,-1 0-1,1 0 1,-1 0 0,0 0 0,1 0 0,-1 0 0,1 1 0,-1-1 0,-1 1 0,0 1-14,1-1-1,0 1 1,0-1-1,0 1 1,0 0 0,0 0-1,1 0 1,-1 0-1,1 1 1,-1-1-1,1 0 1,0 1 0,-2 3-1,-13 41-90,11-31 52,-10 30 18,2 1-1,2 0 1,3 0-1,1 1 1,0 73-1,6-120 20,1 1 0,0-1 0,0 1 0,0-1 0,0 0 0,1 1 0,-1-1 0,0 1 0,0-1-1,1 0 1,-1 1 0,1-1 0,-1 0 0,1 1 0,0-1 0,-1 0 0,1 0 0,0 0 0,0 1 0,0-1 0,0 0-1,2 1 1,0-1-25,-1 0 0,1 0-1,0 0 1,-1-1-1,1 1 1,0-1 0,0 0-1,0 0 1,-1 0 0,1 0-1,3-1 1,-3 0-15,0 0-1,0 0 1,0-1 0,0 1 0,-1-1 0,1 1 0,0-1 0,-1 0-1,1 0 1,-1 0 0,0 0 0,0-1 0,0 1 0,0-1 0,0 1-1,0-1 1,-1 0 0,0 0 0,1 1 0,-1-1 0,1-4-1,4-8-168,0-1 0,5-28-1,-5-5-204,-1-95-1,-5 136 975,0 298 500,0-284-1001,0 1 0,0-1-1,1 0 1,0 0 0,0 1 0,3 7 0,-3-13-38,-1 1 1,1-1 0,0 1 0,-1-1 0,1 0 0,0 1-1,0-1 1,0 0 0,0 0 0,1 1 0,-1-1 0,0 0-1,0 0 1,1 0 0,-1 0 0,1-1 0,-1 1 0,0 0-1,1-1 1,0 1 0,-1 0 0,1-1 0,-1 0-1,1 1 1,0-1 0,-1 0 0,1 0 0,1 0 0,-2 0-26,0 0 1,0-1-1,1 1 1,-1 0 0,0-1-1,0 1 1,0-1-1,0 1 1,0-1-1,0 1 1,0-1 0,0 0-1,-1 1 1,1-1-1,0 0 1,0 0 0,0 0-1,-1 0 1,1 0-1,0 0 1,-1 0 0,1 0-1,0-1 1,10-29-224,-8 22 137,6-28-360,-1-1 0,-2 0 0,-1 0-1,-1-44 1,5-42-1415,-6 110 2030,-3 30 1020,-1 73-668,3 127 1083,5-162-1181,-6-51-361,0 1 0,0-1 0,1 1 0,-1-1 0,1 1 0,-1-1 0,1 0 0,0 1 0,0-1 0,1 0 0,3 4 0,-6-7-58,0 0-1,1 1 1,-1-1-1,0 0 1,1 0-1,-1 1 1,0-1-1,1 0 1,-1 0-1,0 0 1,1 0 0,-1 0-1,0 1 1,1-1-1,-1 0 1,1 0-1,-1 0 1,0 0-1,1 0 1,-1 0-1,0 0 1,1 0-1,-1 0 1,1 0-1,-1-1 1,0 1-1,1 0 1,-1 0-1,0 0 1,1 0-1,-1-1 1,0 1 0,1 0-1,-1 0 1,0 0-1,0-1 1,1 1-1,9-16-246,-3-2-158,-1 0-1,0 0 1,-2 0 0,0-1-1,2-22 1,-1-97-3183,-5 95 581,2 1 1,9-58 0,-2 80 3238,-9 20-192,0 0-1,0 0 0,0 0 1,0 0-1,0-1 1,0 1-1,1 0 1,-1 0-1,0 0 0,0 0 1,0 0-1,0 0 1,0 0-1,1 0 1,-1 0-1,0 0 0,0 0 1,0 0-1,0 0 1,0 0-1,1 0 1,-1 0-1,0 0 1,0 0-1,0 0 0,0 0 1,0 0-1,1 0 1,-1 0-1,0 0 1,0 0-1,0 0 0,0 0 1,0 0-1,1 0 1,-1 0-1,0 0 1,0 0-1,0 0 0,0 1 1,5 12 1531,3 69 2520,-4 157-1,-6-126-1570,2-112-2225,0-6-126,0-43-2367,7-52 0,-4 83 1315,0 0 1,1 0 0,0 0 0,2 1 0,0 0-1,12-25 1,-17 39 820,0 0 0,0 0 0,0 0 0,0-1 0,1 1 0,-1 0 0,1 0 0,-1 1 0,1-1 0,0 0 0,-1 0-1,1 1 1,0-1 0,0 1 0,0 0 0,1-1 0,-1 1 0,4-1 0,-5 2 92,-1 0 0,0-1 1,1 1-1,-1 0 0,1 0 0,-1 0 0,1 0 0,-1 0 1,1 0-1,-1 0 0,0 0 0,1 0 0,-1 0 0,1 1 1,-1-1-1,1 0 0,-1 0 0,0 0 0,1 0 0,-1 1 1,1-1-1,-1 0 0,0 0 0,1 1 0,-1-1 0,0 0 1,1 1-1,-1-1 0,0 0 0,0 1 0,1-1 0,-1 0 1,0 1-1,0 0 0,3 18 966,-3-15-831,0 83 2509,-2-50-1256,7 61-1,-5-93-1318,1 0 0,0 0 0,0 0 0,0 0 0,1-1-1,-1 1 1,1 0 0,1-1 0,-1 0 0,0 1 0,1-1 0,0 0-1,0 0 1,0 0 0,1 0 0,-1-1 0,1 0 0,4 4-1,-2-3 127,1-1-1,-1 0 1,1 0-1,0-1 1,0 0-1,0 0 1,0 0-1,1-1 1,-1 0-1,0 0 1,13-1-1,-16-1-207,0 1 0,1-1 0,-1 0-1,0 0 1,1 0 0,-1-1 0,0 1 0,0-1 0,0 0 0,0 0-1,0-1 1,-1 1 0,1-1 0,-1 0 0,1 0 0,-1 0-1,0 0 1,0 0 0,-1-1 0,1 1 0,3-8 0,-1 2-91,1-1 1,-2 0-1,0 0 0,0 0 1,-1-1-1,0 1 0,0-1 1,0-11-1,0-123-1365,-4 86 71,1 54 1221,0-6-116,0 0 0,0-1 0,-2 1 1,-2-13-1,-2 13 1094,0 14 186,-2 20-416,1 17-540,2 1 0,2 0-1,2 53 1,1-67 75,1-26-117,0-1 1,-1 1 0,1-1-1,0 1 1,0-1 0,0 1-1,-1-1 1,1 1 0,0-1-1,0 0 1,0 0 0,0 1 0,0-1-1,0 0 1,-1 0 0,1 0-1,0 0 1,0 0 0,0 0-1,0 0 1,1-1 0,24-3 247,-23 1-258,0 0 1,0 0-1,-1 0 0,1 0 0,-1-1 1,1 1-1,-1 0 0,0-1 0,0 0 1,-1 0-1,1 1 0,-1-1 0,0 0 1,0 0-1,0 0 0,0-6 0,2-11-10,-1-39 0,-2 52 5,0-15-160,-1-1 0,-5-30 0,5 46 111,-1 0 0,-1 0-1,1 0 1,-1 0 0,-1 1-1,1-1 1,-1 1 0,-1 0-1,-8-11 1,-4 2 498,17 15-436,-1 1 0,1 0 0,-1 0 0,1-1 0,-1 1 0,0 0 0,1 0 0,-1 0 0,1 0-1,-1 0 1,1 0 0,-1-1 0,0 1 0,1 1 0,-1-1 0,1 0 0,-1 0 0,0 0 0,1 0-1,-1 0 1,1 0 0,-1 1 0,1-1 0,-1 0 0,1 0 0,-1 1 0,1-1 0,-1 0 0,1 1-1,-1-1 1,1 1 0,-1-1 0,1 1 0,0-1 0,-1 0 0,1 1 0,-1 0 0,-3 10 6,0 0 1,1-1-1,0 1 1,1 1-1,0-1 1,-1 17-1,2-22-17,-9 274 728,10-251-494,0-13-61,0 0 1,5 29 0,-4-41-129,0 1 0,1-1 0,-1 0 0,1 0 0,0 0 0,0 0 0,0 0 0,0 0 0,1 0 0,-1-1 0,1 1 0,0-1 0,0 1-1,4 2 1,-5-4-51,0-1 0,0 0 0,1 1 0,-1-1 0,0 0 0,0 0 0,1 0 0,-1 0 0,1-1 0,-1 1 0,0-1 0,1 1-1,-1-1 1,1 0 0,-1 0 0,1 0 0,-1 0 0,1-1 0,-1 1 0,1-1 0,-1 1 0,0-1 0,1 0 0,-1 0 0,3-1 0,0-1-35,0 0 0,-1 0 1,1 0-1,-1 0 1,0-1-1,0 0 1,0 0-1,0 0 1,-1 0-1,4-6 1,2-5-126,-1-1 0,0 0 0,-1-1 0,-1 0 0,-1 0 0,0 0 0,2-19 0,9-129-2134,-9 81-240,-5 56 1502,-1 15 484,0 1 1,0 0-1,7-23 0,-8 35 549,0 0 0,0-1 1,0 1-1,0 0 0,1-1 0,-1 1 0,0 0 1,0 0-1,0-1 0,0 1 0,1 0 0,-1 0 0,0-1 1,0 1-1,0 0 0,1 0 0,-1 0 0,0-1 1,0 1-1,1 0 0,-1 0 0,0 0 0,0 0 1,1 0-1,-1 0 0,0 0 0,1-1 0,-1 1 1,1 1 36,-1-1 0,1 1 0,-1-1 0,1 1 1,-1-1-1,0 1 0,1-1 0,-1 1 1,0-1-1,1 1 0,-1-1 0,0 1 0,0-1 1,0 1-1,1 0 0,-1-1 0,0 1 1,0 0-1,0-1 0,0 1 0,0-1 1,0 2-1,5 195 4207,-7-144-3027,2 0 0,3 0 1,13 73-1,-16-123-1046,-1-102-673,4-122-5210,-2 212 5364,0-1-1,1 1 0,0 0 0,0 0 0,0 0 1,2 0-1,5-14 0,-8 22 349,-1 1 1,0-1-1,0 1 0,0 0 1,1-1-1,-1 1 0,0-1 1,0 1-1,1 0 1,-1-1-1,0 1 0,1 0 1,-1-1-1,1 1 0,-1 0 1,0-1-1,1 1 0,-1 0 1,1 0-1,-1 0 1,1-1-1,-1 1 0,1 0 1,-1 0-1,0 0 0,2 0 1,3 10 234,-1 21 551,-4-30-739,1 245 5573,-2-125-3890,1-120-1618,2-8-110,77-250-5233,-77 250 4909,20-47-1601,-21 51 1871,1-1 0,0 1 0,0 0 1,0 1-1,0-1 0,0 0 1,1 1-1,-1-1 0,1 1 0,-1-1 1,1 1-1,0 0 0,6-3 0,-9 5 61,1 0-1,-1 0 0,0 0 0,1-1 0,-1 1 1,1 0-1,-1 0 0,0 0 0,1 0 0,-1 0 1,0 0-1,1 0 0,-1 0 0,1 0 0,-1 0 1,0 0-1,1 0 0,-1 0 0,1 0 0,-1 0 1,0 0-1,1 0 0,-1 1 0,1-1 0,-1 0 1,0 0-1,1 0 0,-1 1 0,0-1 0,0 0 1,1 1-1,4 17 538,-3 156 2593,-3-91-2156,1-76-896,0 0 0,0 0 0,1 0 1,0 0-1,1 0 0,0-1 1,0 1-1,0 0 0,1-1 0,4 9 1,-5-11-14,1-1 1,-1 1-1,1-1 0,0 0 1,0 0-1,0 0 1,0 0-1,0-1 1,1 1-1,-1-1 1,1 0-1,0 0 0,0 0 1,0 0-1,-1-1 1,1 1-1,1-1 1,3 0-1,0 1 42,-1-1 1,1 0-1,-1-1 1,1 1-1,-1-1 0,1-1 1,0 0-1,-1 0 1,9-2-1,-12 1-76,-1 1 0,1-1 0,-1 0 0,1 1 0,-1-2 0,1 1 0,-1 0 0,0-1 0,0 1 0,0-1 0,-1 0 0,1 0 0,-1 0 0,1 0 0,-1 0 0,0-1 0,0 1 0,2-6 0,2-10-154,-1 0 0,0 0 1,-2 0-1,0-1 1,-1 1-1,-1-1 1,-2-30-1,1 29-47,0-8-420,-2-1 1,-8-46-1,8 65 270,-1 0 0,0 0 0,0 1 0,-1-1 0,-1 1-1,0-1 1,0 2 0,-1-1 0,-12-16 0,17 25 313,1 0 0,-1 1 0,0-1 0,1 0 0,-1 0 0,0 0 0,1 1 0,-1-1 0,0 0 0,0 1 0,0-1 0,0 1 1,0-1-1,0 1 0,0-1 0,0 1 0,0 0 0,0-1 0,0 1 0,0 0 0,0 0 0,0 0 0,0 0 0,0 0 0,0 0 0,0 0 0,0 0 0,0 0 0,0 0 0,0 1 0,0-1 0,0 0 1,0 1-1,0-1 0,0 1 0,0-1 0,-1 2 0,-1 0 23,1 1 1,-1 0-1,1 0 0,0 0 1,-1 0-1,1 1 1,1-1-1,-3 7 1,-7 19 190,1 0-1,2 1 1,2 0 0,0 1 0,-2 41 0,5 2 812,7 82 0,-4-152-968,0 1 0,1 0 0,0 0 1,0 0-1,0 0 0,0-1 1,1 1-1,0-1 0,0 1 1,0-1-1,0 1 0,1-1 1,0 0-1,0 0 0,3 4 1,-3-6-31,0 0 0,0 0 0,0 0 1,0 0-1,1 0 0,-1-1 0,0 1 0,1-1 1,-1 0-1,1 0 0,-1 0 0,1 0 1,0-1-1,-1 0 0,1 1 0,0-1 0,-1 0 1,1-1-1,0 1 0,-1-1 0,5-1 1,-5 1-42,1 0 0,0-1 0,0 1 0,0-1 0,-1 0 0,1 0 0,-1-1 0,0 1 0,0-1 0,0 0 0,0 1 0,0-1 0,0-1 0,-1 1 0,4-5 0,3-7-144,-1 0 0,10-24 0,-5 1-642,-1 0-1,-2-1 0,7-63 1,-10 56-1435,25-87 0,-31 130 2211,0 1-1,0-1 1,0 0-1,1 1 0,-1-1 1,1 1-1,2-4 1,-4 6 31,1 0 1,-1 0-1,0-1 0,0 1 1,0 0-1,0 0 1,0 0-1,0 0 1,0 0-1,1 0 1,-1 0-1,0 0 0,0 0 1,0-1-1,0 1 1,0 0-1,1 0 1,-1 0-1,0 0 0,0 0 1,0 0-1,0 0 1,1 0-1,-1 0 1,0 0-1,0 0 0,0 0 1,0 0-1,1 0 1,-1 0-1,0 1 1,0-1-1,0 0 0,0 0 1,0 0-1,1 0 1,-1 0-1,0 0 1,0 0-1,0 0 1,0 0-1,0 1 0,0-1 1,1 0-1,1 17 1171,-3 68 208,-1-15 840,12 118 1,-8-176-1973,6 35 324,-7-44-485,0 1 0,0-1 0,0 0 0,1 0 0,-1 0 0,1 0 0,0 0 0,0 0 0,0 0 0,4 4 0,-5-6-5,4-58-304,0 16-324,-3 15 415,16-154-5094,-14 155 3268,1-1 1,1 0-1,2 1 1,17-41-1,-10 42 1611,-14 24 353,-1 0 0,0 0 0,0 0 0,0 0 0,0 0 0,0 0 0,0-1 0,0 1 0,1 0 0,-1 0 0,0 0 1,0 0-1,0 0 0,0 0 0,0 0 0,1 0 0,-1 0 0,0 0 0,0 0 0,0 0 0,0 0 0,1 0 0,-1 0 1,0 0-1,0 0 0,0 0 0,0 0 0,1 0 0,-1 0 0,0 0 0,0 0 0,0 0 0,0 0 0,0 0 1,1 0-1,-1 0 0,0 0 0,0 1 0,0-1 0,0 0 0,0 0 0,0 0 0,1 0 0,-1 0 0,2 18 1519,-5 179 5119,0 12-3704,3-205-2910,0 0 0,0-1-1,0 1 1,1 0-1,-1-1 1,1 1 0,0 0-1,0-1 1,3 8 0,-3-10-37,0 0 1,0 1 0,0-1 0,1 0 0,-1 0 0,0 0 0,1 0 0,-1 0 0,0 0 0,1 0 0,-1 0 0,1 0 0,-1-1 0,1 1 0,0-1 0,-1 1 0,1-1 0,0 0 0,-1 1 0,1-1-1,0 0 1,-1 0 0,3 0 0,-3-1-51,1 1 1,-1 0-1,0-1 0,1 1 0,-1-1 0,0 0 0,0 1 0,0-1 0,1 0 0,-1 0 1,0 1-1,0-1 0,0 0 0,0 0 0,0 0 0,0-1 0,-1 1 0,1 0 0,0 0 1,0 0-1,-1 0 0,1-1 0,-1 1 0,1 0 0,-1-1 0,0 1 0,1-2 0,7-42-1841,-6-55-2582,-3 59 2814,1-57-2231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9.4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8788,'0'33'1102,"3"243"709,-2-173 459,5 153 1717,-2-217-3902,1-20-74,-5-19-11,0 0 1,0 1-1,0-1 0,0 0 0,0 0 0,0 0 0,0 0 0,0 0 1,0 0-1,0 0 0,0 0 0,0 0 0,0 0 0,0 1 0,0-1 1,0 0-1,0 0 0,0 0 0,0 0 0,0 0 0,1 0 1,-1 0-1,0 0 0,0 0 0,0 0 0,0 0 0,0 0 0,0 0 1,0 0-1,0 0 0,0 0 0,0 0 0,1 0 0,-1 0 0,0 0 1,0 0-1,0 0 0,0 0 0,0 0 0,0 0 0,0 0 0,0 0 1,0 0-1,0 0 0,1 0 0,-1 0 0,0 0 0,0 0 1,0 0-1,0 0 0,0 0 0,0 0 0,0 0 0,0 0 0,0 0 1,0 0-1,0 0 0,0 0 0,1 0 0,-1 0 0,0-1 0,0 1 1,3-12 7,0-10-84,2 0-1,0 1 0,1 0 1,2 0-1,0 0 1,21-37-1,-21 43 19,2 0-1,-1 1 1,2 1-1,0 0 1,0 0-1,2 1 1,-1 0 0,1 1-1,27-16 1,-31 22-114,1 1-1,0 0 1,1 1 0,-1 0 0,1 0 0,-1 1-1,1 1 1,0 0 0,0 0 0,17 2 0,-25 10-8387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9.7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0 7555,'0'0'8036,"-29"12"-19417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3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321 106 4882,'0'0'9701,"-14"24"-9149,-100 163 659,-71 74 835,178-253-1977,12-17 124,92-89-690,-22 26 164,41-56-315,80-76-956,-187 195 1577,2-1 0,-1 2 0,1 0 0,0 0 0,1 1 0,0 0 0,20-7 0,-31 13 46,0 1-1,0-1 0,0 1 1,0-1-1,0 1 0,0 0 1,0 0-1,0-1 1,0 1-1,0 0 0,0 0 1,0 0-1,0 0 0,0 0 1,0 1-1,0-1 0,1 0 1,-1 0-1,0 1 0,0-1 1,0 0-1,0 1 0,0-1 1,-1 1-1,1 0 0,0-1 1,0 1-1,0 0 0,0-1 1,-1 1-1,1 0 1,0 0-1,0 1 0,1 2 96,-1-1-1,0 1 0,-1-1 1,1 1-1,-1-1 0,1 1 1,-1 6-1,0-4-78,1 16 289,-1 0-1,-1 1 1,-1-1-1,-1 0 0,-1 0 1,-1 0-1,-1-1 1,-10 25-1,12-34-148,-2-1-1,1 1 1,-1-1-1,-1 0 1,0-1 0,-10 11-1,13-17-125,0 0-1,1-1 0,-1 0 0,-1 0 1,1 0-1,0 0 0,-1-1 1,0 0-1,1 1 0,-1-2 1,0 1-1,0-1 0,0 1 0,0-1 1,0-1-1,0 1 0,-8-1 1,10 0-81,-1 1 0,1-1-1,0-1 1,-1 1 0,1 0 0,-1-1 0,1 0 0,0 0 0,0 0 0,-1 0 0,1 0 0,-4-3 0,5 2-47,1 0 1,-1 1 0,1-1 0,-1 0-1,1 0 1,0 0 0,0 0-1,-1 0 1,2-1 0,-1 1-1,0 0 1,0 0 0,1-1-1,-1 1 1,1 0 0,0-1-1,-1 1 1,2-5 0,-2-2-374,1 1 0,0-1 0,1 1 0,1-10 1,-1 15 198,0 0 1,0 0 0,0 0 0,0 0-1,0 1 1,1-1 0,0 0 0,-1 1-1,1-1 1,0 1 0,0 0 0,0-1 0,1 1-1,2-2 1,30-18-4425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0.6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24 342 8308,'0'0'8254,"-4"7"-7520,-11 18-195,12-19 728,3-182-763,-1 168-568,1 0 0,0 1-1,1-1 1,-1 0-1,2 0 1,-1 0 0,1 0-1,0 1 1,1-1 0,0 1-1,0-1 1,0 1 0,1 0-1,0 0 1,10-11 0,-13 16 47,0 1 0,-1 0 1,1 0-1,0 0 0,0 0 1,1 0-1,-1 1 0,0-1 1,0 0-1,0 0 0,1 1 1,-1-1-1,0 1 0,0-1 1,1 1-1,-1-1 0,1 1 1,-1 0-1,0 0 0,1 0 1,-1 0-1,2 0 0,-1 0 12,-1 1-1,0-1 1,1 1-1,-1 0 1,1 0-1,-1 0 0,0 0 1,0 0-1,0 0 1,1 0-1,-1 0 1,0 0-1,0 0 1,-1 1-1,1-1 1,1 2-1,3 7 47,-1 1 1,0-1-1,-1 1 1,3 13-1,-5-21-27,32 218 1504,-17-305-1670,-13 64-130,41-211-2514,-33 206 2413,-11 25 375,0-1 0,1 1 0,-1 0 0,0-1 0,0 1 0,1 0 0,-1-1 0,0 1 0,1 0 0,-1-1 0,0 1 0,1 0 0,-1 0 0,1 0 0,-1-1 0,1 1 0,-1 0 0,0 0 0,1 0 0,-1 0 0,2 0 0,-2 0 6,1 0 0,-1 0 0,1 1 0,0-1 0,-1 0 0,1 1-1,-1-1 1,1 1 0,-1-1 0,1 1 0,-1-1 0,1 1 0,-1-1 0,1 1 0,-1-1 0,0 1 0,1 0-1,-1-1 1,1 2 0,2 6 107,1 1 0,-2-1-1,1 1 1,-1 0 0,2 18-1,0 50 816,-4-72-864,0 64 563,1 33-251,-1-101-398,0-1-1,0 1 1,0-1 0,0 1 0,1-1-1,-1 1 1,0-1 0,0 0 0,0 1-1,0-1 1,1 1 0,-1-1 0,0 1-1,0-1 1,1 0 0,-1 1 0,0-1-1,1 0 1,-1 1 0,0-1 0,1 0-1,-1 1 1,0-1 0,1 0 0,-1 0-1,1 1 1,-1-1 0,1 0 0,-1 0-1,1 0 1,-1 0 0,0 0 0,1 1 0,-1-1-1,1 0 1,-1 0 0,1 0 0,-1 0-1,1 0 1,-1-1 0,1 1 0,-1 0-1,1 0 1,-1 0 0,1 0 0,-1 0-1,0-1 1,1 1 0,-1 0 0,1 0-1,-1-1 1,4-1-317,-1 1 0,0-1 0,0 0 0,-1-1 0,1 1 0,4-4 0,26-40-3609,9-15-1274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0 9636,'0'0'2770,"-33"176"-1202,17-109-719,7-7-657,6-8-192,3-8-2289,0-18-3410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1.3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0 313 8308,'0'0'6011,"19"0"-5166,-5 1-661,-1-1 0,1-1 1,21-3-1,-33 3-165,0 1 0,0-1 1,1 0-1,-1-1 1,0 1-1,0 0 1,0 0-1,0-1 0,0 1 1,-1-1-1,1 0 1,0 0-1,-1 1 0,1-1 1,-1 0-1,0 0 1,1 0-1,0-4 0,1-1 6,-1 1 0,0-1 0,0 0 0,1-8 0,-3 14-22,2-15 118,-1 0 0,-1-25 0,0 17-105,0 17 1,0-1 1,0 1 0,-1 0 0,0 0-1,-1 0 1,1 0 0,-1 0 0,0 0-1,-1 1 1,0-1 0,0 1-1,0-1 1,-1 1 0,0 0 0,0 1-1,-10-11 1,13 14 31,-1 1-1,1-1 1,-1 1-1,0 0 0,0 0 1,1 0-1,-1 0 1,0 0-1,0 0 1,-3 0-1,5 1-10,-1-1-1,0 1 1,0 0-1,0 0 1,0 0 0,1 0-1,-1 0 1,0 0-1,0 1 1,0-1-1,0 0 1,1 0-1,-1 1 1,0-1-1,0 0 1,1 1 0,-1-1-1,0 0 1,0 1-1,1-1 1,-1 1-1,1 0 1,-1-1-1,0 1 1,1-1-1,-1 1 1,1 0 0,-1-1-1,0 2 1,-4 10-13,0 0 1,0 0 0,1 0 0,1 0-1,0 1 1,1-1 0,-1 15 0,-4 98-102,7-105 82,-1 1 2,0-2-16,1 1 0,0-1 0,2 1 0,7 36 0,-8-52 0,0 1 0,1-1 0,-1 0 0,1 1 0,0-1 0,0 0 1,1 0-1,0 0 0,-1-1 0,1 1 0,0 0 0,1-1 0,-1 0 0,0 0 0,1 0 0,0 0 0,0-1 0,0 1 1,0-1-1,0 0 0,0 0 0,1 0 0,-1-1 0,0 0 0,10 2 0,-10-2-4,-1-1-1,1 1 0,0-1 1,0 0-1,0 0 0,0 0 1,-1-1-1,1 1 0,0-1 1,0 0-1,-1 0 0,1 0 1,-1 0-1,1-1 0,-1 0 1,4-2-1,-1 0-46,-1-1 0,1 0 1,-1 0-1,-1 0 0,1-1 0,-1 1 0,7-12 1,-3 2-86,0 0 1,-1 0-1,-1 0 1,0-1-1,-2 0 1,5-21-1,8-101-984,-1 4-531,-15 131 1642,-1 0-1,1 0 0,0 0 1,0 1-1,1-1 0,-1 0 0,3-3 1,-4 5 21,0 1 1,0 0 0,1 0 0,-1-1 0,0 1 0,0 0 0,1 0-1,-1 0 1,0-1 0,0 1 0,1 0 0,-1 0 0,0 0 0,1 0-1,-1-1 1,0 1 0,0 0 0,1 0 0,-1 0 0,0 0 0,1 0-1,-1 0 1,0 0 0,1 0 0,-1 0 0,0 0 0,1 0 0,-1 0-1,1 0 1,0 1 31,0 0 1,-1-1-1,1 1 0,0 0 0,0 0 0,-1 0 1,1 0-1,0 0 0,-1 0 0,1-1 1,-1 1-1,1 1 0,-1-1 0,1 1 0,7 24 452,0-1-1,-2 2 1,-1-1-1,3 42 0,-3 116 1186,-5-151-1207,0-29-387,0 0 1,0 0-1,0-1 0,0 1 1,-1 0-1,1 0 1,-1-1-1,0 1 1,0-1-1,-1 1 0,1-1 1,-3 4-1,3-5-41,-1 0-1,0 0 1,0 0-1,-1-1 1,1 1-1,0-1 1,0 0-1,-1 1 1,1-1-1,-1 0 1,1 0-1,-1-1 1,1 1-1,-1 0 1,0-1-1,-4 1 1,3-1-19,-4 2-51,0-1 1,0 0 0,0-1-1,-10-1 1,16 1-38,0 0 0,0 0 0,0-1 1,0 1-1,0-1 0,0 0 0,1 1 0,-1-1 1,0 0-1,0 0 0,1 0 0,-1 0 1,0-1-1,1 1 0,-1 0 0,1-1 0,0 1 1,-1-1-1,1 1 0,0-1 0,-2-3 0,0-4-504,0-1 0,0 1 0,1-1-1,0 1 1,1-1 0,0 0 0,1 0-1,-1 0 1,3-12 0,-1-7-1431,-1-33-3284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1.7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8100,'0'0'4383,"0"31"-3126,0 215 970,-1-167-1643,-1-27-360,3 0-1,1 0 1,15 79-1,-17-130-237,7 22-167,-7-22 146,1 0-1,-1-1 0,0 1 0,0 0 1,1 0-1,-1-1 0,1 1 0,-1 0 0,1-1 1,-1 1-1,1 0 0,-1-1 0,1 1 0,0-1 1,-1 1-1,1-1 0,0 1 0,-1-1 0,1 0 1,0 1-1,0-1 0,0 0 0,1 1 1,-2-1-24,1-1 1,-1 1-1,1 0 1,-1 0-1,0-1 1,1 1-1,-1-1 1,1 1-1,-1 0 1,0-1-1,0 1 1,1-1-1,-1 1 1,0 0-1,0-1 1,1 1-1,-1-1 1,0 1-1,0-1 1,0 1-1,0-1 1,0 1-1,0-1 1,0 1-1,0-1 1,0 0-1,0 1 1,0-1-1,0 0 1,0-2-111,12-206-550,6-43 1257,-18 247-521,1-3 103,0 0 0,1-1 0,-1 1 0,1 0 0,1 0-1,0 1 1,0-1 0,0 0 0,6-8 0,-8 15-93,-1 0 0,1 0 1,0 0-1,-1 0 0,1 0 0,0 1 0,0-1 1,0 0-1,0 0 0,0 0 0,0 1 0,0-1 0,0 1 1,0-1-1,0 1 0,0-1 0,0 1 0,0-1 1,1 1-1,-1 0 0,0 0 0,0 0 0,0 0 0,0-1 1,1 2-1,-1-1 0,0 0 0,0 0 0,0 0 1,1 0-1,-1 1 0,0-1 0,0 1 0,0-1 0,1 1 1,1 1-44,0 1 0,0-1 0,0 1 0,-1-1 0,1 1 0,-1 0 0,0 0 0,0 0 0,2 4 0,2 4-634,0-1 0,0 0 0,1-1 0,0 1 0,10 10 0,20 5-5513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2.3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79 189 7043,'0'0'3367,"-4"26"-1318,-1 2-1565,-21 161 1516,-9 134-170,32-304-1781,1-23 124,0-35-158,0-90-458,7-180 62,-2 284 236,0 0 1,2 1-1,11-37 1,-11 47 93,1 0 0,0 0 0,1 0 1,0 1-1,1 0 0,19-23 0,-24 32 50,0 1 0,1-1-1,0 1 1,0-1-1,0 1 1,0 1 0,1-1-1,-1 0 1,1 1 0,-1 0-1,1 0 1,7-2-1,-10 4 22,0 0-1,0-1 1,1 1-1,-1 0 1,0 0-1,0 0 0,0 0 1,1 1-1,-1-1 1,0 1-1,0-1 1,0 1-1,0 0 0,0 0 1,0 0-1,0 0 1,0 0-1,0 0 0,0 0 1,0 1-1,-1-1 1,1 1-1,-1-1 1,1 1-1,-1 0 0,1-1 1,-1 1-1,0 0 1,0 0-1,1 3 1,5 9 185,-1 1 0,-1 0 1,-1 0-1,0 1 1,-1-1-1,2 25 1,-1 101 1026,-4-111-813,1-21-251,-2 1 0,1-1 0,-1 0 0,0 0 0,-1 0 0,-5 16 0,5-21-112,1-1 1,-1 0 0,0 0-1,0 0 1,0 0-1,0-1 1,0 1-1,-1-1 1,1 1 0,-1-1-1,0 0 1,1 1-1,-1-2 1,0 1-1,0 0 1,-1 0-1,1-1 1,0 0 0,0 0-1,-7 2 1,4-2-59,0 1 0,-1-1 0,1-1 0,-1 1 0,1-1 0,0 0 0,-10-2 0,13 2-76,1-1 0,0 1 0,0-1 0,0 0 1,0 0-1,-1 1 0,1-1 0,0 0 0,0-1 1,1 1-1,-1 0 0,0-1 0,0 1 0,1-1 1,-1 1-1,1-1 0,-1 0 0,1 0 0,0 1 0,-1-1 1,1 0-1,0 0 0,-1-4 0,0-3-736,1 0-1,-1 0 0,2 0 1,0-16-1,0 15-389,0-25-4825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3.0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167 180 8964,'0'0'7516,"-3"-26"-6906,-13-81-140,15 104-443,1 1 0,-1-1 0,1 0 0,-1 1-1,0-1 1,0 1 0,0-1 0,0 1 0,0 0 0,-1-1 0,1 1-1,-1 0 1,0 0 0,1 0 0,-3-2 0,2 3-6,1 1 0,-1-1 0,0 0 0,1 1-1,-1-1 1,1 1 0,-1 0 0,0 0 0,1-1 0,-1 1 0,0 0 0,1 0 0,-4 1 0,-4 0 104,7-1-130,-1 1 0,1-1 0,0 1 0,0 0 0,-1 0-1,1 0 1,0 0 0,0 0 0,0 1 0,0-1 0,0 0-1,0 1 1,0 0 0,1-1 0,-1 1 0,1 0 0,-1 0-1,1 0 1,0 0 0,-1 0 0,1 0 0,-1 5 0,-4 7-37,0 0 0,-4 20 1,9-33 42,-6 31-45,0 1 0,-3 58-1,7 67 233,3-125-11,0-30-168,0 1 1,1 0 0,-1 0-1,1 0 1,0 0 0,0-1-1,0 1 1,0 0-1,1-1 1,0 1 0,-1-1-1,1 1 1,3 2 0,-4-4 3,0-1 1,1 0 0,-1 1 0,0-1 0,1 0 0,-1 0 0,1 0 0,-1 0 0,1-1 0,-1 1 0,1 0 0,0-1 0,-1 1 0,1-1 0,0 1 0,-1-1 0,1 0 0,0 0 0,0 0-1,-1 0 1,1 0 0,0 0 0,0 0 0,-1 0 0,1-1 0,0 1 0,-1-1 0,1 1 0,0-1 0,-1 0 0,1 0 0,1 0 0,2-2 3,-1-1 1,1 1 0,-1-1-1,0 0 1,0 0 0,0 0-1,0 0 1,-1-1 0,1 1 0,2-6-1,2-5-43,0-1-1,6-17 0,-7 15-135,-1-2-1,-1 1 1,-1 0-1,3-40 0,-7-82-1254,-1 67 158,-1 106 1631,-7 46 1,1-15-75,-2 205 1044,10-263-1289,0 0 0,0 1 1,0-1-1,1 0 0,2 8 1,-3-12-19,1 0 1,-1 0 0,1 0 0,-1 0 0,1 0 0,-1 0 0,1 0-1,0 0 1,0 0 0,-1 0 0,1-1 0,0 1 0,0 0 0,0 0-1,0-1 1,0 1 0,0-1 0,0 1 0,0-1 0,0 1 0,0-1-1,0 0 1,1 1 0,-1-1 0,0 0 0,0 0 0,0 0-1,0 0 1,2 0 0,-2 0-27,0 0 1,0-1-1,1 1 0,-1 0 0,0-1 1,0 1-1,0-1 0,0 1 0,0-1 1,0 0-1,0 1 0,0-1 0,0 0 0,0 0 1,-1 0-1,1 0 0,0 0 0,0 0 1,-1 0-1,1 0 0,-1 0 0,1 0 1,-1 0-1,1 0 0,0-2 0,3-5 29,20-40-255,-3 0 0,-1-1 1,18-78-1,15-36-1003,-50 154 1095,19-40-392,-21 47 506,0 1 0,0-1 0,0 0 1,0 1-1,0-1 0,0 1 0,1-1 0,-1 1 0,1-1 0,-1 1 0,1 0 0,-1 0 0,1 0 0,0 0 0,-1 0 0,1 0 0,0 0 0,0 1 0,0-1 0,0 1 0,2-1 0,-3 1 19,0 0 0,0 0-1,-1 0 1,1 0 0,0 0-1,0 0 1,0 1 0,-1-1-1,1 0 1,0 0 0,-1 1-1,1-1 1,0 1 0,0-1-1,-1 1 1,1-1-1,-1 1 1,1-1 0,0 1-1,-1-1 1,1 1 0,-1 0-1,0-1 1,1 2 0,6 20 291,-5-14-176,17 75 743,-8-30-63,33 93 1,-41-140-747,1 4 184,1 1 0,-1-1 0,-1 1 0,0 0 0,-1 0 0,0 1 0,1 16 0,-3-26-218,-1-1-1,1 0 1,0 1-1,-1-1 1,1 0 0,-1 1-1,1-1 1,-1 0-1,0 0 1,0 0 0,0 1-1,1-1 1,-1 0-1,0 0 1,0 0 0,0 0-1,-1-1 1,1 1 0,0 0-1,0 0 1,0-1-1,-1 1 1,1 0 0,0-1-1,-2 1 1,-40 11 360,35-10-330,-9 1-78,-1 1-1,0-2 0,0-1 0,0 0 0,0-1 0,-29-4 0,45 3-60,0 1 0,0-1 1,0 1-1,1-1 0,-1 0 0,0 0 1,1 0-1,-1 0 0,1 0 0,-1-1 1,1 1-1,-1 0 0,1-1 0,0 1 0,0 0 1,0-1-1,-1 0 0,1 1 0,1-1 1,-1 0-1,0 1 0,0-1 0,0-3 1,0 2-314,1 0 0,-1 0 0,1-1 0,-1 1 0,1-1 0,0 1 0,0 0 0,1-1 0,-1 1 0,1 0 0,-1-1 0,1 1 0,2-3 1,15-23-6896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3.6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193 143 9941,'0'0'8118,"-6"-22"-7619,-23-66-16,28 86-469,0 0 1,0 0 0,0 0 0,0 0-1,0 0 1,0 0 0,-1 0 0,1 0-1,-1 0 1,1 1 0,-1-1 0,0 0-1,1 1 1,-4-3 0,3 4 13,0-1 0,0 1-1,1-1 1,-1 1 0,0 0 0,0-1-1,0 1 1,0 0 0,1 0 0,-1 0-1,-2 1 1,-4 0 135,6-1-158,0 0 0,0 1-1,0-1 1,0 1 0,1-1-1,-1 1 1,0 0 0,0 0-1,1 0 1,-1 0 0,1 0-1,-1 0 1,1 1 0,-1-1-1,1 0 1,0 1 0,0-1-1,-1 1 1,1-1 0,0 1-1,0 0 1,0 1-1,-20 47-148,16-37 107,-4 14-12,1 1 0,2 0 0,-7 57 0,7 89-75,6-169 104,0 1 1,1-1 0,-1 0 0,1 0 0,0 0 0,0 0 0,1 0 0,-1 0 0,1 0-1,0 0 1,0-1 0,1 1 0,5 7 0,-5-8-18,0-1 0,1 0 0,-1 0-1,1 0 1,0-1 0,0 1 0,0-1 0,0 0 0,0 0 0,0 0-1,0-1 1,1 1 0,-1-1 0,1 0 0,-1 0 0,6 0-1,0 0-276,0 0-1,-1-1 1,1 0-1,0-1 1,10-1-1,-16 1 4,1-1 0,0 1 0,0-1-1,-1 0 1,1 0 0,-1 0 0,1-1 0,-1 1 0,0-1 0,0 0-1,5-5 1,27-34-4176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4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81 37 7668,'0'-6'11814,"0"-16"-10953,-1 22-845,1 0 1,-1-1-1,1 1 1,-1 0 0,1 0-1,-1 0 1,1 0-1,-1 0 1,1 0 0,-1 0-1,1 0 1,-1 0-1,1 0 1,-1 0 0,1 0-1,-1 0 1,1 0-1,-1 0 1,1 1 0,-1-1-1,1 0 1,-1 0-1,1 1 1,-1-1 0,1 0-1,-1 1 1,1-1-1,0 0 1,-1 1 0,1-1-1,0 1 1,-1-1-1,1 0 1,0 1 0,-1 0-1,-7 21-135,7-16 142,-14 48-129,2 0 1,3 1-1,2 1 0,3-1 0,2 62 0,3-116 83,0-1 1,1 1-1,-1-1 0,0 0 0,1 1 0,-1-1 0,0 0 1,1 0-1,-1 1 0,1-1 0,-1 0 0,0 0 0,1 1 1,-1-1-1,1 0 0,-1 0 0,1 0 0,-1 0 0,1 0 1,-1 0-1,1 0 0,-1 0 0,1 0 0,-1 0 0,1 0 1,0 0-1,17-1-356,-16 1 254,0-1 80,1 1 0,0-1 0,-1 0 0,1 0 0,-1-1 0,0 1 0,1 0 0,-1-1 0,0 0 0,0 1 0,0-1 0,0 0 0,0 0 0,0 0 0,-1 0 0,1-1 0,-1 1 0,1 0 0,-1-1 0,0 1 0,0-1 0,0 1 0,1-5 0,2-6-9,0 0 0,-1 0-1,3-21 1,0-87-228,-1 5 92,-4 109 189,-1 4 5,0 0-1,0 0 1,1 0 0,-1 0-1,1 0 1,0 0-1,0 1 1,0-1 0,0 0-1,0 0 1,3-3 0,-4 6 6,1 0 0,-1 0 1,1 0-1,-1-1 0,1 1 0,-1 0 1,1 0-1,-1 0 0,1 0 1,-1 0-1,1 0 0,-1 0 1,1 0-1,-1 0 0,1 0 1,-1 0-1,1 0 0,-1 1 1,1-1-1,-1 0 0,1 0 0,-1 0 1,1 1-1,-1-1 0,1 0 1,-1 1-1,0-1 0,1 0 1,-1 1-1,0-1 0,1 0 1,-1 1-1,0-1 0,1 1 0,-1-1 1,0 1-1,9 14 138,0 1 0,-2 0 0,0 0 0,6 23 0,-7-22 43,3 7 8,-3-8 19,-1 0 0,0-1 0,0 2 1,-2-1-1,0 0 0,0 20 0,-3-36 22,0-3-130,0-205-2930,0 201 2703,2-22-294,-2 29 401,0-1 0,1 0 1,-1 0-1,0 1 0,0-1 0,1 0 0,-1 0 0,0 1 0,1-1 0,-1 0 0,0 1 0,1-1 0,-1 1 0,1-1 0,-1 0 0,1 1 0,0-1 0,-1 1 0,1 0 0,0-1 1,-1 1-1,1-1 0,0 1 0,-1 0 0,1 0 0,0-1 0,-1 1 0,1 0 0,0 0 0,0 0 0,1 0 0,-2 0 12,1 0 0,0 0 0,0 1 0,0-1 0,0 0 0,0 1-1,0-1 1,0 1 0,-1-1 0,1 1 0,0-1 0,0 1 0,-1 0 0,1-1 0,0 1 0,-1 0 0,1 0-1,-1-1 1,1 1 0,-1 0 0,1 0 0,-1 0 0,1 0 0,-1 0 0,0 0 0,1 1 0,5 31 326,-5-26-204,3 28 257,-3-23-130,0-1 0,1 1 0,0-1 0,0 1 0,1-1-1,7 16 1,-9-26-133,8-69 130,-8 63-319,8-75-1355,-7 70 1109,0 0 1,1 0-1,0 1 1,0 0-1,10-18 1,-13 26 285,0 0 0,1 0 1,-1 0-1,1 0 0,-1 0 1,1 0-1,-1 1 1,1-1-1,0 0 0,-1 0 1,1 1-1,0-1 0,-1 0 1,1 1-1,0-1 1,0 1-1,0-1 0,0 1 1,0-1-1,0 1 0,-1-1 1,1 1-1,0 0 1,0 0-1,0 0 0,0-1 1,0 1-1,0 0 0,0 0 1,2 1-1,-1-1 27,-1 1 0,0 0-1,0 0 1,0 0 0,0 1 0,0-1-1,0 0 1,0 0 0,0 0 0,0 1-1,-1-1 1,1 1 0,0-1 0,-1 0-1,1 1 1,-1-1 0,0 1 0,1-1-1,-1 1 1,0-1 0,0 3 0,4 151 1425,-5-110-1068,2 0 1,8 58-1,-8-97-577,5 23 473,-6-29-387,0 1 0,1 0 0,-1 0 0,0 0 0,0-1 0,1 1 0,-1 0 0,0 0 0,1-1 0,-1 1 0,0 0 0,1 0 0,-1-1-1,1 1 1,0-1 0,-1 1 0,1 0 0,-1-1 0,1 1 0,0-1 0,-1 0 0,1 1 0,0-1 0,1 1 0,4-3-5350,4-10-3412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4.8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75 133 3986,'0'0'6083,"-2"35"-4573,1 1-1368,-1 18 488,-2-1-1,-13 59 0,-15 112 3141,31-216-3694,-4 11 144,4-19-177,1-1 1,-1 0-1,1 1 0,-1-1 1,0 0-1,1 0 0,0 0 1,-1 0-1,1 1 1,0-1-1,-1 0 0,1 0 1,0 0-1,0 0 1,0 0-1,-1 0 0,1 0 1,1-1-1,-6-280-115,6 196-269,-2 65 231,2 0 1,0 1-1,1-1 1,1 0 0,1 1-1,1 0 1,0 0 0,2 0-1,0 1 1,16-30-1,-20 45 114,-3 2 3,1 0-1,0 0 1,0 0 0,0 0 0,1 0 0,-1 0 0,0 0-1,1 1 1,-1-1 0,1 0 0,0 1 0,0-1 0,-1 1-1,1 0 1,0 0 0,0 0 0,0 0 0,0 0-1,0 0 1,3-1 0,-4 2 4,-1 0-1,1 0 1,-1 1 0,1-1-1,0 0 1,-1 0 0,1 0-1,-1 0 1,1 1-1,-1-1 1,1 0 0,-1 1-1,1-1 1,-1 0 0,1 1-1,-1-1 1,1 0 0,-1 1-1,1-1 1,-1 1-1,0-1 1,1 1 0,-1-1-1,0 1 1,1-1 0,-1 1-1,0 0 1,0-1 0,0 1-1,0-1 1,1 1-1,-1-1 1,0 1 0,0 0-1,0-1 1,0 1 0,0-1-1,-1 2 1,2 0 30,6 37 605,-2 0-1,1 54 0,-9 81 882,3-169-1490,0-1 0,0 1 0,-1-1 0,0 1 0,0-1 0,0 1 0,-1-1 0,1 0 0,-1 1 0,0-1 0,0 0 0,-5 7 0,5-9-27,0 0 0,0-1 0,1 1 0,-1-1-1,0 1 1,0-1 0,0 0 0,0 0 0,-1 0 0,1 0 0,0 0-1,0 0 1,-1-1 0,1 1 0,0-1 0,-1 0 0,1 1 0,-1-1-1,1 0 1,0 0 0,-1-1 0,1 1 0,-1 0 0,1-1 0,0 0-1,-3 0 1,3 0-107,0 0-1,0 0 0,0-1 1,0 1-1,0 0 1,1 0-1,-1-1 1,0 1-1,1-1 0,-1 0 1,1 1-1,0-1 1,0 0-1,-1 0 0,1 0 1,0 0-1,1 0 1,-1 0-1,0 0 0,1 0 1,-2-3-1,0-7-1160,0-1 0,-1-19 0,3 29 859,-1-58-6028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5.2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1 501 8324</inkml:trace>
  <inkml:trace contextRef="#ctx0" brushRef="#br0" timeOffset="1">1 501 8324,'156'-61'1286,"-150"59"-885,0 0 0,-1 0 0,1 0 0,0 1 1,0 0-1,0 0 0,0 1 0,7-1 0,-11 1-194,-1 0-1,1 0 1,0 0 0,-1 0-1,1 0 1,0 0-1,-1-1 1,1 1-1,-1-1 1,3 0-1,1-2 103,0 0-1,0 0 1,0 0-1,-1 0 1,0-1-1,1 1 0,-1-1 1,5-7-1,27-39 451,-33 45-684,6-8-46,-1 0 0,0 0 0,-1-1 0,0 0 0,-1 0-1,-1-1 1,0 0 0,-1 1 0,0-2 0,-1 1 0,0-22 0,-2-100-200,-1 137 172,0 0 0,0 0 0,0-1 0,0 1 0,0 0 0,0 0 0,0 0 0,-1 0 0,1 0 0,0 0 0,0 0 0,0-1 1,0 1-1,0 0 0,0 0 0,0 0 0,0 0 0,-1 0 0,1 0 0,0 0 0,0 0 0,0 0 0,0 0 0,0 0 0,-1 0 0,1 0 0,0 0 0,0 0 0,0 0 0,0 0 0,0 0 0,-1 0 0,1 0 0,0 0 0,0 0 0,0 0 0,0 0 0,0 0 0,-1 0 0,1 0 0,0 0 0,0 0 0,0 0 0,0 0 0,0 0 0,0 0 0,-1 1 0,1-1 0,0 0 1,0 0-1,-8 6 2,1 5 3,0 1-1,1 0 1,0 1-1,-5 16 0,-1 1-2,-82 240-49,78-209 53,3 1 0,-8 99 1,19-112-435,4-49 317,-1 0 0,0 1 1,0-1-1,0 0 0,0 1 1,0-1-1,0 0 0,0 0 1,0 0-1,0 0 0,0 0 0,0 0 1,0-1-1,1 1 0,-1 0 1,0 0-1,1-1 0,2-1-258,0 0-1,0-1 1,0 1-1,0-1 1,-1 0-1,0 0 1,1 0-1,-1 0 1,0 0-1,0-1 1,-1 1-1,1-1 1,-1 0-1,0 0 1,3-7-1,21-37-6511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4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290 140 6739,'0'0'1593,"3"-18"146,3-5-1000,-3 10-152,0 0 0,-1 0 0,0 0 0,-1-24 0,-1 37-536,0 0 0,0-1-1,1 1 1,-1 0 0,0 0 0,0-1 0,0 1 0,0 0-1,0-1 1,0 1 0,0 0 0,0 0 0,0-1-1,0 1 1,0 0 0,0 0 0,0-1 0,0 1 0,-1 0-1,1-1 1,0 1 0,0 0 0,0 0 0,0 0 0,0-1-1,0 1 1,-1 0 0,1 0 0,0-1 0,0 1-1,0 0 1,-1 0 0,1 0 0,0 0 0,0-1 0,-1 1-1,1 0 1,0 0 0,0 0 0,-1 0 0,1 0 0,0 0-1,0 0 1,-1 0 0,1 0 0,0 0 0,-1 0-1,1 0 1,0 0 0,0 0 0,-1 0 0,1 0 0,0 0-1,-1 0 1,-15 12 936,13-10-1223,-21 22 240,0 1 0,-40 55 1,46-55-5,3-7-6,-63 90 284,68-91-216,0-1 0,1 2 0,1-1 0,-11 33 0,15-20 4,8-30-162,3-1 87,-1 0 1,0 0-1,1-1 0,-1 1 0,0-2 1,0 1-1,0-1 0,0 0 0,0 0 0,-1 0 1,6-5-1,8-6-329,32-31-1,-27 20-479,-2-1 0,-1-2 0,0 0 0,-3-1 0,0 0 0,-2-2 0,15-38 0,-27 58 1363,-12 26 889,0 1-966,-59 87 1685,-10 18-579,65-99-1059,0 0 1,2 1-1,-12 39 1,21-61-490,1-1 1,0 1 0,-1 0-1,1-1 1,0 1-1,0-1 1,0 1-1,0 0 1,-1-1-1,1 1 1,0 0-1,0-1 1,0 1-1,0 0 1,0-1-1,1 1 1,-1 0-1,0-1 1,0 1-1,0 0 1,1-1 0,-1 1-1,0-1 1,0 1-1,1 0 1,-1-1-1,1 1 1,-1-1-1,1 1 1,0 0-18,0-1 1,1 0 0,-1 0-1,0 0 1,0 0-1,1 0 1,-1 0 0,0 0-1,0-1 1,1 1 0,-1 0-1,0-1 1,0 1-1,0 0 1,2-2 0,15-7-65,1-2 1,-2 0 0,1-1-1,-1-1 1,25-26-1,-31 30-72,79-77-1084,31-27-960,-96 92 1069,1 0 0,52-29 0,-47 36 830,-30 14 286,-1 0 0,0 0 1,1 0-1,-1 0 0,0 0 1,1 0-1,-1 0 0,0 0 1,1 0-1,-1 0 0,0 0 1,1 0-1,-1 0 0,0 0 1,1 0-1,-1 0 0,0 0 1,1 0-1,-1 1 0,0-1 1,1 0-1,-1 0 0,0 0 1,1 1-1,-1-1 0,0 0 1,0 0-1,1 1 0,-1-1 0,0 0 1,0 0-1,0 1 0,1-1 1,-1 1-1,3 16 705,-8 19 614,-2-13-766,-1-1 0,-1 1 1,-13 21-1,-4 10 152,12-16-130,10-25-305,-1-1-1,0 1 1,-1-1-1,0 0 1,-1 0-1,-1 0 1,-11 13-1,16-22-228,-1 0 1,1-1-1,-1 1 0,0-1 0,0 0 1,0 0-1,0-1 0,0 1 0,-1-1 0,1 0 1,0 0-1,-8 0 0,0 0-50,-1 0 1,1-1-1,-17-3 0,26 3-112,-1-1 1,0 0-1,1-1 0,-1 1 0,1-1 1,-1 1-1,1-1 0,0 0 0,-1 0 1,1 0-1,0-1 0,1 1 0,-1-1 0,0 0 1,-3-4-1,2 1-584,-1 0-1,1-1 1,0 1 0,1-1 0,-1 0 0,1 0-1,-1-7 1,-5-31-7875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5.5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67 5491,'0'0'3777,"-5"34"-2960,-17 113-769,19-126 298,1 1 1,1 0-1,2 25 0,-1-43-187,1-3-55,-1 1-1,0-1 0,0 0 0,1 1 1,-1-1-1,1 0 0,0 1 0,-1-1 1,1 0-1,0 0 0,-1 0 1,1 1-1,0-1 0,0 0 0,0 0 1,0 0-1,0 0 0,0-1 0,1 1 1,-1 0-1,0 0 0,0-1 0,0 1 1,1-1-1,-1 1 0,0-1 1,1 1-1,-1-1 0,1 0 0,-1 0 1,0 0-1,1 1 0,2-2 0,-1 1 43,1 0 0,-1 0 0,1 0 0,0 0 0,-1-1 0,1 0 0,-1 0 0,0 0 0,1 0 0,-1-1 0,0 1 0,1-1 0,2-2 0,2-3-129,1-1 0,-2 0 1,1 0-1,-1-1 0,-1 0 1,1-1-1,-1 1 0,-1-1 0,0 0 1,0 0-1,-1-1 0,-1 0 0,0 1 1,3-17-1,0-11-354,-2-1 0,-1-67 0,-3 78 254,-1 28 97,1-1 1,0 1-1,0-1 1,0 1 0,0-1-1,-1 1 1,1-1-1,0 1 1,-1-1-1,1 1 1,0-1-1,-1 1 1,1 0 0,0-1-1,-1 1 1,1 0-1,-1-1 1,1 1-1,-1 0 1,1-1-1,0 1 1,-1 0-1,1 0 1,-1 0 0,0-1-1,1 1 1,-1 0-1,1 0 1,-1 0-1,1 0 1,-1 0-1,1 0 1,-1 0-1,1 0 1,-1 0 0,1 0-1,-1 0 1,1 1-1,-1-1 1,1 0-1,-1 0 1,1 0-1,-1 1 1,1-1 0,-1 0-1,1 1 1,-1-1-1,1 0 1,0 1-1,-1-1 1,1 1-1,-1-1 1,-4 6 15,0-1 0,0 1-1,1 0 1,0 0 0,0 1 0,0-1 0,1 1 0,0 0 0,0 0-1,-2 10 1,2-11-30,-8 28 96,2 0 0,1 0 0,-7 61 0,11-38 105,4 89 1,1-140-122,-1 1 1,1 0-1,0 0 1,1 0-1,0 0 0,0-1 1,0 1-1,1-1 0,6 12 1,-7-16-46,0 1 1,0 0 0,0-1-1,0 1 1,0-1-1,1 0 1,0 0 0,-1 0-1,1 0 1,0 0 0,0-1-1,0 1 1,0-1-1,0 0 1,0 1 0,0-2-1,0 1 1,1 0 0,-1-1-1,0 1 1,7-1-1,-8 0-60,1-1-1,0 1 0,-1-1 0,1 0 1,-1 0-1,1 0 0,-1 0 0,0 0 1,1-1-1,-1 1 0,0-1 0,0 1 1,0-1-1,0 0 0,0 0 0,2-3 1,29-40-1201,-28 37 838,30-54-2814,-5-13-3203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5.9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0 7684,'0'0'8427,"-1"31"-7597,0-22-760,-1 48 275,-2-1 0,-18 81 0,5-44-299,3 1 0,4 0 0,4 109 0,6-201-111,-1-1 1,1 0-1,0 1 0,0-1 1,1 0-1,-1 1 1,0-1-1,0 0 0,1 0 1,-1 1-1,0-1 1,1 0-1,0 0 1,-1 1-1,2 0 0,-2-2-31,1 1 0,0-1 0,0 0 0,0 0-1,0 0 1,0 1 0,0-1 0,0 0-1,0 0 1,0 0 0,-1 0 0,1 0 0,0-1-1,0 1 1,0 0 0,0 0 0,0 0-1,0-1 1,0 1 0,-1-1 0,1 1 0,0-1-1,0 1 1,0-1 0,0 0 0,4-2-413,-1 0 0,1 0 1,-1-1-1,0 1 0,7-9 1,24-36-3948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7.1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13 133 11877,'-2'27'334,"-7"88"1021,7-89-309,2 41 0,0-66-976,1 0 0,-1 1 1,0-1-1,0 0 0,0 0 1,1 1-1,-1-1 0,0 0 1,1 0-1,0 0 0,-1 0 1,1 1-1,-1-1 0,1 0 1,0 0-1,0 0 0,0 0 1,0 0-1,0-1 0,0 1 1,0 0-1,0 0 0,0-1 1,0 1-1,0 0 0,0-1 1,0 1-1,1-1 0,-1 1 1,0-1-1,0 0 0,1 0 1,-1 1-1,0-1 0,0 0 1,1 0-1,-1 0 0,2-1 1,1 1-42,-1-1 0,0 1 0,0-1 0,1 0 0,-1 0 0,0 0 1,0 0-1,0-1 0,0 1 0,0-1 0,0 0 0,-1 0 0,6-4 1,-2-2-63,-1 1 1,1-1 0,-1 0 0,-1 0 0,1-1-1,-1 0 1,-1 0 0,0 0 0,0 0 0,-1 0-1,3-17 1,-2-10-865,-2-63 0,-1 59-236,0 33 941,-1-7-131,1 13 322,0 1 0,0 0 0,0-1 0,-1 1 0,1 0 0,0 0 0,0-1 0,-1 1 0,1 0 1,0-1-1,-1 1 0,1 0 0,0 0 0,-1 0 0,1-1 0,0 1 0,-1 0 0,1 0 0,0 0 1,-1 0-1,1 0 0,0 0 0,-1 0 0,1 0 0,-1 0 0,1-1 0,0 2 0,-1-1 1,1 0-1,0 0 0,-1 0 0,0 0 16,0 0 1,0 0-1,0 0 0,0 1 1,0-1-1,0 0 1,0 1-1,1-1 0,-1 0 1,0 1-1,0-1 1,0 1-1,1-1 0,-1 1 1,0 0-1,1-1 1,-1 1-1,0 0 0,1-1 1,-1 1-1,0 1 1,-7 15 39,0 0 1,2 1-1,0 0 1,-6 33-1,3 5 519,3 1 1,2-1-1,6 101 0,-1-147-453,0-1-1,0 1 1,1-1 0,3 10-1,-4-15-43,0 0 0,1-1-1,-1 1 1,1-1 0,0 1-1,0-1 1,1 0 0,-1 0 0,1 0-1,-1 0 1,6 5 0,-7-8-56,-1 0 0,1 1 0,0-1 1,-1 1-1,1-1 0,-1 0 0,1 1 1,0-1-1,-1 0 0,1 1 0,0-1 1,-1 0-1,1 0 0,0 0 0,-1 0 1,1 0-1,0 0 0,0 0 1,-1 0-1,1 0 0,0 0 0,-1 0 1,1 0-1,0-1 0,-1 1 0,1 0 1,0 0-1,-1-1 0,1 1 0,0 0 1,-1-1-1,1 1 0,-1-1 0,1 1 1,-1-1-1,1 1 0,0-1 0,13-25-94,-11 21 110,7-19-146,-2 0 1,0-1-1,9-47 1,1-80-1401,3-11-734,-9 113 1885,-3 33 401,-9 17-37,0 0 1,1 0-1,-1 0 1,0 0-1,0 0 0,1 0 1,-1 0-1,0 0 0,0 0 1,0 0-1,1 0 0,-1 0 1,0 0-1,0 1 0,0-1 1,1 0-1,-1 0 0,0 0 1,0 0-1,0 0 0,0 0 1,1 1-1,-1-1 1,0 0-1,0 0 0,0 0 1,0 0-1,0 1 0,0-1 1,1 0-1,-1 0 0,0 0 1,0 0-1,0 1 0,0-1 1,0 0-1,0 0 0,0 1 1,0-1-1,0 0 0,6 34 553,0 85 955,-5-68-911,3 0 0,1 0 1,16 62-1,-20-109-540,-1-3-34,0 1 0,0-1 0,1 1 0,-1-1 0,0 1-1,1-1 1,-1 0 0,1 1 0,0-1 0,-1 0 0,1 1 0,0-1 0,0 0 0,0 0 0,0 0 0,0 0 0,1 2 0,-2-9 86,0-16-185,6-130-1676,-4 134 1406,1 1 0,1 0 1,0-1-1,1 1 0,1 1 1,13-27-1,-15 36 253,-1 1-1,2 0 0,8-12 1,-12 17 86,0 0 1,0 0-1,1 0 1,-1-1-1,0 1 1,0 0-1,1 0 1,-1 1-1,0-1 1,1 0-1,-1 0 1,1 1-1,-1-1 1,1 1-1,-1-1 1,1 1-1,-1 0 1,1-1-1,-1 1 1,1 0-1,0 0 1,-1 0-1,1 0 1,2 1-1,-4-1 7,1 0 1,-1 1-1,1-1 0,-1 0 0,1 1 1,-1-1-1,1 0 0,-1 1 0,1-1 0,-1 1 1,0-1-1,1 1 0,-1-1 0,1 1 1,-1-1-1,0 1 0,0-1 0,1 1 1,-1 0-1,0-1 0,0 1 0,0-1 0,0 1 1,1 0-1,-1-1 0,0 1 0,3 31 547,-1 0 0,-4 49 0,0-15 208,2 3 336,-8-103-1506,6 4-1376,1 1-1,4-41 0,-2 64 1333,0-1-1,0 1 1,1 0-1,4-11 1,-5 15 415,0-1 0,0 1 0,0 0 0,0 0 1,1 1-1,-1-1 0,1 0 0,-1 0 0,1 1 0,-1-1 1,1 1-1,0-1 0,0 1 0,0 0 0,0-1 0,3 0 1,-4 2 44,0 0-1,-1 0 1,1 0 0,-1 0 0,1 0 0,0 0 0,-1 0 0,1 0 0,0 0-1,-1 0 1,1 1 0,-1-1 0,1 0 0,-1 0 0,1 1 0,0-1 0,-1 0 0,1 1-1,-1-1 1,1 1 0,-1-1 0,0 1 0,1-1 0,-1 1 0,1-1 0,-1 1-1,0-1 1,0 1 0,1-1 0,-1 1 0,0-1 0,0 1 0,1 0 0,-1-1 0,0 1-1,0 0 1,0-1 0,0 1 0,0-1 0,0 2 0,2 35 601,-2-30-389,0 18 453,1-2 101,0-1 0,5 29 0,-5-46-698,0 1 1,0-1-1,1 0 0,-1 0 1,1 0-1,0-1 1,1 1-1,-1 0 0,1-1 1,0 0-1,0 1 0,0-1 1,1-1-1,0 1 1,5 5-1,-7-8-20,0 1 0,1-1 1,-1 0-1,0 1 0,1-1 0,-1 0 0,1 0 0,0 0 1,-1-1-1,1 1 0,0-1 0,-1 1 0,1-1 1,0 0-1,-1 0 0,1 0 0,0-1 0,0 1 0,-1 0 1,1-1-1,-1 0 0,1 0 0,3-1 0,-2 0 1,0-1 1,0 1-1,0-1 0,0 0 0,-1 0 0,1 0 0,-1-1 1,0 1-1,0-1 0,0 1 0,-1-1 0,4-6 0,1-5-89,0-1-1,-1 1 0,-1-1 0,-1-1 1,0 1-1,3-28 0,-2-101-1249,-5 119 863,0 12 124,1 8 157,-1 0 1,0 0 0,0 0 0,0 0-1,-1 0 1,0 0 0,0 1 0,-1-1-1,0 0 1,-3-7 0,5 12 156,0 0 0,-1 1 0,1-1 0,-1 0 0,1 0 0,-1 1 0,0-1 0,1 0 0,-1 1 0,0-1 0,1 0 0,-1 1 0,0-1 1,0 1-1,0-1 0,0 1 0,1 0 0,-1-1 0,0 1 0,0 0 0,0 0 0,0-1 0,0 1 0,0 0 0,0 0 0,0 0 0,1 0 0,-1 0 0,0 0 0,0 1 0,0-1 0,0 0 0,0 0 0,-1 1 0,-1 1 18,1-1-1,0 1 0,0-1 1,0 1-1,0 0 1,0 0-1,1-1 0,-1 1 1,0 1-1,1-1 0,-1 0 1,-1 4-1,-5 14 79,0 1 0,1 0 0,1 1 0,0 0-1,2 0 1,-2 26 0,1 143 1678,5-163-1598,0-24-161,0 0 0,0-1 0,0 1 0,1-1 0,0 1 1,0-1-1,0 0 0,0 1 0,0-1 0,1 0 0,-1 0 0,1 1 0,2 2 1,-3-5-20,0 0 1,0 0-1,1 0 1,-1 0-1,0 0 1,1 0-1,-1 0 1,1 0-1,-1-1 1,1 1-1,-1 0 1,1-1-1,-1 1 1,1-1-1,0 0 1,-1 1-1,1-1 1,0 0-1,-1 0 1,1 0-1,0 0 1,-1 0-1,1-1 1,-1 1 0,1-1-1,0 1 1,-1-1-1,1 1 1,-1-1-1,1 0 1,1-1-1,1 0-30,-1 0-1,1-1 1,-1 1-1,0-1 0,0 0 1,0 0-1,0 0 1,-1 0-1,1 0 1,-1 0-1,0-1 1,0 0-1,2-4 1,3-9-100,9-30 1,-14 40 100,36-166-692,-18 75-265,-18 86 804,-2 10 153,0 0 1,1 0-1,-1 0 0,1 0 0,-1 0 1,1 0-1,0 0 0,0 0 0,-1 0 1,1 0-1,1 0 0,-1 1 0,0-1 1,2-2-1,-3 4 15,0 0 0,0 0 0,0 0 0,0 0 0,0 1 0,0-1 1,0 0-1,0 0 0,0 0 0,0 0 0,0 0 0,0 0 0,0 0 0,0 0 0,0 1 0,0-1 0,0 0 0,0 0 0,0 0 1,0 0-1,0 0 0,0 0 0,0 0 0,0 1 0,0-1 0,0 0 0,0 0 0,0 0 0,0 0 0,0 0 0,0 0 0,0 0 1,0 0-1,0 1 0,0-1 0,0 0 0,0 0 0,0 0 0,0 0 0,1 0 0,-1 0 0,0 0 0,0 0 0,0 0 0,0 0 1,0 0-1,0 0 0,0 0 0,0 0 0,1 0 0,-1 0 0,0 0 0,0 0 0,0 0 0,0 0 0,0 0 0,0 0 1,0 0-1,1 0 0,-1 0 0,0 0 0,0 0 0,0 0 0,0 0 0,0 0 0,0 0 0,0 0 0,1 0 0,3 143 627,-1 1 552,-2-132-1034,0 1 7,0 0 1,1 0-1,1 0 1,3 13 0,-4-70 175,-4-9-963,3-57-2873,-1 99 2750,2-1 0,0 0 0,0 1 0,1 0-1,0-1 1,9-18 0,-12 28 742,1 1-1,0 0 0,-1-1 1,1 1-1,0 0 1,0-1-1,0 1 1,0 0-1,0 0 1,0 0-1,1 0 1,-1 0-1,0 0 1,0 1-1,1-1 0,-1 0 1,3-1-1,-3 2 35,0 0-1,0 1 1,0-1-1,0 0 1,0 0-1,0 0 1,0 1-1,0-1 1,0 0-1,-1 1 1,1-1-1,0 1 0,0-1 1,0 1-1,-1-1 1,1 1-1,0-1 1,-1 1-1,1 0 1,0-1-1,-1 1 1,1 0-1,-1 0 1,1 0-1,-1-1 0,1 1 1,-1 0-1,0 0 1,1 0-1,-1 0 1,0 0-1,0 0 1,0 1-1,9 31 1250,-2 1-1,4 64 0,1 5 447,-10-89-1486,-1-2-161,1-1 1,0 0-1,1 0 0,0 0 1,1 0-1,0-1 1,0 1-1,9 14 0,-12-25-87,-1 1 0,0 0 0,1-1 0,-1 1 0,1-1 0,-1 1-1,0 0 1,1-1 0,-1 1 0,1-1 0,0 0 0,-1 1 0,1-1-1,-1 1 1,1-1 0,0 0 0,-1 1 0,1-1 0,0 0 0,-1 0-1,1 0 1,0 1 0,-1-1 0,1 0 0,1 0 0,-1-1-53,0 1 1,-1-1 0,1 0 0,0 1-1,0-1 1,-1 0 0,1 1-1,-1-1 1,1 0 0,-1 0-1,1 0 1,-1 0 0,1 0 0,-1 1-1,1-1 1,-1 0 0,0 0-1,0 0 1,0 0 0,1-1-1,2-25-1027,0 0-1,-1 1 0,-4-51 1,1 56 799,0-5-851,-8-39 1,-18-40-3501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7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5026,'0'0'7678,"0"41"-6085,-1-2-1265,12 248 1289,-1-201-767,21 273 1752,-32-371-2625,2-1-1,-1 1 0,1 0 0,1 0 1,0 0-1,1 0 0,1 0 0,-1 0 0,2 1 1,10-21-1,6 0-185,1 1 1,2 1-1,1 1 1,1 1-1,42-34 1,-60 55-303,-6 6 258,-1 0 1,1 0-1,-1-1 1,1 1-1,-1 0 1,1-1-1,-1 1 0,0-1 1,0 0-1,0 1 1,0-1-1,0 0 1,0 1-1,0-1 1,1-3-1,-2 5 183,0-1 0,0 1-1,0 0 1,0 0 0,0 0-1,0-1 1,0 1 0,0 0-1,0 0 1,0-1 0,0 1-1,0 0 1,0 0 0,0 0-1,-1-1 1,1 1 0,0 0 0,0 0-1,0 0 1,0-1 0,0 1-1,0 0 1,0 0 0,-1 0-1,1 0 1,0-1 0,0 1-1,0 0 1,0 0 0,-1 0-1,1 0 1,0 0 0,0 0-1,0 0 1,-1-1 0,1 1-1,0 0 1,0 0 0,-1 0 0,1 0-1,0 0 1,-27-6-5405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7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485 1 4978,'0'0'12918,"19"14"-12742,1 24 561,-1-4-273,0-2-448,-3-3-32,-3-6-256,-3 0-721,-7-8-1312,-3-1-2289,-10-2-4514</inkml:trace>
  <inkml:trace contextRef="#ctx0" brushRef="#br0" timeOffset="1">1 312 9092,'0'0'6147,"167"12"-6115,-116-3-64,-13 2-2113,-18 4-3265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8.6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200 703 7555,'0'0'4010,"27"-25"-3023,89-86-413,-107 101-482,-1 1-1,0-1 1,0 0-1,-1-1 1,0 0-1,-1 0 1,0-1-1,-1 1 1,-1-1-1,1 0 1,3-20-1,-6 24-23,4-16 117,-1-1 0,-1 0-1,-1 1 1,-1-1 0,-3-46 0,0 57-124,-1-1 0,-1 1 0,0 0 0,0 1 0,-1-1 0,-1 1 0,0-1 0,-1 1 0,-1 1 0,0-1 0,-11-15 0,16 25 20,0 1 1,0-1 0,0 0-1,-1 1 1,1-1-1,-1 1 1,1-1 0,-1 1-1,0 0 1,0 0-1,1 1 1,-2-1 0,1 1-1,0-1 1,0 1-1,-6-2 1,8 3-49,1 0 0,-1 0 1,1 0-1,-1 0 0,0 0 0,1 0 0,-1 1 0,1-1 1,-1 0-1,1 0 0,-1 0 0,1 0 0,-1 1 0,1-1 1,-1 0-1,1 1 0,-1-1 0,1 0 0,-1 1 0,1-1 1,0 1-1,-1-1 0,1 0 0,0 1 0,-1-1 0,1 1 1,0-1-1,-1 1 0,1-1 0,0 1 0,0-1 0,0 1 1,0 0-1,-1-1 0,1 1 0,0 0 0,-7 28 165,1 0 0,-5 45 0,6-29-186,-31 287 258,-4 28-135,-28-10 20,63-330-76,-2 1 0,0-1-1,-15 30 1,21-48-38,-1 1 0,0-1 0,1-1 1,-1 1-1,0 0 0,0 0 0,0-1 0,0 1 1,0-1-1,0 1 0,0-1 0,0 0 0,-1 0 1,-3 2-1,5-3-33,-1 0 0,1 1 0,0-1 0,-1 0 0,1 0 0,0 0 0,-1 1 0,1-2 0,-1 1 0,1 0 0,0 0 0,-1 0 0,1-1 0,0 1 0,-1 0 0,1-1 0,0 1 0,0-1 0,-1 0 1,1 1-1,0-1 0,0 0 0,0 0 0,0 0 0,0 0 0,0 0 0,0 0 0,0 0 0,0 0 0,0-1 0,-3-6-29,0 0 0,1 0 0,0 0 0,0 0 0,1-1 0,0 1 0,-1-16-1,-1-69-275,3 69 232,0-25-109,2 1 0,8-50 0,-6 81 118,0 1 0,1 0-1,1 0 1,0 1-1,1-1 1,1 1-1,1 1 1,0-1 0,18-24-1,-21 32-79,1 0-1,0 1 1,0-1-1,1 1 1,0 1 0,0-1-1,0 1 1,1 0-1,0 1 1,0 0-1,0 0 1,0 1-1,0 0 1,1 0 0,-1 1-1,1 0 1,0 0-1,0 1 1,0 0-1,15 1 1,-13 0-1176,1 0 0,-1-1 0,1-1 0,15-4 0,6-5-4851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9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68 583 8340,'0'0'4263,"11"-26"-3556,6-8-624,-1 0 32,-1 0-1,15-54 1,-22 55 96,-1 0-1,4-66 1,-7-71 558,-4 138-559,-6 37 1786,-2 12-1959,1 1 0,0 0 0,1 0 0,1 0 1,-4 37-1,2-22-63,-85 445 312,79-418-293,2 1 0,-4 110-1,15-171 4,0 1 0,0-1-1,0 0 1,0 0 0,1 0-1,-1 1 1,0-1 0,0 0-1,0 0 1,0 0 0,1 0-1,-1 0 1,0 0-1,0 1 1,0-1 0,1 0-1,-1 0 1,0 0 0,0 0-1,1 0 1,-1 0 0,0 0-1,0 0 1,0 0-1,1 0 1,-1 0 0,0 0-1,0 0 1,1 0 0,-1 0-1,0 0 1,0 0 0,0 0-1,1 0 1,-1-1-1,0 1 1,0 0 0,0 0-1,1 0 1,-1 0 0,0 0-1,0-1 1,0 1 0,0 0-1,1 0 1,-1 0 0,0 0-1,0-1 1,0 1-1,0 0 1,0-1 0,7-4-80,-1 0 0,-1-1 0,1 0 0,-1 0 1,0-1-1,0 1 0,7-15 0,23-57-862,-25 49 425,-1-1 0,-1-1 0,-2 1 0,4-48 0,-4-122-1591,-6 177 2024,-13 216 3744,0 9-1925,13-150-1435,1 55 128,7-84 77,-8-22-494,0-1 0,0 1 0,0-1 0,1 0 1,-1 1-1,0-1 0,1 1 0,-1-1 0,0 0 1,0 0-1,1 1 0,-1-1 0,0 0 0,1 1 0,-1-1 1,1 0-1,-1 0 0,0 0 0,1 1 0,-1-1 0,1 0 1,-1 0-1,1 0 0,-1 0 0,0 0 0,1 0 0,-1 0 1,1 0-1,-1 0 0,1 0 0,-1 0 0,1 0 1,-1 0-1,0 0 0,1 0 0,-1-1 0,1 1 0,-1 0 1,0 0-1,1 0 0,-1-1 0,1 1 0,-1 0 0,0-1 1,1 1-1,-1 0 0,0-1 0,0 1 0,1 0 0,-1-1 1,0 1-1,0 0 0,1-1 0,-1 1 0,0-1 1,0 0-1,15-24-170,-2-1-1,-1-1 1,-1 0 0,-1-1 0,-2 0 0,6-31 0,-5-3-1447,3-102 0,-13 213 2572,-1 0 0,-14 70 0,7-72-493,1 1 0,-1 81-1,9-128-463,0 0 0,0 0-1,0-1 1,0 1 0,0 0-1,0-1 1,0 1-1,0 0 1,0 0 0,1-1-1,-1 1 1,0 0 0,0-1-1,1 1 1,-1-1 0,0 1-1,1 0 1,-1-1 0,1 1-1,-1-1 1,1 1 0,-1-1-1,1 1 1,-1-1-1,1 1 1,-1-1 0,1 1-1,0-1 1,-1 0 0,1 0-1,-1 1 1,1-1 0,0 0-1,0 0 1,-1 1 0,1-1-1,0 0 1,-1 0-1,1 0 1,0 0 0,0 0-1,-1 0 1,1 0 0,0-1-1,-1 1 1,1 0 0,0 0-1,-1 0 1,2-1 0,1 0 10,0 0 0,0-1 1,-1 1-1,1-1 0,0 1 1,-1-1-1,1 0 0,-1 0 1,1 0-1,-1 0 0,4-5 0,12-22-548,0 0-1,-2-1 0,16-44 0,28-100-4996,-59 169 5301,9-23-633,-10 27 843,3-4-99,-2 15 354,-2 28 881,-3 0-1,-1 0 1,-10 38-1,8-46-980,1 1-1,1 0 0,0 50 1,5-80-207,0 1 1,0-1 0,0 1 0,0-1-1,0 1 1,0-1 0,0 0-1,0 1 1,1-1 0,-1 1-1,1-1 1,-1 1 0,2 1-1,-1-2-71,0-1 0,1 1 0,-1-1 1,0 1-1,1-1 0,-1 1 0,0-1 0,1 0 0,-1 1 0,0-1 0,1 0 0,-1 0 0,0 0 0,3-1 0,1 1-248,-1 0-1,1 0 1,-1 0-1,1-1 1,-1 0-1,1 0 1,7-3-1,-1-2-776,0-1 0,0 0 0,11-9-1,-22 16 1158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9.7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316 0 4194,'0'0'10893,"-33"12"-9002,-104 46-1213,130-55-649,0 1 1,1 0-1,-1 0 0,1 1 1,0 0-1,1 0 0,-1 0 1,1 1-1,0 0 0,0 0 1,1 0-1,0 1 0,0-1 1,0 1-1,1 0 1,0 0-1,-2 8 0,-2 2 11,-2 8 24,0 0 0,2 1-1,0 0 1,2 0 0,1 1 0,1 0-1,1 30 1,2-43-63,1 10 40,0-23-53,-1 0 0,0-1 0,1 1 0,-1 0 0,1-1 0,0 1 0,-1 0 0,1-1 0,-1 1 0,1-1 0,0 1 0,-1-1 0,1 0 0,0 1 0,0-1 0,-1 0 0,1 1 0,0-1 0,0 0 0,0 0 0,-1 1 0,1-1 0,0 0 0,0 0 0,0 0 0,0 0 0,1-1 0,3 1-174,1-1-1,-1 0 1,1 0-1,-1-1 1,0 1-1,1-1 1,-1 0-1,0-1 1,0 1-1,0-1 0,-1 0 1,1-1-1,-1 1 1,0-1-1,1 1 1,3-7-1,10-9-1380,-2-2 1,17-27-1,-24 35 498,36-60-4877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0.1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132 0 8356,'0'0'2481,"-54"194"-720,22-79-209,6-5-271,13-9 96,7-20-673,6-21 32,0-16-367,0-18-305,9-18-64,24-8-721,8-3-399,14-37-1153,6-15-2514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0.4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549 237 11317,'-9'27'793,"-3"7"-526,1-6 335,1 1-1,2 1 0,-8 44 1,14-57 489,-1 32 0,4-49-1052,-1 1 0,0 0 1,0-1-1,0 1 0,0 0 0,0-1 0,1 1 1,-1 0-1,0-1 0,1 1 0,-1-1 0,0 1 1,1-1-1,-1 1 0,1-1 0,-1 1 0,1-1 0,-1 1 1,1-1-1,-1 1 0,1-1 0,0 0 0,-1 1 1,1-1-1,-1 0 0,1 0 0,0 1 0,-1-1 1,1 0-1,0 0 0,-1 0 0,1 0 0,0 0 0,-1 0 1,1 0-1,0 0 0,0 0 0,29-4 564,-22 1-560,-1 0 1,1 0 0,-1 0-1,0-1 1,0-1 0,0 1-1,0-1 1,-1 0 0,0 0-1,0-1 1,0 0-1,5-7 1,0-1-73,1-1 1,-2-1-1,0 0 1,9-20-1,-15 23-127,1 0 1,-2-1-1,0 1 1,0-1-1,-1 1 0,-1-1 1,0 0-1,-2-20 1,1 19-179,0 13 275,0 1 0,0-1 1,0 0-1,0 0 0,0 0 1,0 1-1,0-1 0,-1 0 1,1 0-1,-1 1 0,0-1 0,1 0 1,-1 1-1,0-1 0,0 1 1,0-1-1,0 1 0,0-1 1,0 1-1,0 0 0,-1-1 1,1 1-1,0 0 0,-1 0 0,1 0 1,-1 0-1,1 0 0,-1 0 1,0 1-1,1-1 0,-1 0 1,0 1-1,1 0 0,-4-1 1,1 1-16,1 0 0,-1 0 0,1 1 0,0-1 0,0 1 0,-1 0 0,1 0 0,0 0 0,0 0 1,0 0-1,0 1 0,0 0 0,0-1 0,0 1 0,1 0 0,-1 1 0,0-1 0,1 0 0,-4 5 1,-6 10 278,1 0 0,0 1 1,1 0-1,1 0 1,1 1-1,1 0 0,0 1 1,2 0-1,0 0 1,1 0-1,1 0 1,1 1-1,1-1 0,0 1 1,4 26-1,-2-42-185,0-1-1,1 1 1,-1-1-1,1 1 0,0-1 1,1 0-1,-1 0 1,1 0-1,-1 0 1,1 0-1,0 0 0,1-1 1,-1 0-1,1 1 1,-1-1-1,1-1 0,0 1 1,0 0-1,0-1 1,0 0-1,1 0 1,-1 0-1,1-1 0,8 3 1,5 0 30,0-1 0,1 0 1,-1-1-1,1-1 0,18-2 0,-32 1-118,-1 0 0,1 0-1,-1-1 1,1 0-1,-1 0 1,1 0-1,-1-1 1,0 1 0,1-1-1,-1 0 1,0 0-1,0 0 1,0-1-1,-1 0 1,1 1 0,-1-1-1,4-4 1,-3 2-519,0 0 0,-1 0 1,1 0-1,-1 0 0,-1 0 0,1-1 1,3-11-1,3-29-7454</inkml:trace>
  <inkml:trace contextRef="#ctx0" brushRef="#br0" timeOffset="1">0 1 13366,'0'0'1505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4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7 433 6099,'0'0'5058,"24"-1"-3390,81-6-1007,-90 5-600,-1 0 1,1-2-1,-1 0 0,0 0 0,0-2 0,0 1 1,-1-2-1,1 0 0,-2 0 0,15-12 1,-14 11-32,12-9 14,0-1 0,-2-2 0,0 0-1,-1-2 1,-1 0 0,-1-1-1,-1-1 1,-1-1 0,-1-1 0,-1 0-1,-2-1 1,19-48 0,-31 70 72,-4 6 182,-6 13 536,-6 10-129,-34 46-504,-66 71-1,-68 56 415,45-50-399,126-136-217,-3 5-19,0 0 0,-14 22 0,25-34 6,0 0 1,1 0-1,0 1 0,0-1 1,0 0-1,1 1 0,-1-1 1,1 1-1,0-1 0,0 1 0,1 0 1,-1-1-1,1 1 0,0 0 1,2 8-1,-2-12-20,0 0 1,1 0-1,-1 0 0,0 0 0,1 0 1,-1 0-1,1 0 0,0 0 0,-1 0 1,1 0-1,0 0 0,-1-1 1,1 1-1,0 0 0,0 0 0,0-1 1,0 1-1,0 0 0,0-1 0,0 1 1,0-1-1,2 1 0,25 3-851,-22-3 639,51 0-2478,8-1-2225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2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9 174 5475,'0'0'6221,"-1"0"-6182,1 0 0,0 0 0,-1 0 0,1 0 0,0 0 0,-1 0 0,1 0 0,0 0 0,-1 0 0,1 0 0,0 0 0,-1 1 0,1-1 0,0 0 0,0 0 0,-1 0 0,1 0 0,0 1 0,-1-1 0,1 0 0,0 0 0,0 0 0,-1 1 0,1-1 0,0 0 0,0 1 0,0-1 0,-1 1 0,2 0 7,-1 0 0,1 0 0,0 0 0,0 0-1,0 1 1,0-1 0,-1 0 0,1 0 0,0-1 0,1 1-1,-1 0 1,0 0 0,0 0 0,0-1 0,0 1 0,1 0 0,-1-1-1,0 0 1,3 1 0,30 9 331,-32-10-379,1 0-1,-1 1 0,0-1 1,1 0-1,-1 0 1,0 0-1,1-1 1,-1 1-1,0 0 0,0-1 1,1 0-1,-1 1 1,0-1-1,0 0 0,0 0 1,0 0-1,0 0 1,0-1-1,0 1 1,0-1-1,3-2 0,-3 0-2,0 1-1,0-1 0,0 0 1,-1 0-1,1 0 0,-1 0 0,0-1 1,0 1-1,-1 0 0,1 0 0,-1-6 1,1-66 77,-1 74-68,1 0 1,-1 0 0,-1-1-1,1 1 1,0 0-1,0 0 1,-1 0 0,1-1-1,-1 1 1,0 0-1,0 0 1,0 0 0,0 0-1,0 0 1,0 0-1,0 1 1,-1-1-1,1 0 1,-1 1 0,1-1-1,-1 1 1,1-1-1,-4-1 1,0 1 118,1 0-1,-1 0 1,0 1 0,0 0-1,0 0 1,0 0-1,0 0 1,0 1 0,-8 0-1,11 0-100,0 1-1,1-1 0,-1 0 1,1 1-1,-1-1 0,1 1 0,0 0 1,-1 0-1,1-1 0,0 1 0,-1 0 1,1 0-1,0 0 0,0 0 1,0 0-1,0 1 0,0-1 0,0 0 1,0 1-1,0-1 0,0 0 1,1 1-1,-1-1 0,1 1 0,-1-1 1,1 1-1,-1-1 0,1 2 1,-3 9-14,1-1 0,-2 20 1,4-30-6,-2 120 40,3-111-30,0-1-1,0 1 1,1-1 0,0 1 0,1-1 0,0 0 0,0 1 0,1-1 0,0-1 0,1 1 0,0-1-1,0 0 1,1 0 0,0 0 0,0-1 0,1 0 0,10 9 0,-14-13-103,1 0 0,-1 0 0,1 0 0,0 0 0,0-1 0,1 0 1,-1 0-1,0 0 0,1 0 0,-1-1 0,1 1 0,5 0 0,-7-2-164,-1 0-1,1 1 0,-1-1 1,1-1-1,-1 1 0,1 0 1,-1 0-1,1-1 1,-1 0-1,1 1 0,-1-1 1,1 0-1,-1 0 0,0 0 1,0-1-1,0 1 1,0-1-1,1 1 0,-2-1 1,1 1-1,0-1 1,0 0-1,-1 0 0,3-3 1,17-35-5063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3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3826,'0'0'3401,"6"35"-2515,36 236 827,-20-134 641,23 125-325,-40-246-2515,-3-25-1139,-3-26 103,-7-14 536,-12-47 1,9 53 1067,-8-75 0,19 117-78,-2-24 241,1 1 0,0-1 1,2 0-1,4-28 0,-3 50-181,-1-1 0,0 0 0,1 0 0,0 1 0,-1-1-1,2 1 1,-1-1 0,0 1 0,1 0 0,-1 0 0,1 0 0,0 0-1,0 0 1,0 1 0,0-1 0,0 1 0,1 0 0,-1 0 0,1 0-1,0 1 1,7-3 0,-7 2-27,1 1 0,-1 0 0,1 0 0,0 1 0,-1-1-1,1 1 1,0 0 0,-1 0 0,1 1 0,0-1 0,-1 1 0,1 0-1,-1 1 1,1-1 0,-1 1 0,1-1 0,-1 1 0,0 1 0,5 2 0,-3 0-235,0 1 1,-1-1 0,1 1 0,-1 0 0,-1 1 0,1-1-1,-1 1 1,0 0 0,4 9 0,6 25-3538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3.6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160 1 9588,'0'0'1353,"0"30"-550,0 216 1150,1-97-1193,-3 174 1012,1-315-1739,1 0 0,-1 0 1,0 0-1,-1 0 1,0 0-1,0-1 0,-4 9 1,5-15 18,1 0 0,-1 0 0,0 0-1,0 0 1,0 0 0,0-1 0,0 1 0,-1 0 0,1-1 0,0 1 0,0-1 0,0 1 0,-1-1 0,1 1 0,0-1 0,0 0 0,-1 0 0,1 1 0,0-1 0,-1 0 0,1 0 0,0 0 0,0-1 0,-3 1 0,0-1 8,1 1-1,0-1 1,-1 0-1,1 0 1,0 0-1,0 0 1,-1 0 0,-3-3-1,1-1-66,1-1-1,0 1 1,0-1-1,0 0 1,1 0-1,0 0 1,0-1-1,0 1 1,1-1-1,0 0 1,0 0 0,-2-11-1,0-3-64,0 0-1,1 0 1,-1-27-1,5 47 73,-2-26-172,1-1 1,1 1-1,1-1 0,6-31 0,-6 52 132,1 0-1,0 0 0,0 1 0,0-1 1,1 0-1,0 1 0,0-1 0,1 1 0,0 0 1,0 0-1,0 1 0,1-1 0,0 1 1,0 0-1,0 0 0,0 0 0,1 1 1,0 0-1,0 0 0,0 1 0,11-5 1,-7 4 4,1 1 0,0 0 0,0 1 0,0 0 1,15 0-1,60 2-136,-39 2 137,-45-2 40,0 0 0,1 0 0,-1 0 1,0 0-1,0 0 0,0 0 0,0-1 0,0 1 0,0-1 0,0 1 0,0-1 0,0 0 0,0 1 0,0-1 1,3-2-1,-4 1 1,0 0 0,0-1-1,0 1 1,0 0 0,-1 0 0,1 0 0,0-1 0,-1 1 0,0 0 0,0-1 0,1 1 0,-1 0 0,0-1 0,-1-2 0,2-5-72,-1 0 0,-1 0 1,1-1-1,-1 1 0,-1 0 0,0 0 1,-1 0-1,0 0 0,0 1 1,-1-1-1,0 1 0,0 0 0,-12-17 1,10 18 11,2 1-69,-1 0-1,0 0 1,-1 0 0,0 1 0,0-1 0,0 1-1,0 1 1,-1-1 0,-14-8 0,20 14 109,-8-1-52,9 1 63,-1 1-1,1-1 0,-1 1 1,1-1-1,0 1 0,-1-1 1,1 1-1,0-1 1,0 1-1,-1 0 0,1-1 1,0 1-1,0-1 0,0 1 1,0 0-1,0-1 0,0 1 1,0 0-1,0 1 1,0-2 2,-2 39 31,2 39 1,1-66 2,0-1 0,1 0 0,0 1 0,1-1 0,0 0 0,0 0 0,1-1 0,9 16 0,-7-15 4,1-1 1,0 0-1,1 0 1,0-1-1,0 0 0,12 9 1,-14-14-25,-1 0 1,1 0-1,-1-1 1,1 1-1,0-2 1,1 1-1,-1-1 1,0 1 0,1-2-1,-1 1 1,1-1-1,10 1 1,-9-2-2,-2 1-51,0-1 0,-1 0 0,1 0 0,0-1 0,6 0 0,-11 0-49,1 0 0,0 1 1,-1-1-1,1 0 0,-1 1 1,1-1-1,-1 0 0,1 0 1,-1-1-1,0 1 1,1 0-1,-1 0 0,0 0 1,0-1-1,0 1 0,0-1 1,0 1-1,0-1 1,0 1-1,0-3 0,1-2-596,0 1 0,-1 0-1,0 0 1,0-1 0,0-5-1,0-36-7201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4.0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8020,'0'0'3009,"167"98"-11765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4.3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138 734 6611,'0'0'8764,"-2"-11"-8020,-22-155 337,-5-26-996,12 96-86,-29-128-174,45 218 158,-7-19 21,8 25-2,0-1 1,0 0 0,-1 0-1,1 0 1,0 1 0,0-1-1,-1 0 1,1 1 0,-1-1 0,1 0-1,-1 1 1,1-1 0,-1 0-1,1 1 1,-1-1 0,0 1-1,1-1 1,-1 1 0,0-1-1,0 0 1,0 19-323,1-4 266,0-1 1,1 0-1,1 0 1,0 1 0,1-1-1,7 21 1,-8-29 49,0 1 1,1-1-1,0 1 1,0-1-1,1 0 1,0 0-1,0-1 1,0 1-1,0-1 0,0 0 1,1 0-1,0 0 1,0-1-1,0 1 1,0-1-1,1-1 1,8 5-1,-1-4-15,-1 0 0,1-1 1,0 0-1,0-1 0,0 0 0,24-3 0,-4 2-230,-33 6 139,-1 34 232,-3 0 0,-1 1 0,-16 59 1,14-72-94,2 0 0,1 0 1,1 0-1,2 0 0,1 31 1,1-58-51,-1 1 1,0 0-1,0-1 1,1 1 0,-1 0-1,1-1 1,-1 1-1,1-1 1,0 1 0,-1 0-1,1-1 1,0 0 0,0 1-1,0-1 1,0 1-1,0-1 1,1 0 0,-1 0-1,0 0 1,0 0-1,1 0 1,-1 0 0,1 0-1,-1 0 1,1-1-1,-1 1 1,1 0 0,0-1-1,-1 1 1,1-1 0,0 0-1,-1 1 1,1-1-1,0 0 1,-1 0 0,1 0-1,0 0 1,2-1-1,1 0-387,1 1 0,-1-1-1,0 0 1,1-1-1,-1 0 1,0 1 0,0-2-1,0 1 1,0 0-1,0-1 1,5-4 0,26-30-5278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4.7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6 107 2593,'-1'27'6617,"-3"87"-5099,4-109-1387,0 0 1,0 0 0,0 0 0,0 0 0,1 0-1,-1 0 1,1-1 0,1 1 0,-1 0-1,1 0 1,0-1 0,3 8 0,-2-10 21,-1 1 0,1-1 1,0 0-1,-1 0 0,1 0 0,0 0 1,0 0-1,1 0 0,-1-1 0,0 0 1,0 1-1,5 0 0,-3-1-68,0 1 0,1-1 0,-1 0 0,1 0-1,-1 0 1,1-1 0,-1 0 0,1 0 0,0 0 0,-1-1-1,1 0 1,-1 0 0,1 0 0,-1-1 0,0 1-1,0-1 1,1-1 0,-1 1 0,-1-1 0,1 0 0,0 0-1,-1 0 1,6-5 0,-4 2-144,0-1 0,0 1 0,0-1 0,-1-1 1,0 1-1,0-1 0,-1 0 0,0 0 0,0 0 0,-1 0 0,0-1 0,0 1 0,2-17 1,-3 12-72,-1 0 0,0 0 1,-1-1-1,0 1 1,-1 0-1,-1 0 1,-3-16-1,4 25 100,0 1 1,0-1-1,-1 0 0,1 1 0,-1-1 1,1 1-1,-1 0 0,0 0 0,0-1 0,-1 1 1,1 0-1,-1 1 0,1-1 0,-1 0 1,0 1-1,0-1 0,0 1 0,0 0 1,0 0-1,-1 0 0,1 1 0,-1-1 1,1 1-1,-1 0 0,0 0 0,1 0 0,-1 0 1,-7 0-1,8 1 70,0 0 0,0 1 0,0-1 0,0 1 0,0 0 0,0-1 0,1 1 0,-1 1 0,0-1 0,1 0 0,-1 1 0,1-1 0,-1 1 0,1 0 1,0-1-1,-1 1 0,1 1 0,0-1 0,0 0 0,1 0 0,-1 1 0,-2 3 0,-4 7 158,1 1 1,1 0-1,-6 17 1,9-22-47,-10 28 208,1 1 0,-10 60 0,18-71-234,2-1 0,0 1 1,2 0-1,4 47 0,-3-71-130,-1 0 1,1 0-1,0 0 1,0 0-1,0-1 1,0 1-1,0 0 1,1 0-1,-1 0 1,1-1-1,0 1 1,0-1-1,0 0 1,0 1-1,0-1 1,0 0 0,1 0-1,-1 0 1,1 0-1,-1-1 1,1 1-1,0-1 1,0 0-1,0 1 1,-1-1-1,1-1 1,0 1-1,6 1 1,-2-1-189,0-1 0,0 0 0,0 0 0,0 0 0,0-1 0,0 0 0,0 0 0,0 0 1,0-1-1,0 0 0,12-6 0,-8 2-920,-1-1 1,19-14-1,20-22-4453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5.0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87 247 8548,'0'38'654,"-3"269"2702,3 57 2230,0-363-5412,-1-23 357,-10-123-727,-3-48-844,12 125 557,4-264-2969,-1 318 3385,0 1 0,1-1 0,1 0 1,0 1-1,0 0 0,2-1 0,-1 1 0,2 1 0,0-1 0,11-17 0,-14 27 106,-1-1-1,1 1 1,0 0-1,1 0 1,-1 0 0,0 0-1,1 1 1,5-3 0,-8 4 14,0 0 1,1 1-1,-1-1 1,0 1-1,0 0 1,1-1-1,-1 1 1,0 0-1,0 0 1,1 0-1,-1-1 1,0 1-1,1 1 0,-1-1 1,0 0-1,0 0 1,1 0-1,-1 1 1,0-1-1,0 1 1,1-1-1,-1 1 1,0-1-1,0 1 1,0 0-1,0 0 1,0-1-1,0 1 1,0 0-1,0 0 1,0 0-1,0 0 1,0 1-1,5 8 229,-1-1 0,0 1 0,0 0-1,-1 0 1,0 1 0,-1-1 0,2 13-1,11 83 808,-14-94-958,7 116 1630,-9-126-1728,0 0 0,-1-1 1,1 1-1,-1-1 1,0 0-1,1 1 0,-1-1 1,0 0-1,0 1 1,0-1-1,0 0 0,0 0 1,0 0-1,0 0 1,-1 0-1,1 0 0,0 0 1,0 0-1,-1 0 1,1 0-1,-1-1 0,1 1 1,-1-1-1,1 1 1,-1-1-1,1 1 0,-1-1 1,-2 0-1,-9 2-8,0 0 1,-17 0-1,27-2-40,-15 1-137,3 0-393,0-1 0,-29-2 1,41 1 264,0 1 0,0 0 0,0-1 1,0 0-1,0 0 0,1 0 0,-1 0 0,0 0 1,1-1-1,-1 1 0,1-1 0,-1 1 1,1-1-1,0 0 0,0 0 0,0 0 0,0 0 1,0-1-1,0 1 0,-2-5 0,2 4-630,1-1-1,0 0 0,0 0 1,0 0-1,0 0 0,1-5 1,-1 7 649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5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0 271 5699</inkml:trace>
  <inkml:trace contextRef="#ctx0" brushRef="#br0" timeOffset="1">0 271 5699,'158'32'1670,"-152"-31"-1464,-1 0 1,1 1-1,-1-1 1,0 1-1,0 1 0,0-1 1,9 6-1,3 0 1480,-11-7-1361,0 1-1,1-2 1,-1 1-1,0 0 1,1-1-1,-1 0 1,1-1-1,-1 0 1,0 0-1,1 0 1,-1-1-1,0 1 1,0-1-1,0-1 1,0 1-1,0-1 1,-1 0-1,1-1 1,-1 1-1,0-1 1,0 0-1,5-5 1,-4 2-279,0 1 0,0-1 0,-1-1 0,1 1-1,-2-1 1,1 0 0,-1 0 0,-1 0 0,1-1 0,-1 1 0,-1-1 0,0 0 0,0 1 0,0-1 0,-1-12 0,0 8-27,-1-1 1,-1 1 0,-4-27-1,4 35-29,0 0 0,-1 0 0,0-1 0,0 1 0,0 1-1,-1-1 1,0 0 0,0 1 0,0-1 0,0 1 0,-1 0-1,-5-5 1,9 8 12,0 1 0,-1-1 0,1 1 0,0 0 0,-1-1 0,1 1 0,0 0 0,-1-1 0,1 1 0,0 0 0,-1 0 0,1-1 0,-1 1 0,1 0 0,0 0 0,-1 0 0,1 0 0,-1-1 0,1 1 0,-1 0 0,1 0 0,-1 0 0,1 0 0,-1 0 0,1 0 0,0 0 0,-1 0-1,1 0 1,-1 1 0,1-1 0,-1 0 0,1 0 0,-1 0 0,1 0 0,0 1 0,-1-1 0,1 0 0,0 0 0,-1 1 0,1-1 0,-1 0 0,1 1 0,-1 0 0,-7 21 132,7-18-136,-9 39 13,2 0 0,-4 60 0,7 93 65,5-194-76,0 0 0,0 0-1,0 0 1,0 0 0,0-1 0,0 1-1,1 0 1,-1 0 0,1 0-1,-1 0 1,1 0 0,0-1-1,0 1 1,0 0 0,0-1-1,0 1 1,0 0 0,0-1-1,0 0 1,0 1 0,1-1-1,-1 0 1,2 2 0,0-2-24,0 0 0,0 0 0,0 0 0,0-1 0,0 1 0,0-1 0,0 0-1,0 0 1,0 0 0,0 0 0,0 0 0,0 0 0,0-1 0,5-1 0,-5 1-50,1-1-1,-1 1 0,0-1 1,1 1-1,-1-1 0,0 0 1,0 0-1,0-1 0,-1 1 1,1-1-1,-1 1 0,1-1 1,-1 0-1,3-4 0,4-7-1102,13-29-1,-16 31 430,22-54-3088,-2-10-865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5.7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0 5186,'0'0'5779,"-23"182"-5475,7-64 497,10 4 383,-1-7 705,7-14-576,0-20-769,0-20 0,0-24-464,0-19 16,13-18-192,13 0-336,9-29-705,4-17-864,-1-9-3601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6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177 301 9828,'0'0'1503,"-3"26"-316,-4 79 547,7-103-1675,0-1 0,-1 1 0,1-1 0,1 1 0,-1-1 0,0 1 0,0-1 0,0 1 0,1-1 0,-1 1 0,1-1 0,-1 1 0,1-1 0,0 0 0,0 1 0,-1-1 0,1 0 0,0 1 0,0-1 0,0 0 0,2 1 0,-2-1 11,0-1 0,0 1 1,1-1-1,-1 0 1,0 1-1,1-1 1,-1 0-1,0 0 1,1 0-1,-1 0 0,1 0 1,-1 0-1,3-1 1,2 0 289,2 2-228,-1-1 1,0 0-1,0-1 1,1 0-1,-1 0 1,0 0 0,0-1-1,0 0 1,0 0-1,-1-1 1,1 0-1,0 0 1,-1-1-1,0 0 1,0 0 0,0 0-1,0 0 1,6-8-1,-5 4-242,0 0 0,0 0 0,0-1 0,-1 1 0,-1-2 0,1 1-1,-2-1 1,1 1 0,-1-1 0,-1-1 0,1 1 0,-2 0 0,0-1 0,0 1 0,-1-1-1,0 0 1,0 0 0,-2 1 0,1-1 0,-1 0 0,-3-10 0,3 17 11,0 1 1,0-1 0,0 1-1,-1 0 1,1 0 0,-1 0-1,0 0 1,0 0 0,0 0-1,-1 0 1,1 0 0,0 1-1,-1-1 1,0 1 0,0 0-1,1 0 1,-1 0 0,0 0 0,-1 1-1,1-1 1,0 1 0,-4-2-1,3 2 105,0 0 0,-1 0-1,1 0 1,0 0 0,-1 1-1,1 0 1,0 0 0,-1 0 0,1 0-1,0 1 1,-1 0 0,1 0-1,0 0 1,0 0 0,0 1 0,0-1-1,0 1 1,-5 3 0,2 0 91,1 0 0,-1 1 1,1 0-1,0 0 0,0 1 1,1 0-1,0 0 1,0 0-1,1 0 0,0 1 1,0 0-1,1 0 0,-4 10 1,2 0 114,0 0 0,1 0 0,1 0 0,1 0 0,0 26 1,1-37-170,1 0 1,0 0 0,1 0-1,0-1 1,0 1 0,0 0-1,1 0 1,0 0 0,0-1-1,0 1 1,1-1 0,0 0-1,1 1 1,-1-2 0,1 1-1,0 0 1,1-1-1,-1 1 1,1-1 0,0-1-1,8 7 1,-4-5-68,1 1 1,-1-2-1,1 1 0,1-1 1,-1-1-1,1 1 0,-1-2 0,1 0 1,0 0-1,1-1 0,-1 0 1,0-1-1,1 0 0,-1-1 0,0 0 1,1-1-1,13-3 0,-22 4-189,-1 0-1,1-1 1,-1 0-1,1 1 1,-1-1-1,0 0 0,1 0 1,-1 0-1,0 0 1,0-1-1,0 1 1,0-1-1,0 1 1,0-1-1,0 0 1,-1 1-1,1-1 1,0 0-1,-1 0 0,1 0 1,-1-1-1,0 1 1,0 0-1,1-4 1,2-28-5430</inkml:trace>
  <inkml:trace contextRef="#ctx0" brushRef="#br0" timeOffset="1">1 0 11493,'0'0'2337,"205"107"-2065,-160-98-272,-10-9-1856,-12 0-786,-14-3-1584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5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310 221 8868,'0'0'3885,"3"-22"-3296,1-5-444,2-12 437,2-61 1,-8 68 700,-4 33-674,-5 2-605,1 1 0,0 1 1,0 0-1,0 0 0,1 0 1,-10 10-1,-44 47-101,37-37 134,-13 12 103,2 2 0,2 2 0,-28 44 0,59-82-138,1-1-3,0-1 0,0 0 0,0 1 0,0-1 0,1 1 0,-1-1 0,1 1 0,-1-1 0,1 1 0,-1-1 0,1 3 0,7-3-223,4-3 102,-1 0 0,0-1 0,0 0 0,0 0 0,0-1 0,0 0 0,-1-1 0,13-8 0,73-54-2027,-45 25 462,-2-3-1,44-54 1,-84 90 1589,7-4 322,-15 13-221,0 0 1,0 0 0,0 0 0,0-1-1,0 1 1,0 0 0,1 0-1,-1 0 1,0 0 0,0 0-1,0 0 1,0 0 0,0 0-1,0 0 1,0 0 0,0 0 0,0 0-1,1 0 1,-1 0 0,0 0-1,0 0 1,0 0 0,0 0-1,0 0 1,0 0 0,0 1-1,0-1 1,0 0 0,0 0 0,1 0-1,-1 0 1,0 0 0,0 0-1,0 0 1,0 0 0,0 0-1,0 0 1,0 0 0,0 0 0,0 0-1,0 1 1,0-1 0,0 0-1,0 0 1,0 0 0,0 0-1,0 0 1,0 0 0,0 0-1,0 0 1,0 0 0,0 1 0,0-1-1,0 0 1,0 0 0,0 0-1,0 0 1,0 0 0,0 0-1,0 0 1,0 0 0,0 0 0,-5 16 649,-14 15 1266,-36 44 1,37-51-1362,0 0-1,1 1 1,2 0-1,-16 34 1,29-52-542,-1 0 0,1 0 0,0 0 0,1 1 0,0-1 0,-1 15 0,2-21-50,0 0-1,0 1 1,0-1-1,0 0 1,1-1 0,-1 1-1,0 0 1,0 0-1,1 0 1,-1 0-1,0 0 1,1 0-1,-1 0 1,1 0 0,0 0-1,-1-1 1,1 1-1,-1 0 1,1 0-1,0-1 1,0 1 0,-1 0-1,1-1 1,0 1-1,0-1 1,0 1-1,0-1 1,0 1 0,0-1-1,0 0 1,1 1-1,4 0-536,-1-1-1,1 1 1,-1-1-1,11-1 1,-6 1-515,46-4-5285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6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1681,'0'0'13894,"125"159"-12613,-96-113-1281,-4 0-48,-12-6-2177,-13-11-4258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8.3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1 218 6515,'0'0'4797,"14"15"-4312,45 46-314,-56-59-162,0 1 1,-1-1-1,1 0 0,0 0 0,0 0 0,0 0 1,0-1-1,1 1 0,-1-1 0,0 1 0,1-1 0,-1 0 1,0-1-1,1 1 0,0-1 0,-1 1 0,1-1 1,-1 0-1,1 0 0,-1-1 0,5 0 0,8 0 59,-12 1-57,0 0 1,0 0-1,0 0 1,0 0-1,0-1 1,0 1-1,0-1 1,0 0-1,6-3 1,-8 3-20,-1-1 0,1 1 0,-1-1 1,1 1-1,-1-1 0,0 0 0,0 0 1,0 1-1,0-1 0,0 0 0,0 0 1,0 0-1,0 0 0,-1 0 0,1 0 0,-1 0 1,0 0-1,0 0 0,1-1 0,-1-1 1,1-15 30,0 0 1,-1-1-1,-1 1 1,-1 0-1,-5-26 1,5 38 22,0-1-1,0 0 1,-1 1 0,0 0-1,0-1 1,-1 1 0,0 0-1,0 1 1,0-1 0,-1 1-1,0 0 1,0 0 0,-1 0 0,0 1-1,-10-8 1,15 11 44,-1 1 0,1 0 0,-1 0 0,0 0 0,0 0 0,1 0 0,-1 0-1,0 1 1,0-1 0,0 0 0,0 1 0,0 0 0,0-1 0,0 1 0,0 0 0,0 0 0,0 0 0,0 0 0,0 0 0,0 1 0,0-1 0,0 1 0,0-1 0,0 1-1,1 0 1,-1-1 0,0 1 0,0 0 0,0 0 0,1 1 0,-1-1 0,1 0 0,-1 0 0,1 1 0,-1-1 0,1 1 0,0-1 0,0 1 0,0 0 0,-2 3-1,-2 5-61,0 1-1,0 0 0,2 0 0,-1 0 0,-2 16 0,0 13 29,2 0 0,1 75-1,3-96-22,0-12-27,0 0 0,1 0 0,-1 1 0,2-1 0,-1 0 1,1 0-1,5 13 0,-6-17-23,0-1-1,1 1 1,-1-1 0,1 1 0,0-1 0,0 0-1,0 1 1,0-1 0,0 0 0,0 0-1,1-1 1,-1 1 0,1 0 0,-1-1 0,1 1-1,0-1 1,-1 0 0,1 0 0,0 0 0,0 0-1,0-1 1,3 1 0,-2 0-314,0 0 1,-1-1-1,1 1 0,0-1 1,-1 0-1,1 0 0,0-1 0,-1 1 1,1-1-1,-1 0 0,1 0 1,-1 0-1,1 0 0,-1 0 0,1-1 1,-1 0-1,0 1 0,0-1 1,0-1-1,0 1 0,0 0 1,3-4-1,17-26-6667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8.6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1 944,'0'0'11040,"-3"5"-10288,1 0-700,-1 0-1,1 0 0,0 0 0,1 0 0,-1 0 1,1 0-1,0 1 0,0 5 0,0 51 423,1-36-243,-1 90 282,12 267-73,-11-382-480,8 36-827,-8-36 664,0 0 0,1 0 0,-1 0 0,1 0 0,-1 0-1,1 0 1,-1 0 0,1 0 0,0 0 0,-1 0 0,1-1-1,0 1 1,0 0 0,0 0 0,-1-1 0,1 1 0,0 0-1,0-1 1,0 1 0,0-1 0,0 1 0,0-1 0,1 0-1,-1 1 1,0-1 0,0 0 0,2 0 0,10 0-5640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9.2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1 287 6739,'0'0'5867,"1"3"-5502,-1-2-382,0 0 0,0-1 0,0 1 0,0 0 0,0-1 0,0 1 0,1 0 0,-1-1 0,0 1 0,0-1 0,1 1 0,-1 0 0,1-1 0,-1 1 0,0-1-1,1 1 1,-1-1 0,1 1 0,-1-1 0,1 0 0,-1 1 0,1-1 0,-1 1 0,1-1 0,0 0 0,-1 0 0,1 1 0,0-1 0,-1 0 0,1 0 0,-1 0 0,2 0 0,-1 0-15,0-1 0,1 1 0,-1-1 1,0 0-1,0 0 0,1 1 0,-1-1 1,0 0-1,0 0 0,0 0 0,0 0 0,0 0 1,-1-1-1,2 0 0,4-7-62,-1-1-1,0 1 1,6-18 0,-4 3 119,-2-1 0,-1 0 0,-1 0 0,-1 0 0,-2-49 0,-3 37 3822,-8 40-3005,8 0-817,0 0-1,0 0 1,0 1-1,1-1 1,-1 1-1,1-1 1,0 1-1,0 0 1,0 0-1,0 0 1,1 0-1,0 0 1,0 0-1,0 0 1,-1 8-1,0 11 36,-1 36 1,3-57-56,-1 52 33,0 43 394,2-86-385,0 0 0,0 0 0,1 0 0,1-1 1,0 1-1,5 13 0,-7-20-62,1-1 0,0 1 0,0-1 0,0 0 1,0 1-1,0-1 0,0 0 0,1 0 0,0 0 0,-1 0 0,1-1 0,0 1 0,1-1 0,-1 0 0,0 0 0,1 0 0,-1 0 1,1-1-1,-1 1 0,1-1 0,0 0 0,0 0 0,-1 0 0,1 0 0,0-1 0,6 1 0,-8-1-35,0-1-1,0 1 1,-1 0 0,1 0-1,0-1 1,0 1-1,-1-1 1,1 0-1,0 1 1,-1-1 0,1 0-1,0 0 1,-1 0-1,1 0 1,-1 0-1,0 0 1,3-3 0,-1 1-12,-1-1 1,1 0-1,-1 1 1,0-1 0,0 0-1,0 0 1,1-5-1,2-7-52,-2 0 1,0-1-1,1-17 0,1-172-250,-5 132 309,3 76 547,2 8-250,145 351 1289,-144-349-1372,-1 1 0,-1-1 0,0 1 0,0 0 0,-1 0 0,-1 0-1,-1 0 1,1 14 0,-2-26-134,-1 1-1,1-1 1,0 1-1,-1-1 1,1 1-1,-1-1 1,0 0-1,0 1 0,1-1 1,-1 0-1,0 1 1,0-1-1,0 0 1,0 0-1,0 0 1,0 0-1,-1 0 1,1 0-1,0 0 1,-1 0-1,1 0 1,0-1-1,-1 1 1,1 0-1,-1-1 1,1 1-1,-4-1 0,-5 3-14,0-1-1,0 0 1,-11 0-1,5 0-92,0-1 0,0-1-1,0-1 1,0 0 0,0-1-1,-17-4 1,27 5-52,1-1-1,-1 0 1,1 0-1,0-1 1,-1 1-1,1-1 1,1 0-1,-1-1 1,0 1-1,1-1 1,-1 0-1,1 0 1,0 0-1,1-1 1,-1 1-1,1-1 1,0 0-1,0 0 1,0 0-1,-2-6 1,3 6-358,1 0 1,0 0-1,-1-1 0,2 1 1,-1 0-1,1 0 0,-1-1 1,1 1-1,1 0 0,-1-1 1,3-9-1,-2 12-108,1 0 0,-1 0 0,1 0 0,0 0 0,0 0-1,4-4 1,-6 7 506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0.3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11 399 6163,'0'0'7883,"-2"1"-6751,2 0-1099,0-1 0,0 0 1,0 0-1,0 0 1,0 0-1,0 0 0,-1 1 1,1-1-1,0 0 1,0 0-1,0 0 0,0 0 1,0 0-1,0 0 1,0 0-1,0 1 0,-1-1 1,1 0-1,0 0 1,0 0-1,0 0 0,0 0 1,0 0-1,-1 0 1,1 0-1,0 0 0,0 0 1,0 0-1,0 0 1,0 0-1,-1 0 0,1 0 1,0 0-1,0 0 1,0 0-1,0 0 0,0 0 1,-1 0-1,1 0 1,0 0-1,0 0 0,0 0 1,0 0-1,0-1 1,-1 1-1,1 0 0,0 0 1,-3-11 587,4-26-703,-1 21 183,0-25-383,2 0-1,2 1 0,1-1 0,16-55 0,-12 81 144,-9 15 138,1 0 1,-1 0 0,1-1-1,-1 1 1,0 0 0,1 0-1,-1 0 1,1 0-1,-1 0 1,1 0 0,-1 0-1,0 0 1,1 0-1,-1 0 1,1 0 0,-1 0-1,1 0 1,-1 0-1,0 0 1,1 1 0,-1-1-1,1 0 1,-1 0-1,0 0 1,1 1 0,-1-1-1,0 0 1,1 0 0,-1 1-1,0-1 1,1 0-1,-1 1 1,0-1 0,0 0-1,1 1 1,-1-1-1,0 1 1,1 0 0,4 9 32,1 0 1,-1 1 0,-1 0-1,0 0 1,-1 0 0,4 16-1,9 77 494,-13-87-387,2 37 440,0 57 0,-5-110-448,0-4-99,-1-71-1763,3-105-2840,-1 165 4123,1 1-1,0-1 1,6-18-1,-8 28 429,1 1 0,1 0 0,-1-1 0,0 1 0,1 0 0,0 0 0,0 0 0,0 0 0,0 0 0,0 0 0,0 0 0,1 1 0,-1-1 0,1 1 0,0 0 0,0 0 0,0 0 0,4-2 0,-6 3 56,0 1 0,0-1-1,0 1 1,0 0 0,0 0 0,0 0-1,0-1 1,0 1 0,0 0 0,0 0-1,0 0 1,0 0 0,0 1 0,0-1 0,0 0-1,0 0 1,0 1 0,0-1 0,-1 0-1,1 1 1,0-1 0,1 2 0,0-1 90,-1 0 1,1 1 0,-1 0 0,0-1-1,0 1 1,0 0 0,0 0 0,0-1-1,0 1 1,0 0 0,0 0 0,0 3 0,4 20 810,-2 0 0,0 1 0,-2 0 0,-2 34 1,1-19-369,-1-17-47,-4 39 0,4-54-454,-1 0 0,0-1 0,-1 1 0,1-1 0,-2 1 0,1-1 0,-9 14 0,12-22-75,-2 2-216,0-7-193,-4-296-7174,6 301 7591,0 0 1,0 0-1,0-1 1,0 1-1,0 0 1,0 0-1,0-1 1,0 1-1,0 0 1,0 0-1,0-1 1,0 1-1,0 0 1,0 0-1,1-1 1,-1 1-1,0 0 1,0 0-1,0 0 0,0-1 1,1 1-1,-1 0 1,0 0-1,0 0 1,0 0-1,1-1 1,-1 1-1,0 0 1,0 0-1,1 0 1,-1 0-1,0 0 1,0 0-1,1 0 1,-1 0-1,0 0 1,0 0-1,1 0 1,-1 0-1,0 0 1,1 0-1,-1 0 0,0 0 1,0 0-1,1 0 1,10 4 207,-8 0-66,1 0 0,-1 0-1,0 0 1,-1 0-1,1 0 1,-1 1-1,1-1 1,-1 1 0,-1 0-1,1-1 1,-1 1-1,2 10 1,0-4 167,13 68 1297,-13-61-1346,0 0 0,1 0 0,0 0 0,2-1 0,0 1 0,11 20 0,-15-34-205,1 0 1,0 0 0,0 0 0,0 0-1,1-1 1,-1 0 0,1 0-1,-1 0 1,1 0 0,0 0 0,1-1-1,-1 1 1,0-1 0,0 0 0,1 0-1,0-1 1,-1 0 0,1 1 0,0-2-1,-1 1 1,1 0 0,7-1 0,-6 0-56,0-1 1,0 1 0,1-1-1,-1-1 1,0 1 0,0-1-1,0 0 1,-1 0 0,1-1 0,0 0-1,-1 0 1,0 0 0,1-1-1,-1 0 1,-1 1 0,8-9 0,-3 2-288,0 0 0,-1-1 0,-1-1 0,0 1 1,0-1-1,-1 0 0,0-1 0,-1 0 0,-1 1 1,0-2-1,-1 1 0,0 0 0,-1-1 0,0 1 1,-1-22-1,-1 19-172,1-14-558,-4-41 0,3 62 999,-2 1 0,1 0 1,-1 0-1,-1-1 0,1 1 1,-1 1-1,-1-1 0,1 0 0,-8-11 1,10 19 159,1-1 1,0 0 0,-1 1 0,1-1 0,-1 0 0,1 1 0,-1-1 0,1 0 0,-1 1 0,0-1 0,1 1 0,-1-1 0,0 1-1,1 0 1,-1-1 0,0 1 0,0-1 0,1 1 0,-1 0 0,0 0 0,0 0 0,0-1 0,-1 1 0,1 1 16,0-1 0,0 1 0,0-1 0,0 1 0,1 0 0,-1-1 0,0 1 0,0 0 0,0 0-1,1 0 1,-1-1 0,1 1 0,-1 0 0,0 0 0,1 0 0,0 0 0,-1 0 0,1 0 0,-1 1 0,-15 47 354,1 1 0,-10 70 0,17-74-300,1 1-1,3 0 1,1 1-1,6 65 0,-3-111-204,1 1 0,-1-1 0,1 1 0,0-1 0,0 0 0,0 0 1,0 1-1,0-1 0,0 0 0,1 0 0,-1 0 0,1 0 0,-1 0 0,1-1 0,0 1 0,0 0 0,-1-1 0,1 1 0,0-1 0,1 0 0,-1 0 0,0 0 0,0 0 0,0 0 0,1 0 0,-1 0 0,0-1 0,1 1 0,4 0 0,-1-1 6,-1 1 1,1-1-1,0 0 1,-1-1-1,1 1 1,0-1-1,-1 0 1,1 0 0,-1-1-1,1 0 1,-1 0-1,6-3 1,-3 0-25,-1 0 0,1-1 0,-1 0-1,0 0 1,-1-1 0,1 1 0,-1-2 0,0 1 0,-1 0 0,0-1 0,0 0 0,-1-1 0,0 1 0,3-11 0,-1 1-50,0-1 1,-2 0-1,0 0 0,-2 0 0,0 0 0,0-21 1,-3 23-14,0 1 1,-2-1-1,1 1 0,-2 0 1,0 0-1,-1 0 1,-12-26-1,5 16-46,-2 1 0,-1 0-1,-28-35 1,39 55 136,0 1 0,0-1 1,0 1-1,0 0 0,-1 0 0,0 1 0,-6-5 1,10 8 2,0-1 0,0 1 0,0-1 0,0 1 0,-1-1 0,1 1 0,0-1 0,0 1 0,-1 0 0,1 0 0,0 0 0,0 0 0,-1 0 0,1 0 0,0 0 0,0 0 0,-1 0 0,1 1 0,0-1 0,0 0 0,-1 1 0,1-1 0,0 1 0,0 0 0,0-1 0,0 1 0,0 0 0,0 0 0,0-1 1,0 1-1,0 0 0,0 0 0,0 0 0,0 0 0,1 0 0,-1 0 0,0 0 0,0 2 0,-2 3-26,0 1 1,1-1-1,0 1 1,0 0 0,0-1-1,0 1 1,0 10-1,0 52-176,2-62 171,0-3-2,-1-1 1,2 1 0,-1 0-1,0-1 1,1 1-1,-1 0 1,1-1-1,0 1 1,0 0-1,0-1 1,1 0 0,-1 1-1,1-1 1,0 0-1,0 0 1,0 0-1,1 0 1,-1 0-1,0 0 1,1 0 0,0-1-1,0 0 1,0 1-1,0-1 1,0 0-1,0 0 1,0-1-1,1 1 1,-1-1 0,7 2-1,-2 0-118,0 0 1,-1-1-1,1 0 1,0-1-1,0 0 0,1 0 1,-1-1-1,0 0 1,0 0-1,0-1 0,0 0 1,14-3-1,-14 1-422,0 0 0,0 0 0,0-1 0,-1 0 1,1 0-1,-1-1 0,0 0 0,0 0 0,-1 0 0,0-1 0,9-10 0,19-30-5336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0.7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7603,'0'0'3578,"0"31"-2527,0 347 2484,0 64-365,0-441-3167,0 13 30,0 0 1,1 0-1,0 0 0,1 0 0,5 15 0,-7-26-38,1 0 0,0 0 1,1-1-1,-1 1 0,0 0 0,1-1 0,-1 1 1,1-1-1,0 0 0,0 1 0,0-1 0,0 0 1,0 0-1,1 0 0,-1 0 0,1-1 1,-1 1-1,1-1 0,-1 1 0,1-1 0,0 0 1,0 0-1,0 0 0,-1 0 0,1-1 1,0 1-1,0-1 0,0 0 0,5 0 0,-5 0-3,0 0-1,0-1 0,-1 1 0,1-1 1,0 0-1,0 1 0,-1-1 1,1-1-1,-1 1 0,1 0 0,-1-1 1,1 1-1,3-4 0,-1 0-8,0 0-1,0 0 0,0 0 1,-1-1-1,5-7 0,2-6-155,-1-1 0,12-34 0,-15 32 90,-1 0 1,-1-1-1,-1 1 0,1-34 0,-4-94-242,-2 81-206,2 52 818,2 35-249,0-1 54,17 50 572,33 72 1,-12-34-39,-31-77-205,0 0 0,-2 1-1,-1 0 1,-2 1 0,-1-1 0,1 37 0,-5-65-406,0-1 1,-1 1-1,1 0 1,-1 0-1,1-1 1,0 1-1,-1 0 1,1-1-1,-1 1 1,1 0-1,-1-1 1,0 1-1,1-1 1,-1 1-1,0-1 1,1 1-1,-1-1 1,0 1-1,1-1 1,-1 0-1,0 0 1,0 1-1,1-1 1,-1 0-1,0 0 1,0 0-1,0 0 1,0 0-1,1 0 1,-3 0-1,-32 1 80,26-2-102,0 1-104,-1-1 1,1 0 0,0-1-1,0 0 1,0 0 0,0-1-1,0 0 1,1-1 0,-1 1-1,1-2 1,0 1 0,0-1-1,1-1 1,-1 1 0,-7-9-1,-5-5-1560,1-2-1,2 0 1,-30-45-1,-7-21-6321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1.0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10981,'0'0'4370,"170"46"-3265,-87-40-833,7-6-272,-6 0-1793,-4 0-4818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2.7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164 277 8436,'0'0'7022,"-3"-23"-6363,-16-68 74,19 88-665,-1 0-1,0-1 0,-1 1 1,1 0-1,0 0 0,-1 0 0,0 1 1,1-1-1,-1 0 0,0 1 0,-1-1 1,1 1-1,0-1 0,-1 1 1,1 0-1,-1 0 0,0 0 0,0 0 1,-5-2-1,6 4-30,0-1 0,1 1 0,-1-1 0,0 1-1,0-1 1,1 1 0,-1 0 0,0 0 0,0 0 0,1 0 0,-1 1-1,0-1 1,0 0 0,1 1 0,-1-1 0,0 1 0,1-1 0,-1 1 0,0 0-1,1 0 1,-1 0 0,1 0 0,-1 0 0,1 0 0,0 0 0,-1 0 0,1 0-1,0 1 1,-2 2 0,-3 6-48,1 1 0,0 0 0,1 0 0,0 1 0,0-1 0,1 1 0,-2 21 0,-2 88 6,5-75 7,0-18 14,2 0 1,0 0 0,6 34 0,-5-56-12,1 0 1,0 0-1,0-1 0,0 1 0,0-1 1,1 0-1,0 1 0,0-1 0,0-1 1,1 1-1,0 0 0,0-1 0,0 0 1,0 0-1,1 0 0,-1 0 0,1-1 0,0 1 1,0-1-1,1-1 0,-1 1 0,0-1 1,1 0-1,0 0 0,-1 0 0,1-1 1,11 2-1,-2-2 27,0-1-1,0 0 1,21-4 0,-28 3-16,-1-1 0,1 0 1,-1 0-1,0-1 1,0 0-1,0-1 1,0 1-1,10-8 1,-2 0-24,0-1 1,-1-1-1,0 0 1,-1 0-1,0-2 1,-1 1-1,-1-2 1,0 1-1,-1-2 0,-1 1 1,-1-1-1,0-1 1,-1 1-1,-1-1 1,0 0-1,-2-1 1,4-29-1,-6 23-53,-1 0 0,-1-1 0,-1 1 0,-7-38 0,7 53 51,-2 1 0,1 0-1,-1 0 1,-1 0 0,1 0-1,-2 0 1,1 1 0,-1-1-1,0 1 1,-1 1-1,0-1 1,0 1 0,-1 0-1,-14-12 1,20 17 31,-1 1 0,1 0-1,-1 0 1,0-1 0,1 1-1,-1 0 1,0 0 0,0 1-1,1-1 1,-1 0 0,0 1 0,0-1-1,0 1 1,0-1 0,0 1-1,0 0 1,0 0 0,0 0 0,0 0-1,0 0 1,0 1 0,0-1-1,0 0 1,0 1 0,0-1 0,0 1-1,0 0 1,1 0 0,-1 0-1,0 0 1,0 0 0,1 0-1,-1 0 1,1 1 0,-1-1 0,1 0-1,0 1 1,-1-1 0,1 1-1,0 0 1,0-1 0,0 1 0,-1 3-1,-5 8-7,1 1 0,1 0 0,0 0 0,-4 24 0,7-30-25,-7 35 10,3 0-1,-2 45 1,5 87 10,3-144-3,0-21-3,0 1 1,1-1 0,1 1-1,0-1 1,4 16 0,-5-24-12,0 0 0,0 0 1,0 0-1,0 0 0,0 0 0,0 0 1,1 0-1,-1 0 0,0-1 1,1 1-1,0 0 0,-1-1 0,5 3 1,-5-3-16,1-1 0,-1 1 0,1-1 1,0 1-1,-1-1 0,1 0 0,0 0 0,-1 0 1,1 1-1,0-2 0,-1 1 0,1 0 1,0 0-1,-1 0 0,1-1 0,0 1 0,-1-1 1,1 1-1,-1-1 0,1 0 0,1-1 1,1-1-26,-1 0 0,0 0 0,0 0 0,0 0 0,0-1 0,-1 1 0,0-1 0,1 0 1,-1 0-1,0 0 0,-1 0 0,1 0 0,1-7 0,0 3 14,5-16-152,-2 0-1,0 0 1,5-47-1,-5-77-564,2-8-166,-7 144 834,-1 10 81,-1 0-1,1 0 1,0-1-1,1 1 1,-1 0 0,0 0-1,1 0 1,-1 0-1,1 0 1,-1 0 0,1 0-1,0 0 1,0 0-1,0 0 1,0 0 0,0 1-1,1-1 1,-1 0-1,0 1 1,2-3-1,-2 4 5,-1 0 0,0 0-1,1 0 1,-1 0-1,1-1 1,-1 1 0,0 0-1,1 0 1,-1 0-1,1 0 1,-1 0 0,1 0-1,-1 0 1,0 0-1,1 0 1,-1 0 0,1 0-1,-1 0 1,0 1-1,1-1 1,-1 0-1,1 0 1,-1 0 0,0 0-1,1 1 1,-1-1-1,0 0 1,1 0 0,-1 1-1,0-1 1,1 0-1,-1 1 1,0-1 0,1 1-1,7 17 270,-6-14-176,24 80 1002,-4 1-1,14 97 1,-32-134-759,-4-47-242,0-14 238,1-273-3520,-1 280 3064,0-10-221,1-1 0,4-21 0,-5 34 316,1 1 0,0 0 0,0-1 0,0 1 0,0-1 0,1 1 0,-1 0 0,1 0 0,0 0 0,0 0 0,0 0 0,0 0 0,0 0 0,1 1-1,-1-1 1,1 1 0,3-3 0,-5 5 30,-1 0 0,1-1 0,0 1 0,-1 0 0,1-1 0,0 1-1,-1 0 1,1 0 0,0 0 0,-1 0 0,1-1 0,0 1 0,-1 0 0,1 0 0,0 0-1,-1 1 1,1-1 0,0 0 0,-1 0 0,1 0 0,0 0 0,-1 1 0,1-1-1,0 1 1,0-1 24,1 1 0,-1 0 0,0 0 0,0 1 0,-1-1 0,1 0-1,0 0 1,0 0 0,0 1 0,-1-1 0,1 0 0,-1 1 0,1 1 0,5 22 312,-1 1 1,-1-1 0,-1 1 0,-1 0 0,-4 47 0,1-45-110,0 0 0,2 0-1,1 0 1,2 0-1,9 38 1,-6-52-120,-6-14-109,-1 0 0,0 0 1,0 0-1,1 0 0,-1 0 0,0 0 1,0 0-1,0 0 0,1 0 1,-1 0-1,0 0 0,0 0 1,1 0-1,-1-1 0,0 1 1,0 0-1,0 0 0,1 0 1,-1 0-1,0 0 0,0 0 1,0-1-1,1 1 0,-1 0 1,0 0-1,0 0 0,0 0 0,0-1 1,0 1-1,1 0 0,-1 0 1,0 0-1,0-1 0,0 1 1,9-28-134,35-231-2787,-41 230 2365,6-36-1207,-7 59 1563,-1 0 0,1 0 1,0 0-1,0 0 0,1 0 0,-1 0 0,7-8 1,-9 14 198,0 0 0,0 0 0,0-1 0,0 1 0,0 0 0,0 0 0,1 0 0,-1-1 0,0 1 0,0 0 0,0 0 0,0 0 0,1-1 0,-1 1 0,0 0 0,0 0 0,1 0 0,-1 0 0,0 0-1,0 0 1,1 0 0,-1-1 0,0 1 0,0 0 0,1 0 0,-1 0 0,0 0 0,0 0 0,1 0 0,-1 0 0,0 0 0,0 0 0,1 0 0,-1 1 0,0-1 0,1 0 0,3 13 515,-1 174 2723,-5-94-2420,2 77 1147,0-169-1649,4-23-212,4-28-518,4-29-1568,29-105-1,-40 182 1933,3-11-267,0 1-1,11-22 0,-14 32 306,1-1 0,-1 1-1,1-1 1,-1 1 0,1 0-1,0 0 1,0-1 0,0 1-1,0 1 1,0-1 0,1 0-1,-1 0 1,1 1 0,-1 0 0,1-1-1,-1 1 1,1 0 0,5-1-1,-8 2 26,1-1 0,-1 1 0,0 0 0,1 0 0,-1 0 0,1 0 0,-1 0 0,1 0 0,-1 0 0,1 0 0,-1 0 0,1 0 0,-1 0 0,1 1 0,-1-1 0,1 0 0,-1 0 0,0 0 0,1 0 0,-1 1 0,1-1 0,-1 0 0,0 1 0,1-1 0,-1 0 0,1 1 0,-1-1 0,0 0 0,0 1 0,1-1 0,-1 0 0,1 2 0,2 8 216,0 0 1,0 1 0,-1-1-1,0 1 1,-1 0-1,0 12 1,0-11-20,2 168 1976,-3-145-1661,4-17-405,-2-12 82,-1-10 583,-3-58-894,2-58-1115,1 104 853,1 1-1,0-1 1,1 1-1,1-1 1,6-17-1,-10 31 350,1 0-1,0 1 0,-1-1 1,1 0-1,0 0 0,0 1 1,0-1-1,0 1 0,0-1 1,0 1-1,0-1 1,0 1-1,1 0 0,-1-1 1,1 1-1,-1 0 0,1 0 1,-1 0-1,1 0 1,-1 0-1,1 1 0,0-1 1,0 0-1,-1 1 0,1-1 1,0 1-1,3-1 0,-3 2 39,-1-1-1,1 1 0,0 0 0,0 0 0,-1-1 1,1 1-1,-1 0 0,1 1 0,-1-1 0,1 0 1,-1 0-1,0 0 0,0 1 0,1-1 0,-1 1 1,0-1-1,0 1 0,0-1 0,-1 1 0,1 0 1,0-1-1,0 1 0,-1 0 0,1 0 0,-1-1 1,0 1-1,1 3 0,5 55 1067,-2 0 0,-5 68 1,0-91 487,1-89-2062,2-81-2318,-2 127 2567,1-1 1,0 0 0,1 1 0,-1-1-1,1 1 1,1 0 0,-1-1-1,1 1 1,4-7 0,-5 11 196,0-1 0,0 1 0,0-1 0,0 1 1,0 0-1,0 0 0,1 0 0,-1 0 0,1 0 1,0 1-1,-1-1 0,1 1 0,0-1 0,0 1 1,0 0-1,0 0 0,0 1 0,0-1 0,0 1 0,0-1 1,5 1-1,-7 0 52,0 0-1,0 0 1,0 0 0,0 0 0,0 0 0,0 1-1,0-1 1,-1 0 0,1 0 0,0 1 0,0-1-1,0 1 1,0-1 0,-1 1 0,1-1 0,0 1-1,-1-1 1,1 1 0,0 0 0,-1-1 0,1 1 0,0 0-1,-1 0 1,1-1 0,-1 2 0,7 24 282,-5-19-163,6 41 757,-3-16-233,1 0-1,14 38 1,-17-62-577,0 0 1,0 1 0,1-1 0,1-1 0,-1 1 0,1-1 0,0 1 0,1-2 0,0 1-1,0 0 1,0-1 0,1 0 0,7 4 0,-8-7-9,-1 0-1,1-1 1,-1 0-1,1 0 1,0-1 0,0 0-1,0 0 1,0 0-1,0-1 1,0 1 0,0-1-1,0-1 1,0 1-1,-1-1 1,1 0 0,0-1-1,0 1 1,0-1-1,-1 0 1,1-1 0,-1 1-1,1-1 1,-1 0-1,0 0 1,0-1 0,-1 0-1,8-6 1,-1-3-127,0 0-1,-1 0 1,-1-1 0,0 0 0,-1-1 0,0 0 0,-2 0 0,1-1-1,-2 0 1,0 0 0,-1 0 0,0-1 0,-2 1 0,0-1 0,-1 0-1,-1-20 1,1 19-162,-1 12 151,1 1-1,-1-1 0,-1 0 1,1 0-1,-1 0 0,0 0 1,-3-10-1,4 15 73,-1 0 1,1 0-1,-1 0 0,0 0 0,1 0 1,-1 0-1,0 0 0,0 1 0,1-1 1,-1 0-1,0 0 0,0 1 0,0-1 1,0 1-1,0-1 0,0 1 0,0-1 1,-2 0-1,1 1 28,-1-1-1,0 1 1,1 0 0,-1 0-1,0 0 1,1 0 0,-1 1 0,0-1-1,1 1 1,-6 1 0,2 1-20,-1 0 1,1 1 0,0-1 0,0 1-1,0 1 1,0-1 0,1 1-1,0 0 1,0 0 0,0 0 0,0 1-1,1 0 1,0 0 0,0 0-1,-4 10 1,1-1 19,0 0 0,1 0 0,1 1 0,0 0 0,-4 30 0,7-33 32,1-1 0,0 1 0,1-1-1,1 1 1,0 0 0,2 13 0,-2-22-53,1 1 1,-1 0-1,1-1 1,0 0 0,0 1-1,0-1 1,0 0-1,1 0 1,0 0-1,0 0 1,0 0-1,0-1 1,1 0 0,-1 1-1,1-1 1,0 0-1,0-1 1,6 5-1,-2-4-11,1 1-1,-1-2 0,1 1 1,-1-1-1,1 0 0,0-1 1,-1 0-1,13 0 0,5-1-187,40-6 0,-43 2-752,0-1 0,0-1 0,0-1 0,-1-1 0,40-21 1,23-21-6508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3.3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246 473 9172,'0'0'10645,"-7"-13"-10159,-27-39-404,33 51-88,0 0-1,0 0 1,-1 0 0,1-1-1,-1 2 1,1-1-1,-1 0 1,1 0 0,-1 0-1,0 1 1,1-1-1,-1 1 1,0-1-1,1 1 1,-1 0 0,0 0-1,1 0 1,-1 0-1,0 0 1,0 0 0,1 0-1,-1 0 1,0 1-1,1-1 1,-1 1-1,0-1 1,1 1 0,-1 0-1,1-1 1,-1 1-1,1 0 1,-1 0 0,1 0-1,-1 0 1,1 0-1,-2 2 1,-5 4-50,0 1-1,0 0 1,0 0 0,1 0 0,0 1 0,-6 11 0,1 1-15,-20 43 1,23-37 41,0 0 0,2 1 0,1 0 0,1 0 0,2 1 0,0-1 0,2 1 0,5 48 0,-4-75 28,0 0 0,1 0 1,0-1-1,-1 1 0,1 0 0,0 0 0,0-1 1,0 1-1,0-1 0,0 1 0,0-1 1,0 1-1,0-1 0,1 0 0,-1 1 0,0-1 1,1 0-1,-1 0 0,1 0 0,0 0 1,-1 0-1,1-1 0,0 1 0,-1 0 0,1-1 1,0 1-1,0-1 0,0 0 0,2 1 1,2-1-16,-1 1 1,0-1-1,1 0 0,-1 0 1,0-1-1,0 0 1,1 1-1,-1-2 1,9-2-1,-5-1-47,0 0 0,-1 0-1,1-1 1,-2 0 0,1 0 0,0-1-1,9-11 1,3-5-820,21-33-1,-28 34 145,-1 0-1,0-1 1,-2 0 0,-1-1 0,-1 0-1,-1 0 1,-1-1 0,5-46-1,-5-12-2346,-5-109 0,-2 130 2127,1 38 560,-1 0 0,-1 0 1,-10-47-1,5 55 3425,6 16-2935,1 0-1,0 0 1,0 0-1,0 0 0,-1-1 1,1 1-1,0 0 1,0 0-1,0 0 1,-1 0-1,1 0 1,0 0-1,0 0 1,0 0-1,-1 0 1,1 0-1,0 0 0,0 0 1,0 1-1,0-1 1,-1 0-1,1 0 1,0 0-1,0 0 1,0 0-1,0 0 1,-1 0-1,1 0 1,0 1-1,0-1 0,0 0 1,0 0-1,0 0 1,-1 0-1,1 0 1,0 1-1,0-1 1,0 0-1,0 0 1,0 0-1,0 1 1,-9 29 3586,-3 45-938,-4 135 0,19 81-53,-3-272-2621,1-1 0,1 0 0,0 1 0,1-1 0,1 0 0,1 0 1,1-1-1,0 1 0,10 17 0,-15-33-213,1 1 0,-1-1 1,1 0-1,0 0 0,0 1 0,0-2 1,0 1-1,0 0 0,1 0 0,-1-1 0,1 1 1,-1-1-1,1 0 0,-1 1 0,1-1 1,0 0-1,-1-1 0,1 1 0,0 0 1,0-1-1,0 0 0,-1 1 0,1-1 1,0 0-1,0-1 0,0 1 0,0 0 0,-1-1 1,1 0-1,0 1 0,0-1 0,-1 0 1,1-1-1,-1 1 0,1 0 0,-1-1 1,1 1-1,-1-1 0,0 0 0,0 0 1,0 0-1,0 0 0,2-2 0,28-41-5337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4.0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152 86 13574,'0'0'3725,"-1"-17"-2349,0 15-1358,0 0 0,0 0 0,0 0 0,0 0 0,0 0 1,0 0-1,0 0 0,-1 1 0,1-1 0,0 0 0,-1 1 0,0-1 0,1 1 0,-1 0 0,0 0 0,0-1 0,0 1 0,1 0 0,-5-1 0,0 0 144,0 1-1,1-1 1,-1 1-1,0 0 1,1 1-1,-9-1 1,12 1-152,1 1 0,-1-1 0,1 1 1,-1-1-1,1 1 0,-1-1 1,1 1-1,-1 0 0,1 0 0,0 0 1,-1 0-1,1 0 0,0 0 1,0 0-1,0 0 0,0 0 1,0 0-1,0 1 0,0-1 0,0 0 1,0 1-1,1-1 0,-2 3 1,-13 41-62,13-38 44,-7 34-3,3 0 1,1 0-1,2 0 0,3 52 0,0-76-18,0-16 19,0-1 1,0 1 0,-1 0 0,1-1 0,0 1 0,1-1 0,-1 1-1,0 0 1,0-1 0,0 1 0,0 0 0,0-1 0,1 1-1,-1-1 1,0 1 0,0 0 0,1-1 0,-1 1 0,0-1-1,1 1 1,-1-1 0,1 1 0,-1-1 0,1 0 0,-1 1 0,1-1-1,-1 1 1,1-1 0,-1 0 0,1 1 0,-1-1 0,1 0-1,0 0 1,-1 0 0,1 1 0,-1-1 0,1 0 0,0 0 0,-1 0-1,1 0 1,0 0 0,-1 0 0,1 0 0,0 0 0,-1 0-1,1 0 1,-1-1 0,1 1 0,0 0 0,0-1 0,2 0-58,0 0 0,0 0 0,0-1 0,-1 1 0,1-1 0,0 0 0,-1 0 0,1 0 0,3-4 0,0-2-22,0-1-1,-1 0 0,0 0 1,0-1-1,-1 0 0,0 1 0,0-2 1,-1 1-1,3-20 0,-1-11-260,1-49 0,-5 58 296,6-64 16,-1 120 1104,1 15-1032,8 48 1344,33 107 0,-38-171-866,-10-22-375,0-3 60,-4-99-437,1 62-1036,2 1 0,5-65 1,-3 98 1083,0 0 1,0 1-1,0-1 1,1 0-1,-1 1 1,1-1-1,0 1 1,1-1-1,4-6 1,-6 9 158,1 0 1,0 1-1,-1-1 1,1 0-1,0 1 1,0-1-1,0 1 1,0 0-1,0-1 1,0 1-1,1 0 1,-1 0-1,0 1 1,1-1 0,-1 0-1,0 1 1,1-1-1,-1 1 1,5 0-1,-6 0 51,-1 0 1,1 0-1,0 0 0,0 0 0,0 0 0,-1 0 1,1 0-1,0 1 0,0-1 0,-1 0 0,1 0 1,0 1-1,0-1 0,-1 1 0,1-1 0,0 1 1,-1-1-1,1 1 0,0-1 0,-1 1 0,1-1 1,-1 1-1,1 0 0,-1-1 0,0 1 0,1 0 1,0 0-1,3 24 678,-4-15-395,4 178 3453,-4-126-3140,0-60-636,0 2 57,0 1 0,0-1 0,0 1 0,1-1 0,0 1 0,2 6 0,-3-10-109,1 0 1,-1 0-1,1-1 0,-1 1 1,1 0-1,-1 0 0,1 0 0,0-1 1,0 1-1,-1 0 0,1-1 0,0 1 1,0 0-1,0-1 0,0 1 0,-1-1 1,1 0-1,0 1 0,0-1 1,0 0-1,0 1 0,0-1 0,0 0 1,0 0-1,0 0 0,0 0 0,0 0 1,0 0-1,0 0 0,0 0 0,0 0 1,0-1-1,0 1 0,0 0 1,0-1-1,1 0 0,4-1-704,0-1 0,0 0 0,0-1 0,-1 1 0,1-1 0,-1 0 0,0 0 0,7-9 1,22-23-5571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96 488 3474,'0'0'5973,"15"-4"-5624,116-30 1375,-115 31-1262,0-1 0,0-1 0,0 0 0,0-1 0,24-13 0,-29 12-304,0-1-1,-1 0 1,0 0 0,0-1 0,-1 0-1,0 0 1,14-21 0,0-4-114,-3-1 0,-1-1 0,-1-1 1,-3-1-1,0 0 0,10-49 0,-24 74 100,-1 13-137,0 0 0,0-1 0,0 1 0,0 0 0,0 0 0,0 0 0,0 0 0,0 0 0,0 0-1,0 0 1,-1 0 0,1 0 0,0 0 0,0 0 0,0 0 0,0 0 0,0-1 0,0 1 0,0 0 0,0 0 0,-1 0 0,1 0 0,0 0 0,0 0 0,0 0 0,0 0 0,0 0 0,0 0 0,0 0-1,-1 0 1,1 1 0,0-1 0,0 0 0,0 0 0,0 0 0,0 0 0,0 0 0,0 0 0,0 0 0,-1 0 0,1 0 0,0 0 0,0 0 0,0 0 0,0 0 0,0 1 0,0-1 0,0 0 0,-18 20 720,11-11-610,-138 167-5,-35 41 27,163-198-103,-90 110 76,86-102-120,2 1-1,-29 56 0,44-75-21,0 0-1,1 0 0,0 0 0,0 1 0,1-1 0,0 1 1,0 0-1,1 16 0,1-25-50,-1 0-1,1 0 1,1 0 0,-1 0 0,0 0 0,0 0-1,0 0 1,0 0 0,1 0 0,-1 0 0,0 0-1,1 0 1,-1 0 0,1 0 0,-1 0-1,1-1 1,0 1 0,-1 0 0,1 0 0,0 0-1,-1-1 1,1 1 0,0-1 0,0 1-1,0 0 1,0-1 0,1 1 0,2 1-704,0-1 0,1-1 0,-1 1 0,0-1 0,7 1 0,-9-1 544,34 0-6637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4.3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190 0 10373,'0'0'10653,"-14"12"-10325,-9 8-59,-32 37 0,43-43-242,0 0-1,2 1 0,0 0 1,0 1-1,-8 20 0,12-18-24,1 1 0,0-1 0,1 1 0,2 0 0,0 0 0,0 0 0,3 25 0,-1-41-23,-1 0-1,1 0 1,0 0-1,1 0 1,-1-1 0,0 1-1,1 0 1,0 0-1,0 0 1,-1 0 0,2-1-1,-1 1 1,0 0-1,0-1 1,1 1-1,0-1 1,-1 0 0,1 1-1,0-1 1,0 0-1,0 0 1,0 0 0,1 0-1,-1-1 1,0 1-1,1-1 1,0 1 0,-1-1-1,1 0 1,0 0-1,-1 0 1,1 0-1,0 0 1,0-1 0,0 1-1,0-1 1,4 0-1,0 1-360,-1 0 0,1 0-1,0-1 1,-1 0 0,1 0-1,0-1 1,-1 0 0,1 0-1,-1 0 1,1-1 0,-1 0-1,1-1 1,-1 1 0,0-1-1,0 0 1,-1 0-1,1-1 1,9-8 0,24-27-7091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5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1 7139,'0'0'9333,"3"46"-8965,-3 9 160,0 8 432,-9-2-639,-11-3-257,4-6-64,3-15-417,10-11-1552,22-52-12565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5.9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154 0 11717,'0'0'2209,"0"217"-208,-25-145-608,-17-5-1393,-3-13-624,3-22-5331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6.4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4 3009,'0'0'11398,"-16"-3"-11046,16 34-208,0 13 624,3 5 1,6 3-465,4-12-176,0-5-128,0-9-368,0-9-1761,3-8-2193,0-9-2241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6.7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7091,'0'0'8260,"52"150"-7700,-39-124-256,-1-3-304,1-9-448,3-8-3810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24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1201,'0'1'15287,"0"31"-15295,-1-11-6,1 1-1,0 0 1,2-1 0,1 1-1,0-1 1,2 0-1,6 21 1,12 14 14,31 53 0,-40-83-2,0-2 1,2 0 0,23 26-1,1-1-1,-31-35 1,1-1-1,1-1 0,-1 0 1,2-1-1,0 0 1,0 0-1,1-1 0,15 9 1,30 15-30,-34-19 32,43 19 0,-23-18-2,2-2 0,0-2 0,58 7 0,-93-17 2,125 25 16,-132-26 34,1 0-290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2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9 5026,'0'0'5312,"-9"-8"1126,14 8-6442,-1 2 1,1-1-1,-1 0 1,0 1 0,1 0-1,-1 0 1,0 0-1,0 1 1,0-1 0,-1 1-1,5 3 1,0 0 4,165 129 184,1 0 49,-163-128-205,-7-5-15,0 1-1,1 0 1,-2 0 0,1 0 0,0 0 0,-1 0 0,1 1-1,-1 0 1,0 0 0,4 6 0,-7-9-1,0-1-1,0 0 1,-1 1 0,1-1-1,0 0 1,0 0 0,0 1-1,-1-1 1,1 0 0,0 0-1,-1 1 1,1-1 0,0 0 0,-1 0-1,1 0 1,0 0 0,-1 1-1,1-1 1,0 0 0,-1 0-1,1 0 1,0 0 0,-1 0-1,1 0 1,0 0 0,-1 0-1,1 0 1,-1 0 0,1 0-1,0 0 1,-1 0 0,1-1 0,0 1-1,-1 0 1,0 0 0,-3 0 74,-28-1-55,6 0-23,-1 2 0,0 0 0,1 2 1,-38 8-1,-77 35-57,41-13 224,95-31-171,0-1 0,-1 1 1,1-1-1,0 0 0,-1-1 1,0 1-1,-8-1 0,12 0-314,5-9-4397,7-14-804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49 2625,'0'0'10050,"-3"-10"-9786,-14-1-215,15 9-46,-1 0 0,0 0-1,0 0 1,0 0-1,0 1 1,0-1 0,0 1-1,0 0 1,0 0-1,0 0 1,-1 0 0,1 0-1,0 1 1,-5-1-1,-95-4 249,80 4-241,15 1-7,0-1 1,0 1-1,0 0 1,0 1-1,0-1 1,0 2 0,0-1-1,0 1 1,1 0-1,-1 1 1,1 0 0,-10 5-1,5 0-56,1 2-1,0-1 0,0 1 1,1 1-1,0 0 0,1 0 1,0 1-1,1 0 1,0 0-1,-8 21 1,13-26 4,1 1 1,0 0-1,0 0 1,1 0 0,0 1-1,0-1 1,1 0-1,1 13 1,-1-3 3,1-14 37,0 1-1,-1-1 0,2 1 1,-1-1-1,0 0 1,1 0-1,0 0 0,0 0 1,0 0-1,0 0 1,1 0-1,0 0 0,0-1 1,0 0-1,0 1 0,0-1 1,6 4-1,2 2-4,1-1 1,0 0-1,1 0 0,16 6 1,-12-7 71,0-1 1,1 0 0,-1-2 0,1 0 0,30 2 0,94-3-684,-87-4-1427,-32 1-1180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3730,'0'0'5362,"0"20"-4802,10 6-223,-4 6 319,-6 2-384,0-2-144,0 0-128,0-3 0,0-6-848,0-6-1970,-3-8-2272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6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0 296 3201,'0'0'4277,"7"0"-3858,162 9 1438,-168-10-1836,0 1 1,0 0-1,0 0 1,0-1-1,0 1 1,0-1-1,0 1 0,0-1 1,0 1-1,0-1 1,-1 0-1,1 1 1,0-1-1,0 0 1,-1 0-1,1 1 1,0-1-1,-1 0 1,1 0-1,-1 0 0,1 0 1,-1 0-1,1 0 1,-1 0-1,0 0 1,1 0-1,-1 0 1,0 0-1,0 0 1,0-1-1,3-37 202,-3 32-197,1-5 12,-1 0 0,0 0-1,-1 0 1,0 0 0,-1 0-1,0 0 1,-1 1-1,0-1 1,-1 1 0,-7-15-1,7 17 158,-1 1-1,-1-1 0,1 1 0,-2 0 1,1 0-1,-1 1 0,0-1 0,0 2 0,-11-9 1,17 15-132,1-1-1,-1 1 1,1 0 0,-1-1 0,1 1 0,-1 0 0,1-1 0,-1 1 0,0 0-1,1-1 1,-1 1 0,1 0 0,-1 0 0,0 0 0,1 0 0,-1 0 0,0 0-1,1 0 1,-1 0 0,1 0 0,-1 0 0,0 0 0,1 0 0,-1 0 0,0 0 0,1 1-1,-1-1 1,1 0 0,-1 0 0,0 1 0,1-1 0,-1 0 0,1 1 0,-1-1-1,1 1 1,-1-1 0,1 0 0,0 1 0,-1-1 0,1 1 0,-1 0 0,-5 27-201,5-23 244,-8 236-149,9-196 80,0-32-40,1-1-1,0 1 0,1 0 0,0-1 0,1 0 0,0 1 0,1-1 0,0-1 0,1 1 0,10 18 0,-11-24 1,0-1 1,0 1-1,1-1 0,-1 1 0,1-1 1,0 0-1,1-1 0,-1 0 0,1 1 0,0-2 1,0 1-1,0-1 0,1 0 0,-1 0 1,1-1-1,-1 1 0,1-1 0,0-1 1,0 0-1,10 1 0,-15-1-7,-1-1 1,1 0-1,0 0 0,0 0 0,0 0 1,0 0-1,0 0 0,0 0 0,0 0 1,0-1-1,0 1 0,0-1 0,-1 0 1,1 1-1,0-1 0,0 0 0,-1 0 0,1 0 1,0 0-1,-1 0 0,1-1 0,-1 1 1,1 0-1,-1-1 0,0 1 0,0-1 1,0 1-1,1-1 0,-2 0 0,1 1 1,0-1-1,0 0 0,0 0 0,0-3 1,6-15-228,-1 1 0,0-1 0,-2 0 0,0-1 0,1-27 0,-3-106-854,-3 91 544,2 42 199,3 18 323,0 11 237,48 127 1701,-24-72-1115,-8-18 193,17 55 0,-36-98-905,0 1 0,0-1 0,-1 1 0,1-1 0,-1 1 0,1-1 0,-1 1 0,0 0 0,0-1 0,0 1 1,-1-1-1,1 1 0,0-1 0,-1 1 0,0-1 0,1 1 0,-1-1 0,0 0 0,-2 3 0,1-2-37,0-1 0,-1 0 1,1 1-1,-1-1 1,0 0-1,1-1 0,-1 1 1,0 0-1,0-1 1,0 1-1,0-1 0,0 0 1,-6 1-1,-1 1-86,0-1 0,0 0 0,0 0 0,-19-1 0,26-1-49,1 0 0,-1 0 0,0 0 0,0-1 0,0 1 0,1-1 0,-1 0 0,0 0 1,1 0-1,-1 0 0,1 0 0,-1 0 0,1-1 0,0 1 0,-1-1 0,1 0 0,0 1 1,0-1-1,0 0 0,0-1 0,1 1 0,-3-4 0,-2-6-856,2 0 0,0 0 0,0 0-1,1-1 1,1 0 0,-2-15 0,0-28-4250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6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96 8052,'0'0'6440,"0"-10"-5512,0-52-503,-9 67-505,-11 16 31,2 0 0,-26 37 1,12-14 122,21-29-30,-10 10 132,2 1-1,0 1 1,-25 51 0,42-71-152,0 0 1,0 0-1,0 0 1,1 0-1,0 1 1,1-1-1,-1 0 1,2 8-1,-1-11-23,0-3-2,0 0 0,1 0-1,-1 0 1,0 0 0,1 0 0,0 0 0,-1 0-1,1 0 1,-1 0 0,1 0 0,0 0-1,0 0 1,-1 0 0,1-1 0,0 1 0,0 0-1,0-1 1,0 1 0,0-1 0,0 1 0,0-1-1,0 1 1,0-1 0,0 0 0,0 1 0,0-1-1,1 0 1,-1 0 0,0 0 0,0 0-1,0 0 1,2 0 0,47-1 1,-39 1-24,-3-1-34,1 0 0,-1 0-1,0-1 1,1 0 0,-1-1 0,0 1 0,0-1 0,-1-1 0,1 0-1,-1 0 1,1 0 0,6-7 0,-3 3-26,-1-2 0,0 1 0,-1-1 0,0-1 1,-1 0-1,14-23 0,-10 11-120,-1 0 0,-1-1 0,-1 0 0,-1-1 0,-2 1 0,0-1 0,3-39 0,-7 1-140,-3 62 398,1 1 0,0-1 0,0 1 0,-1-1 0,1 1 0,0-1 0,-1 1 0,1 0 0,-1-1 0,1 1 0,0-1 0,-1 1 0,1 0 0,-1-1 0,1 1 0,-1 0 0,1 0 0,-1-1 0,1 1 0,-1 0-1,0 0 1,1 0 0,-1 0 0,1 0 0,-1 0 0,1 0 0,-1 0 0,0 0 0,1 0 0,-1 0 0,1 0 0,-1 0 0,1 0 0,-1 0 0,1 1 0,-2-1 0,-22 8 305,19-4-334,0 0 1,0 0-1,0 0 0,0 1 1,1 0-1,0 0 1,0 0-1,0 0 1,1 1-1,-1-1 0,1 1 1,-4 11-1,3-6 27,1 0-1,0 1 1,0-1-1,1 1 1,1 0-1,0 16 1,1-27-47,0 1 1,0 0-1,0 0 1,0-1-1,1 1 1,-1 0 0,1-1-1,-1 1 1,1 0-1,0-1 1,0 1-1,0-1 1,0 1-1,0-1 1,0 1-1,0-1 1,0 0-1,0 0 1,1 1-1,-1-1 1,0 0-1,1 0 1,-1 0 0,1 0-1,-1-1 1,1 1-1,0 0 1,-1-1-1,1 1 1,3 0-1,4 1-292,1-1 0,0 0 0,0 0 0,13-1 0,-12 0-501,33 0-4185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7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8020,'0'0'3575,"15"32"-2519,5 9-778,13 26 135,24 71 1,-40-86-151,-3 2 1,14 94-1,-3 115 379,-22-218-623,-2-32-21,-1-9 5,0 1-1,0-1 0,1 1 0,-1-1 1,1 0-1,0 1 0,1-1 0,1 5 1,-2-35 490,-3-123-480,5-180-437,-3 329 423,0-10-31,1 1 1,-1-1 0,2 0 0,-1 1-1,1 0 1,1-1 0,0 1 0,7-15 0,-10 23 5,1 0 0,-1 0 1,1-1-1,-1 1 0,1 0 1,0 0-1,0 1 1,-1-1-1,1 0 0,0 0 1,0 0-1,0 0 1,0 1-1,0-1 0,0 1 1,0-1-1,0 0 0,1 1 1,-1 0-1,0-1 1,0 1-1,0 0 0,0-1 1,1 1-1,-1 0 0,0 0 1,0 0-1,1 0 1,-1 0-1,0 1 0,0-1 1,0 0-1,1 0 1,-1 1-1,0-1 0,0 1 1,0-1-1,0 1 0,2 0 1,0 2-376,0-1 1,1 1 0,-1 0-1,0 0 1,0 0-1,-1 1 1,1-1-1,-1 0 1,3 5 0,14 29-5563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7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100 392 2673,'0'0'7785,"19"6"-6961,58 17-231,-74-22-509,0 0 0,1 0 0,-1-1 0,1 1 0,-1-1 1,0 0-1,1 0 0,5 0 0,-8-1-53,0 1 0,0 0 1,0-1-1,0 1 0,0 0 1,0-1-1,0 1 0,0-1 0,0 0 1,0 1-1,0-1 0,0 0 0,0 0 1,0 1-1,-1-1 0,1 0 1,1-2-1,-1 0 30,0-1 0,0 1 0,0-1 1,0 1-1,-1-1 0,1 0 0,-1 1 0,0-1 0,0 0 1,-1-5-1,0-5 59,1 14-117,1-19 47,-1 0 0,-1 0 0,-1 0 1,0 0-1,-1 1 0,-11-35 1,5 30-52,-1 1 1,-1 0-1,0 0 1,-2 1-1,-24-30 1,36 49 20,-1-1 0,0 1 0,1 1 0,-1-1 1,0 0-1,-1 0 0,1 1 0,0-1 0,0 1 0,-1 0 0,1-1 0,0 1 1,-1 0-1,1 1 0,-1-1 0,-3 0 0,5 1 25,-1 0 0,0 0 0,1 1 0,-1-1 0,0 1 0,1-1 0,-1 1 0,1 0 0,-1 0 0,1 0 1,-1-1-1,1 1 0,0 1 0,-1-1 0,1 0 0,0 0 0,0 0 0,0 1 0,0-1 0,0 0 0,0 1 0,0-1 0,0 1 0,1-1 0,-1 1 0,1 0 0,-1 1 0,-15 42 38,3 0 0,2 1-1,2 1 1,-4 58 0,8 52 272,5-121-331,0-31-23,0 0 0,0 0 1,1-1-1,-1 1 1,1 0-1,1 0 0,-1 0 1,1-1-1,-1 1 1,1-1-1,4 7 1,-4-8-7,0-1 0,0 0 1,-1 0-1,2 0 0,-1 0 1,0 0-1,0-1 0,1 1 1,-1-1-1,0 1 0,1-1 1,0 0-1,-1 0 0,1 0 1,0 0-1,-1 0 1,1-1-1,0 1 0,0-1 1,0 0-1,4 0 0,-5 0-112,0 0-1,0 0 0,0 0 1,0 0-1,0 0 0,0 0 1,0-1-1,0 1 1,0-1-1,0 0 0,0 1 1,0-1-1,-1 0 0,3-2 1,-2 1-203,0 0 0,0 0 0,-1 0 0,1-1 0,-1 1-1,0-1 1,1 1 0,-1-1 0,1-4 0,11-38-4802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6419,'0'0'8065,"-2"5"-7526,0 2-453,0 0-1,0 1 1,0-1 0,1 0-1,0 1 1,1-1 0,0 11 0,7 56 617,-2-40-475,11 385 933,-15-227-1167,-1-171-143,2 34-99,-1-51-76,-1 1-1,1 0 1,0-1-1,0 1 1,1-1 0,-1 0-1,1 1 1,4 5 0,-6-9 132,1-1-1,-1 1 1,1 0 0,-1-1 0,1 1 0,-1-1 0,1 1 0,0-1 0,-1 0 0,1 1 0,0-1 0,-1 1-1,1-1 1,0 0 0,0 0 0,0 1 0,12 0-3818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8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0 333 6115,'0'0'7270,"17"18"-6561,50 56-58,-66-73-607,1 0 0,-1 1-1,0-1 1,1 0-1,0 0 1,-1 0-1,1 0 1,-1-1-1,1 1 1,3 1 0,-4-2-30,-1 0 1,1 0 0,0 0-1,-1 0 1,1 0 0,0 0 0,-1 0-1,1 0 1,0-1 0,-1 1-1,1 0 1,0 0 0,-1-1-1,1 1 1,-1 0 0,1 0 0,-1-1-1,1 1 1,0-1 0,1-1 10,-1 0 1,1-1 0,-1 1 0,0 0 0,1 0-1,-1-1 1,0 1 0,-1-1 0,2-3-1,0 0 22,4-10-25,-2 0-1,0 0 1,0-1-1,-2 0 1,2-19-1,-3 3-220,-6-57 0,3 73-35,-1-1 0,-9-29 0,9 40 126,0-1 1,0 1 0,0 0 0,-1 0-1,0 0 1,0 0 0,0 1 0,-8-9-1,11 14 109,1 1 0,-1-1 1,1 1-1,-1 0 0,1-1 0,-1 1 0,1-1 0,-1 1 0,1 0 0,-1 0 0,1-1 0,-1 1 0,0 0 0,1 0 0,-1 0 0,1-1 0,-1 1 0,-1 0 0,2 1 36,-1-1 0,1 0 0,-1 1 0,0-1 0,1 1 0,-1-1 0,1 0 0,-1 1-1,1-1 1,0 1 0,-1 0 0,1-1 0,-1 1 0,1-1 0,0 1 0,-1 0 0,1-1-1,0 1 1,0 0 0,0-1 0,0 1 0,-1 0 0,1-1 0,0 1 0,0 0-1,-6 43 573,-3 73 0,10 56-134,0-68-247,-1-75-114,-1-4-49,2 0 1,5 39-1,-5-59-71,0 0 0,0 0 0,1 0 0,0-1 0,0 1 0,0-1 0,1 1 0,0-1 0,0 0 0,0 0 0,0 0 0,1 0 0,0 0 0,0-1 0,0 0 0,6 4 0,-6-5-127,-1-1 0,1 0-1,-1-1 1,1 1-1,0 0 1,0-1-1,-1 0 1,1 0-1,0 0 1,0-1-1,0 1 1,0-1-1,0 0 1,0 0-1,1 0 1,-1-1-1,0 0 1,-1 1 0,1-1-1,0 0 1,0-1-1,0 1 1,0-1-1,-1 0 1,1 0-1,-1 0 1,0 0-1,1 0 1,-1-1-1,0 0 1,0 0-1,0 1 1,-1-2 0,1 1-1,2-4 1,4-7-1294,-1 0 1,9-20-1,13-44-6387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8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7876,'6'38'821,"26"181"1326,0 52 3478,-2 408 426,-30-679-6038,0 1 0,0-1 0,0 0 0,0 0 0,0 0 0,0 0 0,0 0 0,0 0 0,0 0 0,0 0 0,0 0 0,0 0 0,0 0 0,0 0 0,0 1 0,0-1 0,0 0 0,0 0 0,0 0 0,0 0 0,-1 0 0,1 0 0,0 0 0,0 0 0,0 0 0,0 0 0,0 0 1,0 0-1,0 0 0,0 0 0,0 0 0,0 0 0,0 0 0,0 0 0,0 0 0,0 0 0,-1 0 0,1 0 0,0 0 0,0 0 0,0 0 0,0 0 0,0 0 0,0 0 0,0 0 0,0 0 0,0 0 0,0 0 0,0 0 0,0 0 0,-1 0 0,1 0 0,0 0 0,0 0 0,0 0 0,0 0 0,0 0 0,0 0 0,0 0 0,0 0 1,0 0-1,0 0 0,0 0 0,0 0 0,0 0 0,0 0 0,0-1 0,0 1 0,-3-1 36,1 0 1,-1-1-1,1 1 0,-1-1 1,1 0-1,0 0 1,0 0-1,0 0 0,0 0 1,0 0-1,1 0 1,-1-1-1,1 1 0,-1 0 1,1-1-1,0 0 1,0 1-1,0-1 1,-1-3-1,-5-10 67,-16-40-575,1-2 0,4-1 1,2 0-1,2-1 0,3-1 0,3 0 0,2 0 0,4 0 0,8-117 0,-5 166 276,0 1 0,1-1 0,1 1 0,-1-1 0,2 1 0,-1 0 0,2 0 0,-1 0-1,2 1 1,8-15 0,-12 23 14,-1 0-1,1-1 1,0 1-1,0 0 1,1 0-1,-1 0 1,0 0-1,5-2 1,11 0-3940,-7 4-1710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9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142 116 6227,'0'0'7649,"-15"-19"-6398,-49-58-221,62 75-983,1 1 0,0-1 1,0 1-1,-1-1 0,1 1 1,0 0-1,-1 0 0,1 0 1,-1-1-1,0 1 0,1 0 1,-1 1-1,0-1 0,0 0 1,-3-1-1,4 3-24,1-1 0,-1 0-1,0 1 1,1-1 0,-1 0 0,1 1-1,-1-1 1,0 1 0,1-1 0,-1 1-1,1-1 1,-1 1 0,1-1 0,0 1-1,-1-1 1,1 1 0,0-1-1,-1 1 1,1 0 0,0-1 0,-1 2-1,1-1-12,-4 8 21,1 0 0,1 1 0,-1 0 1,1-1-1,-1 17 0,1 55 125,2-48-61,-2 26 100,0-18 138,2 0-1,6 58 0,-4-88-256,1 0-1,0-1 1,0 0 0,1 1-1,0-1 1,1 0 0,10 15-1,-14-22-64,1 0 1,0 0-1,0 0 0,1 0 0,-1-1 0,0 1 0,1-1 1,0 1-1,-1-1 0,1 0 0,0 0 0,0 0 0,0-1 1,1 1-1,-1-1 0,0 0 0,0 1 0,1-2 0,-1 1 1,1 0-1,-1-1 0,1 1 0,-1-1 0,1 0 0,-1 0 0,1 0 1,3-1-1,-5 0-18,0 0 0,0 0-1,0-1 1,0 1 0,-1 0 0,1-1 0,0 1 0,-1-1 0,1 1-1,-1-1 1,0 0 0,1 0 0,-1 1 0,0-1 0,0 0 0,0 0-1,0 0 1,-1 0 0,1-1 0,0 1 0,-1 0 0,1-3 0,1-2-48,3-12-370,-1 1 0,-1 0 1,-1-1-1,0 1 0,-2-1 0,0 0 0,-1 0 0,-1 1 1,0-1-1,-2 1 0,0 0 0,-1 0 0,-1 0 1,0 0-1,-1 1 0,-15-24 0,16 33 129,3 8 270,2 8 137,0 168 2568,1-159-2472,2 0 1,-1 0-1,2 0 1,0 0-1,9 24 1,-8-30-205,0 0 0,1 0 1,1 0-1,-1 0 1,2-1-1,0 0 0,0 0 1,13 13-1,0-12-815,-20-10 641,1-1 0,-1 0 0,1 0 0,-1 1-1,1-1 1,-1 0 0,1 0 0,0 0 0,-1 0-1,1 0 1,-1 0 0,1 0 0,0 0 0,-1 0-1,1 0 1,-1 0 0,1 0 0,-1 0 0,1 0-1,0-1 1,-1 1 0,1 0 0,-1 0 0,1-1 0,-1 1-1,1 0 1,-1-1 0,1 1 0,-1-1 0,0 1-1,1 0 1,-1-1 0,1 0 0,3-23-5245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9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6227,'0'0'960</inkml:trace>
  <inkml:trace contextRef="#ctx0" brushRef="#br0" timeOffset="1">370 0 9989,'0'0'656,"51"165"560,-19-96 737,0-11-1152,7-12-801,-10-14-689,-7-15-2528,-12-14-1777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0 112,'0'0'15447,"-13"217"-14855,-28-131-592,9-2-192,6-14-3906,16-33-7091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0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4706,'0'0'9679,"1"-4"-8270,3-12-391,2 25 110,6 37-582,-6 7-183,-2 0 1,-4 85-1,-1-64-319,0 9 59,0 14-466,3-32-7221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0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7475,'0'0'8404,"151"-9"-7395,-71 3-209,7 3-208,2 3-191,-8 0-401,-20 0-161,-20 18-831,-25 5-3442,-16 3-5939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136 135 6547,'0'0'10285,"-8"-7"-9298,3 3-977,1 0-1,-1 0 1,0 0 0,0 1 0,0-1 0,0 1-1,-1 1 1,1-1 0,-1 1 0,0 0-1,0 0 1,0 1 0,1-1 0,-13 0 0,17 2-15,0 0 1,0 0-1,1 0 0,-1 1 1,0-1-1,0 0 1,0 0-1,1 1 1,-1-1-1,0 0 1,0 1-1,1-1 1,-1 1-1,0-1 1,1 1-1,-1-1 1,0 1-1,1 0 1,-1-1-1,1 1 0,-1 0 1,1-1-1,-1 1 1,1 0-1,0 0 1,-1 0-1,-6 25-35,7-22 26,-6 40-41,3 1 0,2 45 0,1-64 52,0-17-5,0 0 0,1-1 0,-1 1 0,2 0 0,-1 0-1,1-1 1,1 1 0,0-1 0,0 0 0,0 1 0,1-1 0,0-1-1,1 1 1,0-1 0,0 0 0,0 0 0,12 11 0,-15-16-13,-1-1 1,1 1 0,-1-1-1,1 1 1,0-1 0,0 0-1,0 0 1,-1 0 0,1 0-1,0 0 1,0 0 0,0-1-1,1 1 1,-1-1 0,0 1-1,0-1 1,0 0 0,0 0-1,0 0 1,0 0 0,1 0-1,-1 0 1,3-2 0,-3 1-47,0 0 1,1 0 0,-1 0-1,0-1 1,-1 1 0,1-1 0,0 0-1,0 1 1,-1-1 0,1 0-1,-1 0 1,1 0 0,-1 0-1,0 0 1,0 0 0,0-1-1,0 1 1,0 0 0,0-3 0,6-25-415,-2 0 1,-1 0 0,-2 0 0,-1 0-1,-1-1 1,-5-34 0,-1 25-169,-2-1 0,-24-71-1,33 117 2422,4 17-1191,88 149 2413,-70-121-2429,-12-25-332,1 1 0,23 34 0,-35-59-255,1 1-1,0-1 1,0 0-1,0 0 0,0 0 1,1 1-1,-1-1 0,0 0 1,0 0-1,1-1 0,-1 1 1,1 0-1,-1 0 0,1-1 1,-1 1-1,1 0 0,-1-1 1,1 0-1,-1 1 1,1-1-1,0 0 0,-1 0 1,1 0-1,-1 0 0,1 0 1,0 0-1,-1 0 0,1-1 1,-1 1-1,1-1 0,1 0 1,0 0-68,0-1 0,-1 1-1,1-1 1,-1 1 0,1-1 0,-1 0 0,0 0 0,0 0 0,0 0 0,0-1 0,0 1 0,0-1-1,0 1 1,-1-1 0,2-3 0,2-9-41,0 1 0,-1-1 0,-1 0-1,-1 0 1,2-23 0,-5-82-1157,0 57-44,0-9 78,2 100 6094,-2-17-4735,1 0 0,0 0 0,1-1 0,1 1 0,2 12-1,3-2 90,1-1 0,1 0-1,1-1 1,0 0-1,2 0 1,18 22-1,-8-14 60,1-1 0,1-1 0,35 27 0,-50-45-166,-7-6-61,1 1 0,-1-1 0,0 1 0,1 0 0,-1 0 0,0-1 0,0 1 0,-1 1 0,1-1 0,0 0 0,-1 0 0,1 1-1,-1-1 1,0 1 0,0-1 0,0 1 0,0-1 0,0 1 0,0 0 0,0 3 0,-2-5-22,1 0 0,-1-1 0,0 1 0,1 0 0,-1 0 0,0-1 0,0 1 0,1 0 0,-1-1 0,0 1 0,0-1 0,0 1 0,0-1 0,0 0 0,0 1 0,0-1 0,0 0 0,0 1 0,0-1 0,0 0 0,0 0 0,0 0 0,0 0 0,0 0 0,-2 0 0,-1 0-36,-50 4-2405,-64-4 1,50-1-2391,67 1 4395,24 0-5854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6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712 111 9476,'0'0'7228,"0"-8"-7087,0-90 115,0 98-250,-1 0-1,1-1 1,0 1 0,0 0-1,0 0 1,0-1 0,0 1-1,-1 0 1,1 0-1,0-1 1,0 1 0,-1 0-1,1 0 1,0 0 0,0-1-1,-1 1 1,1 0 0,0 0-1,0 0 1,-1 0-1,1 0 1,0-1 0,-1 1-1,1 0 1,0 0 0,0 0-1,-1 0 1,1 0 0,0 0-1,-1 0 1,1 0-1,0 0 1,-1 0 0,1 0-1,-1 1 1,-13 1 181,5 1-205,0 1 1,1 0-1,-1 0 0,1 1 1,0 1-1,0-1 1,1 1-1,0 0 0,-12 13 1,1-2 19,-100 96 13,100-94 85,0 1 0,2 1 0,0 1 0,-13 25 0,24-29-70,5-18-42,0 1 1,0-1-1,0 0 0,0 1 0,0-1 0,0 1 0,0-1 0,0 0 0,1 1 1,-1-1-1,0 0 0,0 1 0,0-1 0,0 0 0,1 1 0,-1-1 0,0 0 0,1 1 1,-1-1-1,0 0 0,0 0 0,1 1 0,-1-1 0,1 0 0,1 1-34,1-1 0,-1 1 0,0-1 0,0 0 0,1 0 0,-1 0 1,0 0-1,0 0 0,1-1 0,-1 1 0,0-1 0,3 0 0,8-4-102,0 0 1,0-1-1,0 0 0,-1-1 1,0 0-1,17-14 1,0-3-1078,33-34 1,33-48-1798,-63 69 1917,-32 36 1095,1 0 1,-1 1 0,1-1-1,-1 0 1,1 0-1,-1 1 1,1-1-1,-1 0 1,1 1-1,0-1 1,-1 1-1,1-1 1,0 1 0,-1-1-1,1 1 1,0 0-1,0-1 1,-1 1-1,1 0 1,0-1-1,2 1 1,-3 2 78,1-1 1,-1 1 0,0 0-1,0 0 1,1 0-1,-1 0 1,0-1-1,-1 1 1,1 0-1,0 0 1,0 0 0,-1-1-1,0 4 1,-9 30 1007,-2-1 1,-1 0-1,-33 61 1,20-43-522,-14 27 1556,-81 118 0,85-147-1407,-2-2-1,-3-2 1,-52 48 0,75-78-555,0-2-1,0 1 1,-29 15-1,41-27-90,0 1 0,-1-1 0,1-1 0,-1 1 0,0-1 0,0 0 0,0 0 0,0-1 0,0 0 0,0-1 0,0 1 0,-1-1 0,1 0 0,-12-3 0,17 3-61,0-1 0,0 0 0,0 0-1,0 1 1,0-1 0,0 0-1,1 0 1,-1-1 0,0 1-1,1 0 1,-1-1 0,1 1-1,-1-1 1,1 1 0,0-1 0,-1 1-1,1-1 1,0 0 0,0 0-1,0 0 1,1 0 0,-1 1-1,0-1 1,0-4 0,-1-3-165,1-1 0,0 1 0,1-1 1,0-10-1,0 14 31,1-5-70,0 0-1,1 0 0,0 0 1,0 0-1,1 0 1,1 0-1,-1 1 0,2 0 1,5-11-1,0 5-139,-1 1 1,2 1-1,0-1 0,1 2 1,15-15-1,-4 8-138,1 0-1,1 2 1,1 1-1,0 1 1,1 1-1,39-15 1,-33 19 67,-1 1 0,41-6 0,-4 1-1731,-45 8-1435,-6-4-2889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1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5907,'0'0'7569,"4"32"-5873,11 105-669,-8-38-291,-6-78-580,0 0 0,2 0 1,8 35-1,-4-39-119,-7-17-35,0 0 0,1 0 0,-1 0-1,0 0 1,0 1 0,0-1 0,0 0 0,1 0-1,-1 0 1,0 0 0,0 0 0,0 0 0,1 0-1,-1 0 1,0 0 0,0-1 0,0 1 0,0 0-1,0 0 1,1 0 0,-1 0 0,0 0-1,0 0 1,0 0 0,0 0 0,1 0 0,-1 0-1,0-1 1,0 1 0,0 0 0,0 0 0,0 0-1,0 0 1,0 0 0,0-1 0,1 1 0,-1 0-1,0 0 1,0 0 0,0 0 0,0-1 0,0 1-1,0 0 1,0 0 0,0-1 0,5-32 150,-4-81-160,-2 65-208,2 0 0,2 1 0,13-65 0,-15 108 182,7-21 1,-7 25 25,-1 1 0,1-1 0,-1 0 0,1 0 0,-1 1 0,1-1 0,0 0 0,-1 1 0,1-1 0,0 0 0,-1 1 0,1-1 0,0 1 0,0-1 0,0 1 0,-1 0 0,1-1 0,0 1 0,0 0 0,0-1 0,0 1 0,0 0 0,0 0 0,1 0 0,-1 0-3,0 1 0,1-1 0,-1 1 0,0-1 0,0 1 0,0-1 0,1 1 1,-1 0-1,0 0 0,0-1 0,0 1 0,0 0 0,0 0 0,-1 0 0,1 0 0,0 0 0,0 0 0,-1 1 0,1-1 0,0 0 1,0 2-1,12 31-641,-10-27 298,10 33-2319,-3 3-1841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1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74 219 5442,'0'0'4547,"0"-26"-3160,-2-82-696,1 103-614,1 0-1,-1 0 1,0 0 0,0 0 0,0 1-1,-1-1 1,-3-7 0,4 10 41,0 1 0,0-1 0,0 1 0,0-1 1,-1 1-1,1 0 0,0 0 0,0-1 0,-1 1 0,1 0 0,-1 0 0,1 0 0,-3 0 1,4 1-58,-1-1 1,1 1 0,-1 0-1,1 0 1,0 0 0,-1 0 0,1-1-1,-1 1 1,1 0 0,0 0 0,-1 0-1,1 0 1,-1 0 0,1 0 0,-1 0-1,1 0 1,0 0 0,-1 0-1,1 1 1,-1-1 0,1 0 0,-1 0-1,1 0 1,0 0 0,-1 1 0,1-1-1,0 0 1,-1 0 0,1 1-1,0-1 1,-1 0 0,1 1 0,0-1-1,0 0 1,-1 1 0,1-1 0,0 0-1,-1 1 1,-4 19 0,5-15 64,-11 86 224,4 0-1,6 128 1,1-210-289,1 0-1,0 0 1,1 0 0,0-1 0,0 1 0,1-1-1,0 1 1,7 13 0,-9-19-16,1 1 0,0-1 0,0 0 0,0 0 0,1 0 0,-1-1 0,1 1 0,0 0 0,0-1 0,0 0 0,0 1 0,0-1 0,0 0 0,0-1 0,1 1 0,-1-1 0,1 1 0,-1-1 0,1 0 0,-1 0 0,1-1 0,0 1 0,5-1 0,-6 0-43,0 0-1,0-1 1,0 1-1,-1-1 1,1 0 0,0 0-1,0 0 1,-1 0-1,1-1 1,-1 1-1,1-1 1,-1 0-1,1 1 1,-1-1-1,0 0 1,0 0-1,0-1 1,0 1 0,0 0-1,1-4 1,5-6-92,0-1 0,9-26 0,-12 28 10,7-17-371,-3-1 1,0 1-1,-2-1 0,0-1 1,2-37-1,-3-150-4631,-6 163 4098,1 88 2316,2 0-1,1 1 0,12 45 0,38 103 1407,-13-46-748,-38-124-1656,0-1 0,-2 1 0,0-1 0,0 21 0,-1-31-296,0-2-31,0 0 1,0 1 0,0-1 0,0 0 0,0 0 0,0 1 0,0-1 0,0 0 0,0 0 0,0 1 0,0-1 0,0 0 0,0 0 0,0 1 0,0-1 0,0 0 0,0 0-1,0 0 1,0 1 0,-1-1 0,1 0 0,0 0 0,0 0 0,0 1 0,0-1 0,-1 0 0,1 0 0,0 0 0,0 0 0,0 0 0,-1 1 0,1-1 0,0 0 0,0 0-1,0 0 1,-1 0 0,1 0 0,0 0 0,0 0 0,-1 0 0,1 0 0,0 0 0,-6 2-20,-1-1 0,1-1 0,0 1 0,0-1 0,-1 0 0,1-1 0,0 1 0,0-1-1,-1 0 1,1-1 0,0 1 0,0-1 0,0-1 0,1 1 0,-1-1 0,0 0 0,1 0 0,0 0 0,0-1 0,0 0 0,0 0 0,-8-9 0,2-1-725,2 0 0,-1 0 0,2 0 0,-1-1 1,-10-31-1,-5-35-4972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2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11157,'0'0'2977,"23"150"-111,15-95-1682,7-6-992,16-17-192,3-6-176,4-26-3345,-7 0-2722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2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6019,'0'0'6984,"0"9"-6613,2 15 58,1 1 1,1-1-1,11 38 0,1 3 245,3 43 575,4 131 0,-9-65-554,-1-117-396,-13-56 88,0-4-155,-1-94-465,3-123-3883,-2 216 3998,0 0-1,0-1 1,1 1-1,0 0 0,0 0 1,0 0-1,0 0 1,1 0-1,-1 0 1,1 1-1,0-1 1,0 0-1,0 1 1,4-4-1,-5 5 111,1 1-1,0-1 1,1 1 0,-1 0-1,0-1 1,0 1-1,1 0 1,-1 0 0,0 1-1,1-1 1,-1 0-1,1 1 1,-1-1 0,1 1-1,-1 0 1,1 0-1,-1 0 1,1 0 0,-1 0-1,1 1 1,-1-1-1,1 1 1,4 1 0,-3 0 83,0 0 0,0 0 1,0 0-1,0 0 0,0 0 1,0 1-1,-1 0 0,1 0 1,-1 0-1,0 0 0,0 1 1,0-1-1,5 8 0,1 5 397,0 0-1,7 19 0,-14-30-357,13 27 563,-2 1 1,-2 0-1,-1 1 0,-1 0 1,-2 1-1,-1-1 0,1 49 1,-7-82-652,0 0 1,0-1-1,0 1 1,0 0 0,0-1-1,-1 1 1,1-1 0,0 1-1,-1 0 1,1-1 0,0 1-1,-1-1 1,1 1 0,0 0-1,-1-1 1,1 0 0,-1 1-1,1-1 1,-1 1-1,1-1 1,-1 1 0,0-1-1,1 0 1,-1 1 0,-23 5 338,-33-4-182,45-3-186,6 1 0,-2 1-83,1-1 0,0 0 0,-1-1-1,1 0 1,0 0 0,-9-3 0,13 3-32,1 0 0,0-1 1,0 1-1,-1 0 1,1-1-1,0 1 0,1-1 1,-1 0-1,0 0 1,0 0-1,1 0 0,-1 0 1,1 0-1,0 0 1,-1 0-1,1-1 0,0 1 1,0-1-1,1 1 1,-1 0-1,0-6 0,-2-5-1063,2 0 0,0 0-1,1-18 1,0 19 82,0-32-3743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4498,'0'0'10149,"0"185"-8549,0-107-1103,3-3-49,7-9-336,3-16-112,-1-16-176,4-19-1457,-3-15-368,0 0-960,3-41 96,0-17-2322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9108,'0'0'4322,"0"182"-3217,0-145-1105,0 1-224,0-4-3554,10-5-5859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3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41 349 8084,'0'0'5840,"15"-4"-5021,-5 1-646,-4 2-92,-1-1 1,1 0-1,-1 0 1,0 0-1,0-1 0,6-2 1,-9 3-56,0 0 0,0 1 0,0-1 0,-1 0 0,1 0 0,0 0 0,-1 0 0,1 0 0,-1 0 0,0 0 0,0 0 0,0-1-1,0 1 1,0-1 0,0 1 0,-1 0 0,1-1 0,-1 1 0,1-1 0,-1-3 0,1-8-46,0 0 0,-2 0 0,1 0 0,-2 0 0,0 0 0,0 0 0,-1 0 0,-1 0 0,0 1 0,-1 0 0,-9-17 0,4 11-140,-2 0 0,-19-24 0,31 42 178,-1 0 0,0 0 0,1 0 0,-1 0 0,0 1 0,0-1 0,1 0 0,-1 1 0,0-1-1,0 0 1,0 1 0,0-1 0,0 1 0,0-1 0,0 1 0,0 0 0,0 0 0,0-1 0,0 1 0,-2 0 0,3 0 29,-1 1 0,0-1 0,0 1 0,0-1 0,0 1 0,1 0 0,-1-1 0,0 1 0,1 0 0,-1 0 0,0-1 0,1 1 0,-1 0 0,1 0 0,-1 0 0,1 0 0,0 0 0,-1 0 0,1 0 0,0-1 0,-1 1 0,1 0 0,0 2 0,-6 39 167,2 1 0,1-1 1,5 61-1,-1-28 551,-1-39-483,1 0 0,12 66 0,-11-91-212,1 1 0,0-1 0,1 0-1,0 0 1,1 0 0,0-1-1,1 1 1,0-1 0,0-1-1,1 1 1,0-1 0,1 0-1,9 8 1,-14-14-45,1-1 0,0 1 0,0-1 1,0 1-1,0-1 0,0-1 0,0 1 0,1 0 1,-1-1-1,0 0 0,6 1 0,-7-2-22,0 0 0,-1 1 0,1-1 0,-1-1 0,1 1 0,0 0 0,-1-1 0,1 1 0,-1-1 0,1 0 0,-1 0 0,0 0 0,1 0 0,-1 0 0,0 0 0,0-1 0,1 1 0,-1-1 0,0 0 0,0 1 0,-1-1 0,4-4 0,3-6-138,0-1 1,-2 0-1,1 0 0,-1 0 1,-1-1-1,0 0 1,-1 0-1,3-24 1,-1-2-1246,0-80 1,-14-161-10016,6 235 11852,2 42 1239,5 83 3333,25 127-1,-19-144-3711,11 65 1580,-22-373-5151,0 223 949,0 0 1,7-30 0,-6 45 885,0 1 0,1-1 1,1 1-1,-1 0 0,1 0 0,0 0 1,1 0-1,0 1 0,0-1 1,0 1-1,6-6 0,-8 10 380,0 0-1,1 0 1,-1 0 0,0 1-1,1-1 1,-1 0-1,1 1 1,4-2 0,-6 3 50,0-1 1,0 1-1,0 0 1,0-1-1,0 1 1,0 0-1,0 0 1,0 0-1,0 0 0,0 0 1,0 0-1,0 0 1,0 0-1,0 1 1,0-1-1,0 0 1,0 1-1,0-1 1,0 0-1,0 1 1,0-1-1,0 1 1,0 0-1,-1-1 1,3 2-1,-1 2 121,1 0-1,-1 0 1,1 0 0,-1 0-1,-1 0 1,1 1 0,-1-1-1,2 5 1,8 45 1301,-8-37-959,9 62 1462,-7-44-1285,0 0 0,3-1 1,1 0-1,16 43 0,-17-60-661,18 38 144,-24-51-225,1 1 1,0-1-1,0 0 1,0 0-1,0 0 1,1 0-1,0-1 0,7 6 1,-11-8-93,1-1 0,-1 0-1,1 1 1,-1-1 0,1 0 0,-1 0 0,1 1-1,-1-1 1,1 0 0,-1 0 0,1 0 0,0 0-1,-1 0 1,1 0 0,-1 0 0,1 0 0,-1 0-1,1 0 1,-1 0 0,1 0 0,-1 0 0,1 0-1,0-1 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14423,'0'0'6210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0 8500,'0'0'5042,"-65"141"-2977,27-97-272,3-6-1057,6-4-127,9-8-449,11-6-48,7-4-208,2-8 96,0-2-1265,4-4-352,21-2-2449,4-4-1840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7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12310,'0'0'3057,"-45"76"-4049,45-70-2978,13-2-4210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8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443 245 3666,'0'0'3996,"3"-20"-2705,2-6-964,-1 4 156,0-1-1,0-40 1,2-28 2305,-18 94-1583,3 3-1191,0 0 0,0 0 0,1 1-1,-1 0 1,-9 11 0,-40 48-96,39-42 135,-6 5 17,1 1 0,1 1 1,2 0-1,1 2 0,-15 35 0,33-64-69,1-1-4,0-1 0,0 0-1,0 1 1,1-1 0,-1 1-1,1-1 1,-1 1-1,1 2 1,10-4-285,-2-2 199,0 0 0,0 0 0,0-1 0,0 0 0,0-1 0,-1 0 0,1 0 0,-1 0 0,0-1 0,0 0 0,9-7 0,4-4-585,0-1 0,26-28 0,-19 12-140,-19 23 432,0 0-1,0 0 1,0 0-1,14-10 1,-22 19 376,0 0 1,0 0 0,0 0-1,1 0 1,-1-1-1,0 1 1,0 0-1,0 0 1,0 0 0,0 0-1,1-1 1,-1 1-1,0 0 1,0 0-1,0 0 1,1 0 0,-1 0-1,0 0 1,0 0-1,1 0 1,-1 0-1,0 0 1,0 0 0,0 0-1,1 0 1,-1 0-1,0 0 1,0 0-1,1 0 1,-1 0 0,0 0-1,0 0 1,0 0-1,1 0 1,-1 0 0,0 0-1,0 0 1,0 0-1,1 1 1,-1-1-1,0 0 1,0 0 0,0 0-1,0 0 1,1 0-1,-1 1 1,0-1-1,0 0 1,0 0 0,0 1-1,-1 16 291,-1-3 260,-2 1 0,0-2 0,-1 1-1,-11 22 1,-34 52 1127,26-47-1247,-318 510 4692,344-563-9461,13-25-1309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8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38 208 7267,'0'0'6827,"-8"15"-6624,-21 45 13,29-60-214,0 1 1,0-1-1,0 1 0,-1-1 0,1 1 0,0-1 0,0 1 1,0-1-1,0 1 0,0-1 0,0 1 0,0-1 0,0 1 0,0-1 1,0 1-1,0-1 0,0 0 0,1 1 0,-1-1 0,0 1 1,0-1-1,0 1 0,1-1 0,-1 1 0,0-1 0,0 0 1,1 1-1,-1-1 0,0 0 0,1 1 0,-1-1 0,1 0 0,-1 1 1,0-1-1,1 0 0,-1 0 0,1 1 0,-1-1 0,1 0 1,-1 0-1,1 0 0,-1 0 0,0 0 0,1 1 0,-1-1 0,1 0 1,-1 0-1,1 0 0,-1 0 0,1-1 0,-1 1 0,2 0 1,24-4-25,-26 4 23,10-4-139,0 0-1,-1 0 1,0-1 0,0 0 0,0 0 0,0-1 0,-1-1-1,0 1 1,0-1 0,12-15 0,6-9-1340,31-49 0,-42 56 626,-1 4-90,-10 12 580,1 0 0,0 0 0,1 1 0,0-1 0,0 1 0,15-12 0,-20 25 1415,-1 1-540,-1 1 0,-1 0 0,1-1 0,-1 1 0,-1-1-1,1 0 1,-1 0 0,-1 0 0,-7 13 0,-48 63 2519,41-59-2263,-22 26 528,24-32-845,1 1 0,0 1 0,2 0-1,-13 25 1,26-45-458,0 0-1,0 0 1,0 0-1,0 1 1,0-1-1,-1 0 1,1 0-1,0 0 1,0 1 0,0-1-1,0 0 1,0 0-1,0 0 1,0 1-1,0-1 1,0 0-1,0 0 1,0 0-1,0 1 1,0-1-1,0 0 1,0 0-1,0 0 1,0 1-1,0-1 1,0 0 0,0 0-1,0 0 1,1 0-1,-1 1 1,0-1-1,0 0 1,0 0-1,0 0 1,0 0-1,0 1 1,1-1-1,-1 0 1,0 0-1,0 0 1,0 0 0,0 0-1,1 0 1,-1 0-1,0 1 1,13-3-265,16-10-57,-13 2 136,-1 0 1,0-1-1,26-24 0,36-48-1339,-25 26-349,-35 39 996,-6 6 130,-1 0-1,2 1 0,-1 1 1,2 0-1,-1 0 1,21-11-1,-33 21 774,1 0-1,-1 0 1,0 0-1,0 0 1,0 0 0,1 0-1,-1 0 1,0 0-1,0 0 1,0 0-1,1 0 1,-1 0-1,0 0 1,0 1-1,0-1 1,1 0-1,-1 0 1,0 0-1,0 0 1,0 0-1,1 0 1,-1 0-1,0 1 1,0-1-1,0 0 1,0 0 0,0 0-1,1 0 1,-1 1-1,0-1 1,0 0-1,0 0 1,0 0-1,0 1 1,0-1-1,0 0 1,0 0-1,0 0 1,0 1-1,0-1 1,0 0-1,0 0 1,0 1-1,0-1 1,0 0 0,0 0-1,0 0 1,0 1-1,0-1 1,0 0-1,0 0 1,0 0-1,0 1 1,0-1-1,-1 0 1,-2 16 1227,-6 1-294,-1 0 0,0-1 1,-1 0-1,-15 16 0,-8 12 231,31-40-1072,-12 18 736,-18 31 0,29-46-791,1 1 0,0-1-1,0 1 1,0 0-1,1 0 1,0-1-1,1 1 1,-1 16-1,3-23-130,0-1-1,0 1 0,0-1 1,0 1-1,1-1 1,-1 0-1,0 1 1,0-1-1,0 0 0,1 0 1,-1 0-1,0 0 1,0 0-1,0 0 0,3-1 1,0 1-188,5 0-487,1 0 0,0-1 0,-1 0 1,1-1-1,-1 0 0,0-1 1,10-3-1,33-21-7598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8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91 2401,'0'0'9058,"-12"18"-7655,-37 51-664,37-48 57,12-21-777,0 0 0,0 0 0,0 1 0,0-1 0,0 0 0,0 0 0,0 0 0,0 0 0,0 0 0,0 0 0,1 0 0,-1 1 0,0-1 0,0 0 0,0 0 0,0 0 0,0 0 0,0 0 0,0 0 0,0 0 0,1 0-1,-1 0 1,0 0 0,0 0 0,0 0 0,0 0 0,0 0 0,1 0 0,-1 0 0,0 0 0,0 0 0,0 0 0,0 0 0,0 0 0,0 0 0,1 0 0,-1 0 0,0 0 0,0 0 0,0 0 0,0 0 0,0 0 0,0 0 0,1 0 0,-1 0 0,0 0 0,0-1 0,4 1-56,3 0 92,-1 0 0,1-1 1,0 0-1,0 0 0,0 0 0,-1-1 1,1 0-1,-1 0 0,1-1 0,-1 1 1,0-2-1,0 1 0,0 0 0,0-1 1,-1 0-1,9-9 0,-8 7-219,0 0 0,0 0 0,-1-1 0,0 0 1,0 0-1,0 0 0,-1-1 0,0 1 0,-1-1 0,0 0 0,0 0 0,-1 0 0,0-1 0,0 1 0,1-17 1,-3 25 134,0-1 0,0 0 1,0 1-1,0-1 1,0 0-1,0 0 0,0 1 1,0-1-1,0 0 1,-1 1-1,1-1 0,0 1 1,0-1-1,-1 0 1,1 1-1,0-1 1,-1 0-1,1 1 0,-1-1 1,1 1-1,0-1 1,-1 1-1,1-1 0,-1 1 1,0 0-1,1-1 1,-1 1-1,1-1 0,-1 1 1,0 0-1,1 0 1,-1-1-1,1 1 0,-1 0 1,-1 0-1,-1 0 36,1 0 0,-1 0 0,0 0-1,1 1 1,-1-1 0,0 1 0,1 0-1,-5 1 1,-2 2 52,0 1-1,1 0 0,-1 0 1,1 1-1,0 0 1,1 1-1,-11 10 0,0 2 217,-25 37 0,34-42 32,1 0 0,0 1 0,1 0 0,0 0 0,1 0 0,1 1 0,1 0 0,0 0 0,1 1 0,0-1 0,2 0 0,0 24 0,1-37-262,0 1 0,0-1 1,0 0-1,0 1 1,1-1-1,0 0 0,-1 1 1,1-1-1,1 0 0,-1 0 1,0 0-1,1 0 0,0 0 1,-1 0-1,1 0 0,0 0 1,0-1-1,1 1 0,-1-1 1,1 1-1,-1-1 1,1 0-1,0 0 0,0 0 1,-1-1-1,1 1 0,1-1 1,-1 1-1,0-1 0,0 0 1,4 1-1,3 0-365,1 1 0,0-1 0,0-1-1,0 0 1,-1-1 0,17-1 0,22-4-5168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9428,'0'0'11045,"0"2"-10628,9-2-1554,7 0-2016,6 0-6516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9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14150,'0'0'6836,"2"0"-6612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9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19241,'0'0'1408,"11"2"-10740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12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55 2817,'0'0'8388,"-3"-10"-2538,-1 4-5494,1 5-359,1 0 0,0 1-1,0 0 1,-1-1 0,1 1 0,0 0 0,0 0 0,-1 0 0,1 0 0,0 0 0,0 1 0,-1-1 0,1 1 0,0-1 0,0 1 0,0 0 0,0 0 0,0 0 0,0 0-1,0 0 1,0 1 0,0-1 0,0 1 0,0-1 0,1 1 0,-1-1 0,1 1 0,-1 0 0,1 0 0,0 0 0,-2 2 0,-3 8-6,-1 0 0,2 0 0,-1 1 0,-3 13-1,5-13 34,-3 9-25,1-1 1,2 1-1,0-1 1,1 1-1,0 39 1,3-59-3,0 0 1,0 0-1,0 0 0,0 0 1,0 0-1,1 0 0,-1 0 1,1 0-1,0-1 0,-1 1 1,1 0-1,0 0 1,0 0-1,0-1 0,0 1 1,1-1-1,-1 1 0,0-1 1,1 1-1,-1-1 0,1 0 1,-1 1-1,1-1 0,0 0 1,-1 0-1,1 0 1,0 0-1,0-1 0,0 1 1,-1 0-1,1-1 0,3 1 1,5 1 2,1-1 1,-1-1-1,1 0 0,20-2 1,-27 2 1,1-1-12,1 0 0,-1 0 0,0 0 0,0 0 0,0-1 0,0 0 0,0 0 0,0 0 0,0-1 0,-1 1 0,1-1 0,-1 0 0,1-1 0,3-3 0,-3 1-7,1 0 0,-1-1 0,0 0 0,0 0 0,-1 0 0,0-1 0,0 1 0,2-10-1,1-6 1,-1 0-1,-1 0 0,-1 0 0,-1-1 0,-1-31 0,-2-22 280,0 76-250,0 0 1,0 1-1,-1-1 0,1 0 1,0 0-1,-1 1 1,1-1-1,-1 0 0,1 1 1,-1-1-1,1 0 1,-1 1-1,1-1 1,-1 0-1,0 1 0,1-1 1,-1 1-1,0 0 1,1-1-1,-1 1 0,0-1 1,0 1-1,0 0 1,1 0-1,-1-1 0,0 1 1,0 0-1,0 0 1,0 0-1,1 0 0,-1 0 1,0 0-1,0 0 1,0 0-1,0 0 0,1 1 1,-2-1-1,-3 1-9,0 0 0,0 0 0,0 0-1,0 0 1,-5 3 0,-1 3-17,0 0 0,1 1 0,0 0 1,1 0-1,0 1 0,0 0 0,0 1 0,1 0 0,1 0 0,0 1 0,0 0 1,1 0-1,1 0 0,-6 16 0,2 14-322,8-40 157,1 1-1,0 0 1,0-1 0,0 1-1,0 0 1,0-1 0,0 1-1,0 0 1,1-1 0,-1 1-1,0 0 1,1-1 0,0 1-1,-1-1 1,1 1 0,0-1-1,0 1 1,0-1 0,0 1-1,0-1 1,0 0 0,1 2-1,25 6-4147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78 5122,'0'0'11664,"-9"-13"-10925,-27-37-274,36 49-439,-1 0 0,0 0 0,0 0 0,0 0 0,0 0 0,1 0 0,-2 0 0,1 0-1,0 1 1,0-1 0,0 0 0,0 1 0,0-1 0,-1 1 0,1-1 0,0 1 0,0-1 0,-1 1 0,1 0 0,0 0 0,-3 0 0,3 0-26,1 0 0,-1 0 0,0 0 0,0 1 0,0-1 0,0 1 0,0-1 0,1 0 0,-1 1 0,0-1 0,0 1 0,1 0 0,-1-1 0,0 1 0,1 0 0,-1-1 0,1 1 0,-1 0 0,1 0 0,-1-1 0,0 3-1,-3 10-86,0 2-1,2-1 1,-1 0-1,2 1 1,-1-1-1,3 28 1,-1-10 99,-2 11 30,0-17-55,2-1 0,0 0 0,6 35 0,-6-57-6,1-1 1,-1 1-1,1 0 1,-1-1-1,1 1 1,0-1-1,0 1 1,1-1-1,-1 1 1,0-1-1,1 1 1,-1-1-1,1 0 0,0 0 1,0 0-1,0 0 1,0 0-1,0-1 1,0 1-1,1 0 1,-1-1-1,0 0 1,1 1-1,-1-1 1,1 0-1,-1 0 1,1-1-1,0 1 1,-1 0-1,5 0 1,-5-2 5,-1 1 0,0-1 0,1 1 0,-1-1 0,0 1 0,0-1 0,1 0 0,-1 0 0,0 0 0,0 0 0,0 0-1,0 0 1,0 0 0,0 0 0,0 0 0,0 0 0,0 0 0,-1 0 0,1-1 0,0 1 0,-1 0 0,1-1 0,-1 1 0,1 0 0,-1-2 0,11-43-121,-9 37 65,5-40-1108,-2 1-1,-3-90 0,-3 85-432,-1 32 698,2 21 909,0 0-1,0 0 1,0 0-1,0 0 1,0 0 0,0-1-1,0 1 1,0 0-1,0 0 1,0 0 0,0 0-1,0 0 1,0 0-1,0 0 1,0 0 0,0 0-1,0 0 1,0-1-1,0 1 1,0 0 0,0 0-1,0 0 1,0 0-1,0 0 1,0 0 0,0 0-1,0 0 1,0 0-1,0 0 1,0 0 0,0 0-1,-1-1 1,1 1 0,0 0-1,0 0 1,0 0-1,0 0 1,0 0 0,0 0-1,0 0 1,0 0-1,0 0 1,0 0 0,-1 0-1,1 0 1,0 0-1,0 0 1,0 0 0,0 0-1,0 0 1,0 0-1,0 0 1,0 0 0,0 0-1,0 0 1,-1 0-1,1 0 1,0 0 0,0 0-1,0 1 1,-4 14 257,-7 81 1756,1 122-1,8-158-1396,-1 225 2600,3-175-6399,0-77-43,0-68-1744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13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0 3682,'0'0'8436,"-118"111"-5491,84-87-2113,5-2-800,11-2-64,9-6-448,9-2-2129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13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0 8676,'0'0'6251,"-14"10"-5696,-102 66 451,115-76-1024,1 0 0,0 0 0,-1 0 0,1 0 1,0 1-1,-1-1 0,1 0 0,0 0 1,0 0-1,-1 1 0,1-1 0,0 0 0,0 0 1,-1 0-1,1 1 0,0-1 0,0 0 1,0 1-1,-1-1 0,1 0 0,0 0 0,0 1 1,0-1-1,0 0 0,0 1 0,0-1 1,0 0-1,-1 1 0,1-1 0,0 0 0,0 1 1,0-1-1,0 0 0,1 1 0,-1-1 1,0 0-1,0 1 0,0-1 0,0 0 0,0 1 1,0-1-1,0 0 0,1 0 0,-1 1 1,0-1-1,0 0 0,0 1 0,1-1 0,-1 0 1,0 0-1,0 0 0,1 1 0,-1-1 0,0 0 1,0 0-1,1 0 0,-1 0 0,0 1 1,1-1-1,-1 0 0,0 0 0,1 0 0,-1 0 1,0 0-1,1 0 0,-1 0 0,0 0 1,1 0-1,32 7-1887,-22-6 1534,-7 1 409,1-1 0,-1 1 1,1 0-1,-1 0 0,0 1 1,0-1-1,0 1 1,0 0-1,0 0 0,0 0 1,-1 1-1,0-1 0,0 1 1,0 0-1,0 0 0,0 0 1,-1 0-1,1 0 0,-1 1 1,-1-1-1,1 1 1,0-1-1,0 6 0,1 4 280,0 1 0,-1-1 0,-1 0 0,0 1-1,-1-1 1,-3 24 0,3-34-226,-2 0 1,1-1-1,0 1 1,-1-1-1,1 1 0,-1-1 1,0 1-1,0-1 0,-1 0 1,1 0-1,-1 0 0,1 0 1,-1-1-1,0 1 1,0-1-1,0 0 0,0 1 1,-1-1-1,-4 2 0,-9 4 226,1 0-1,-29 8 1,44-16-317,-2 1-77,-2 1-118,0-1 1,-1 1-1,1-1 0,-1 0 0,1 0 0,-8 0 1,14-22-5815,5-7 824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13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10885,'0'0'752,"118"-4"321,-34 4-561,3 0-512,-9 0-2449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7:43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642 585 5651,'0'0'11946,"-20"3"-10364,2 0-1340,-115 10 917,-117-9 389,185-5-1495,54 2-36,1-2 1,0 1-1,-1-2 1,1 1-1,0-1 1,0-1-1,-15-5 1,21 6-27,0 0 1,1 0-1,-1 0 1,1 0-1,0-1 1,-1 1 0,1-1-1,0 0 1,1 0-1,-1 0 1,0 0 0,1-1-1,0 1 1,0 0-1,0-1 1,0 0 0,0 0-1,1 1 1,-1-1-1,1 0 1,-1-8-1,1 6-12,1 0 0,0 0-1,0 1 1,0-1 0,1 0-1,-1 0 1,2 0-1,-1 0 1,0 1 0,1-1-1,0 0 1,1 1 0,-1 0-1,1-1 1,0 1-1,0 0 1,1 1 0,-1-1-1,1 0 1,0 1-1,5-4 1,10-9-30,2 2 0,-1 0 1,39-20-1,-44 26 31,68-35-109,2 3 1,1 3-1,2 5 1,151-37-1,-114 44 26,1 5 0,245-8-1,-297 28 124,0 4 0,0 3-1,123 25 1,-157-22 47,0 3 0,-1 1-1,0 2 1,-1 1 0,-1 2 0,-1 2 0,-1 1 0,40 32 0,-50-32-3,0 2 0,-1 0 0,-2 2 0,0 0 0,-2 2 0,0 0 0,19 39 1,-20-29-36,-2 0 1,-2 2 0,-2-1-1,-1 2 1,10 63 0,-6 17 142,-1 223 0,-16-299-135,-2 0-1,-1-1 1,-2 1 0,-3-1-1,-20 64 1,21-84-45,0-1 0,-2 0 0,0 0 1,-2-2-1,0 1 0,-1-1 0,-1-1 0,-1 0 0,-1-1 0,0-1 0,-36 28 0,26-27-80,-1-1 0,-1-2 0,-1-1 0,0-1 0,-1-2 0,0 0 0,-53 9 0,-20-2-346,-105 3 1,100-12 302,89-7 110,-1 0 0,0 2 1,1 0-1,0 1 0,-37 15 0,46-15 18,0 1-1,1-1 1,0 2-1,0-1 1,1 1-1,-1 0 1,2 1-1,-1 0 0,1 0 1,0 1-1,0 0 1,-7 14-1,1 3 68,0 1-1,2 1 1,1 1 0,-8 35-1,-18 125 38,33-170-95,-11 70 144,-113 558 182,-11-226 204,-23-5 234,-1 0 387,37-41-111,17-49-905,105-317-497,0 0 129,8-58-12086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7:4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179 164 8708,'0'0'5349,"-3"17"-3633,0 3-1244,-1 30 0,4-49-424,1 1 1,-1-1-1,0 1 0,0-1 1,0 1-1,1-1 0,-1 0 0,1 1 1,-1-1-1,1 0 0,0 1 1,-1-1-1,1 0 0,0 0 1,0 0-1,0 0 0,0 0 1,0 0-1,0 0 0,0 0 0,0 0 1,1 0-1,-1 0 0,0 0 1,0-1-1,1 1 0,2 0 1,1 1 88,0-1 1,0 0 0,0-1 0,1 1 0,7-1-1,-6 0 29,3 0 5,1 0 0,-1 0 0,1-1 0,20-4 0,-27 4-162,0-1-1,0 1 0,1-1 1,-2 0-1,1 0 1,0-1-1,0 1 1,-1-1-1,1 0 1,-1 0-1,0 0 1,0 0-1,0 0 0,4-6 1,-2 1 29,-1-1 0,1 1-1,-2 0 1,1-1 0,-1 0 0,-1 0 0,1 0 0,0-14 0,-1 8-18,-1 1 0,-1-1 1,0 1-1,-4-26 1,3 37-21,1 1 0,-1-1 0,0 1 0,0-1 0,0 1 0,0 0 0,0-1 0,0 1 0,-1 0 0,1 0 0,-1 0 0,0 0 0,0 0 0,1 0 0,-1 1 0,0-1 0,0 1 0,-1-1 0,1 1 0,0 0 0,0-1 0,-1 1 0,1 0 0,-1 1 0,1-1 0,-1 0 0,1 1 0,-1-1 0,1 1 0,-1 0 0,1 0 0,-4 0 0,-3 0 39,0 1 1,-1 0-1,1 0 1,0 1-1,0 0 0,0 1 1,0-1-1,-10 6 1,-2 4 59,0 0-1,1 2 1,0 0 0,1 1 0,1 1 0,0 0 0,2 2 0,0 0 0,-20 28 0,30-36-58,1-1 0,0 1-1,0 0 1,1 1 0,0-1-1,1 1 1,-2 11 0,4-16-20,0-1-1,0 1 1,1 0 0,0-1-1,0 1 1,0 0 0,1 0-1,0-1 1,0 1 0,0-1-1,1 1 1,0-1 0,0 1-1,0-1 1,5 8 0,-3-8-29,1 0 0,0 0 0,0 0 0,1 0 0,-1-1 0,1 0 0,0 0 0,0 0 0,0-1 0,1 0 0,-1 0 0,1-1 0,11 3 0,5 1-18,0-2 0,44 4 0,-49-7-9,-1 0-1,0-2 1,1 0-1,-1-1 1,26-5-1,-38 6 17,0-1 0,0 1-1,0-1 1,0 0 0,-1-1 0,1 1-1,0-1 1,-1 0 0,0 0-1,0 0 1,0 0 0,0-1 0,0 0-1,0 0 1,-1 0 0,0 0 0,0 0-1,0-1 1,-1 1 0,1-1-1,-1 0 1,2-5 0,-1 0-6,-1 0 0,-1 0-1,1 0 1,-2 0 0,1-1 0,-1 1 0,-1 0 0,0 0 0,0 0-1,-1 0 1,0 0 0,-1 0 0,-6-15 0,6 18-15,0 0-1,0 1 1,-1 0 0,0 0-1,0 0 1,0 0 0,-1 1 0,1-1-1,-2 1 1,1 0 0,0 1 0,-1-1-1,0 1 1,0 0 0,0 1-1,0-1 1,-1 1 0,0 1 0,1-1-1,-9-1 1,6 3 94,-1-1 0,0 2 0,0 0-1,1 0 1,-1 1 0,0 0 0,1 0 0,-1 1 0,1 1-1,-1-1 1,1 2 0,0-1 0,0 1 0,0 0 0,1 1 0,0 0-1,0 1 1,0 0 0,0 0 0,1 0 0,0 1 0,0 0-1,1 0 1,0 1 0,0 0 0,1 0 0,0 0 0,0 1-1,1 0 1,0 0 0,0 0 0,-3 17 0,6-22-31,0 0 1,0 1-1,1-1 1,0 0-1,0 0 1,0 0-1,0 1 1,1-1-1,-1 0 0,1 0 1,0 0-1,0 0 1,1 0-1,-1 0 1,1 0-1,0 0 1,0 0-1,3 4 1,-1-4-18,0 0 0,1 0 1,-1 0-1,0-1 0,1 1 1,0-1-1,0 0 0,0-1 1,0 1-1,0-1 0,1 0 1,10 2-1,4 1-17,1-1 1,-1-1-1,1-1 0,0-1 0,35-2 1,-45 0-51,0 0 1,0-1-1,0-1 1,0 1-1,0-1 1,-1-1-1,1 0 1,-1-1-1,0 0 1,0 0-1,-1-1 1,11-8-1,-16 10 8,0 0-1,0-1 1,0 1-1,-1-1 1,1 0 0,-1 0-1,-1 0 1,1 0 0,-1 0-1,1 0 1,-1-1-1,-1 1 1,1-1 0,-1 0-1,0 1 1,0-1 0,-1 0-1,0 0 1,0-6-1,-1 7 34,1 1 0,-1-1 0,0 1 0,0 0 0,0-1-1,-1 1 1,1 0 0,-1 0 0,0 0 0,0 0 0,-1 0 0,1 0-1,-1 0 1,0 1 0,0 0 0,0-1 0,0 1 0,-1 0 0,1 0-1,-1 1 1,0-1 0,0 1 0,0 0 0,-5-2 0,3 1-22,0 1 0,-1 1 1,1-1-1,-1 1 0,1 0 1,-1 0-1,0 1 0,1 0 1,-1 0-1,-12 3 1,15-3 48,1 1 0,-1 0 1,1 0-1,0 0 0,-1 1 1,1-1-1,0 1 0,0 0 1,0-1-1,0 1 1,0 1-1,1-1 0,-1 0 1,1 1-1,-1-1 0,1 1 1,0 0-1,0 0 0,0 0 1,0 0-1,-2 6 1,3-5-15,-1 0 0,1 1 0,0-1 0,0 1 0,0-1 1,1 1-1,-1 0 0,1-1 0,0 1 0,1 0 1,-1-1-1,2 6 0,-1-7-117,0 1 1,0-1-1,0 0 0,1 0 1,-1 0-1,1 0 1,0-1-1,0 1 0,0 0 1,0-1-1,1 1 0,-1-1 1,1 0-1,-1 0 0,1 0 1,5 3-1,4 1-1769,0-1 1,17 5-1,-29-10 1865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07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89 4114,'0'0'4642,"-89"-2"-4466,89-4-16,0 0-144,0-2 144,-9-2-128,-4-4-32,-3-2-880,-6 4-1425,0-2-240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07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36 204 7027,'0'0'7756,"3"-10"-6705,0-2-666,-1 8-174,-1-1-1,1 1 1,-1-1 0,-1 0-1,1 1 1,0-1 0,-1-6 1557,0 26-1850,-5 91-113,-21 122 0,17-168 230,4-13-207,1 72 0,4-122 143,0 0 0,0 0 1,1 0-1,0 0 0,-1 0 1,1 0-1,0 0 0,3-5 1,2-9-13,12-43-410,-3-1 0,-3 0 0,6-85 0,-8-191-381,-9 357 912,1-1-1,7 31 1,-1-9 57,-5-21-77,38 192 1014,-31-175-818,1 0 0,1-1 0,29 56 0,-36-82-249,1 0 0,14 19 0,-17-27-5,-1 1 1,0-1-1,0 1 1,1-1-1,0 0 1,-1 0 0,1 0-1,0 0 1,0-1-1,0 1 1,0-1-1,0 1 1,0-1 0,7 1-1,-8-2 6,0 0-1,0 0 0,0 0 1,0-1-1,0 1 1,1 0-1,-1-1 1,0 0-1,0 0 1,0 1-1,0-1 1,0 0-1,-1 0 1,1-1-1,0 1 1,0 0-1,-1-1 0,1 1 1,2-4-1,3-3 82,0-1-1,9-17 0,-9 15-16,13-22-26,-1-2 0,-2 0 0,19-58 1,22-117 237,-56 210 329,3 5-299,9 17-248,14 19 24,-26-40-169,-1 0-1,0 0 1,1-1-1,-1 1 1,0 0-1,1-1 1,-1 1-1,1-1 1,-1 1-1,1-1 1,-1 0 0,4 0-1,19-3-5580,-3-8-2886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08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163 187 4786,'0'0'9279,"2"-18"-8439,9-91 310,-11 56 1468,0 53-2602,0-1 1,-1 1 0,1-1 0,0 1 0,-1 0 0,1-1 0,0 1 0,-1-1 0,1 1 0,-1 0-1,1-1 1,-1 1 0,1 0 0,-1-1 0,1 1 0,-1 0 0,1 0 0,-1 0 0,1-1 0,-1 1-1,1 0 1,-1 0 0,0 0 0,1 0 0,-1 0 0,1 0 0,-1 0 0,0 0 0,-23 1 362,22-1-365,0 1-19,0-1 1,0 1-1,0-1 1,0 1-1,0 0 1,0 0-1,0 0 1,0 0-1,0 0 1,1 0-1,-1 0 1,0 1-1,1-1 1,-1 1-1,1-1 1,-2 3 0,-20 31-111,15-23 98,-2 4 10,1 0 0,0 1 1,1 0-1,1 1 1,0-1-1,2 1 1,0 0-1,1 1 1,0-1-1,-1 38 0,6-5-142,-1-50 137,0-1-1,0 1 1,0-1-1,0 0 1,1 1-1,-1-1 1,0 1-1,0-1 1,1 0-1,-1 1 1,0-1-1,1 0 1,-1 1-1,0-1 1,1 0-1,-1 1 1,1-1-1,-1 0 1,0 0-1,1 1 1,-1-1-1,1 0 1,-1 0-1,1 0 1,-1 0-1,0 0 1,1 0-1,-1 0 1,1 1 0,-1-1-1,1 0 1,-1-1-1,1 1 1,-1 0-1,1 0 1,-1 0-1,1 0 1,-1 0-1,0 0 1,1-1-1,-1 1 1,1 0-1,-1 0 1,0-1-1,1 1 1,-1 0-1,1-1 1,21-15-427,-5-6 125,-1-1 1,-2-1-1,0 0 0,16-40 0,24-43-262,-50 101 531,0 1 0,0-1 0,0 1 0,1 0 0,6-6 0,-10 10 42,0 0 0,-1 1 1,1-1-1,0 0 0,0 1 1,0-1-1,0 1 0,0-1 1,0 1-1,0-1 0,0 1 1,0 0-1,0-1 1,0 1-1,0 0 0,0 0 1,0 0-1,0 0 0,0 0 1,0 0-1,0 0 0,0 0 1,0 0-1,0 0 1,0 1-1,0-1 0,0 0 1,0 1-1,0-1 0,0 1 1,0-1-1,0 1 0,0-1 1,0 1-1,0 0 1,-1-1-1,1 1 0,0 0 1,0 0-1,-1 0 0,1-1 1,-1 1-1,1 0 0,0 1 1,5 9 139,-1 0 0,-1 0-1,0 0 1,0 1 0,3 19 0,6 67 1120,-9-69-1059,2 15 190,-2-18 600,1 48-1,-4-98-1294,0 1 0,1-1 0,2 1 0,0-1 0,2 1 0,0 1 0,2-1-1,20-40 1,-26 58 199,-1 2 59,0 0-1,0 1 1,1-1 0,-1 0 0,1 1-1,0-1 1,0 1 0,0-1 0,0 1-1,0 0 1,0 0 0,0 0 0,1 0-1,-1 0 1,1 0 0,0 1-1,5-3 1,-8 4 38,1-1 0,0 1-1,0 0 1,0 0 0,0 0 0,0 0-1,0 0 1,-1 0 0,1 0 0,0 0-1,0 0 1,0 1 0,0-1 0,0 0-1,-1 0 1,1 1 0,0-1 0,0 1-1,0-1 1,-1 0 0,1 1 0,0-1-1,-1 1 1,1 0 0,0-1 0,0 2-1,11 23-13,-10-21 31,11 37 713,10 50-1,-15-53-225,2 0 0,15 37 0,-22-69-453,0 1-1,0-1 1,0-1-1,0 1 1,1 0-1,0-1 1,0 0-1,10 10 1,-10-13-213,-1 1 0,1-1 0,0 0 0,-1 0 0,1 0 0,0 0 0,0-1 1,0 0-1,0 0 0,1 0 0,-1 0 0,0 0 0,0-1 0,9 0 0,32-2-5219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09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223 250 3490,'0'0'9300,"5"-20"-8988,13-62 208,-16 70-188,0 0-1,-1 0 1,0 0-1,-1 0 1,-1-13-1,0 6-209,1 17-101,0-1 0,-1 1 0,1-1 0,0 1 0,-1 0 0,1-1 0,-1 1 0,0 0 1,0 0-1,1-1 0,-2 1 0,-1-3 0,2 4 0,0 0 0,0 0 0,0 0 0,0 0 1,-1 1-1,1-1 0,0 0 0,-1 0 0,1 1 0,-1-1 0,1 1 0,0 0 0,-1-1 0,1 1 1,-1 0-1,1 0 0,-1 0 0,0 0 0,1 0 0,-3 0 0,2 1-5,0-1-1,0 1 0,-1 0 1,1 0-1,0 0 0,0 0 1,0 0-1,0 0 1,0 0-1,0 1 0,1-1 1,-1 1-1,0-1 0,1 1 1,-1 0-1,-1 2 0,-24 38-17,17-25 7,-22 34 117,-29 59 1,53-93-69,1 0 1,1 0-1,0 1 1,1 0-1,1 0 1,1 0-1,-3 38 1,6-56-55,0 0-3,0 0 1,0 1 0,0-1 0,0 0 0,0 0 0,0 1-1,0-1 1,0 0 0,0 1 0,0-1 0,0 0 0,0 0-1,0 1 1,1-1 0,-1 0 0,0 0 0,0 1 0,0-1-1,0 0 1,0 0 0,1 1 0,-1-1 0,0 0 0,0 0-1,0 1 1,1-1 0,-1 0 0,0 0 0,0 0 0,1 0-1,-1 1 1,1-1-9,1 0-1,-1 0 1,0 0-1,1 1 1,-1-1-1,0-1 1,1 1-1,-1 0 1,0 0-1,1 0 1,-1-1-1,0 1 1,1-1-1,-1 1 1,0-1-1,0 1 1,0-1-1,2-1 1,23-18-70,-9 3-98,0-2-1,-1 1 1,-1-2-1,0 0 1,15-31-1,52-119-3251,-72 147 2748,-11 57 1043,-4-9 421,-1 0 0,-2 0 0,-18 42 0,17-47-550,1 0-1,1 0 1,0 1-1,2 0 1,0 0 0,-3 41-1,8-61-261,0 0-1,0 0 1,0 0-1,0 0 0,0-1 1,0 1-1,1 0 1,-1 0-1,0 0 1,0-1-1,1 1 1,-1 0-1,0 0 1,1 0-1,-1-1 1,1 1-1,-1 0 1,1-1-1,-1 1 1,1-1-1,0 1 1,-1 0-1,1-1 1,0 1-1,-1-1 1,1 0-1,0 1 1,0-1-1,-1 0 1,1 1-1,0-1 0,0 0 1,0 0-1,-1 1 1,1-1-1,0 0 1,0 0-1,0 0 1,0 0-1,0 0 1,-1 0-1,1-1 1,0 1-1,0 0 1,0 0-1,-1-1 1,1 1-1,1-1 1,5-1-475,0-1 1,0 0 0,0 0-1,10-7 1,-4 1-721,0-1-1,13-12 1,31-37-5156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09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 10453,'-9'29'1614,"8"-26"-1570,-85 241 2540,-6-40 367,-27 62-1362,116-261-1607,5-26-244,7-8-501,1 0-1,20-43 0,-8 24-189,35-74-1910,-48 106 2307,1-1 1,0 1 0,2 1 0,24-27-1,-33 38 558,1 1 0,0-1 1,0 1-1,0 0 0,0 0 0,0 1 0,1-1 0,-1 1 0,1 0 0,-1 0 0,1 0 0,0 1 0,0 0 0,0 0 0,0 0 0,0 0 1,8 1-1,-11 0 54,0 0 0,1 0 0,-1 0 0,0 1 1,0-1-1,0 1 0,0 0 0,0-1 0,0 1 0,0 0 1,0 0-1,-1 0 0,1 0 0,0 1 0,0-1 0,-1 0 1,1 1-1,-1-1 0,1 1 0,-1 0 0,0-1 0,0 1 1,0 0-1,0 0 0,0 0 0,0 0 0,0 0 1,1 3-1,0 6 350,0 0 1,0-1-1,-1 1 1,0 17-1,-1-18-50,1 21 345,-1 0-1,-2-1 0,-1 1 1,-2-1-1,-11 43 0,7-43-59,6-16-430,0 0-1,-2 0 0,0 0 1,0 0-1,-1-1 0,-1 0 1,-13 19-1,18-30-161,0-1 0,0 1 0,0-1 0,0 0 0,-1 1 0,1-1 0,0 0 0,-1 0 0,1-1-1,-1 1 1,1 0 0,-1-1 0,1 0 0,-1 1 0,1-1 0,-1 0 0,0 0 0,1 0 0,-4-1 0,0 0-10,0 0-1,1 0 1,-1-1 0,0 1 0,1-1-1,0 0 1,-8-4 0,6 1-165,1 0 1,-1 0 0,1 0 0,0-1-1,0 0 1,1 0 0,0 0 0,0-1-1,0 0 1,1 0 0,-4-8-1,5 9-467,0-1-1,1 0 0,0 1 0,0-1 0,0 0 0,1 0 0,0 0 0,0-8 0,1 15 594,0-1-254,0 0-1,0 0 1,0 1-1,0-1 0,0 0 1,0 0-1,1 0 1,-1 0-1,0 0 1,0 0-1,0 0 1,1 1-1,-1-1 1,1 0-1,-1 0 0,2-1 1,18-8-4956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1 384 7732,'0'0'2270,"23"1"-2243,-11-1-40,-3 1 12,0-1 0,-1 0 0,1 0 0,0-1 0,-1 0 0,11-3 0,-16 3-2,1-1 0,0 0 1,-1 1-1,1-1 0,-1 0 0,1-1 1,-1 1-1,0 0 0,0-1 0,0 0 1,0 0-1,-1 0 0,1 0 0,-1 0 1,0 0-1,0-1 0,0 1 0,0-1 1,2-7-1,4-11-222,-1-1-1,-1 1 1,-1-1 0,1-27-1,-1-108-537,-5 136 937,0 301 5141,0-269-5286,0-1 1,1 1 0,0-1-1,1 1 1,0-1-1,4 10 1,-5-16-49,-1-1 1,1 1 0,0-1 0,1 0-1,-1 1 1,0-1 0,1 0 0,-1 0-1,1 0 1,-1 0 0,1 0 0,0 0-1,0-1 1,0 1 0,0-1 0,0 1-1,0-1 1,1 0 0,-1 0 0,0 0-1,1 0 1,-1 0 0,1 0 0,-1 0-1,1-1 1,-1 0 0,4 1 0,-4-1 2,0-1 1,-1 1 0,1 0-1,0-1 1,-1 0 0,1 1-1,0-1 1,-1 0 0,1 0 0,-1 0-1,1 0 1,-1 0 0,1 0-1,-1 0 1,0 0 0,0 0-1,0-1 1,1 1 0,-1-1-1,-1 1 1,1-1 0,0 1-1,0-1 1,0 1 0,0-4-1,3-3-12,13-24-411,-1-1 1,15-45-1,-23 51-977,-1 1-1,-1-1 1,4-47-1,-9 31-1366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0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339 110 4578,'0'0'10410,"-15"-1"-9596,8 0-772,-1 1-1,1 0 1,0 0 0,0 1-1,-1 0 1,1 0 0,-12 4-1,14-3 6,-1 1 0,0 1 0,1-1 0,0 1 0,0 0 0,0 0 0,1 1 0,-7 6 0,-32 47 281,26-34-238,0-2 1,-5 6 148,2 1 1,0 0-1,2 2 1,-18 41-1,34-68-223,0 1-1,1 0 0,0 0 0,0 0 1,0 0-1,1 6 0,0-11-15,0-1-1,0 1 0,0 0 1,0 0-1,0 0 1,0 0-1,0-1 1,1 1-1,-1 0 1,0 0-1,0 0 1,0 0-1,0 0 1,0-1-1,1 1 1,-1 0-1,0 0 1,0 0-1,0 0 0,1 0 1,-1 0-1,0 0 1,0 0-1,0 0 1,1 0-1,-1 0 1,0 0-1,0 0 1,0 0-1,1 0 1,-1 0-1,0 0 1,0 0-1,0 0 0,1 0 1,-1 0-1,0 0 1,0 0-1,0 0 1,1 0-1,-1 0 1,0 1-1,0-1 1,0 0-1,0 0 1,1 0-1,-1 0 1,0 0-1,0 1 1,0-1-1,0 0 0,0 0 1,0 0-1,0 0 1,1 1-1,-1-1 1,0 0-1,0 0 1,0 0-1,0 1 1,0-1-1,0 0 1,0 0-1,0 0 1,0 1-1,0-1 0,0 0 1,0 0-1,0 1 1,1-2-3,14-11-18,0 0 0,0-1 0,-2-1 0,20-23 0,43-71-914,-31 35-87,-14 23-172,49-63 0,-77 108 1136,1 0-1,0 0 1,1 0-1,-1 1 1,1-1-1,0 1 1,0 0-1,0 1 0,1-1 1,-1 1-1,1 0 1,0 1-1,8-3 1,-13 4 68,0 1 0,0 0 0,0 0-1,0 0 1,0-1 0,0 1 0,0 0 0,0 0 0,0 1-1,0-1 1,0 0 0,0 0 0,0 0 0,0 1 0,0-1-1,0 0 1,0 1 0,0-1 0,0 1 0,-1-1 0,1 1-1,0 0 1,0-1 0,0 1 0,-1 0 0,1-1 0,0 1 0,-1 0-1,1 0 1,-1 0 0,1 0 0,-1 0 0,1-1 0,-1 1-1,1 0 1,-1 0 0,0 0 0,1 1 0,0 5 176,0 0 0,-1 0 1,1-1-1,-2 13 0,1-7 156,0 15 346,-1 0-1,-2 0 1,0 0 0,-2 0 0,-14 45 0,-1-19-190,12-32-343,0 0 0,1 0 1,0 1-1,2 0 0,1 0 0,-2 27 1,6-49-178,0 0 0,0 1 0,0-1 0,0 0 0,0 1 0,0-1 0,0 0 0,0 0 0,0 1 0,1-1 0,-1 0 0,0 1 1,0-1-1,0 0 0,0 0 0,0 1 0,1-1 0,-1 0 0,0 0 0,0 0 0,0 1 0,1-1 0,-1 0 0,0 0 0,0 0 0,1 0 0,-1 1 0,0-1 1,0 0-1,1 0 0,-1 0 0,0 0 0,0 0 0,1 0 0,-1 0 0,0 0 0,1 0 0,-1 0 0,0 0 0,0 0 0,1 0 0,-1 0 0,1 0 0,11-4-629,-11 4 558,16-9-956,-1-1 1,-1-1-1,0 0 1,17-15-1,27-29-5018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0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424 346 13222,'0'0'6462,"-21"2"-5958,9-1-478,2 0-29,1-1 0,-1 2 0,1-1-1,-1 1 1,1 1 0,0 0 0,0 0 0,0 0-1,0 2 1,1-1 0,-1 1 0,1 0-1,-14 12 1,-10 12-5,1 3-1,2 0 1,1 2 0,1 1-1,2 1 1,-34 66 0,56-95-28,-1 1 0,2 0 0,-1 1 0,1-1 0,0 0 0,1 1 0,0-1 1,0 17-1,1-25 19,0 1-1,0-1 1,0 1 0,0-1 0,0 0 0,0 1 0,0-1-1,0 1 1,0-1 0,1 0 0,-1 1 0,0-1-1,0 1 1,0-1 0,1 0 0,-1 1 0,0-1 0,1 0-1,-1 0 1,0 1 0,0-1 0,1 0 0,-1 1 0,1-1-1,-1 0 1,0 0 0,1 0 0,-1 0 0,1 1 0,-1-1-1,0 0 1,1 0 0,-1 0 0,1 0 0,18-1-278,-14 1 70,3-1-142,0-1-1,0 1 1,0-2-1,0 1 1,-1-1 0,1 0-1,-1 0 1,0-1-1,0 0 1,13-10 0,-1-2-1404,0 0 0,23-28 1,25-40-5463</inkml:trace>
  <inkml:trace contextRef="#ctx0" brushRef="#br0" timeOffset="1">616 1 11109,'-54'114'2545,"-11"22"-1376,-6-5-17,0-13 817,4-16-528,14-17-257,17-23-1168,16-24-32,13-20-16,7-16-448,5-2-272,35-34-2097,15-26-529,3-25-2817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1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92 163 9973,'-11'27'466,"-4"6"-319,2-5 297,1 1 0,1 1 1,-10 44-1,18-59 454,1 0-1,0-1 1,0 20 0,2-33-842,0 0 0,0 0-1,0 0 1,1 0 0,-1 1 0,0-1 0,0 0 0,1 0-1,-1 0 1,1 0 0,-1 0 0,1 0 0,-1 0 0,1 0 0,-1 0-1,1 0 1,0 0 0,0 0 0,-1-1 0,1 1 0,0 0-1,0 0 1,0-1 0,0 1 0,0-1 0,0 1 0,0-1-1,0 1 1,0-1 0,0 1 0,0-1 0,0 0 0,1 0-1,-1 0 1,0 0 0,0 1 0,0-1 0,0-1 0,0 1-1,1 0 1,-1 0 0,0 0 0,2-1 0,3 0 26,1-1 0,0 0 0,0 0 0,-1 0 0,1-1 0,8-5 0,2-3-82,-2 0-1,1-2 1,-2 1 0,0-2 0,0 0 0,-1 0-1,-1-1 1,19-30 0,-11 11-518,-2-1-1,0-1 1,15-48-1,-27 65-385,0-1-1,-1 0 1,4-33-1,-9 53 889,0-1 0,0 1 0,0-1 0,1 0 0,-1 1 0,0-1 0,0 1 0,0-1 0,0 1 0,0-1 0,0 0 0,0 1 1,0-1-1,-1 1 0,1-1 0,0 1 0,0-1 0,0 1 0,-1-1 0,1 0 0,0 1 0,0-1 0,-1 1 0,1 0 0,-1-1 0,1 1 0,0-1 0,-1 1 0,1 0 0,-1-1 0,1 1 0,-1 0 0,1-1 0,-1 1 0,-1 0 43,0 0 0,0 0 1,0 1-1,1-1 0,-1 1 0,0-1 1,1 1-1,-1 0 0,0-1 1,1 1-1,-3 2 0,-11 7 242,0 1-1,0 1 0,1 0 0,1 1 1,-15 18-1,-58 83 502,69-89-356,1 2 0,2 0 1,-17 42-1,24-49-265,1-1 1,1 1-1,1 0 0,0 0 1,2 0-1,-1 25 1,3-40-117,0 1 0,0 0 0,1 0 0,0 0 0,0 0 0,0 0 1,4 10-1,-4-14-30,0 0 1,1 0-1,-1 0 1,0 0 0,1 0-1,0 0 1,-1-1-1,1 1 1,0 0 0,0-1-1,0 0 1,0 1-1,0-1 1,0 0 0,0 0-1,0 0 1,1 0-1,-1 0 1,0-1 0,1 1-1,1 0 1,3 0-99,-1 0 0,0 0 0,0-1 0,1 0 0,-1 0 0,0 0 0,1-1 0,-1 0 0,0 0 0,0-1 0,0 0 0,11-4 0,-8 1-727,-1 1-1,-1-1 1,1 0 0,13-13-1,36-39-7850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1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 17608,'0'0'0,"-60"136"80,11-66-48,-14-6-32,3-15-2129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2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3025,'0'0'11109,"-47"150"-10996,20-97-49,5-3-64,8-4-353,10-10-2528,4-16-1569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0 9877,'0'0'416,"-92"183"-304,48-85 272,8-12 96,12-14-480,10-24-4946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3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8388,'0'0'6451,"0"124"-5251,0-68-1104,0-1 417,-2-3-513,2-4-32,0-8-353,11-16-3040,22-18-1473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0 13206,'0'0'272,"-64"123"-208,28-57 176,0-4-240,3-6-368,6-12-8004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3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5795,'0'0'10484,"-34"126"-9619,21-78-705,0-4 176,8-6-336,5-2-256,0-11 32,29-17-2721,20-8-1954,11-6-3601</inkml:trace>
  <inkml:trace contextRef="#ctx0" brushRef="#br0" timeOffset="1">573 155 10613,'0'0'3281,"-38"124"-2592,-7-51-113,1-7 865,6-4-1041,9-12-400,15-20-4466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723 205 8388,'0'0'7305,"2"-11"-6254,7-31-296,-8 39-682,-1 0 1,0 0 0,1 1-1,-1-1 1,-1 0 0,1 0-1,0 0 1,-1 0 0,1 1-1,-1-1 1,0 0 0,0 1-1,0-1 1,0 1 0,0-1-1,-4-4 1,1 1-59,-1 1-1,0 0 1,-1 0 0,-9-7-1,9 6-11,-4-1 9,0 0 1,0 0-1,0 1 0,-1 1 0,0-1 0,0 2 0,0 0 0,0 0 1,-1 1-1,-18-3 0,15 4-30,0 1 0,0 1 0,0 0-1,0 2 1,0-1 0,0 2 0,-23 6 0,10 1-12,-1 1-1,2 1 1,0 2 0,0 0 0,1 2-1,1 1 1,-41 36 0,48-37 20,1 1 1,0 1 0,-24 33-1,34-40-6,0 0-1,1 1 1,0-1-1,0 1 0,1 0 1,1 1-1,0-1 1,-2 19-1,5-26 11,0 1-1,1-1 1,-1 0 0,2 0-1,-1 0 1,0 0 0,1 0-1,0 0 1,0 0-1,0 0 1,1 0 0,0 0-1,0 0 1,0 0 0,1-1-1,-1 1 1,1-1 0,0 0-1,0 0 1,1 0-1,-1 0 1,1 0 0,0-1-1,0 0 1,0 0 0,0 0-1,0 0 1,9 3 0,3 2 12,1-2 0,0 0 1,0-1-1,1 0 1,0-2-1,-1 0 0,21 0 1,14 1 56,-1-3 1,0-2-1,0-2 1,54-10-1,-82 9-42,-1-2 0,1 0 1,-1-1-1,0-1 0,-1-1 0,0-1 0,-1-1 0,0 0 0,0-2 0,-1 0 0,22-22 1,-34 28-45,0 0 0,-1 0 0,0-1 0,0 0 0,-1 0 0,0-1 0,0 0 0,-1 1 0,0-1 0,-1-1 0,0 1 0,0-1 1,-1 1-1,0-1 0,-1 0 0,0 1 0,0-1 0,-1 0 0,-1 0 0,1 0 0,-2 1 0,1-1 0,-1 0 0,-1 1 0,0-1 0,0 1 0,-1 0 1,0 0-1,0 0 0,-1 1 0,-1-1 0,1 1 0,-1 0 0,0 1 0,-1-1 0,0 1 0,0 1 0,-1-1 0,1 1 0,-1 1 0,-11-7 1,7 7-1,1 0 0,-1 1 0,0 0 0,0 1 0,0 0 0,0 1 0,0 1 0,0 0 0,-1 0 0,1 1 0,-1 1 0,1 0 0,0 1 0,0 0 0,-22 7 0,23-6-347,0 1-1,0 1 1,0 0-1,1 0 0,0 1 1,0 1-1,0 0 1,1 0-1,-1 0 1,2 1-1,-1 1 0,1 0 1,1 0-1,0 0 1,0 1-1,-7 13 0,9-13-981,1 1-1,1 0 0,-4 11 1,5-11 146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 3185,'0'0'5395,"-16"216"-3890,16-149-689,9-15-96,17-21-239,3-13 31,0-18-512,3 0 0,0-6 48,0-37 48,0-9 48,-3-9-64,-16-3-80,-13 7-1185,0 5-1184,-4 14-352,-21 24-2481</inkml:trace>
  <inkml:trace contextRef="#ctx0" brushRef="#br0" timeOffset="1">17 4 3169,'150'121'3442,"-153"-49"-609,3 0-912,0-5-784,19-12-193,14-9-752,8-17-192,7-12-640,4-17-2353,5-17-785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2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130 123 6675,'0'0'5517,"0"6"-4578,-1 22-833,-1-1-1,-2 1 0,-11 43 1,-33 85 425,-2 11-240,47-152-297,-1 8-25,3-22 2,0-13-12,3-39-25,12-62 1,-3 33 46,2-38 71,31-120 1,-35 210-16,-9 28-36,0 0-1,1-1 1,-1 1 0,0 0-1,0 0 1,0 0 0,0-1-1,1 1 1,-1 0 0,0 0-1,0 0 1,1 0 0,-1 0-1,0-1 1,0 1 0,1 0-1,-1 0 1,0 0 0,0 0-1,1 0 1,-1 0 0,0 0-1,0 0 1,1 0 0,-1 0-1,0 0 1,1 0 0,-1 0-1,0 0 1,0 0 0,1 0-1,-1 0 1,0 1 0,0-1-1,1 0 1,-1 0 0,0 0-1,0 0 1,0 0 0,1 1-1,-1-1 1,0 0 0,0 0-1,0 0 1,1 1 0,-1-1-1,0 0 1,0 0 0,0 0-1,0 1 1,0-1 0,1 1-1,8 16 13,2 15 161,-2 0 0,-1 0 0,4 38 0,5 105 837,-14-117-885,-2-22-11,1 0-1,2 0 1,1 0 0,16 53-1,-20-86-108,-1 0 0,1-1 0,1 1 0,-1 0 0,0-1 0,1 0 0,-1 1 0,1-1 0,0 0 0,0 0 1,2 3-1,-3-5 2,0 1 1,0-1-1,0 0 1,0 1-1,0-1 1,0 0-1,0 0 1,0 1 0,0-1-1,0 0 1,0 0-1,0 0 1,0 0-1,1-1 1,-1 1 0,0 0-1,0 0 1,0-1-1,0 1 1,0 0-1,0-1 1,0 1 0,-1-1-1,1 0 1,0 1-1,0-1 1,0 1-1,0-1 1,-1 0-1,1 0 1,0 0 0,0-1-1,11-11 110,0 0 0,-1-1-1,-1-1 1,11-20 0,30-69 171,-21 26-245,-4-1 0,24-124 0,-22 82 67,-27 118 171,-1 4-191,0 14-466,-1 1 0,0-1 0,-1 0-1,-1 0 1,0 0 0,-1 0 0,-8 18 0,-11 17-5326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2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201 182 2545,'0'0'4517,"1"-20"-2367,2-62-165,-4 46-250,1 35-1655,-1 1 0,1-1 0,0 1 1,0-1-1,-1 1 0,1-1 0,0 1 0,-1 0 1,1-1-1,-1 1 0,1-1 0,0 1 0,-1 0 0,1 0 1,-1-1-1,1 1 0,-1 0 0,1 0 0,-1-1 1,1 1-1,-1 0 0,1 0 0,-1 0 0,1 0 0,-1 0 1,1 0-1,-1 0 0,0 0 0,1 0 0,-1 0 1,0 0-1,-1 1-65,1-1-1,0 1 1,-1-1 0,1 1 0,-1 0-1,1 0 1,0 0 0,0 0 0,0 0 0,-1 0-1,1 0 1,0 0 0,0 0 0,0 0-1,1 1 1,-1-1 0,0 0 0,0 1 0,1-1-1,-1 1 1,1-1 0,-1 0 0,0 3-1,-3 7 35,-34 65-42,-38 112 0,65-156-61,2 1 0,1 0 0,2 0 0,1 1 1,1 0-1,2 49 0,2-82 49,0 0 0,0-1 0,0 1 0,0 0 1,0 0-1,0-1 0,0 1 0,0 0 0,0 0 0,0-1 1,1 1-1,-1 0 0,0 0 0,0-1 0,1 1 0,-1 0 1,1-1-1,-1 1 0,0-1 0,1 1 0,-1-1 0,1 1 0,0 0 1,-1-1-1,1 0 0,-1 1 0,1-1 0,0 1 0,-1-1 1,1 0-1,0 1 0,-1-1 0,1 0 0,0 0 0,0 0 1,-1 1-1,1-1 0,0 0 0,0 0 0,-1 0 0,1 0 1,0 0-1,0 0 0,-1-1 0,1 1 0,1 0 0,1-1 17,0 0 0,0-1-1,0 1 1,0-1 0,0 1 0,-1-1-1,1 0 1,0 0 0,-1 0-1,3-3 1,8-10 42,-2-1-1,1 0 1,-2 0-1,-1-1 1,0-1 0,-1 1-1,0-1 1,5-26-1,-2 6 17,-3-1-1,-1 0 1,1-42-1,-4-114 304,-4 144-148,-18 117 599,18-65-858,-19 119 374,14-59-1675,8-3-4511,2-39-2995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28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96 1569,'0'0'4746,"-3"26"-2705,-1 2-1663,-22 129 2381,24-150-2460,-40 214 4228,41-206-4404,1-13-173,0-11-28,18-238-1604,20 4 806,-37 233 865,7-27 240,-8 37-223,0 0-1,0 0 0,0-1 0,0 1 1,0 0-1,0 0 0,0 0 0,0-1 0,0 1 1,1 0-1,-1 0 0,0-1 0,0 1 1,0 0-1,0 0 0,0 0 0,0-1 1,1 1-1,-1 0 0,0 0 0,0 0 0,0 0 1,0 0-1,1-1 0,-1 1 0,0 0 1,0 0-1,0 0 0,1 0 0,-1 0 0,0 0 1,0 0-1,1 0 0,-1 0 0,0 0 1,0 0-1,0 0 0,1 0 0,-1 0 1,0 0-1,0 0 0,1 0 0,-1 0 0,0 0 1,0 0-1,1 0 0,-1 0 0,0 0 1,0 0-1,0 0 0,1 1 0,-1-1 1,0 0-1,0 0 0,0 0 0,0 0 0,1 1 1,7 16 37,3 30 466,10 92 0,-9 59 408,-8-121-765,-2-33 160,0-4-110,1 0-1,11 51 1,-14-88-175,1 0-1,-1-1 1,1 1-1,0 0 1,0 0-1,0 0 1,0-1-1,1 1 1,-1-1-1,1 1 1,2 2-1,-4-4-22,1-1 1,-1 0-1,0 0 0,1 0 1,-1 0-1,0 1 0,1-1 1,-1 0-1,1 0 1,-1 0-1,0 0 0,1 0 1,-1 0-1,1 0 0,-1 0 1,0 0-1,1 0 0,-1 0 1,1 0-1,-1 0 0,0 0 1,1-1-1,-1 1 0,1 0 1,-1 0-1,0 0 0,1-1 1,15-17 164,8-26 95,-1 0 1,-2-2-1,-2-1 1,19-70-1,30-199-1048,-64 290 676,-2 16 33,-1-1 0,2 1 0,5-18 0,-8 28 55,0 0-1,0 0 1,1-1-1,-1 1 0,0 0 1,0 0-1,0 0 1,0-1-1,0 1 1,0 0-1,1 0 0,-1-1 1,0 1-1,0 0 1,0 0-1,0 0 1,1 0-1,-1 0 0,0-1 1,0 1-1,1 0 1,-1 0-1,0 0 1,0 0-1,0 0 0,1 0 1,-1 0-1,0 0 1,0 0-1,1 0 1,-1 0-1,0 0 0,0 0 1,1 0-1,-1 0 1,0 0-1,0 0 1,1 0-1,-1 0 0,0 0 1,0 0-1,1 0 1,-1 0-1,0 1 1,0-1-1,1 0 0,-1 0 1,0 0-1,0 0 1,0 0-1,0 1 1,1-1-1,-1 0 1,0 0-1,0 1 0,0-1 1,0 0-1,0 0 1,0 0-1,1 1 1,-1-1-1,0 0 0,0 0 1,0 1-1,0-1 1,0 0-1,0 0 1,0 1-1,18 72-5395,-5-30-1619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28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0 4418,'0'0'12248,"-11"15"-11509,-44 52-567,-54 69 61,89-108-214,1 1 0,-30 60 0,45-79-39,0 0 0,1 0 0,0 1 0,0 0 0,1-1 0,-1 20 1,3-26 14,0 0 0,0 0 0,0 0 0,1 0 0,0 0 0,-1 0 0,1 0 0,1 0 0,-1 0 0,0 0 1,1 0-1,0 0 0,0-1 0,0 1 0,0-1 0,1 1 0,0-1 0,-1 0 0,7 5 0,-1-2 8,1-1 0,0 0 0,0 0 1,0-1-1,0 0 0,1-1 0,-1 0 0,1 0 0,15 1 0,5-1 90,57-1 0,-79-2-107,-1 0 1,1-1 0,-1 0 0,1 0 0,-1-1 0,9-3 0,-13 4-196,0 0 0,-1 0-1,1-1 1,-1 1 0,1-1-1,-1 0 1,0 1 0,1-1-1,-1 0 1,0 0 0,0-1-1,-1 1 1,1 0 0,0-1-1,-1 1 1,1-1 0,-1 1-1,2-6 1,0-19-5676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28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0 307 7395,'0'0'4194,"152"-2"-1376,-83 2-833,-9 0-449,-20 0-1152,-22 0-208,-14 0-352,-13 0-5954,-24 0-658</inkml:trace>
  <inkml:trace contextRef="#ctx0" brushRef="#br0" timeOffset="1">103 14 6195,'0'0'5474,"164"-14"-3473,-88 14-448,-2 0-801,-10 0-752,-10 10-1841,-16-2-3409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2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3714,'0'0'7675,"-1"3"-6432,-2 8-1206,0-1 0,1 1-1,1 0 1,0-1-1,0 12 1,-2 23 221,-9 19 355,-27 88 1,23-100-403,2 1 0,-12 100 0,25-128-206,3-9-45,2-17 52,-2-1-8,9-6 70,1-2 0,-2 1 0,1-1 0,-1-1 0,14-20 1,-4 7-24,36-51 134,77-135 0,-51 75-251,-76 126-20,-5 7 37,0 0 0,0 1 0,0-1 0,0 0 0,0 1 0,1-1 0,-1 1 0,0-1-1,1 1 1,-1 0 0,3-2 0,-3 15-4422,-1 10 429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2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50 8340,'0'0'1454,"-2"23"-459,1-8-735,-1 11 183,-1 0 0,0 0 0,-2 0 1,-14 40-1,-10 2 387,-50 88 0,25-52-692,46-93-254,6-19-591,7-23-882,5 3 631,0 2 0,27-49-1,-7 17 323,-5 3 118,51-96-1377,-64 130 1668,1 1 0,1 0 0,1 1 0,32-32 0,-42 46 257,0 0 0,1 1 0,12-8 0,-16 11 61,1 0-1,-1 0 1,0 0-1,0 0 1,0 1-1,0-1 1,1 1-1,-1-1 1,0 1-1,0 0 1,1 0-1,-1 0 1,0 0-1,4 1 1,-5-1-24,0 0 1,-1 1-1,1-1 1,0 0-1,0 0 0,0 1 1,-1-1-1,1 1 1,0-1-1,-1 1 0,1-1 1,0 1-1,-1-1 1,1 1-1,0-1 1,-1 1-1,1 0 0,-1 0 1,1-1-1,-1 1 1,0 0-1,1 0 0,-1-1 1,0 1-1,1 1 1,1 11 434,0 1 1,0 0-1,-1-1 0,-2 22 1,1-14 5,-1 12 56,-2-1 1,-2 1 0,0-1-1,-3 0 1,-21 60 0,-78 151 683,75-177-1600,31-98-9772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0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8052,'0'0'4002,"138"118"-3314,-93-102-688,-1-10-1393,-6-6-1872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0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0 12774,'0'0'1320,"-3"26"-925,2-8-206,-1 1 77,0 1 0,-1-1 0,-1 1 0,-1-1-1,-1 0 1,-1-1 0,-15 32 0,-65 91 1082,-11 21-1015,93-154-348,0 1 0,1 0-1,0-1 1,1 2 0,0-1 0,1 0 0,-1 1 0,2-1 0,-1 1 0,1-1-1,1 18 1,1-24 14,-1-1-1,1 0 0,-1 0 1,1 0-1,0 0 0,0 1 1,0-1-1,0-1 0,1 1 1,-1 0-1,0 0 0,1 0 1,-1-1-1,1 1 0,0 0 1,0-1-1,-1 0 0,1 1 1,0-1-1,0 0 0,0 0 0,0 0 1,0 0-1,1-1 0,-1 1 1,0 0-1,0-1 0,1 0 1,2 1-1,10 1 49,1 0-1,0-1 1,19-2-1,-18 1-56,-12 0-32,24 0 175,45-6 0,-67 5-336,1 0-1,-1 0 0,0-1 1,0-1-1,0 1 0,0-1 1,0 0-1,-1 0 0,1-1 0,-1 0 1,9-8-1,2-9-4657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0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9748,'0'0'6121,"-4"23"-5860,2-16-241,-7 38 167,-1-1 0,-22 55 1,-5-13 211,16-39-207,1 0 1,-19 76-1,37-114-210,0 0 1,0 0-1,1 0 0,1 0 0,-1 0 0,1 0 1,1 0-1,1 9 0,-2-17 19,0-1-1,0 1 0,1-1 1,-1 1-1,0-1 1,1 1-1,-1-1 1,0 0-1,1 1 1,-1-1-1,1 0 1,-1 1-1,1-1 1,-1 0-1,0 0 1,1 1-1,-1-1 1,1 0-1,-1 0 1,1 0-1,-1 0 1,1 0-1,0 1 1,-1-1-1,1 0 1,-1 0-1,1 0 1,0-1-1,16-1 43,-15 1-36,4-1 42,1 0-1,-1 0 1,1-1-1,-1 0 1,0-1 0,0 0-1,0 1 1,0-2-1,7-6 1,5-8 58,21-24 1,-33 36-158,20-27-351,-1 0 0,-1-2 0,27-57 0,-33 55-2235,20-65 1,-36 87 2055,-9 19 357,-12 21 203,16-21-3,-40 61-1900,31-38-1970</inkml:trace>
  <inkml:trace contextRef="#ctx0" brushRef="#br0" timeOffset="1">732 46 10741,'0'0'608,"-91"123"-608,40-53 1345,-3 6 79,3 4-639,4 4 223,9-9-640,14-11-288,13-12-144,11-16 64,0-14-176,15-12-80,14-10-64,7 0-1089,2-16-1968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2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8628,'0'0'7828,"-44"153"-7828,18-101-689,7-6-2128,-1-17-2770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43 339 3618,'0'0'477,"17"-25"-47,54-84 197,-66 103-639,-1-1 1,0 0-1,-1 0 0,0-1 1,0 1-1,0 0 1,-1-1-1,0 0 1,0 0-1,-1 0 1,0 0-1,0 1 0,-1-1 1,0 0-1,-1 0 1,1 0-1,-5-14 1,5 19-114,-1 0 1,0 1-1,0-1 1,0 1-1,0-1 0,0 1 1,-1 0-1,1-1 1,-1 1-1,1 0 1,-1 0-1,0 0 1,0 0-1,0 0 1,0 0-1,0 1 1,-1-1-1,1 1 1,0-1-1,-4 0 1,2 0 51,0 1 0,0-1 1,0 1-1,0 0 1,0 0-1,-1 0 0,1 1 1,0 0-1,-1 0 0,1 0 1,0 0-1,-5 1 1,8 0 255,-1-1 0,0 0 1,1 1-1,-1 0 1,1-1-1,-1 1 0,1 0 1,0 0-1,-1 0 0,1 0 1,0 0-1,0 0 1,-1 0-1,1 0 0,0 0 1,0 1-1,-1 1 0,-11 28 1382,13-29-1433,-7 21 809,2 0 0,1 0 0,-2 36 0,4 74 1003,2-89-1412,0-21-322,0-1 0,1 1-1,2-1 1,0 1 0,1-1 0,2 0 0,0-1 0,10 23 0,-15-40-215,1 0 1,0-1-1,0 1 1,1 0 0,-1-1-1,1 0 1,0 1-1,0-1 1,5 4 0,-6-5-95,1-1 0,-1 0 1,0 1-1,1-1 0,-1 0 1,1-1-1,-1 1 1,1 0-1,0-1 0,-1 1 1,1-1-1,-1 0 0,1 0 1,0 0-1,3-1 1,-4 1-54,0 0 1,-1-1 0,1 1 0,0-1-1,0 1 1,0-1 0,-1 0 0,1 1 0,0-1-1,-1 0 1,1 0 0,0 0 0,-1-1-1,0 1 1,1 0 0,-1 0 0,2-4-1,14-29-2002,-13 26 1476,21-64-5792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7523,'0'0'7700,"131"36"-7156,-98-20-192,-6-2 465,-5-4-817,-6-6-849,-5-4-2688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1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12694,'0'0'1521,"170"0"303,-99 0-1183,-6 0-545,-8 0-192,-19 0-1969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2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0 16808,'0'0'688,"-171"143"-1200,48-79 64,1-10-7028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70 191 6627,'0'0'11411,"-2"-10"-10286,-9-31-495,11 41-627,0 0-1,0-1 1,0 1-1,0 0 1,0 0 0,-1-1-1,1 1 1,0 0-1,0 0 1,0 0 0,0 0-1,0-1 1,0 1-1,0 0 1,-1 0 0,1 0-1,0 0 1,0-1-1,0 1 1,0 0 0,-1 0-1,1 0 1,0 0-1,0 0 1,0 0 0,0 0-1,-1 0 1,1-1-1,0 1 1,0 0 0,-1 0-1,1 0 1,0 0-1,0 0 1,0 0 0,-1 0-1,1 0 1,-6 9 15,-3 10-17,2 1-1,0 0 0,1 1 1,1 0-1,1-1 0,1 1 1,1 0-1,1 30 0,1-47 6,0 1 0,0 0 1,0-1-1,1 1 0,0 0 0,0-1 0,0 1 1,1-1-1,-1 1 0,1-1 0,0 0 0,1 0 0,-1 0 1,4 5-1,-2-5-2,0 0 0,0 0 1,1-1-1,-1 1 0,1-1 0,0 0 1,0 0-1,0-1 0,0 1 1,0-1-1,8 2 0,-2-1 26,1 0-1,-1-1 1,1-1-1,-1 1 1,1-2 0,0 0-1,0 0 1,-1-1-1,1 0 1,0-1-1,-1-1 1,1 0-1,-1 0 1,0-1 0,0 0-1,-1-1 1,1 0-1,-1-1 1,0 0-1,0-1 1,-1 0-1,0 0 1,0-1 0,-1-1-1,1 1 1,-2-1-1,0 0 1,0-1-1,0 0 1,-1 0-1,-1 0 1,0-1 0,0 1-1,-1-1 1,0-1-1,-1 1 1,3-19-1,-3 11-270,-1 1 0,0-1 0,-2 0-1,-3-37 1,3 51 154,-1 0 0,0 0 0,0 0 0,0 0 0,0 0 0,-1 0 0,0 0 0,0 0 0,-1 1 0,1-1 0,-1 1 0,0-1 0,0 1 0,0 0 0,-1 0 0,1 1 0,-1-1 1,0 1-1,0 0 0,-1 0 0,1 0 0,-8-4 0,2 4 30,0 0 1,1 1-1,-1 0 1,-1 0 0,1 1-1,0 0 1,0 1 0,0 0-1,0 1 1,-1 0-1,1 0 1,0 1 0,0 1-1,0 0 1,1 0 0,-1 1-1,1 0 1,0 0-1,-17 12 1,17-10 22,0 0 0,0 1 0,1 0 0,0 0 0,0 1 0,0 0 0,1 1 0,1 0 0,-1 0 0,2 0 0,-1 1 0,1-1 0,1 1 0,-1 1 0,2-1 0,-1 1-1,2-1 1,-3 13 0,5-18-156,-1 0 0,1 1 0,0-1 0,0 0-1,0 0 1,1 0 0,0 0 0,0 0-1,3 8 1,-1-7-782,1 0 0,-1 0-1,2-1 1,-1 1 0,1-1 0,8 8-1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8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289 105 12758,'0'0'4639,"-9"5"-4500,4-3-147,1 1 1,0 0-1,-1 0 0,1 0 1,1 1-1,-1 0 1,0-1-1,1 1 0,0 1 1,0-1-1,0 0 0,1 1 1,-1-1-1,1 1 0,0 0 1,0 0-1,1 0 1,-1 0-1,1 0 0,0 0 1,0 5-1,-1 5-24,0 0-1,1 0 1,1 0 0,0 0 0,5 28-1,-4-38-2,0 1-1,1 0 1,0 0-1,1-1 0,-1 0 1,1 1-1,0-1 0,0 0 1,1 0-1,-1 0 0,1-1 1,0 1-1,1-1 0,-1 0 1,1 0-1,-1-1 1,9 6-1,4-1-2,0 1-1,0-2 1,1 0 0,0-2 0,0 0 0,0 0-1,34 2 1,-10-4 34,1-1 0,57-6 0,-72 1-26,-1-1 0,0-1 0,0-2 0,-1 0 0,0-2 0,46-21 0,-53 20-28,-1-1 1,1 0 0,-2-2-1,0 0 1,0 0 0,-1-2-1,-1 0 1,-1-1-1,16-22 1,-23 28 74,0 0 0,-2-1 0,1 0 1,-1 0-1,-1 0 0,0-1 0,0 0 0,-2 0 0,1 1 0,-1-2 0,0-14 0,-1 23-10,-1-1 0,0 1 0,0 0 0,0-1 0,-1 1 0,1-1 0,-1 1 0,0 0 0,0-1 0,-1 1 0,1 0 0,-1 0 0,0 0 0,0 0 0,0 0 0,-5-5 0,4 6 6,0 1 0,0 0 0,-1 0 0,1 0 0,0 0 0,-1 0 0,1 1 0,-1 0 0,0 0 0,1 0 0,-1 0 0,0 0 0,0 1 0,0-1 0,1 1 0,-1 0 1,0 1-1,0-1 0,0 0 0,-4 2 0,-3 0 16,1 1 1,-1 0 0,1 0 0,0 1-1,0 0 1,1 1 0,-1 0 0,-15 11 0,-5 7 133,-34 35 1,57-52-143,-490 537 985,441-476-977,4 3 0,2 1 1,-40 80-1,79-127-48,0 0-1,-13 45 1,21-57 7,1 0 0,0 1 0,0-1 0,1 1 0,1-1-1,0 1 1,2 14 0,-1-23 2,-1 1 0,1-1 0,1 1-1,-1-1 1,0 0 0,1 1 0,0-1 0,0 0-1,0 0 1,1 0 0,-1 0 0,1-1-1,0 1 1,0-1 0,6 6 0,-4-6 8,0 1 1,0-1-1,1 0 1,-1-1-1,1 1 1,0-1-1,-1 0 1,1-1-1,0 1 1,11 0-1,-2-1 43,1-1 1,0 0-1,-1-1 1,1-1-1,-1-1 0,1 0 1,-1-1-1,24-9 0,-18 4-131,-1-1 0,0-1 0,0 0 0,-1-2 0,-1 0 0,0-2 0,-1 0 0,0 0 0,-2-2 0,0 0 0,0-1 0,-2 0 0,0-1 0,-1 0 0,-1-1 0,-1-1 0,-1 1 0,0-2 0,6-28 0,-9 23-130,-2 1-1,-2-1 1,0 0 0,-1 0 0,-6-45 0,5 66 192,-2 0 0,1-1-1,0 1 1,-1 0 0,-1 0 0,1 0 0,-1 1 0,0-1-1,0 0 1,0 1 0,-1 0 0,-4-5 0,6 7 61,-1 1 0,0 0 0,1 0 1,-1 0-1,0 0 0,0 0 1,0 1-1,0-1 0,0 1 0,-1 0 1,1 0-1,0 0 0,-1 0 0,1 1 1,0-1-1,-1 1 0,1 0 1,-1 0-1,1 0 0,-1 1 0,1-1 1,0 1-1,-5 1 0,-1 0 49,1 2 0,-1-1 0,1 1 0,0 0 0,0 1 0,1 0 0,0 0-1,-1 1 1,2 0 0,-1 0 0,-8 10 0,1 1 14,1 0 0,1 0-1,-17 34 1,23-39-99,1-1 0,0 1 0,1 0 1,0 0-1,1 1 0,1-1 0,0 1 0,0-1 0,1 1 0,1 15 0,0-24-16,1 0-1,-1 0 1,1 1 0,-1-1-1,1 0 1,1-1-1,-1 1 1,0 0 0,1 0-1,0 0 1,0-1-1,0 1 1,0-1 0,1 1-1,-1-1 1,1 0-1,0 0 1,0 0 0,0-1-1,0 1 1,0-1-1,1 1 1,-1-1 0,1 0-1,-1 0 1,6 1 0,7 2-333,0-1 0,0 0 1,0-1-1,1-1 1,23-1-1,80 1-3637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404 641 3698,'0'0'1270,"28"-3"40,-16 2-1126,8-1 170,0 0 0,33-9 0,-43 7-295,1 1-1,-1-1 0,0-1 1,-1 0-1,1 0 0,-1-1 1,0 0-1,0-1 0,9-9 1,2-3-52,-1-1-1,-2-1 1,0-1 0,-1-1 0,-1 0 0,-1 0 0,-1-2 0,-1 0-1,-2 0 1,0-1 0,-1 0 0,-2-1 0,7-51 0,-11 58 54,-1 0 0,-1 0 0,-1 0-1,-1-1 1,-4-24 0,5 43 12,-1 1-1,1-1 1,-1 0 0,1 1-1,-1-1 1,0 1-1,0-1 1,0 1 0,0-1-1,0 1 1,0 0-1,0-1 1,0 1 0,0 0-1,-1 0 1,1 0-1,0 0 1,-1 0 0,1 0-1,-3-1 1,2 1 57,0 1 1,0-1 0,0 1-1,0 0 1,-1 0 0,1 0-1,0 0 1,0 0 0,0 0-1,0 1 1,0-1 0,-1 1-1,1-1 1,0 1 0,0 0-1,0 0 1,-2 1 0,-5 3 149,0 1 1,0 0 0,1 0 0,0 1 0,0 0-1,-10 11 1,-44 60 430,44-53-557,-143 197 1046,-140 254-1,264-410-1075,3 2 1,-32 89-1,61-143-174,1-1-1,0 1 0,0 0 1,2 1-1,0-1 0,0 0 0,1 1 1,2 22-1,-1-35-12,0-1-1,1 1 1,-1 0 0,1-1-1,-1 1 1,1-1-1,-1 0 1,1 1 0,0-1-1,0 1 1,-1-1 0,1 0-1,0 0 1,0 1 0,1-1-1,-1 0 1,0 0-1,0 0 1,0 0 0,3 1-1,-2-1-63,1 0 0,0 0 0,-1 0 0,1-1-1,0 1 1,0-1 0,-1 0 0,1 0-1,0 0 1,0 0 0,2 0 0,4-2-513,0 0 1,-1 0-1,1 0 1,-1-1-1,0-1 1,15-7-1,-6-1-1883,1 0 0,15-17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61 222 12806,'-9'28'40,"-29"95"-32,35-113 34,0 0 1,0 0-1,1 0 1,1 1-1,0-1 0,0 0 1,1 1-1,0-1 1,4 21-1,-4-29 31,1 1 0,0-1 0,0 0-1,0 0 1,0 0 0,0 0 0,0 0 0,0 0 0,0 0-1,1-1 1,-1 1 0,1 0 0,0-1 0,-1 1 0,1-1-1,0 1 1,0-1 0,2 2 0,1-1-5,-1-1-1,0 1 1,1-1 0,-1 0-1,1 0 1,0 0 0,-1-1-1,9 1 1,-2-1 84,0-1 1,0-1-1,-1 1 1,1-2-1,-1 1 0,1-1 1,14-7-1,-11 2-122,0-1 1,0 0-1,-1-1 0,0 0 0,-1-1 1,0 0-1,0-1 0,-2-1 0,1 0 1,-2 0-1,0-1 0,0 0 0,-1 0 0,-1-1 1,7-22-1,-5 12-183,-1 0 0,-2 0 1,0-1-1,-2 0 0,-1 0 0,-1-1 1,-1 1-1,-5-50 0,4 75 153,0 0 0,0 0 1,0 0-1,0-1 0,-1 1 0,1 0 0,0 0 0,-1 0 1,1 0-1,0 0 0,-1 0 0,1 0 0,-1 0 0,0 0 0,1 0 1,-1 1-1,0-1 0,0 0 0,1 0 0,-1 0 0,0 1 0,0-1 1,0 0-1,-1 0 0,1 1 13,-1 0 0,1 0 0,-1 0 0,1 0 0,-1 0 0,1 0 0,0 0 0,-1 0 0,1 0 0,-1 1 0,1-1 0,0 1 0,-1-1 0,1 1 0,0-1 0,-1 1 0,-1 1 0,-4 3 61,1 0 0,-1 0 1,1 1-1,0 0 0,1 0 1,-7 9-1,-31 49 66,33-48-136,-32 51 206,3 2-1,3 2 1,3 2 0,-37 116-1,63-162-159,2-1 0,0 1-1,2-1 1,0 40-1,3-59-39,0 1 0,0 0 0,1-1-1,0 1 1,4 15 0,-4-21-2,0 0 0,0 0 1,0 0-1,0 0 0,0-1 1,0 1-1,1 0 0,-1 0 1,1-1-1,-1 1 1,1-1-1,0 1 0,0-1 1,0 0-1,0 0 0,0 0 1,0 0-1,0 0 0,0 0 1,0 0-1,0-1 1,0 1-1,5 0 0,-2-1 19,0 1 0,0-1 0,1 0-1,-1-1 1,0 1 0,0-1 0,0 0 0,0 0 0,0-1-1,0 1 1,0-1 0,0 0 0,0-1 0,-1 1-1,6-4 1,5-5-36,0-1-1,25-26 0,-13 10-247,-2-1 0,-1-1 0,30-52 0,48-106-2524,26-40-3393,-123 220 5930,0 1 1,0 1-1,1-1 0,8-7 0,-14 13 238,1 1 0,-1-1 0,1 1 0,0 0 0,-1-1 0,1 1 0,-1-1 0,1 1 0,0 0 0,0 0 0,-1-1 0,1 1 0,0 0 0,-1 0 0,1 0 0,0 0 0,1 0 0,-2 0 14,0 0-1,1 0 0,-1 0 1,1 0-1,-1 1 0,0-1 1,1 0-1,-1 0 0,0 1 1,0-1-1,1 0 0,-1 1 1,0-1-1,0 0 0,1 1 0,-1-1 1,0 0-1,0 1 0,0-1 1,0 0-1,1 1 0,-1-1 1,0 1-1,1 31 900,-2-27-729,-2 27 1089,-1 0 1,-2-1-1,-12 40 1,-40 95 1653,30-88-2146,16-43-214,0-5-260,1 1 0,2 0-1,1 0 1,-4 40 0,16-83-237,0 1 0,1-1 0,0 1-1,1 0 1,6-10 0,2-4-204,48-99-1883,24-45-3927,-72 144 4811,1 2-1,1 0 1,1 1-1,30-30 1,-41 46 1079,1 1 1,0-1 0,0 1-1,12-7 1,-16 10 139,1 1 0,-1-1 0,0 1 0,0 0 0,1 0 0,-1 1 0,1-1 1,-1 0-1,1 1 0,-1 0 0,0 0 0,1 0 0,3 1 0,-6-1-14,0 0 1,0 0-1,0 1 0,0-1 1,0 0-1,0 1 0,0-1 1,0 1-1,0-1 0,0 1 1,0-1-1,0 1 0,0 0 0,0-1 1,-1 1-1,1 0 0,0 0 1,0 0-1,-1-1 0,1 1 1,-1 0-1,1 0 0,-1 0 1,1 0-1,-1 0 0,0 0 1,1 2-1,2 13 768,-2 1 0,0-1 1,0 1-1,-2 0 0,0-1 1,-5 28-1,-1-18-231,0 0 0,-2 0 0,-1-1 0,-1-1 0,-1 0-1,-17 25 1,-7 6 131,-58 66 0,72-98-483,17-19-205,2-7-71,3-2-59,0 0 0,0 0 1,1 0-1,-1 0 0,1 0 0,0 0 0,1 0 0,-1 0 1,1 0-1,0 0 0,3-4 0,1-5-279,92-255-9222,-55 168 1031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 4690,'-2'29'4618,"-5"42"-2133,-23 103 1,21-139-2020,1 1 1,2 1 0,2-1 0,0 57 0,4-89-435,0 0 0,0 0 0,0 0 0,1 0 0,0-1 0,0 1 0,0 0 0,0 0 1,1 0-1,0-1 0,-1 1 0,1-1 0,0 1 0,4 3 0,-3-4 21,0 0 1,0-1-1,0 0 1,0 0-1,1 0 1,-1 0-1,0 0 1,1-1-1,0 0 1,-1 1-1,1-1 1,0-1-1,0 1 1,7 0-1,-1-1-3,0 0 0,0-1 0,1 0 0,-1 0 0,0-1 0,0 0 0,0-1 0,-1-1-1,1 1 1,-1-1 0,0-1 0,0 0 0,0 0 0,0-1 0,-1 0 0,10-9 0,-1 0-117,0-2 0,0 0 1,-2-1-1,0-1 0,-1 0 0,12-22 1,-12 13-521,0-1 1,-2 0-1,10-32 1,-13 26-1053,0 0 1,-2 0-1,-2-1 1,1-59 0,-6 95 1642,0 0 0,0 0 0,0 0 1,1-1-1,-1 1 0,0 0 1,0 0-1,0-1 0,0 1 1,0 0-1,0 0 0,0 0 0,0-1 1,0 1-1,0 0 0,0 0 1,0 0-1,0-1 0,0 1 0,0 0 1,0 0-1,0-1 0,0 1 1,0 0-1,0 0 0,-1 0 1,1 0-1,0-1 0,0 1 0,0 0 1,0 0-1,0 0 0,-1-1 1,1 1-1,0 0 0,0 0 0,0 0 1,0 0-1,-1 0 0,1 0 1,0 0-1,0-1 0,0 1 1,-1 0-1,1 0 0,0 0 0,0 0 1,0 0-1,-1 0 0,1 0 1,0 0-1,0 0 0,-1 0 1,1 0-1,0 0 0,0 0 0,0 0 1,-1 1-1,-2-1 183,-1 1-1,1 0 1,0 1-1,0-1 1,0 0 0,0 1-1,0 0 1,0 0 0,1 0-1,-1 0 1,0 0-1,-3 4 1,-29 40 924,32-42-1020,-40 60 1235,3 2-1,4 2 0,-51 128 0,79-176-1167,1 0-1,1 1 1,1 0-1,1 1 0,1-1 1,0 1-1,2 27 1,1-48-146,-1 1 1,2 0 0,-1 0 0,0-1 0,0 1-1,1 0 1,-1 0 0,1-1 0,-1 1 0,1 0-1,-1-1 1,1 1 0,0-1 0,0 1 0,0-1-1,0 1 1,0-1 0,0 0 0,1 1 0,-1-1-1,0 0 1,1 0 0,-1 0 0,1 0 0,-1 0-1,1 0 1,-1 0 0,1-1 0,0 1 0,-1-1-1,1 1 1,0-1 0,-1 1 0,1-1 0,0 0-1,0 0 1,1 0 0,4 0 19,0-1 0,-1 1 1,1-1-1,-1-1 0,1 1 0,-1-1 0,0-1 1,0 1-1,9-5 0,3-4-57,1-1 1,-2-1-1,0-1 1,0 0-1,-1-1 0,16-20 1,-9 7-495,-1-1 1,-1-1-1,16-33 1,37-90-2767,-14 29 153,-54 110 2983,-3 9 158,-1-1 1,0 1 0,1 0 0,0 0-1,0 1 1,1-1 0,-1 1 0,1-1-1,0 1 1,7-5 0,-7 8 806,-2 8 195,-1 16-318,-2 0 0,0-1-1,-2 1 1,0 0 0,-2-1-1,0 1 1,-9 21 0,-67 156 1693,72-182-2137,-22 47 421,26-57-373,5-15-183,1 6-64,3-17-101,1 1 0,1 0-1,0 0 1,2 1-1,9-16 1,2-7-356,-2 3 146,56-110-3098,-60 124 2438,0 2 0,1-1 0,2 2 0,25-27 0,-36 40 897,1 1 0,-1 0 0,1 1 0,0-1 0,1 1 0,-1 0 0,1 0 0,0 1 0,0 0 0,0 0 0,0 1 0,13-3 0,-19 5 71,0-1 0,1 1 0,-1 0 0,0 0 0,0 0 0,1 0-1,-1 0 1,0 0 0,0 0 0,0 0 0,1 0 0,-1 1 0,0-1 0,0 0-1,0 1 1,0-1 0,0 1 0,1-1 0,-1 1 0,0 0 0,0-1 0,0 1 0,0 0-1,-1 0 1,1 0 0,1 1 0,0 1 112,-1 1-1,0 0 1,0-1-1,0 1 1,0 0 0,-1-1-1,1 8 1,1 23 823,-2 0-1,-1 1 1,-2-2 0,-13 63 0,5-52-723,3 1 1,1 0-1,-1 76 0,8-120-292,0 1-1,0-1 0,1 1 0,-1-1 1,0 1-1,0-1 0,1 1 0,-1-1 0,1 1 1,-1-1-1,1 0 0,0 1 0,-1-1 1,1 0-1,0 1 0,0-1 0,0 0 0,0 0 1,0 0-1,0 0 0,1 0 0,-1 0 1,0 0-1,0 0 0,1 0 0,-1-1 0,0 1 1,1 0-1,-1-1 0,3 1 0,1 0-233,-1-1-1,0 1 0,0-1 1,1 0-1,-1-1 0,0 1 1,0-1-1,0 0 1,1 0-1,5-2 0,0-1-959,-1-1-1,1 0 1,11-9-1,-20 14 1213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40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0 16920,'-20'29'549,"6"-9"-480,-131 206 169,131-203-146,2 1 0,1 1 0,0 0 0,2 0 0,1 1 0,1 0-1,1 1 1,-3 41 0,8-63-71,1 0 0,0 0 0,0 0 0,0-1 0,1 1 0,-1 0 1,1 0-1,1-1 0,-1 1 0,1 0 0,-1-1 0,1 0 0,0 1 0,1-1 0,-1 0 0,7 7 0,-5-7 47,1 0 0,-1-1-1,1 1 1,0-1 0,0 0 0,0-1 0,1 1 0,-1-1-1,1 0 1,-1-1 0,1 1 0,0-1 0,11 1-1,10 0 12,0-2 0,0 0 0,1-2-1,-1 0 1,0-2 0,0-2-1,-1 0 1,0-1 0,0-2-1,0-1 1,-1-1 0,-1 0 0,0-2-1,0-1 1,-1-1 0,-1-1-1,22-21 1,-34 28-145,-1 0-1,0-1 0,-1 0 1,0 0-1,0 0 1,-1-1-1,0-1 1,-1 1-1,-1-1 1,1 0-1,-2 0 1,0 0-1,0-1 0,-1 0 1,-1 0-1,0 1 1,0-16-1,-2 23-35,0 0-1,0 0 1,0 0-1,0 1 1,-1-1-1,0 0 1,0 0-1,-3-7 1,3 10 81,0 0 0,0 0 0,-1 0 0,1 0 0,0 1 0,-1-1 0,0 0 0,0 1 0,1-1 0,-1 1 0,0-1 0,0 1 0,0 0 0,0 0 0,0 0 0,-1 0 0,1 0 0,0 1 0,-4-2 0,-5 1-8,0 0-1,1 0 0,-1 1 0,0 1 0,0 0 1,0 0-1,0 1 0,0 0 0,1 1 1,0 0-1,-1 1 0,-16 9 0,-2 1 55,1 2 0,1 1 0,0 2 0,1 0-1,1 2 1,1 1 0,1 0 0,1 2 0,-22 31 0,35-42 36,1 1 1,1 0 0,0 0-1,0 0 1,2 1 0,0 0-1,1 0 1,-5 28 0,8-36-40,0 1 1,1-1-1,-1 0 1,1 1-1,1-1 1,0 1-1,0-1 0,0 0 1,1 0-1,0 0 1,0 0-1,1 0 1,0 0-1,0 0 1,0-1-1,1 1 1,0-1-1,0 0 1,1 0-1,5 5 1,-2-4-76,1-1 0,-1 0 1,1-1-1,0 0 0,1 0 1,-1-1-1,1 0 0,0 0 1,0-1-1,13 2 0,-9-3-506,1 0-1,-1 0 1,0-2 0,1 0-1,-1 0 1,28-6-1,-24 1-1506,-2 0-1,32-15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4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1 15879,'0'0'2625,"-176"90"-2625,52-14-992,-10-7-5315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1088,'0'0'10213,"6"165"-9717,-6-119 1249,0-11-1249,0-6-496,0-18-2801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41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10165,'0'0'2660,"0"18"-1092,-5 73-939,-24 140-1,19-182-609,-6 35 115,2 1 0,-2 106 0,16-186-134,0 1 0,0-1-1,1 1 1,-1 0 0,1-1-1,0 1 1,0-1 0,1 0-1,3 8 1,-4-11-5,1 0 0,-1-1 1,0 1-1,1 0 0,0-1 0,-1 0 0,1 1 1,0-1-1,0 0 0,0 0 0,0 0 0,0 0 0,0 0 1,0-1-1,0 1 0,0 0 0,0-1 0,0 0 1,0 1-1,1-1 0,-1 0 0,0 0 0,0 0 0,0-1 1,0 1-1,3-1 0,4-1-5,-1 1 0,1-2 1,-1 1-1,0-1 0,0 0 0,0-1 1,0 0-1,-1 0 0,1-1 0,-1 0 0,8-7 1,9-10-51,36-41 1,-49 50 39,28-33-105,-2-2 0,-3-2 0,30-57 0,-19 21 580,36-101 1,-78 179-388,4-8 84,-2 0 1,5-19-1,-13 43-623,0 0 0,0 0-1,-1-1 1,0 0-1,-6 9 1,-13 24-3696,2 11-3743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41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9861,'0'0'1472,"-62"174"-751,39-96 447,8-16-15,12-8-561,3-17-592,7-21-304,29-16-1169,8-29-1424,8-29-5507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41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1 992,'0'0'15319,"-44"126"-16743,41-74-3522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4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7 7940,'0'0'5130,"-7"21"-4644,-7 26 22,2 1 1,-5 52 0,4 0 140,3-26 140,-2 100 0,15-178-573,50-85-156,35-64-1224,-50 64-112,-23 50 816,2 1-1,38-63 1,-53 97 474,1 0 0,-1 0 0,1 0 0,0 1 0,0-1 0,1 0 0,-1 1 0,1 0 0,0 0 0,-1 0 0,1 0 0,0 1 0,1 0 0,-1-1 0,0 2 0,1-1 0,-1 0 0,9-1 0,-11 3 28,0-1-1,-1 1 0,1 0 0,0 0 0,-1 0 0,1 1 0,-1-1 0,1 0 1,0 1-1,-1-1 0,1 0 0,-1 1 0,1 0 0,-1-1 0,1 1 0,-1 0 0,1 0 1,-1 0-1,0 0 0,0 0 0,1 0 0,-1 0 0,2 3 0,0 1 131,0 0-1,0 1 0,-1-1 0,0 1 0,3 8 1,1 8 251,-1 0 0,-1 1 0,1 38 1,-4 69 492,-2-119-839,-2 38 496,-14 78-1,8-77-463,7-35-97,0 1-1,1 17 1,8-50-582,-3 9 369,54-92-3596,-23 37-530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4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540 120 14647,'0'0'3182,"-5"-18"-2397,2 2-302,-2 1 0,-11-28 0,15 41-459,0 0 1,0 0 0,0 1-1,-1-1 1,1 0 0,-1 1 0,1-1-1,-1 1 1,0-1 0,1 1 0,-1 0-1,0 0 1,0 0 0,0 0-1,0 0 1,0 0 0,0 0 0,-4 0-1,0 0-25,-1 0 0,1 1 0,0 0 0,-11 2 0,4-2-10,-3 2 2,0 1 0,1 0 1,-1 1-1,1 1 0,0 1 0,0 0 0,0 0 0,1 2 1,0-1-1,0 2 0,-24 19 0,16-9-25,1 0 0,1 1 0,1 0 0,1 2 0,1 0 0,-16 28 0,23-33-10,0 1 0,2 1 0,0 0 0,1 0 0,1 0 1,1 1-1,0 0 0,2 0 0,0 0 0,1 37 0,1-47 37,2-1 0,-1 1 0,2-1 0,-1 1 0,1-1 0,0 0 0,7 17 0,-6-20 6,1 0 0,-1 1 0,1-2-1,1 1 1,-1 0 0,1-1 0,0 0-1,0 0 1,1 0 0,10 7 0,-7-6 4,-1-1 1,1 0-1,1-1 1,-1 0-1,0-1 1,1 1-1,0-2 1,0 1-1,0-2 1,0 1-1,0-1 1,13-1 0,-15 0-279,0-1 0,0 0 1,0 0-1,0 0 0,-1-1 1,1-1-1,0 1 0,-1-1 1,1-1-1,-1 1 0,0-1 1,0 0-1,-1-1 0,1 0 1,9-9-1,30-43-8321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43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23 809 13974,'0'0'115,"20"15"760,64 41 352,-82-55-1183,-1 0 0,1 0 0,0 0 0,-1 0 0,1 0 0,0 0 0,0-1 0,-1 1 0,1-1 0,0 1 0,0-1 0,0 1 0,0-1 0,0 0 0,0 0 0,-1 0 0,1 0 0,0-1 0,0 1 0,0 0 0,0-1 0,0 1 0,-1-1 0,1 0 0,0 0 0,0 1 0,-1-1 0,1 0 0,-1 0 0,1-1 0,-1 1 0,1 0 0,-1 0 0,1-1 0,-1 1 0,0-1 0,0 1 0,0-1 0,0 0 0,1-1 0,4-5 84,3-4-77,0 0 0,-1 0 0,0 0 0,-1-1 0,-1 0 0,0-1 0,0 1 0,3-17-1,-4 6-179,0 1-1,-2-1 1,-1-1-1,0-25 1,-2 45 56,0-2-40,0-1 1,-1 0-1,0 0 0,-2-11 1,3 18 99,-1 0 0,1 0 1,0 0-1,0 0 0,-1 0 1,1 0-1,0 0 0,-1 0 1,1 0-1,-1 1 0,1-1 1,-1 0-1,0 0 0,1 0 0,-1 1 1,0-1-1,0 0 0,1 1 1,-1-1-1,0 1 0,0-1 1,0 1-1,0-1 0,0 1 1,0-1-1,1 1 0,-1 0 1,0 0-1,0-1 0,0 1 1,0 0-1,0 0 0,0 0 1,0 0-1,0 0 0,0 0 0,0 1 1,0-1-1,0 0 0,0 0 1,0 1-1,0-1 0,0 0 1,0 1-1,-1 0 0,-3 2-4,0 0 1,1 0-1,-1 0 0,1 1 0,-1-1 0,1 1 0,0 0 0,-5 7 0,-26 43-131,30-46 128,-18 31 103,1 0-1,2 2 0,2 1 1,2 0-1,1 1 1,3 1-1,1 0 1,2 0-1,-4 73 1,13-8 93,0-108-169,-1 0 0,1 0 0,0 0 0,0 1 0,0-1 1,0 0-1,1 0 0,-1 0 0,0 1 0,0-1 0,1 0 0,-1 0 1,1 0-1,-1 0 0,1 0 0,0 1 0,-1-1 0,1 0 1,0 0-1,-1-1 0,1 1 0,0 0 0,0 0 0,0 0 0,0 0 1,0-1-1,0 1 0,0-1 0,0 1 0,0 0 0,1-1 0,-1 0 1,0 1-1,0-1 0,0 0 0,0 0 0,1 1 0,-1-1 1,2 0-1,1-1 15,0 0 0,0 1 0,0-2 1,0 1-1,0 0 0,0-1 1,0 0-1,0 0 0,0 0 0,5-4 1,7-6-83,-2-1 1,0 0-1,0-1 1,-2-1-1,1 0 1,-2 0-1,0-1 1,13-27-1,3-14-702,25-77-1,-37 89 404,1 1-1,3 1 1,32-54 0,-47 90 327,1 0 1,0 0-1,11-10 0,-15 16 31,0-1-1,1 1 0,-1 0 0,1 0 1,-1 0-1,1 0 0,-1 0 1,1 0-1,0 1 0,-1-1 1,1 0-1,0 1 0,-1 0 1,1-1-1,0 1 0,0 0 1,0 0-1,-1 0 0,1 0 1,0 0-1,0 0 0,1 1 1,-1-1 3,-1 0 0,0 1 0,0-1 0,0 1 0,0-1 0,0 1 0,0 0 0,0-1 0,0 1 0,0 0 0,-1 0 0,1 0 0,0 0 0,0 0 0,-1-1 0,1 1 0,0 0 0,-1 1 0,1-1 0,-1 0 0,1 0 0,-1 0 0,0 0 0,1 2 0,2 18 339,0 0-1,-1 0 1,-3 39-1,1-26 254,-2 19 329,-16 99 0,-26 52 598,39-180-1460,8-50 820,5-43-924,38-102-1226,-37 145 682,2 0 0,0 1-1,2 1 1,21-32 0,-28 47 401,0 1 1,1 0-1,0 1 0,0 0 1,1 0-1,0 0 0,14-8 0,-17 12 158,0 0 0,0 1 0,0 0 0,0 0-1,0 0 1,0 1 0,1-1 0,-1 1 0,1 1-1,-1-1 1,1 1 0,-1 0 0,1 0 0,-1 0-1,8 2 1,-10-1 27,0 0 0,0 0 0,0 0 0,0 1 0,0-1 0,0 1 0,-1-1 0,1 1 0,-1 0 0,1 0 0,-1 0 0,0 0 0,0 1 0,0-1 0,0 0 0,0 1 0,0 0 0,0-1-1,-1 1 1,0 0 0,1 0 0,-1 0 0,0 0 0,-1 0 0,2 4 0,1 9 179,-1 0-1,-1 0 1,-1 30-1,-1-25 125,-10 371 2040,14-367-2282,-3-25-53,1 1 0,-1 0-1,0-1 1,0 1-1,0-1 1,1 1 0,-1-1-1,0 1 1,1-1 0,-1 1-1,0-1 1,1 1 0,-1-1-1,1 1 1,-1-1-1,1 1 1,-1-1 0,1 0-1,-1 1 1,2-1 0,-2 0 0,1 0 0,0 0 1,-1 0-1,1 0 1,-1 0-1,1 0 1,0 0-1,-1 0 1,1 0-1,-1-1 0,1 1 1,0 0-1,-1 0 1,1-1-1,-1 1 1,1 0-1,-1-1 0,1 1 1,-1-1-1,1 0 1,15-20 103,9-28-215,-3-1 0,27-85-1,19-115-1482,-59 213 1321,-8 31 242,84-319-741,17 9 940,-68 236 548,-19 54 105,-8 22-339,-3 17 256,-3 54-576,-4 1-1,-2 0 0,-3-1 1,-30 119-1,-105 264 157,52-184-59,54-122-506,32-126 84,5-18 150,0 0-1,0 0 0,0 0 1,1 0-1,-1 0 0,0 0 1,0-1-1,0 1 0,0 0 1,0 0-1,0 0 1,0 0-1,-1 0 0,1 0 1,0 0-1,0 0 0,0 0 1,0 0-1,0 0 0,0 0 1,0-1-1,0 1 1,0 0-1,0 0 0,0 0 1,0 0-1,0 0 0,0 0 1,0 0-1,0 0 1,0 0-1,0 0 0,0 0 1,0 0-1,-1 0 0,1 0 1,0 0-1,0 0 0,0 0 1,0 0-1,0 0 1,0 0-1,0 0 0,0 0 1,0 0-1,0 0 0,0 0 1,0 0-1,-1 0 0,1 0 1,0 0-1,0 0 1,0 0-1,0 0 0,0 0 1,0 0-1,0 0 0,0 0 1,0 0-1,0 0 0,-2-32-643,3-185-2006,2 164 2049,2 0 0,15-62 0,-7 64 572,1 1 0,3 0-1,1 1 1,3 1 0,44-73 0,-52 100 335,2 0-1,0 0 1,2 1 0,0 1 0,1 1-1,1 1 1,0 0 0,1 1 0,1 1 0,1 1-1,0 1 1,0 1 0,36-13 0,-31 17 7,0 1-1,0 1 1,1 2 0,-1 1 0,1 1 0,28 1-1,-43 1-276,0 1-1,-1 0 0,1 0 0,-1 2 0,1-1 0,17 8 0,-20-6-255,-1 0 1,-1 1-1,1 0 0,0 1 1,-1 0-1,0 0 0,-1 1 1,10 10-1,14 21-4539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16 10181,'0'0'6200,"-18"-4"-5627,10 2-551,0-1-27,0 1 1,0 1 0,0-1 0,-1 1 0,-13 1-1,17 0-3,0 1 0,0 0-1,1 0 1,-1 0-1,0 1 1,1 0-1,-1 0 1,1 0 0,-1 0-1,1 1 1,0-1-1,0 1 1,0 0 0,0 1-1,-3 3 1,-9 9-11,1 1 0,1 0 0,0 1 0,-16 31 0,25-40 0,0 0 1,1 1-1,0-1 1,1 1-1,0 0 0,1 0 1,0 0-1,0 0 1,1 0-1,1 0 1,-1 0-1,3 16 1,-2-22 2,1 0 1,0 1 0,0-1 0,1 0 0,-1 0 0,1 0 0,0 0-1,0 0 1,0-1 0,0 1 0,1 0 0,-1-1 0,1 0 0,6 6-1,-4-5 13,1 0 0,0 0-1,-1-1 1,1 1 0,1-1-1,-1-1 1,0 1 0,11 2-1,5-1 42,0-1-1,0-1 1,0 0 0,42-4-1,-35 0-9,-1-2 0,1-1-1,-1-2 1,0 0 0,-1-2-1,0-1 1,28-15 0,-33 14 0,-1-1 0,0 0 0,-1-2 0,0-1 0,-1 0 1,-1-1-1,-1-1 0,26-32 0,-38 42-22,-1 1 0,0 0 0,0-1 1,0 0-1,-1 0 0,0 0 0,0 0 0,-1-1 0,3-13 0,-5 20-2,0 1-1,1-1 0,-1 0 1,0 1-1,0-1 0,0 1 0,0-1 1,0 0-1,0 1 0,0-1 0,0 0 1,0 1-1,0-1 0,0 1 1,0-1-1,-1 0 0,1 1 0,0-1 1,0 1-1,-1-1 0,1 1 0,0-1 1,-1 0-1,1 1 0,0 0 1,-1-1-1,1 1 0,-1-1 0,1 1 1,-1-1-1,1 1 0,-1-1 0,-1 1 3,0 0 0,0 0-1,0 0 1,0 0 0,0 1-1,0-1 1,1 0 0,-1 1 0,0-1-1,0 1 1,-3 1 0,-8 4-13,1 1 0,-1 0 1,1 0-1,-16 14 1,-48 46-42,69-60 46,-421 432-38,375-381 13,2 2 0,-65 102 1,107-146 17,0 1 1,1-1 0,-5 20 0,11-30-6,0 1-1,0 0 1,1 0 0,0 0 0,0 0-1,1 0 1,0 0 0,0 0 0,1 0 0,1 7-1,-1-10 9,0-1 0,0 0 0,0 0 0,0 0 0,1 0 0,-1 0 0,1 0 0,0 0 0,0 0 0,0 0 0,0-1 0,0 1-1,1-1 1,-1 0 0,1 1 0,-1-1 0,1 0 0,0-1 0,0 1 0,0 0 0,0-1 0,0 0 0,0 1 0,4-1 0,5 2 24,0-1 0,0 0 0,0-1 0,0-1 0,19-1 1,-18-1-12,0 1 1,0-2 0,-1 0 0,1 0 0,0-1-1,-1-1 1,0 0 0,0-1 0,-1 0 0,0 0-1,0-2 1,0 1 0,-1-1 0,0-1-1,0 0 1,-1 0 0,0-1 0,14-20 0,-10 10-66,-1 0 0,-1 0 0,-1-1 1,-1 0-1,0-1 0,-2 0 0,-1 0 1,0-1-1,4-44 0,-8-63-881,-2 129 929,1 0 0,-1 0 1,0 0-1,0 0 0,-1 0 0,1-1 0,0 1 1,0 0-1,0 0 0,-1 0 0,1 0 0,0 0 0,-1 0 1,1 0-1,-1 0 0,0 0 0,1 0 0,-1 0 1,0 0-1,1 0 0,-1 0 0,0 1 0,0-1 1,0 0-1,0 0 0,0 1 0,0-1 0,0 1 0,0-1 1,-1 0-1,0 1-5,0 0 0,0 0 0,0 0 0,-1 1 0,1-1 0,0 0 1,0 1-1,0-1 0,0 1 0,0 0 0,0 0 0,0-1 0,1 1 0,-1 1 0,0-1 0,-3 2 0,-2 4-119,-1 1 1,1-1-1,1 1 0,-1 0 0,1 1 0,1-1 0,0 1 0,0 0 0,0 0 0,1 1 0,1 0 0,0-1 0,0 1 0,1 0 0,0 1 0,0-1 0,1 0 0,1 12 0,0-22 134,-1 3-243,1 1-1,0-1 1,1 0-1,-1 1 0,0-1 1,1 0-1,0 1 1,0-1-1,2 6 0,0-6-158,0 1 0,0-1 0,0 0 0,0 0 0,0 0-1,1 0 1,6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5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370 256 6563,'0'0'1032,"-14"-18"318,-45-56-317,57 72-855,0-1 0,-1 1 0,1-1 0,-1 1 0,0 0 1,1-1-1,-1 1 0,-5-2 0,7 4-124,0-1 1,-1 1 0,1-1-1,0 1 1,0 0-1,-1 0 1,1-1-1,0 1 1,-1 0 0,1 0-1,0 0 1,-1 1-1,1-1 1,0 0 0,-2 1-1,0 0-16,0 1 0,0 0 0,0 0 0,1 0 0,-1 0-1,1 0 1,-1 0 0,1 1 0,0-1 0,0 1 0,-2 3 0,0 0-32,-23 31-19,1 1 1,2 2-1,-19 44 0,-47 134 1436,89-217-1213,2-6-110,-1 1-1,1-1 0,0 1 0,0-1 1,0 1-1,1-1 0,-1 1 0,1 0 0,0-1 1,3-3-1,4-9 122,64-165-822,-22 52-690,-45 115 1052,0 0-24,0 0-1,14-22 0,-18 34 234,0 0 0,0 0 0,0 0 0,1 1 0,-1-1 0,1 1 1,-1-1-1,1 1 0,0 0 0,0 0 0,0 0 0,0 0 0,0 0 0,0 1 0,1 0 0,-1-1 1,6 0-1,-8 2 27,1 0 1,-1-1-1,1 1 1,-1 0-1,1 0 1,-1 1-1,1-1 1,-1 0-1,1 0 1,-1 1 0,1-1-1,-1 1 1,0-1-1,1 1 1,-1 0-1,0-1 1,1 1-1,-1 0 1,0 0-1,0 0 1,2 2-1,0 1 17,0 0-1,0 0 1,0 1 0,4 9-1,-4-9 8,7 19 350,0 1 0,-1 0-1,-1 0 1,-2 1-1,6 43 1,-3 136 2007,-7-196-2220,2-8 144,7-18 71,71-165-909,3-8-2546,-68 161 2815,-16 28 263,-1 1 0,0 0-1,0 0 1,0-1 0,0 1-1,0 0 1,1 0-1,-1-1 1,0 1 0,0 0-1,0 0 1,1 0-1,-1-1 1,0 1 0,0 0-1,1 0 1,-1 0 0,0 0-1,0 0 1,1-1-1,-1 1 1,0 0 0,0 0-1,1 0 1,-1 0 0,0 0-1,1 0 1,-1 0-1,0 0 1,1 0 0,-1 0-1,0 0 1,1 0 0,1 14-285,-2 18 706,-1 0 1,-2 0-1,-12 60 1,5-56-151,2 1 1,1 0-1,2 0 0,-1 57 1,6-93-259,0 1 0,0 0 0,0 0 0,0 0-1,1 0 1,-1 0 0,1 0 0,-1-1 0,1 1 0,0 0 0,0 0 0,0-1 0,0 1 0,0 0 0,0-1 0,0 1 0,0-1 0,3 3 0,-2-4 3,-1 1-1,0-1 1,0 1 0,1-1-1,-1 1 1,0-1-1,1 0 1,-1 0-1,0 0 1,1 0-1,-1 0 1,1 0 0,-1 0-1,0 0 1,1 0-1,-1-1 1,0 1-1,1-1 1,-1 1 0,0-1-1,0 1 1,1-1-1,-1 1 1,0-1-1,0 0 1,0 0-1,0 0 1,0 0 0,1-1-1,8-8 102,0 0 0,-2 0 0,1 0 0,13-23 0,24-53 328,-21 30-395,27-86 0,7-18-245,-55 151 163,15-30-76,-17 37 99,-1 0 1,1 0 0,0-1-1,0 2 1,0-1-1,0 0 1,0 0 0,0 0-1,0 1 1,0 0-1,1-1 1,3-1 0,-5 3-2,0 0 1,-1-1-1,1 1 0,0 0 1,0 0-1,-1 0 1,1 0-1,0 0 0,0 0 1,-1 0-1,1 0 1,0 0-1,0 0 0,-1 0 1,1 0-1,0 0 1,0 1-1,-1-1 0,1 0 1,0 1-1,-1-1 1,1 0-1,0 1 1,-1-1-1,1 1 0,-1-1 1,1 1-1,-1-1 1,1 1-1,-1 0 0,1-1 1,-1 1-1,1 0 1,-1-1-1,1 2 0,7 31-98,-6-27 87,3 32 204,-1-1 0,-2 1 1,-1 0-1,-7 55 0,2-67-26,-1-1-1,-2 0 1,0 0 0,-2-1-1,0 0 1,-2-1-1,-1 1 1,0-2 0,-18 23-1,28-41-99,-1 0-1,0 0 1,-1-1-1,1 1 1,-1-1-1,0 0 1,1 0-1,-2 0 1,1-1-1,0 1 1,0-1-1,-7 2 1,8-3-37,0 0 1,0 0-1,0-1 1,0 0-1,0 1 1,0-1-1,0 0 1,0 0 0,-1-1-1,1 1 1,0 0-1,0-1 1,0 0-1,0 0 1,0 0-1,0 0 1,1 0-1,-1-1 1,0 1-1,-4-4 1,1 0-125,0-1 0,0 1 1,1-1-1,0 0 0,0-1 0,0 1 1,1-1-1,0 0 0,0 0 0,0-1 1,1 1-1,0-1 0,-2-11 0,0-4-819,1 0 0,0-1-1,1-36 1,5-43-3966,11-11-1174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5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0 7411,'0'0'4029,"0"27"-3704,0 1 114,-1 0-1,-7 40 1,3-52-187,1 0 1,-2 0-1,0-1 1,-1 1-1,-15 22 1,-123 188 1624,81-133-1564,-87 173-1,143-248-345,0 0 0,-7 31 0,13-41-43,0 0 0,1 0 1,1 0-1,-1 0 0,1 0 0,0 1 0,1-1 1,3 14-1,-4-19 10,1 0 1,0-1-1,0 1 1,0-1-1,0 0 1,1 1-1,-1-1 1,1 0-1,0 0 1,-1 0-1,1 0 1,0 0-1,0 0 1,0-1-1,0 1 1,0-1 0,1 1-1,-1-1 1,0 0-1,1 0 1,-1 0-1,1 0 1,2 1-1,7 1-237,0-1 0,0-1 0,23 1 1,-32-2 257,9 1-308,0-2 0,0 1 0,0-2 1,-1 1-1,1-2 0,0 1 0,-1-2 0,0 1 0,0-2 1,0 1-1,14-10 0,57-41-3251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500 44 5587,'0'0'12784,"-12"-3"-12066,10 3-703,-22-5 259,-37-2 0,53 6-258,0 1 0,0 0 0,0 0 0,1 1 0,-1 0 0,0 0 0,0 1 0,1 0 0,-1 1 0,-12 5 0,-1 5-37,1 2 0,1 0 1,0 1-1,-22 25 0,-60 80 5,85-101 33,-24 42 1,36-54-164,0 0 1,1 0-1,0 0 1,0 0-1,1 1 1,0-1 0,0 1-1,1-1 1,0 13-1,1-21 101,0 0-1,0 1 1,0-1-1,1 0 0,-1 1 1,0-1-1,0 0 1,0 1-1,1-1 1,-1 0-1,0 0 0,1 1 1,-1-1-1,0 0 1,0 0-1,1 0 0,-1 1 1,0-1-1,1 0 1,-1 0-1,1 0 1,-1 0-1,0 0 0,1 0 1,-1 0-1,0 0 1,1 0-1,-1 0 0,1 0 1,-1 0-1,0 0 1,1 0-1,-1 0 1,0 0-1,1 0 0,-1 0 1,0 0-1,1 0 1,-1-1-1,0 1 0,1 0 1,18-9-343,-9 0 335,-1 0 0,-1-1 0,0 0 0,0 0 0,10-19 0,-10 15-21,28-45-266,53-75-1281,-87 130 1591,0 2 28,-1 0 0,0-1 0,1 1 0,-1 0 0,1 0 0,0 1 0,0-1-1,0 0 1,0 1 0,0-1 0,0 1 0,0-1 0,0 1 0,1 0 0,-1 0 0,1 0 0,-1 0 0,5-1 0,-7 2 3,0 0 0,0 0 0,1 1 1,-1-1-1,0 0 0,0 0 0,1 0 1,-1 0-1,0 0 0,0 0 1,1 0-1,-1 0 0,0 0 0,0 0 1,0 1-1,1-1 0,-1 0 0,0 0 1,0 0-1,0 0 0,1 1 1,-1-1-1,0 0 0,0 0 0,0 1 1,0-1-1,0 0 0,0 0 0,0 0 1,0 1-1,1-1 0,-1 0 1,0 0-1,0 1 0,0-1 0,0 0 1,0 0-1,0 1 0,0-1 0,0 0 1,0 0-1,-1 1 0,1-1 1,1 28 202,-1 0 0,-2 0 0,-1 0 1,-1 0-1,-1-1 0,-18 52 1,15-49 106,0 0 0,2 0 0,2 1 0,-2 57 0,6-87-293,0 0 0,0 0 0,0 0 0,0 0 0,0 0 0,0 1 0,0-1 0,0 0 0,0 0 0,1 0 0,-1 0 0,1 0 0,-1 0 0,0 0 0,1 0 0,0 1 0,0-1 1,0-1 0,1 1 0,-1-1 0,0 0 0,0 1-1,0-1 1,0 0 0,1 0 0,-1 0 0,0 0 0,0 0 0,0 0 0,1 0-1,-1 0 1,2-1 0,4-1 11,-1 0 0,1 0-1,-1 0 1,0-1 0,1 0 0,-1 0 0,-1 0-1,1-1 1,0 0 0,5-5 0,9-9 90,22-25 1,-32 32-124,21-27-311,-1-2 1,-2-1-1,43-84 0,4-8-483,-29 67 421,-41 61 346,0-1 0,0 1-1,0 0 1,0 1 0,1-1 0,0 1-1,0 0 1,8-4 0,-12 7 27,1 0 1,-1 0-1,0 0 1,0 1-1,1-1 1,-1 1-1,0 0 1,1-1-1,-1 1 1,0 0-1,1 0 0,3 1 1,-5 0 2,1-1 0,-1 1 0,0-1 1,0 1-1,0-1 0,1 1 0,-1 0 0,0 0 0,0 0 0,0-1 1,0 1-1,0 0 0,0 0 0,0 0 0,-1 1 0,1-1 0,0 0 1,0 0-1,-1 0 0,1 1 0,-1-1 0,1 0 0,-1 0 0,1 3 1,2 11 114,-1-1 1,-1 1-1,0 0 1,-1 0-1,0 0 1,-1-1-1,-1 1 1,0 0-1,-1-1 1,-7 19-1,-7 14 749,-41 78-1,36-82-297,-30 85 0,44-100 163,9-40-651,1 1 1,1-1-1,0 0 1,1 1-1,0-1 1,0 1-1,2 0 1,7-13-1,2-5-93,-15 29 13,95-180-1323,-81 158 893,1 0 0,0 1 0,2 1 0,1 0 0,33-29 0,-46 44 359,1 0 1,1 1-1,-1 0 1,1 0 0,-1 0-1,1 1 1,0 0 0,0 0-1,1 1 1,-1 0-1,1 0 1,-1 0 0,1 1-1,9 0 1,-15 1 68,0 0 0,0 0 1,1 1-1,-1-1 1,0 0-1,0 1 0,0 0 1,0-1-1,-1 1 0,1 0 1,0 0-1,0 0 0,0 0 1,-1 1-1,1-1 0,0 0 1,-1 1-1,1-1 0,-1 1 1,0-1-1,1 1 0,-1 0 1,0 0-1,0-1 0,0 1 1,0 0-1,0 0 0,-1 0 1,1 0-1,0 4 0,1 5 37,0 1-1,-1 0 1,-1 0-1,-1 17 1,1-12 51,-3 14 366,0 0 1,-2 0-1,-18 57 0,7-30-279,12-38-123,0 0 0,1 0 0,0 36 0,2-54-79,1 0-1,0 0 1,0 0 0,0 0 0,0 0-1,1 0 1,-1 0 0,0 0-1,1 0 1,0 0 0,-1 0 0,1-1-1,0 1 1,0 0 0,0 0 0,0-1-1,0 1 1,0 0 0,1-1-1,-1 1 1,1-1 0,-1 1 0,1-1-1,-1 0 1,4 2 0,0-1-218,0-1 0,0 0 0,0 0 0,0 0 0,1 0 0,-1-1 0,0 0 0,1 0 0,6-1 0,-3 0-371,0 0 0,0 0 0,0-1 0,16-6 0,-9 1-954,0-1 0,18-13 0,-34 21 1547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20 139 5250,'0'0'8322,"-2"2"-7599,-1 1-701,1 0 0,1 0 0,-1 1 0,0-1 0,1 0 0,0 1 0,-1-1 0,2 1 0,-1-1 0,0 1 1,1-1-1,-1 1 0,1 0 0,0-1 0,0 1 0,0 0 0,2 5 0,0 8 84,1 0 0,8 26 0,-4-15 31,2-1 1,2-1 0,0 1 0,1-1 0,25 37 0,-34-60-170,0 1 1,0-1 0,0 0 0,1 0-1,-1 0 1,1 0 0,0-1 0,4 3-1,-7-4-30,-1-1 1,1 1-1,0-1 0,0 0 0,0 1 0,0-1 0,0 0 1,0 0-1,0 1 0,0-1 0,1 0 0,-1 0 0,0 0 1,0 0-1,0 0 0,0-1 0,0 1 0,0 0 0,0 0 0,0-1 1,0 1-1,0-1 0,0 1 0,0-1 0,0 1 0,-1-1 1,1 1-1,0-1 0,0 0 0,0 1 0,-1-1 0,1 0 1,0 0-1,-1 0 0,1 1 0,-1-1 0,1 0 0,-1 0 0,1 0 1,-1 0-1,1-2 0,6-16-459,-1 0 0,-1-1 1,-1 0-1,3-39 0,-3-87-2643,-4 115 2596,0-124-3298,2 146 5294,2 12 3,6 15 736,13 40 1795,17 67 0,-1-1-2057,-36-114-1797,3 6 132,0-1-1,0 0 1,13 21 0,-17-33-200,-2-370-9933,10 402 12313,16 95 2762,2 6-2990,-27-131-2165,1 1 0,0-1 0,0 0 0,0 1 0,0-1 1,5 7-1,-7-12-33,0-1 0,0 1 0,0 0 0,0 0 0,0 0 0,1 0 0,-1 0 0,0 0 0,0-1 1,0 1-1,0 0 0,0 0 0,0 0 0,0 0 0,0 0 0,0 0 0,0-1 0,1 1 0,-1 0 1,0 0-1,0 0 0,0 0 0,0 0 0,0 0 0,0 0 0,1 0 0,-1 0 0,0 0 0,0 0 0,0 0 1,0 0-1,0 0 0,1 0 0,-1 0 0,0 0 0,0 0 0,0 0 0,0 0 0,1 0 0,-1 0 1,0 0-1,0 0 0,0 0 0,0 0 0,0 0 0,0 0 0,1 0 0,-1 0 0,0 0 0,0 1 0,0-1 1,0 0-1,0 0 0,0 0 0,0 0 0,0 0 0,1 0 0,-1 1 0,0-1 0,0 0 0,0 0 1,0 0-1,0 0 0,0 0 0,0 0 0,0 1 0,0-1 0,1-13-462,-1 11 356,-1-52-2610,3-1 0,2 1 0,14-69 0,-17 116 2360,0 3 245,0 0 1,-1 1-1,1-1 0,1 0 1,-1 1-1,1-1 1,-1 1-1,1-1 1,0 1-1,0 0 1,3-4-1,1 4 208,-6 4-44,0-1 0,1 0-1,-1 0 1,0 1 0,1-1 0,-1 1-1,0-1 1,0 0 0,1 1-1,-1-1 1,0 1 0,0-1 0,0 0-1,1 1 1,-1-1 0,0 1 0,0-1-1,0 1 1,0-1 0,0 1 0,0-1-1,0 0 1,0 1 0,0 0 0,2 61 3579,-1-16-1047,12 72-1,-11-104-2465,1-1 0,0-1 1,1 1-1,1 0 0,0-1 0,0 0 0,1 0 1,1-1-1,0 1 0,11 12 0,-16-22-116,0 1 0,0-1 0,0 0 0,0 0 0,0-1 0,0 1 0,1 0-1,-1-1 1,1 1 0,-1-1 0,1 0 0,-1 0 0,1 0 0,0 0 0,0 0 0,-1-1 0,1 1 0,0-1-1,0 0 1,0 0 0,0 0 0,0 0 0,-1 0 0,1-1 0,5 0 0,-3-1 0,0 0 1,0-1-1,-1 1 0,1-1 1,0 0-1,-1 0 0,0 0 1,0-1-1,0 1 0,0-1 1,0 0-1,4-7 0,4-5-62,-1-1 0,-1 0 0,-1-1-1,0 0 1,-1 0 0,-1-1 0,-1 0-1,0 0 1,-2-1 0,0 0-1,-1 1 1,-1-1 0,-1 0 0,-2-30-1,0 44-101,1 0-1,-1 0 0,-1 0 0,1 1 1,-1-1-1,0 0 0,0 1 1,-1-1-1,0 1 0,0 0 0,0 0 1,-5-6-1,6 9 169,0 0 0,0 0 1,0 0-1,0 0 0,0 0 0,0 0 0,0 1 1,-1-1-1,1 1 0,-1 0 0,1 0 1,-1 0-1,1 0 0,-1 0 0,0 0 0,1 1 1,-1-1-1,0 1 0,0 0 0,1 0 1,-1 0-1,0 0 0,0 0 0,0 1 0,1-1 1,-1 1-1,0-1 0,-3 3 0,3-1 102,1-1-1,0 1 0,0 0 1,0 0-1,0 0 0,1 0 1,-1 1-1,0-1 0,1 0 1,0 1-1,-1-1 0,1 1 1,0 0-1,0-1 0,1 1 1,-1 0-1,0-1 0,1 1 1,-1 5-1,0 0 60,-8 45 170,2 0-1,2 1 0,3 0 1,5 56-1,-3-108-342,0-1-1,1 0 1,-1 0 0,0 1-1,0-1 1,0 0-1,1 0 1,-1 0 0,1 1-1,-1-1 1,1 0-1,-1 0 1,1 0 0,0 0-1,-1 0 1,1 0 0,0 0-1,0 0 1,0 0-1,0-1 1,0 1 0,0 0-1,0 0 1,0-1-1,0 1 1,0-1 0,0 1-1,0-1 1,0 1 0,1-1-1,-1 0 1,0 1-1,0-1 1,1 0 0,-1 0-1,1 0 1,1 0-15,0 0-1,-1-1 1,1 1 0,0-1 0,-1 1-1,1-1 1,0 0 0,-1 0 0,0 0 0,1 0-1,-1-1 1,1 1 0,-1-1 0,0 1 0,0-1-1,2-2 1,5-7-217,-1-1-1,0 1 1,-1-2 0,0 1-1,-1-1 1,0 0-1,-1 0 1,-1-1 0,0 1-1,2-16 1,1-7-2191,-3 0 1,1-62-1,-5 74 780,0 48 3444,-1 26-271,-1-17-186,5 57 0,-2-82-1225,0 0-1,1 0 1,0 0 0,0 0-1,0-1 1,1 1-1,0 0 1,1-1 0,-1 0-1,1 0 1,1 0 0,6 8-1,-7-11-42,0-1-1,0 1 1,1-1-1,-1 0 1,1 0-1,0 0 1,0 0 0,0-1-1,0 0 1,0 0-1,1 0 1,-1-1-1,0 0 1,1 0-1,-1 0 1,1-1-1,-1 0 1,1 0 0,-1 0-1,1 0 1,-1-1-1,1 0 1,-1 0-1,1-1 1,-1 0-1,0 0 1,0 0-1,0 0 1,0-1 0,8-5-1,-1-3 0,-2 0-1,1 0 1,-1-1-1,-1 0 1,0-1 0,-1 0-1,-1-1 1,0 1-1,0-1 1,-1-1-1,-1 1 1,-1-1 0,0 0-1,-1 0 1,0 0-1,-1 0 1,0-18 0,-3 27-181,1 0 1,0 0 0,-1 0-1,0 0 1,-1 0 0,1 0-1,-1 1 1,0-1 0,-1 0 0,1 1-1,-1 0 1,-7-10 0,8 12 6,-1 0 0,1 0 0,-1 0 0,0 1 0,0-1 0,0 1 0,0 0 0,0 0 1,-1 0-1,1 0 0,-1 1 0,1-1 0,-1 1 0,1 0 0,-1 0 0,0 0 0,0 0 0,0 1 1,1-1-1,-1 1 0,-5 1 0,7-1 140,0 1 0,0-1 0,0 1 1,1 0-1,-1 0 0,0 0 0,0 0 1,1 0-1,-1 0 0,0 0 0,1 1 0,-1-1 1,1 0-1,0 1 0,-1-1 0,1 1 0,0 0 1,0-1-1,0 1 0,0 0 0,0 0 1,0 0-1,1 0 0,-1 0 0,0 3 0,-2 8 101,0 0 0,-2 22 0,5-32-133,-4 46 497,5 97 0,0-137-448,0-1-1,0 1 1,1 0-1,0-1 1,0 0 0,1 1-1,0-1 1,1 0-1,0 0 1,0-1 0,1 1-1,9 11 1,-13-17-51,0-1 0,0 0 0,0 0 0,0 0 0,0 0 0,0 0 0,0 0 0,0 0 0,0-1 0,0 1 0,0 0 0,0 0-1,1-1 1,-1 1 0,0-1 0,0 1 0,1-1 0,-1 0 0,1 1 0,-1-1 0,0 0 0,1 0 0,-1 0 0,0 0 0,1 0 0,-1 0 0,1 0 0,-1-1 0,0 1 0,1 0 0,-1-1 0,0 1 0,2-2 0,-1 0 9,1 0-1,-1 0 1,0 0 0,1 0-1,-1 0 1,0-1-1,0 1 1,-1-1 0,1 1-1,-1-1 1,1 0-1,-1 0 1,1-3 0,6-21-553,-3 0-1,0 0 1,-1 0 0,-2-1 0,-2-53 0,-1 49-747,2 24 749,-1 6 428,0 1-1,0-1 1,0 1-1,0-1 1,0 1-1,0-1 1,0 1-1,0-1 1,0 1-1,-1-1 1,1 1-1,-1-1 1,1 1 0,-1-1-1,0 1 1,1 0-1,-2-2 1,1 4 218,0 1 1,1-1 0,-1 1-1,1-1 1,-1 1-1,1 0 1,-1-1 0,1 1-1,0 0 1,0-1-1,0 1 1,0 0 0,1 2-1,-1 62 1917,9 310 5736,-2-121-4927,-7-233-2645,0-22-174,0 1 1,0-1-1,0 0 0,0 0 1,0 1-1,0-1 0,0 0 1,0 1-1,0-1 0,0 0 1,0 1-1,0-1 0,0 0 1,-1 0-1,1 1 0,0-1 1,0 0-1,0 1 0,0-1 1,0 0-1,-1 0 0,1 0 1,0 1-1,0-1 0,-1 0 1,1 0-1,0 0 0,0 1 1,-1-1-1,1 0 0,0 0 1,0 0-1,-1 0 0,1 0 1,0 0-1,-1 0 0,1 1 1,0-1-1,-1 0 1,1 0-1,0 0 0,0 0 1,-1 0-1,1 0 0,0-1 1,-1 1-1,1 0 0,0 0 1,-1 0-1,1 0 0,0 0 1,0 0-1,-1-1 0,0 1-48,0-1 0,0 1 0,0-1 0,0 0 0,0 1 0,0-1 0,0 0 0,0 0 0,1 0 0,-1 0 0,0 0 0,1 0 0,-1 0 0,0 0-1,1 0 1,-1-1 0,-4-20-518,1-1-1,2 1 1,0-1-1,1 0 1,2 1-1,4-39 1,-2 47 222,0 0 0,1-1 0,1 1 0,0 1 0,1-1 0,0 1 0,1 0 1,16-23-1,9-6 167,43-43 1,-39 45 202,-9 11 2,-10 12 72,-1-2 1,14-20 0,-26 33 21,0 0 0,-1 0-1,0-1 1,0 1 0,0-1-1,-1 1 1,0-1 0,0 0-1,-1 0 1,0 0 0,1-11 0,-2 16-90,0 0 1,-1 0 0,1 0 0,0 1 0,-1-1 0,1 0 0,-1 0 0,0 0 0,0 0-1,1 1 1,-1-1 0,0 0 0,0 1 0,-1-1 0,1 1 0,0-1 0,-1 1-1,1-1 1,0 1 0,-1 0 0,0 0 0,1 0 0,-1 0 0,0 0 0,1 0 0,-1 0-1,0 0 1,0 1 0,0-1 0,0 1 0,-2-1 0,-2 0-33,1 0 0,-1 1 0,0 0 1,1 0-1,-1 0 0,1 0 0,-1 1 0,0 0 1,1 0-1,-8 3 0,8-2-1,1 0-1,-1 0 1,1 1-1,0 0 1,0-1 0,0 1-1,0 1 1,0-1-1,0 0 1,1 1 0,0 0-1,-4 5 1,2-1 22,1 0 0,0 0 0,0 0 0,1 0 0,0 1 0,-3 11 0,2 2 97,1 0 1,1 1-1,1-1 1,3 39-1,-1-54-76,0 1-1,0-1 0,1 1 1,0-1-1,0 0 1,1 0-1,0 0 0,0 0 1,1-1-1,0 1 1,0-1-1,0 0 0,1 0 1,0 0-1,0 0 0,0-1 1,1 0-1,-1 0 1,1-1-1,1 0 0,-1 0 1,1 0-1,13 5 1,-3-2-44,1-1 1,0-1 0,0-1 0,0 0 0,0-1 0,1-2-1,-1 1 1,33-3 0,-46 1-186,0-1-1,0 1 0,0 0 0,1-1 1,-1 0-1,0-1 0,0 1 1,0-1-1,-1 0 0,1 0 1,0 0-1,-1-1 0,1 1 1,-1-1-1,0 0 0,0-1 0,0 1 1,0-1-1,0 1 0,-1-1 1,5-8-1,-4 5-1128,-1 0 0,0-1 0,0 1 1,3-15-1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6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0 9268,'-18'21'4061,"-224"281"-2052,210-259-1446,-42 73 1,66-101-521,1 0 1,0 0-1,1 1 0,1 0 1,0 0-1,2 0 0,-1 1 1,2-1-1,-1 21 0,3-34-28,0 1-1,0-1 1,1 1-1,-1-1 1,1 0-1,0 1 0,0-1 1,0 0-1,0 0 1,1 0-1,-1 0 1,1 0-1,0 0 0,0 0 1,0 0-1,0 0 1,0-1-1,0 1 1,1-1-1,-1 0 0,1 0 1,0 0-1,0 0 1,0 0-1,0 0 1,0-1-1,0 0 1,0 1-1,0-1 0,1 0 1,4 0-1,7 2 102,1-1-1,0 0 1,1-1-1,-1-1 1,26-4 0,-18 1-28,0-2 1,0 0-1,-1-2 1,0 0 0,0-2-1,-1-1 1,0 0 0,0-2-1,-1 0 1,-1-1-1,0-2 1,-1 0 0,-1-1-1,26-27 1,-26 22-150,0 0-1,-1-1 1,-1-1 0,-1 0 0,-1-1 0,-1-1-1,-2 0 1,0-1 0,-2 0 0,0-1 0,-2 0-1,5-39 1,-11 32-240,-1 33 297,0 1 1,0 0-1,0 0 1,0-1-1,0 1 1,0 0-1,0 0 1,0-1-1,0 1 1,0 0-1,0 0 1,0-1-1,-1 1 1,1 0-1,0 0 1,0 0-1,0-1 1,0 1-1,-1 0 1,1 0-1,0 0 1,0 0-1,0-1 1,-1 1-1,1 0 1,0 0-1,0 0 1,0 0-1,-1 0 1,1 0-1,0 0 1,0 0-1,-1 0 1,1 0-1,0-1 1,0 1-1,-1 0 1,1 0 0,0 1-1,0-1 1,-1 0-1,1 0 1,0 0-1,0 0 1,-1 0-1,1 0 1,0 0-1,0 0 1,-1 0-1,1 0 1,0 1-1,0-1 1,0 0-1,-1 0 1,-7 3 2,1-1 0,-1 2 0,0-1 0,1 1 0,0 0 0,0 0 0,0 1 0,0 0 0,1 0 1,-10 10-1,-6 9 96,-27 37 1,37-46-40,1 0 1,1 1-1,0 1 0,1-1 0,1 2 1,0-1-1,1 1 0,1 0 0,1 0 1,1 1-1,-4 37 0,7-49-41,1-1-1,0 1 1,0 0-1,1-1 1,0 1-1,0-1 1,4 13-1,-3-15-6,0 0 0,1 0 0,-1 0 0,1 0 0,0 0 0,0-1 0,0 1-1,0-1 1,0 0 0,1 0 0,0 0 0,3 2 0,4 2-20,0-1 1,0-1 0,1 0-1,-1 0 1,1-1 0,0-1-1,0 0 1,13 2 0,-1-2-237,1-1 0,-1-1 0,28-3 0,-41 1-264,1 0-1,-1 0 1,0-2 0,0 1 0,13-6 0,-13 3-738,0-1 0,-1 0 0,0-1 0,11-8 1,-20 14 1124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6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9332,'0'0'4802,"132"35"-3585,-32-23-481,16-2-720,-11-10-32,-21 0-8548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910 143 12294,'0'0'565,"-19"19"-389,-58 65 27,72-78-187,1 0 1,0-1-1,1 1 0,-1 1 0,1-1 1,0 0-1,1 1 0,0 0 0,0-1 1,0 1-1,1 0 0,0 0 1,0 0-1,0 0 0,2 10 0,-2-11-14,1-3-11,0 0 1,0 0 0,0 0-1,0 0 1,0 0 0,1 0 0,-1-1-1,1 1 1,0 0 0,0 0 0,0 0-1,0-1 1,0 1 0,0 0 0,1-1-1,0 1 1,-1-1 0,1 0-1,0 1 1,0-1 0,0 0 0,4 3-1,0-2 2,0 0 0,0-1-1,0 0 1,1 0-1,-1-1 1,0 1 0,1-1-1,-1-1 1,13 1-1,3-2 72,0 0 0,0-1-1,0-2 1,0 0 0,-1-1-1,0-1 1,0-1 0,0-1-1,-1-1 1,23-14 0,-11 5-179,-1-2 1,-1-2-1,0 0 1,-2-2-1,35-38 1,-45 42 62,-2 0 0,19-29 1,-28 38 118,-1 0 1,-1 0-1,0 0 1,0-1-1,-1 0 1,4-20-1,-9 17 726,1 15-770,0-1 0,0 1 0,-1 0 0,1-1-1,0 1 1,-1 0 0,1 0 0,0-1 0,0 1 0,-1 0 0,1 0-1,0 0 1,-1-1 0,1 1 0,-1 0 0,1 0 0,0 0-1,-1 0 1,1 0 0,0 0 0,-1 0 0,1 0 0,-1 0 0,1 0-1,-1 0 1,-2 1 75,0 0-1,0 0 1,-1 0 0,1 0-1,0 1 1,0 0-1,0-1 1,-3 3-1,-18 16 215,-29 27 1,-159 162-151,-20 20 471,17-35 88,-371 260 1,570-443-661,7-5-36,1 0 0,-1 0 0,0-1 0,0-1 0,-15 6 0,23-10-18,1 0 1,0 0 0,0 1-1,-1-1 1,1 0 0,0 0-1,-1 0 1,1 0 0,0 0-1,-1 0 1,1-1-1,0 1 1,-1 0 0,1 0-1,0 0 1,-1 0 0,1 0-1,0 0 1,-1 0 0,1-1-1,0 1 1,0 0 0,-1 0-1,1 0 1,0-1 0,0 1-1,-1 0 1,1 0 0,0-1-1,0 1 1,0 0 0,-1-1-1,1 1 1,0 0 0,0 0-1,0-1 1,0 1 0,0 0-1,0-1 1,0 1-1,0 0 1,0-1 0,0 1-1,0 0 1,0-1 0,0 1-1,0-1 1,2-20-79,-2 18 68,4-17-201,1 1 0,1 0-1,0 0 1,2 1 0,0 0 0,1 0 0,16-24-1,-5 12-271,2 1 0,0 1 0,34-31 1,-40 44 155,0 0 0,1 1 0,25-15 0,-34 25 273,-1 0 0,0 0 0,1 1-1,-1 0 1,1 0 0,0 1 0,0 0-1,0 1 1,0 0 0,0 0 0,16 0-1,-20 2 71,-1-1 1,0 1-1,0-1 0,0 1 0,0 0 0,0 0 0,0 0 0,0 1 0,0-1 0,0 1 0,-1 0 1,1 0-1,0-1 0,-1 2 0,0-1 0,1 0 0,-1 0 0,0 1 0,0-1 0,0 1 0,0 0 1,2 5-1,1 4 212,0 0 0,-1 0 1,0 1-1,2 15 0,-4-18-72,12 80 1311,-10-57-1198,1-1 0,18 62 1,-20-86-265,0 0 1,0 0-1,1 0 1,0-1-1,1 0 1,-1 0-1,1 0 1,0 0-1,1-1 1,0 1-1,0-1 1,0-1-1,1 1 1,0-1-1,0-1 1,8 6-1,-6-6 3,0-1 0,0 0-1,0 0 1,0 0 0,1-1-1,-1-1 1,0 0-1,1 0 1,0-1 0,-1 0-1,1 0 1,-1-1 0,1 0-1,15-5 1,-13 2-513,0 0 1,-1-1-1,1 0 1,-1 0-1,0-1 1,-1-1-1,1 0 1,-2-1-1,1 1 1,14-17-1,25-39-7679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8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142 292 3506,'0'0'1843,"-3"19"-1104,-1 6-218,0-8 512,2 0 0,0 0 0,1 23 0,1-39-833,0 0 0,0 0 0,-1 0 0,1 1 0,0-1 1,1 0-1,-1 0 0,0 0 0,0 0 0,0 0 0,1 0 0,-1 0 0,1 0 0,-1 0 0,1 0 1,-1 0-1,1 0 0,1 2 0,-1-3-108,1 1 1,-1-1-1,1 0 1,-1 1-1,1-1 1,-1 0-1,1 0 1,0 0-1,-1 0 1,1 0-1,-1-1 1,1 1-1,0 0 1,1-1-1,3-1-25,1-1 0,-1 1-1,0-1 1,0 0 0,0-1 0,0 1 0,-1-1 0,0 0-1,1-1 1,-1 1 0,-1-1 0,1 0 0,-1 0-1,4-6 1,3-5-27,0 1-1,-2-2 1,16-34-1,-15 20-186,-1 0 0,-1-1-1,-2 0 1,-1 0-1,-1 0 1,-2-47-1,-2 78 143,0 0 0,0 0 0,0 0 0,0 0 0,0 0 1,0 0-1,0 0 0,0 0 0,0 0 0,-1 0 0,1 0 0,0 1 0,-1-1 0,1 0 0,-1 0 1,0-2-1,0 3 4,0 0 0,1 0 1,-1 0-1,0 0 1,0 0-1,1 0 0,-1 0 1,0 0-1,0 1 1,1-1-1,-1 0 0,0 0 1,1 1-1,-1-1 0,0 0 1,1 1-1,-1-1 1,0 0-1,1 1 0,-1-1 1,1 1-1,-1-1 1,0 1-1,0 1 0,-19 18 54,0 2-1,-30 45 1,41-55-29,-29 40 96,3 2 1,-44 91 0,66-118-35,2 0 0,1 1 0,2 1 0,0 0 0,2 0 1,1 0-1,-2 57 0,7-82-56,0 1 0,0 0 1,1 0-1,-1 0 0,1-1 1,0 1-1,0 0 0,3 6 1,-3-9-12,1 0 0,-1 0 1,0-1-1,0 1 0,1-1 1,-1 1-1,1-1 1,0 1-1,-1-1 0,1 0 1,0 0-1,0 0 0,-1 0 1,1 0-1,0 0 1,0-1-1,0 1 0,0 0 1,0-1-1,0 0 0,4 1 1,2-1 7,-1 0-1,1 0 1,0-1 0,-1 0 0,1 0-1,-1 0 1,1-1 0,-1-1 0,0 1-1,1-1 1,-1 0 0,-1-1 0,1 1-1,0-1 1,5-6 0,8-5-28,-1-1 0,0-2 0,21-25 0,-17 15-378,-1-1 0,-2 0-1,18-35 1,41-99-1674,23-39-956,-99 198 2963,29-41-167,-31 43 217,1 0-1,0 0 0,0 0 1,1 0-1,-1 0 1,0 0-1,1 1 0,-1-1 1,1 1-1,-1 0 0,1 0 1,0 0-1,-1 0 1,6-1-1,-7 2 4,-1 0 0,1 0 0,0 0 0,-1 0 0,1 0 0,-1 0 0,1 0 0,0 0 0,-1 0 0,1 0 0,-1 0 0,1 0 0,-1 1 0,1-1 0,0 0 0,-1 0 0,1 1 0,-1-1 0,1 0 0,-1 1 0,1-1 0,-1 0 0,1 1 0,-1-1 0,0 1 0,1-1 1,-1 1-1,0-1 0,1 1 0,-1-1 0,0 1 0,1-1 0,-1 1 0,0-1 0,0 1 0,0 0 0,1 0 0,1 19 440,0-1 0,-2 1 0,0 0 0,-5 37 0,1-31-12,-2-1-1,0 1 0,-2-2 0,-17 42 0,-56 91 1196,35-73-511,41-76-613,4-13-241,2 3-118,0-19-53,0-1 0,2 1 0,8-29 0,23-68-1319,-20 75-81,23-49-1,-28 74 536,1 0 0,0 0 1,2 1-1,24-30 0,-31 42 684,0 0 0,0 0 0,0 0-1,1 1 1,0-1 0,0 1 0,0 1-1,0-1 1,1 1 0,-1 0 0,1 0-1,0 1 1,0 0 0,0 0 0,0 1-1,11-1 1,-16 1 80,1 1 0,0 0 0,-1 0 0,1 0 0,0 1 0,-1-1 0,1 1 0,-1-1 0,1 1 0,-1 0 0,1 0 0,-1 0 0,0 0 0,1 1 0,-1-1 0,0 0 0,0 1 0,0 0 0,0-1 0,0 1 0,0 0 0,0 0 0,-1 0 0,1 0 0,-1 1 0,1-1 0,-1 0 0,0 1 0,0-1 0,2 5 0,0 6 214,0 0-1,-1 0 0,-1 1 0,1 26 1,-2-29 0,0 13 264,-1 1 0,-2 0 1,0-1-1,-9 34 0,-37 92 2022,37-117-1758,6-17-442,3-9-167,0 0 0,1 1 1,-1 0-1,2-1 0,-1 1 0,0 9 0,2-19-69,1-1-1,-1 1 1,1-1-1,-1 1 0,1-1 1,0 1-1,0-1 1,0 1-1,0 0 1,0 0-1,1-1 1,2-3-1,3-4 64,27-43 25,49-88-850,-51 74-261,29-55-2117,-54 110 2709,0 1 0,1 0 0,1 1 0,-1-1 0,1 2 0,1-1 0,16-12 0,-23 20 338,-1 0 0,0 0 0,0 1 0,1-1 0,-1 1 0,0 0 0,1 0 0,0 0 0,-1 0 0,1 0 0,0 0 0,-1 1 0,1-1 0,0 1 0,0 0 0,-1 0 0,1 0 0,0 0 0,3 1 0,-4 0 33,0 0 0,0 0 0,0 1 0,-1-1-1,1 1 1,-1-1 0,1 1 0,-1-1 0,0 1 0,0 0 0,1 0 0,-1 0 0,-1 0-1,1 0 1,0 0 0,0 0 0,-1 0 0,1 0 0,-1 0 0,1 0 0,-1 0-1,0 0 1,0 4 0,2 17 379,-1 0-1,-1-1 1,-1 1-1,-1 0 1,-1 0 0,-1-1-1,-1 1 1,-9 25-1,-14 24 482,-12 33 84,36-90-981,0 1 1,0 0 0,2 0-1,-2 29 1,4-45-13,0 1 0,0-1 0,0 1 0,0-1 0,0 1 0,0-1 0,0 1 0,0-1 0,0 0 0,0 1 0,1-1 0,-1 1 0,0-1 0,0 1 0,0-1 0,1 0 0,-1 1 1,0-1-1,0 1 0,1-1 0,-1 0 0,0 1 0,1-1 0,-1 0 0,0 1 0,1-1 0,-1 0 0,1 0 0,-1 1 0,0-1 0,1 0 0,0 0 0,17-3-1394,-12 0 909,1 0 0,-1-1-1,-1 0 1,7-5-1,33-34-4429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8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369 429 9220,'-95'200'1107,"-64"84"4667,53-104-4027,101-172-1414,2-9 51,3-14 356,0 6-471,1-20-10,1 1 1,1 0-1,14-53 0,40-84-1413,-52 151 1045,152-336-5195,-136 309 4838,2 1 1,2 2-1,2 0 0,1 1 0,2 2 0,40-37 1,-60 64 558,-1-1 1,1 1-1,1 1 1,-1 0 0,1 1-1,0 0 1,1 0-1,-1 1 1,1 1 0,0 0-1,20-4 1,-31 8-42,1 0 0,-1-1 0,1 1 0,0 0 1,-1 0-1,1 0 0,0 0 0,-1 0 0,1 0 0,-1 0 0,1 1 1,0-1-1,-1 1 0,1-1 0,-1 1 0,1-1 0,-1 1 0,1 0 1,-1 0-1,0 0 0,1 0 0,-1 0 0,0 0 0,0 0 1,0 0-1,1 0 0,-1 1 0,-1-1 0,1 0 0,0 1 0,0-1 1,0 1-1,-1-1 0,1 1 0,-1-1 0,1 1 0,0 1 0,0 7 258,0-1 0,-1 0-1,0 1 1,0-1 0,-3 14-1,2-20-200,-1 12 105,-2 0-1,0 0 1,0 0-1,-1-1 1,-1 1 0,-1-1-1,0 0 1,-1-1-1,-12 17 1,-9 7 423,-58 59 0,61-69-497,-2-2 1,-50 36-1,72-57-127,6-3-12,-1-1-1,0 1 1,0 0 0,1-1-1,-1 1 1,0-1-1,0 0 1,0 1-1,0-1 1,0 0-1,0 1 1,0-1 0,1 0-1,-3 0 1,3-14-796,1 6 83,1-1 0,-1 1 0,2 0 1,-1 0-1,1 0 0,1 0 1,-1 0-1,9-12 0,28-47-8209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9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84 434 5827,'0'0'4124,"-2"17"-3195,0 5-808,-1-2 854,1 33-1,2-52-895,0-1-1,1 0 1,-1 1 0,0-1-1,1 0 1,-1 1 0,1-1-1,-1 0 1,0 0 0,1 1-1,-1-1 1,1 0 0,-1 0-1,1 0 1,-1 0 0,0 1-1,1-1 1,-1 0 0,1 0-1,-1 0 1,1 0 0,-1 0 0,1 0-1,-1 0 1,1 0 0,-1-1-1,1 1 1,-1 0 0,0 0-1,1 0 1,-1 0 0,1-1-1,0 1 1,0-1 93,5 0-3,0-2 0,0 1 1,0 0-1,-1-1 1,1 0-1,-1-1 0,0 1 1,1-1-1,-2 0 1,6-5-1,7-9 191,19-24-1,-35 40-375,14-17 23,-2-1-1,-1-1 1,0 0 0,-2 0-1,0-1 1,-1 0 0,9-41-1,-9 23-253,-2 0-1,-2-1 1,1-66 0,-8 98 177,-2 8 49,-10 13-16,-22 32-4,3 0 0,-50 90 1,73-115 63,-27 45 215,-29 68 0,56-109-176,2 0-1,0 0 1,2 1-1,0 0 1,2 0-1,0 0 1,0 26-1,4-38-80,1 11 133,-1-23-109,0 1 0,1-1 0,-1 1 0,1-1 0,-1 1 0,0-1 0,1 1 0,-1-1 0,1 1 0,-1-1 0,1 1 0,-1-1 0,1 0 0,0 1-1,-1-1 1,1 0 0,-1 0 0,1 1 0,0-1 0,-1 0 0,1 0 0,0 0 0,-1 0 0,1 0 0,0 0 0,-1 0 0,1 0 0,0 0 0,-1 0-1,2 0 1,4-1 7,-1 0-1,1-1 0,0 1 0,-1-1 0,1-1 1,-1 1-1,0-1 0,1 1 0,-1-1 0,-1-1 1,7-4-1,8-9-101,23-25 0,-33 32 53,16-18-384,-2-1 1,29-46-1,30-69-2397,-46 77 1099,49-66 0,-76 121 1623,0 0 0,12-11-1,-18 21 98,-1-1-1,1 1 0,0-1 0,0 1 1,0 0-1,1 0 0,-1 1 0,0-1 0,1 1 1,-1-1-1,1 1 0,4-1 0,-8 2 8,1 0-1,-1 0 0,1 0 1,-1 0-1,1 0 0,0 0 1,-1 0-1,1 0 0,-1 0 1,1 0-1,-1 0 0,1 0 1,-1 0-1,1 0 0,-1 0 1,1 0-1,-1 0 1,1 1-1,-1-1 0,1 0 1,-1 0-1,1 1 0,-1-1 1,0 0-1,1 1 0,-1-1 1,1 1-1,-1-1 0,0 0 1,1 1-1,-1-1 0,0 1 1,0-1-1,1 1 1,-1-1-1,0 1 0,0-1 1,0 1-1,0-1 0,1 1 1,0 11 330,-1-1 1,0 1-1,-1 0 1,0-1-1,0 1 1,-1 0-1,-1-1 1,-7 21-1,-58 129 1773,-3 5-764,65-146-1253,0 0 0,2 1-1,0-1 1,1 1 0,1 0 0,1 33-1,1-53-91,0 0-1,0 0 1,1 0-1,-1 0 1,1 0-1,-1 0 1,1-1-1,-1 1 1,1 0-1,-1 0 1,1 0-1,0-1 1,-1 1-1,1 0 1,0-1-1,0 1 1,-1 0-1,1-1 1,0 1-1,0-1 1,0 1-1,0-1 1,0 0-1,0 1 1,0-1-1,0 0 1,0 0-1,0 0 1,0 1-1,0-1 1,0 0-1,-1 0 1,1-1-1,2 1 1,2 0 29,1 0 0,0-1 0,-1 0 1,1 0-1,7-3 0,-1 0 3,0-2-1,-1 1 0,1-2 0,-1 0 0,-1 0 1,17-14-1,54-61-202,77-120-1138,-73 88-395,-75 100 1470,-7 9 140,0 1-1,0 0 1,1 0 0,0 0-1,0 0 1,0 0 0,0 1-1,0-1 1,8-3 0,-9 6-4,-5 9 37,-1 5 53,-1-1 0,0 1 0,-1-1 1,-1 0-1,-10 16 0,-44 59 925,39-58-474,-19 25-294,9-12 112,-39 65-1,63-93-238,0 0-1,1 0 1,0 0 0,1 1-1,1 0 1,0 0-1,1 0 1,0 0-1,1 23 1,1-36-43,1-1 0,0 1 0,0 0-1,0 0 1,0 0 0,0 0 0,1 0 0,-1 0-1,1 0 1,-1-1 0,1 1 0,0 0 0,0 0 0,-1 0-1,1-1 1,0 1 0,1-1 0,-1 1 0,0-1-1,0 1 1,1-1 0,-1 0 0,2 2 0,1-2-89,-1 1 1,1-1 0,-1 0 0,1-1-1,0 1 1,-1-1 0,1 1 0,0-1-1,0 0 1,-1 0 0,7-2 0,-4 2-251,1-1 1,0 0-1,0-1 1,-1 1-1,12-6 1,-4 0-1124,-1-1 1,17-13 0,-29 21 1471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20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155 219 10805,'-21'96'1059,"20"-93"-785,0 0 1,1 1-1,-1-1 0,1 1 1,-1-1-1,1 1 0,0-1 1,0 1-1,2 5 0,-2-9-225,1 1-1,-1-1 1,1 1-1,0-1 1,-1 0-1,1 1 1,0-1-1,-1 1 1,1-1-1,0 0 1,0 0-1,-1 1 1,1-1-1,0 0 0,0 0 1,0 0-1,-1 0 1,1 0-1,0 0 1,0 0-1,-1 0 1,1 0-1,0-1 1,0 1-1,0 0 1,4-1-48,2 0 122,0-1 0,0 0 0,0 0 0,0 0 1,-1-1-1,1 0 0,-1 0 0,0-1 0,0 0 1,0 0-1,0 0 0,-1-1 0,6-6 0,2-2-150,0-1-1,-1 0 1,-1-1-1,9-16 1,-10 14-324,-1-1 0,-1 0 1,-1 0-1,0-1 0,-1 1 0,-2-1 0,0-1 0,0 1 1,0-29-1,-4 48 346,0 0-1,0 0 1,0-1 0,0 1 0,0 0 0,0 0 0,0 0 0,0-1 0,0 1-1,0 0 1,0 0 0,0 0 0,0 0 0,0-1 0,0 1 0,0 0-1,0 0 1,0 0 0,0 0 0,0-1 0,0 1 0,0 0 0,0 0 0,0 0-1,0 0 1,0-1 0,0 1 0,-1 0 0,1 0 0,0 0 0,0 0 0,0 0-1,0 0 1,0 0 0,-1-1 0,1 1 0,0 0 0,0 0 0,0 0-1,0 0 1,-1 0 0,1 0 0,0 0 0,0 0 0,0 0 0,0 0 0,-1 0-1,1 0 1,0 0 0,0 0 0,0 0 0,0 0 0,-1 0 0,1 0 0,0 0-1,0 0 1,0 0 0,0 0 0,-1 0 0,1 0 0,0 1 0,0-1-1,0 0 1,0 0 0,-5 1-12,1 1 0,0-1 0,-1 1 0,1 0 0,0 0 0,0 0 0,0 1 0,1-1 0,-7 6 0,-33 38 27,-11 18 448,-51 80 1,85-113-162,1 1 0,2 1 0,1 0 1,1 1-1,-10 40 0,12-12 496,12-56-681,0 0 0,1 0 0,0 0 0,0 0 0,1 1 0,-1-1 0,4 11 0,-4-16-92,1-1 1,-1 1-1,0 0 1,1 0-1,-1-1 1,0 1-1,1 0 1,-1-1-1,1 1 0,0 0 1,-1-1-1,1 1 1,-1-1-1,1 1 1,0-1-1,-1 1 1,1-1-1,0 0 1,0 1-1,-1-1 1,1 0-1,0 0 0,0 1 1,0-1-1,0 0 1,24-1 191,-13-2-112,0 0 1,-1-1-1,1 0 0,-1-1 1,1 0-1,-2-1 0,21-13 1,-28 16-87,68-44-3,93-80 1,53-70-1573,-174 156 948,-22 21 197,-2 1-536,1 1-1,43-29 1,-62 46 890,1 0-1,-1 0 1,0 1 0,1-1 0,-1 1-1,1-1 1,-1 1 0,1-1 0,-1 1 0,1 0-1,1-1 1,-1 6-297,-8 9-24,-97 111 867,6-10 933,83-96-1099,1 1 0,0 0-1,2 0 1,-11 26 0,18-35-159,0 0 1,1-1-1,0 1 0,-2 18 1,5-26-103,0 1 0,-1-1 0,1 1 0,1-1 0,-1 1 0,0-1 0,1 1 0,0-1 0,0 0 0,0 1 0,0-1 0,0 0 0,1 0 0,-1 0 0,1 0 0,0 0 0,0 0 0,4 5 1,-1-5 91,-1 0 1,1 0 0,-1 0 0,1 0 0,0-1 0,0 0 0,0 0 0,1 0-1,-1-1 1,0 1 0,1-1 0,7 0 0,8 0 229,-1 0 1,24-3-1,-23-1-248,0-1 1,0 0-1,0-2 0,-1 0 0,0-2 0,0 0 1,0-1-1,-1-1 0,-1-1 0,31-23 0,-25 16-189,-2 0 0,-1-2-1,0-1 1,-2 0 0,0-2-1,-1 0 1,20-37 0,-24 36-493,11-31 0,-22 45 264,1 1 0,-1-1 0,-1 0 0,0 0 0,-1 0 0,1-14 0,-2 24 276,0 0-1,1 0 1,-1 0-1,0 0 1,0-1 0,0 1-1,0 0 1,0 0 0,0 0-1,0 0 1,0-1-1,0 1 1,0 0 0,0 0-1,0 0 1,0 0-1,0-1 1,0 1 0,0 0-1,0 0 1,0 0 0,0 0-1,0-1 1,0 1-1,-1 0 1,1 0 0,0 0-1,0 0 1,0 0-1,0-1 1,0 1 0,0 0-1,0 0 1,-1 0 0,1 0-1,0 0 1,0 0-1,0 0 1,0 0 0,0-1-1,-1 1 1,1 0 0,0 0-1,0 0 1,0 0-1,0 0 1,-1 0 0,1 0-1,0 0 1,0 0-1,0 0 1,0 0 0,-1 0-1,1 0 1,0 0 0,0 0-1,0 0 1,0 0-1,-1 1 1,-5 1-41,0 0 0,-1 0 0,1 1 0,0 0 0,1 0-1,-1 1 1,1-1 0,-1 1 0,1 0 0,0 1 0,1-1 0,-8 9 0,10-11 41,-18 19 49,0 0 0,1 2-1,2 0 1,0 1 0,2 0 0,-22 45 0,29-50 37,1 0 0,1 1 0,0 0 0,2 0 0,0 1 1,1-1-1,1 1 0,1-1 0,1 1 0,3 27 0,-2-41-77,0 0 0,1-1 0,-1 1 1,2-1-1,-1 1 0,1-1 0,-1 1 0,2-1 0,-1 0 1,1-1-1,0 1 0,0-1 0,5 6 0,-5-8-198,-1 1 0,1-1-1,0-1 1,0 1-1,0-1 1,0 1-1,0-1 1,7 2-1,-7-2-362,0-1 0,1 0 0,-1-1 0,0 1 0,1-1 0,-1 0 0,0 0 0,1 0 0,7-1 0,23-11-7950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9828,'0'0'0</inkml:trace>
  <inkml:trace contextRef="#ctx0" brushRef="#br0" timeOffset="1">682 92 13862,'0'0'785,"35"189"-545,12-89-192,0-16 320,-7-12-368,-6-13-3298,-12-25-3729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20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1 11301,'0'0'6195,"-131"70"-6195,28-12-96,-6 6-1617,16-14-4578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0:1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426 499 7491,'0'0'9330,"-4"-3"-8775,4 3-581,-6-5 373,0 1-1,0-1 1,0 2 0,0-1 0,-12-4-1,10 5-267,-1 0 0,0-1 0,1 0 0,-1 0 0,1-1 0,-9-6 0,14 8-92,0 0 0,1 0 0,-1 0 0,0 0 0,1 0 0,0 0 0,0-1 0,0 1 0,0-1 0,0 0-1,1 0 1,-1 1 0,1-1 0,0 0 0,0 0 0,0-7 0,0 0-15,1 1-1,0 0 1,0-1-1,1 1 1,0 0-1,1 0 1,0 0-1,1 0 1,0 0 0,5-11-1,-1 7-16,0 1 0,1 0-1,1 1 1,0 0 0,1 0 0,14-13-1,-8 10 17,0 1-1,1 0 1,0 2-1,1 0 1,0 1-1,1 1 1,0 0-1,1 2 1,0 0-1,1 1 1,-1 1-1,1 1 1,0 1-1,0 1 1,1 1 0,-1 1-1,24 1 1,-37 1 35,0 0 0,0 0 0,0 1 0,0 0 0,0 0 0,-1 1 0,1 0 0,-1 0 0,1 1 0,-1 0 0,10 7 0,-7-3 16,-1 0 1,0 1 0,0 0 0,-1 0-1,0 1 1,12 20 0,-8-7 11,0 0-1,-2 1 1,-1 0-1,-1 0 1,0 1 0,6 46-1,-10-37 119,-1 0-1,-2 1 1,-6 64-1,3-85-103,-2 0 0,0 0 0,0-1 1,-2 1-1,1-1 0,-2 0 0,0 0 0,0-1 0,-1 0 1,0 0-1,-1-1 0,-12 11 0,-4 3 41,0-2 0,-1-1 0,-58 37 0,57-42-61,-1-1 1,-1-1-1,-1-2 0,0-1 1,0-1-1,-1-1 0,-1-2 1,0-1-1,0-2 1,-45 2-1,-11-6-180,86-1 142,0 0 0,1 0 0,-1 1 0,1-1 1,-1 0-1,0 1 0,1-1 0,-1 1 0,1 0 0,0-1 1,-1 1-1,1 0 0,-1 0 0,1 0 0,0 0 0,0 0 0,0 0 1,-1 0-1,1 0 0,0 1 0,0-1 0,1 0 0,-1 1 0,0-1 1,0 1-1,0 2 0,-1 3-41,0 1 0,1-1-1,0 0 1,0 15 0,-1 1 58,-9 87 533,-5 0 0,-46 165-1,24-156-343,-30 108 210,58-185-454,2 0-1,2 0 1,-1 65 0,7-100-2620,0-12-969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4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20 274 4722,'0'0'6859,"11"8"-6656,34 20-192,-44-27-14,0 0 1,0-1-1,0 1 1,-1-1 0,1 0-1,0 1 1,0-1-1,0 0 1,0 1-1,0-1 1,0 0 0,0 0-1,0 0 1,0 0-1,0 0 1,0 0-1,0 0 1,0 0 0,0 0-1,0 0 1,0-1-1,-1 1 1,1 0 0,0-1-1,0 1 1,0 0-1,0-1 1,0 1-1,-1-1 1,1 0 0,0 1-1,0-1 1,-1 0-1,2 0 1,0-3 19,0 1 0,0 0 0,-1-1 0,1 0 0,-1 1 0,2-7 0,-1 2 50,1-3-19,0 1-1,-1-1 1,2-21-1,-4 27-43,0 0-1,0 0 0,0 1 0,0-1 1,-1 0-1,0 0 0,0 1 0,0-1 1,-1 1-1,1-1 0,-5-7 1,3 8 9,0 0 1,0 1 0,-1-1 0,1 1 0,-1 0 0,0 0-1,0 1 1,0-1 0,0 1 0,0 0 0,-1 0-1,1 0 1,0 0 0,-1 1 0,0 0 0,1 0 0,-1 0-1,0 0 1,1 1 0,-1 0 0,-7 0 0,11 0 36,0 1 1,0-1 0,1 0 0,-1 1 0,0-1 0,0 0-1,1 1 1,-1-1 0,0 1 0,0-1 0,1 1-1,-1 0 1,1-1 0,-1 1 0,0-1 0,1 1-1,-1 0 1,1 0 0,-1-1 0,1 1 0,0 0-1,-1 0 1,1 1 0,-4 23 445,4-16-274,-4 48 284,6 86 1,-1-128-431,1 0 0,1 1 0,0-2 0,1 1 0,9 23 0,-9-29-46,0 0 0,1-1 0,0 1 0,0-1 0,1 0 0,0-1 0,0 1 0,1-1-1,13 11 1,-17-16-42,0 0-1,0 0 1,1 0-1,-1 0 1,0-1-1,1 1 1,-1-1-1,1 0 1,0 0-1,-1 0 0,1-1 1,0 1-1,-1-1 1,1 0-1,0 0 1,0 0-1,-1-1 1,1 1-1,0-1 1,-1 0-1,1 0 1,-1 0-1,1 0 0,-1-1 1,1 1-1,-1-1 1,0 0-1,0 0 1,5-4-1,1-5 26,-1-1 1,0 1-1,0-2 0,-2 1 0,1-1 0,-2 0 0,7-22 0,-5 11-138,-1-1-1,-1 0 0,3-39 1,-7-68-1439,0 38-450,-1 82 1633,-1 10 304,1 0-1,0-1 1,0 1 0,0-1 0,0 1-1,0-1 1,0 1 0,1 0 0,-1-1-1,1 1 1,0-1 0,-1 1 0,1 0-1,0 0 1,1-1 0,-1 1 0,0 0-1,3-4 1,-3 6 81,-1 0 0,1 0 0,-1-1 0,1 1 0,-1 0-1,0 0 1,1 0 0,-1 0 0,1 0 0,-1 0 0,1-1 0,-1 1-1,1 0 1,-1 0 0,1 0 0,-1 1 0,0-1 0,1 0 0,-1 0 0,1 0-1,-1 0 1,1 0 0,-1 0 0,1 1 0,-1-1 0,0 0 0,1 0-1,-1 1 1,0-1 0,1 0 0,-1 0 0,1 1 0,11 19 687,66 156 3856,44 88-1397,-108-239-2797,-11-19-207,1 0 0,-1 0-1,1 1 1,-2-1 0,1 0-1,-1 1 1,0 0 0,0-1-1,-1 1 1,1 11 0,-2-18-125,0 1 1,0-1 0,-1 1 0,1-1 0,0 1 0,-1-1-1,1 1 1,-1-1 0,1 1 0,-1-1 0,1 0-1,-1 1 1,1-1 0,-1 0 0,1 1 0,-1-1-1,1 0 1,-1 0 0,0 1 0,1-1 0,-1 0 0,1 0-1,-1 0 1,0 0 0,1 0 0,-1 0 0,1 0-1,-1 0 1,0 0 0,1 0 0,-1 0 0,1 0-1,-1-1 1,0 1 0,-6 0 55,-31 2-69,17 0-408,-1 0-1,1-2 0,-1-1 0,-30-5 0,49 6 243,0-1 0,0 0 0,-1 0 0,1 0 0,0-1 0,0 1-1,0-1 1,0 1 0,1-1 0,-1 0 0,0 0 0,1-1 0,-1 1-1,1 0 1,0-1 0,0 0 0,0 1 0,0-1 0,-2-4 0,1 0-507,1 0-1,0 1 1,0-1 0,1 0 0,-1 0 0,2 0 0,-1 0 0,1-9 0,0-22-3691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0:20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1 323 9957,'0'0'1504,"22"3"772,72 6-579,-90-9-1625,0 0 1,0-1-1,1 1 1,-1-1 0,0 0-1,0 0 1,0 0-1,0-1 1,0 1-1,0-1 1,0 0 0,-1 0-1,1-1 1,-1 1-1,1-1 1,-1 0-1,6-5 1,-4 1-24,0 0-1,0-1 1,0 1-1,-1-1 1,-1 0-1,4-9 1,-2 2-12,-1 0 1,-1-1-1,0 1 0,-1-1 1,-1 0-1,0 0 0,-3-31 1,1 43-38,1 0 1,0 1-1,-1-1 1,0 0-1,1 1 0,-2-1 1,1 0-1,0 1 1,-1-1-1,1 1 1,-1 0-1,0-1 1,0 1-1,-1 0 1,1 0-1,0 0 1,-6-4-1,4 4 27,0 1 1,0 0-1,0 0 0,0 0 1,0 1-1,0 0 0,0-1 1,0 1-1,-1 1 0,1-1 1,0 1-1,-1-1 0,1 1 1,0 1-1,-7 0 0,5 0 42,1 0 0,-1 1 0,1 0 0,-1 0-1,1 0 1,0 1 0,0 0 0,0 0 0,0 0 0,1 0 0,-1 1 0,1 0-1,0 0 1,0 0 0,0 0 0,1 1 0,-1-1 0,1 1 0,0 0-1,1 0 1,-4 9 0,2-6 0,0 0-1,1 0 1,1 1 0,0-1-1,0 1 1,0 0 0,1 0-1,0 0 1,1 0-1,0 0 1,0-1 0,1 1-1,3 14 1,-3-20-70,1 1 0,-1-1 1,1 0-1,0 1 0,-1-1 0,2 0 0,-1 0 1,0-1-1,0 1 0,1 0 0,0-1 1,-1 1-1,1-1 0,6 4 0,-4-3-170,1 0 0,0 0 0,0-1 0,0 0 0,0 0 1,0 0-1,10 1 0,24-1-3815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0:2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96 515 11029,'0'0'6696,"-12"-11"-6314,-39-35 61,48 43-422,0 0-1,0 0 1,0-1 0,1 1 0,-1-1 0,1 0-1,0 1 1,0-1 0,0 0 0,1 0 0,-1-1-1,0-5 1,1 2-9,0-1 0,1 0 0,0 1 0,1-11 0,0-3-14,-1 12-4,1 0 0,1-1-1,-1 2 1,2-1 0,-1 0 0,1 0 0,1 1-1,0-1 1,9-16 0,-5 14-7,1 0-1,0 0 1,1 1 0,0 0-1,0 0 1,16-11-1,-6 8-4,0 0-1,1 1 0,1 1 0,0 1 0,0 1 0,1 1 0,1 1 0,25-5 0,-20 7 3,1 1-1,0 1 1,0 2-1,0 0 1,56 6-1,-69-1 44,0 0-1,0 0 0,-1 2 0,0 0 1,0 1-1,0 0 0,0 2 0,-1-1 1,0 2-1,-1 0 0,25 21 1,-26-18 35,0 1 0,-1 1 1,0 0-1,-1 0 1,-1 1-1,-1 0 0,0 1 1,0 0-1,-2 0 1,0 1-1,-1 0 0,-1 0 1,0 1-1,-1-1 1,-1 1-1,-1 0 0,0 31 1,-2-39-30,0 0 1,-1 1 0,0-1 0,-1 0-1,0 1 1,-1-1 0,0 0-1,0-1 1,-9 18 0,4-14-10,0 0-1,-1-1 1,0-1 0,-1 1 0,0-2 0,-16 14 0,-4 0 50,-1-1 1,-1-2-1,0-1 1,-2-2-1,0-1 1,-55 18-1,33-16-65,-2-3 0,0-3 0,-83 9 1,-22-16-379,151-6 297,12 0 65,-1 0 0,0 0 0,1 0 0,-1 0-1,1 0 1,-1 0 0,0 0 0,1 0 0,-1 0-1,0 1 1,1-1 0,-1 0 0,1 0 0,-1 1-1,0-1 1,1 0 0,-1 0 0,1 1 0,-1-1-1,1 1 1,-1-1 0,1 0 0,-1 1 0,1-1-1,0 1 1,-1-1 0,1 1 0,0 0 0,-1-1-1,1 1 1,0-1 0,0 1 0,-1-1 0,1 1-1,0 0 1,0-1 0,0 1 0,0 0 0,0-1-1,0 1 1,0 0 0,0-1 0,0 1 0,0-1-1,0 1 1,0 0 0,1-1 0,-1 1 0,0-1-1,0 1 1,1 1 0,18 33-244,-17-32 223,18 28 316,30 67 1,-42-79-118,-2 0-1,0 0 1,0 0-1,-2 1 1,3 28-1,-4 82-251,-4-101-1404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0:2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32 169 6707,'0'0'4413,"12"-21"-4232,39-70 217,-40 70 184,2-3 3,-11 13 3367,-3 13-3831,1 1 0,0-1 0,-1 1 0,1-1 0,-1 0-1,0 1 1,0-1 0,0 0 0,0 1 0,0-1 0,0 0-1,-1 0 1,-2 3 0,-5 8 106,-17 25 57,10-13 344,-15 26 0,27-44-515,0 1 0,1-1 0,0 1 0,1-1 0,0 1 1,0 0-1,1 0 0,-2 14 0,3-21-113,1 0-1,-1 0 1,0-1-1,0 1 0,0 0 1,1 0-1,-1-1 1,0 1-1,1 0 1,-1 0-1,1-1 1,-1 1-1,1 0 1,-1-1-1,1 1 1,-1-1-1,1 1 1,0-1-1,-1 1 1,1-1-1,0 1 1,-1-1-1,1 1 1,0-1-1,-1 0 0,1 0 1,0 1-1,0-1 1,0 0-1,-1 0 1,1 0-1,0 0 1,0 0-1,0 0 1,-1 0-1,1 0 1,1 0-1,2 0-16,1 0-1,-1-1 1,1 0 0,-1 0-1,1 0 1,6-2 0,0-4-341,1 0 0,-1 0 0,-1-1 0,1-1 1,-1 1-1,-1-2 0,13-14 0,20-29-4519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03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989 0 9364,'0'0'0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47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6147,'0'0'11581,"0"14"-8166,-1 12-3597,-1 0 1,-2-1-1,-7 33 1,-27 76 101,-6 25-656,40-141 483,0 2-386,1 0 0,-2 31 1,5-64-9767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47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6003,'0'0'9593,"6"2"-8832,37-1-296,77-10-1,-44 2 77,419-21 1233,-487 27-2120,3 0-243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47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7587,'0'0'6241,"0"17"-5959,-1 41-65,3 146 2088,-2-203-2303,0 0 0,0 0 0,0 0 1,1 0-1,-1-1 0,1 1 0,-1 0 0,0 0 1,1-1-1,-1 1 0,1 0 0,0 0 1,-1-1-1,1 1 0,0-1 0,-1 1 0,1 0 1,0-1-1,-1 0 0,1 1 0,0-1 1,0 1-1,0-1 0,0 0 0,-1 1 0,1-1 1,0 0-1,0 0 0,0 0 0,0 0 1,0 0-1,1 0 0,1 0 2,0 0 0,0 0 0,0 0 0,0 0-1,1-1 1,-1 0 0,0 1 0,0-1 0,3-2 0,2-1-11,0-1 0,-1 0 0,0-1 0,0 0 0,0 0 0,-1 0 0,1-1 0,6-11 0,2-2-36,-2 0 1,12-24 0,-11 18 15,-1-1 0,-2 0-1,10-34 1,-26 87 58,-2 0 0,-1-1 0,-16 33 0,15-37 165,0 1 0,2-1 0,0 2 0,1-1 1,1 1-1,-2 26 0,7-38-107,0 14 41,1-24-130,-1 0 1,0 0-1,1-1 0,-1 1 1,0 0-1,1-1 0,-1 1 1,1 0-1,-1-1 0,1 1 1,-1 0-1,1-1 1,0 1-1,-1-1 0,1 1 1,0-1-1,-1 1 0,1-1 1,0 0-1,0 1 0,-1-1 1,1 0-1,0 0 1,0 0-1,0 1 0,-1-1 1,2 0-1,5 1-192,-1-1-1,1 0 1,-1 0 0,1-1-1,-1 1 1,1-2-1,-1 1 1,1-1 0,9-3-1,38-26-3712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48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35 8132,'0'0'9225,"-7"-8"-8600,5 4-597,0 2-18,0 0 1,0-1-1,0 1 1,0 0-1,0 0 1,0 1 0,0-1-1,-1 0 1,1 1-1,-3-2 1,3 3-12,0-1 0,1 1 0,-1 0 1,0 0-1,1 0 0,-1 0 1,1 0-1,-1 1 0,0-1 0,1 0 1,-1 1-1,1-1 0,-1 1 1,1 0-1,-1 0 0,1-1 0,-1 1 1,1 0-1,0 0 0,-1 0 1,1 0-1,0 0 0,0 1 0,0-1 1,-1 2-1,-15 14-47,1 1 0,0 1 1,2 1-1,-19 33 0,28-45 54,1 1 0,0 0-1,0 0 1,1 0 0,0 1 0,0-1 0,1 1-1,1 0 1,-1 0 0,2-1 0,-1 1 0,1 0-1,1 0 1,2 13 0,-2-21-8,0 1 1,0-1-1,0 0 0,0 0 1,0 0-1,0 0 0,1 0 1,-1 0-1,1 0 1,0 0-1,0 0 0,-1-1 1,1 1-1,0-1 0,0 1 1,1-1-1,-1 0 0,0 0 1,0 0-1,0 0 1,1 0-1,-1 0 0,1-1 1,2 1-1,8 1-412,0 0 0,0-1 0,17 0-1,-29-1 331,47-4-4217,3-12-3441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48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62 8564,'0'0'10013,"0"-7"-9200,0-21-266,0 27-542,0 1 1,0 0-1,0-1 0,0 1 0,-1 0 1,1-1-1,0 1 0,0 0 0,0 0 1,0-1-1,0 1 0,0 0 0,0-1 1,-1 1-1,1 0 0,0 0 0,0-1 1,0 1-1,-1 0 0,1 0 0,0-1 1,0 1-1,-1 0 0,1 0 0,0 0 1,-1 0-1,1-1 0,0 1 0,0 0 1,-1 0-1,1 0 0,0 0 0,-1 0 1,1 0-1,0 0 0,-1 0 0,1 0 1,0 0-1,-1 0 0,1 0 0,0 0 1,-1 0-1,1 0 0,0 0 0,-1 0 1,1 0-1,0 1 0,-1-1 0,-13 8-243,-2 11 193,1 1 1,0 0-1,1 1 1,-13 29-1,12-22 38,0-2 29,-15 38-1,26-53-115,0 0 1,0 1-1,2-1 0,-1 1 0,1 0 1,0 17-1,17-28-1077,-13-2 1119,0 1 1,1 0 0,-1-1 0,0 1-1,0-1 1,1 0 0,-1 1 0,0-1-1,0 0 1,0 0 0,0-1 0,0 1-1,0 0 1,0-1 0,-1 1 0,3-3-1,25-34-372,-22 27 218,58-97-987,-46 73 458,1 1 1,44-55-1,-53 80 739,-6 11 371,-3 19 530,-2-16-820,1 29 567,-2-1 1,-1 0 0,-2 1-1,-11 49 1,1-29 132,9-33-305,4-18-130,2-6 108,5-14-585,0 0 1,2 0-1,0 1 1,1 0-1,11-15 1,-4 5-361,2-5-491,1 1 1,2 2-1,0 0 1,38-37-1,-57 63 858,1-1 0,0 0 0,-1 1 0,1-1 0,0 1 0,1 0 0,-1 0 0,0 0 0,1 1 0,-1-1 0,1 1 0,-1 0 0,1 0-1,-1 0 1,1 0 0,0 0 0,0 1 0,4 0 0,-8 0 117,1 0 1,-1 0-1,1 0 0,0 0 0,-1 0 0,1 0 0,-1 1 1,1-1-1,-1 0 0,1 0 0,-1 1 0,1-1 0,-1 0 1,0 0-1,1 1 0,-1-1 0,1 1 0,-1-1 1,0 0-1,1 1 0,-1-1 0,0 1 0,1-1 0,-1 1 1,0-1-1,0 1 0,0-1 0,1 1 0,-1-1 0,0 1 1,0-1-1,0 1 0,0 0 0,2 11 174,-1 0 0,0 0 1,-1-1-1,0 1 0,-1 0 0,0 0 0,-4 15 0,-29 82 1862,2-8-360,28-87-1539,1 1-1,1 0 1,1-1 0,0 1 0,1 17 0,0-31-139,0-1 0,0 1 0,0-1 1,0 0-1,0 1 0,0-1 1,0 1-1,1-1 0,-1 1 0,0-1 1,0 1-1,0-1 0,1 0 1,-1 1-1,0-1 0,0 0 1,1 1-1,-1-1 0,0 0 0,1 1 1,-1-1-1,1 0 0,-1 1 1,0-1-1,1 0 0,-1 0 1,1 0-1,-1 1 0,1-1 0,-1 0 1,0 0-1,2 0 0,14-1-384,-12 0 229,2 0-262,0-1 0,0 0 0,-1 0 0,1-1 0,-1 0 0,0 1 0,1-2 0,-1 1 0,-1-1 0,1 0 0,0 0-1,-1 0 1,0 0 0,5-7 0,35-44-8601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49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660 371 3458,'0'0'7150,"15"-17"-6099,-5 6-967,5-4-70,-2-1 0,0 0 1,-1-1-1,0 0 0,-2-1 0,10-20 1,1-13 87,28-103 1,-70 226 3675,-27 42-4107,35-83 674,-75 155 888,-7-5 1,-228 326-1,297-471-1030,-163 209 1208,181-236-1227,7-7-148,0-1-1,0 1 0,0-1 0,0 0 0,0 1 0,0-1 1,0 0-1,0 0 0,0 0 0,0 0 0,-1 0 0,1 0 1,-1 0-1,1 0 0,0-1 0,-1 1 0,1 0 0,-1-1 1,0 1-1,1-1 0,-4 1 0,5-1-19,0-1-1,0 1 1,-1 0-1,1 0 1,0 0 0,0 0-1,-1 0 1,1 0-1,0 0 1,0-1 0,-1 1-1,1 0 1,0 0-1,0 0 1,0 0-1,-1-1 1,1 1 0,0 0-1,0 0 1,0-1-1,0 1 1,0 0 0,0 0-1,-1-1 1,1 1-1,0 0 1,0 0 0,0-1-1,0 1 1,0 0-1,0 0 1,0-1-1,0 1 1,0 0 0,0-1-1,0 1 1,0 0-1,-1-16-111,0 1 0,1-1 0,0 1 0,1-1 0,1 1 0,1-1 0,0 1 0,1 0 0,0 0 0,1 1 0,1-1 0,1 1 0,12-21 0,9-6-1033,2 2-1,1 1 1,2 1 0,2 2-1,1 2 1,67-48 0,-26 29-4276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4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8404,'0'0'6211,"-2"25"-5251,0 3-820,-2 9 0,2 0 1,2-1-1,4 42 1,48 148 391,-29-141-427,-10-32-58,31 105-30,-35-139-188,-8-19 165,-1 0 0,0 0 1,0 0-1,0 0 0,0 0 0,0 0 0,0 0 1,0 0-1,0 1 0,1-1 0,-1 0 1,0 0-1,0 0 0,0 0 0,0 0 0,0 0 1,0 0-1,1 0 0,-1 0 0,0 0 1,0 0-1,0 0 0,0 0 0,0 0 0,1 0 1,-1 0-1,0 0 0,0 0 0,0 0 1,0 0-1,0-1 0,0 1 0,0 0 0,1 0 1,-1 0-1,0 0 0,0 0 0,0 0 0,0 0 1,0 0-1,0 0 0,0 0 0,0-1 1,0 1-1,1 0 0,-1 0 0,0 0 0,0 0 1,0 0-1,0 0 0,0-1 0,0 1 1,0 0-1,0 0 0,0 0 0,3-32-299,-4-18 270,-1 0 1,-10-51-1,0 20-400,-3-140 0,15 220 419,1 1 0,-1 0 1,0-1-1,0 1 0,0 0 0,0-1 0,1 1 0,-1 0 0,0-1 0,0 1 0,1 0 0,-1 0 0,0-1 1,1 1-1,-1 0 0,0 0 0,0-1 0,1 1 0,-1 0 0,1 0 0,-1 0 0,0 0 0,1 0 0,-1 0 1,0-1-1,1 1 0,-1 0 0,1 0 0,-1 0 0,0 0 0,1 0 0,-1 0 0,0 0 0,1 1 0,-1-1 1,1 0-1,-1 0 0,0 0 0,1 0 0,-1 0 0,0 1 0,1-1 0,1 0-28,-1 1 0,1-1-1,-1 1 1,1 0 0,-1 0 0,1-1-1,-1 1 1,1 0 0,-1 0-1,2 2 1,13 28-1095,-3 11-2663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284 239 6771,'0'0'9231,"-4"-2"-8930,3 1-299,0 1 0,0-1 0,0 1-1,0-1 1,0 1 0,0 0-1,0 0 1,-1-1 0,1 1-1,0 0 1,0 0 0,0 0 0,0 0-1,0 0 1,-1 0 0,1 1-1,0-1 1,0 0 0,0 1-1,0-1 1,0 0 0,0 1-1,0-1 1,0 1 0,0 0 0,0-1-1,0 1 1,0 0 0,0 0-1,1-1 1,-1 1 0,-1 1-1,-6 7 12,1 0-1,-11 16 0,4-5 21,-24 30 8,8-13 325,2 2 0,1 1 0,-30 60 0,54-93-277,0 0 0,1 0 0,0 0 0,0 0 1,0 0-1,1 1 0,0-1 0,0 9 1,4-15-165,0-2 35,1 1-1,-1-1 1,0 0 0,0 0 0,0 0-1,0 0 1,0 0 0,0-1 0,0 1 0,-1-1-1,1 0 1,-1 0 0,1 0 0,2-2-1,33-38-468,-11 5-258,-1-1 0,-3-2-1,23-49 1,24-41-2764,-50 103 3254,-20 27 289,0-1 1,0 1 0,0 0 0,0 0 0,0-1-1,1 1 1,-1 0 0,0 0 0,0 0 0,0-1-1,0 1 1,0 0 0,1 0 0,-1 0 0,0 0-1,0 0 1,0-1 0,1 1 0,-1 0 0,0 0 0,0 0-1,1 0 1,-1 0 0,0 0 0,0 0 0,0 0-1,1 0 1,-1 0 0,0 0 0,0 0 0,1 0-1,-1 0 1,0 0 0,0 0 0,1 0 0,-1 0-1,0 0 1,0 0 0,1 0 0,-1 0 0,0 1-1,0-1 1,0 0 0,1 0 0,-1 0 0,0 1 0,2 14 1281,-2-15-1240,-3 48 1132,-2 0 0,-2-1 0,-3 0 0,-25 78 0,0-2 362,39-147-1498,3-8-210,16-16-1673,55-85 0,-73 124 1538,8-12-1029,1 1 1,1 0 0,28-28 0,-42 46 1203,1 0 1,0 0-1,0 0 1,0 1-1,0-1 1,0 0-1,1 1 1,-1 0-1,0-1 1,1 1-1,-1 0 1,1 0-1,-1 1 1,5-2 0,-6 2 110,0 0 1,-1 0-1,1 1 1,-1-1-1,1 0 1,-1 0-1,1 0 1,-1 1 0,1-1-1,-1 0 1,1 1-1,-1-1 1,1 1-1,-1-1 1,1 0-1,-1 1 1,0-1-1,1 1 1,-1-1 0,0 1-1,1-1 1,-1 1-1,0 0 1,5 24 234,-6 1 431,-1-1 0,0 1 0,-2-1 0,-1 0 0,-1-1 0,-14 37 0,-18 61 2049,35-108-2440,1-1 1,0 1 0,0 0 0,2 0-1,0 0 1,0 0 0,3 15 0,-3-28-254,0-1-1,0 0 1,1 1 0,-1-1 0,0 1 0,0-1 0,1 0 0,-1 1-1,0-1 1,0 0 0,1 1 0,-1-1 0,0 0 0,1 1 0,-1-1 0,0 0-1,1 0 1,-1 1 0,0-1 0,1 0 0,-1 0 0,1 0 0,-1 0-1,1 0 1,-1 1 0,0-1 0,1 0 0,-1 0 0,1 0 0,-1 0-1,1 0 1,-1 0 0,0 0 0,1-1 0,15-2 25,-16 3-35,7-3 71,0 0 0,0-1 0,0 0 0,-1 0 0,1 0 0,-1-1 0,0 0 0,9-9 1,40-52 133,-49 59-254,17-26-249,-1-1-1,-1 0 0,27-66 1,32-116-3259,-61 161 1775,-20 53 2071,-4 6-68,-13 20 125,3-4-90,-81 96 501,-44 59 1000,111-135-1427,2 1 0,-33 66 0,56-98-307,2-5-20,-1 0 0,1 0 1,0 1-1,0-1 1,1 1-1,-1 0 0,1-1 1,0 1-1,0 0 1,1 0-1,-1-1 1,1 9-1,8-14 117,6-5-33,0 0 0,-1-1 1,0-1-1,0 0 1,0 0-1,-1-2 0,14-12 1,77-86-110,-70 68-144,-2-1 0,30-52 1,42-95-978,30-48-650,-117 215 1937,-15 21-133,-1 0 1,0 0 0,0 0 0,0 0-1,0 0 1,1 0 0,-1 0-1,0 0 1,0 0 0,0 0-1,0 0 1,1 0 0,-1 0 0,0 0-1,0 0 1,0 0 0,0 1-1,0-1 1,1 0 0,-1 0-1,0 0 1,0 0 0,0 0 0,0 0-1,0 1 1,0-1 0,0 0-1,1 0 1,-1 0 0,0 0-1,0 0 1,0 1 0,0-1 0,0 0-1,0 0 1,0 0 0,0 0-1,0 1 1,0-1 0,0 0-1,0 0 1,0 0 0,0 0 0,0 1-1,0-1 1,0 0 0,0 0-1,0 0 1,0 0 0,0 1-1,-1-1 1,1 0 0,0 0 0,0 0-1,0 0 1,0 0 0,0 1-1,-14 44 1023,-7-2-570,-36 55 0,31-56-179,-85 134 760,-18 30-453,118-188-529,5-8-50,-1-1 0,2 1 0,-1 1 1,2-1-1,-1 1 0,1 0 0,1 0 0,0 0 0,0 0 0,0 17 0,4-28-12,0 1 0,0-1 1,0 0-1,0 0 0,0 0 0,0 0 0,1 0 0,-1 0 0,0 0 1,0 0-1,0 0 0,0 0 0,0 0 0,1-1 0,-1 1 0,0-1 1,2 0-1,12-5-8,-1-2 1,1 0 0,-1 0-1,-1-1 1,0-1 0,0 0 0,12-13-1,5-8-207,43-56 1,3-20-563,9-14-656,-66 97 710,0 2-1,42-37 1,-56 55 563,0 0-1,0 0 1,1 1-1,-1-1 1,8-2-1,-13 6 154,1-1-1,-1 1 0,1 0 1,-1 0-1,0-1 0,1 1 1,-1 0-1,1 0 1,-1 0-1,1 0 0,-1 0 1,1-1-1,-1 1 0,1 0 1,-1 0-1,1 0 1,0 0-1,-1 1 0,1-1 1,-1 0-1,1 0 1,-1 0-1,1 0 0,-1 0 1,0 1-1,1-1 0,-1 0 1,1 0-1,-1 1 1,1-1-1,-1 0 0,0 1 1,1-1-1,-1 0 1,1 1-1,-1-1 0,0 1 1,0-1-1,1 0 0,-1 1 1,0 0-1,2 24 195,-3-15-104,0 13 391,-2 0 0,0 0 1,-11 37-1,-29 70 1091,17-56-730,14-33-150,-21 54 389,30-86-917,-1-1-1,0 0 1,-1 0-1,0 0 1,0-1 0,0 0-1,-1 0 1,-8 8 0,11-13-126,0 0 0,1 0 0,-1 0 0,0-1 0,0 1 1,0-1-1,0 1 0,0-1 0,0 0 0,-1 0 0,1-1 1,0 1-1,-1-1 0,1 1 0,0-1 0,-1 0 0,1-1 1,0 1-1,-1 0 0,1-1 0,0 0 0,0 1 0,-6-4 0,1 1-63,1-1 0,0 1 0,1-1-1,-1-1 1,1 0 0,-1 0 0,1 0-1,-9-11 1,-2-5-1226,1 0 0,-26-45 1,8-3-3144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1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509 581 4482,'0'0'4391,"20"-11"-2662,68-40-280,-74 42-1059,-1 0 1,-1-1 0,0-1-1,0 0 1,-1 0 0,0-1-1,-1 0 1,-1-1 0,14-23-1,-6 2-59,-2-1-1,17-51 1,-27 70-310,11-30 129,-2-2-1,12-72 1,-27 132-33,-2-1 0,1 1 1,-2-1-1,1 0 0,-2 0 1,-8 17-1,2-4-55,-78 158 139,-7-3 0,-166 230 0,-73 17 772,323-411-771,10-13-136,1 0 0,-1 0 0,0 1 0,0-1 0,0-1 0,0 1 0,0 0 1,-1 0-1,1-1 0,-5 3 0,7-4-49,0 0 0,0 0 0,-1 0 0,1 0 0,0 0 1,0 0-1,0 0 0,-1 0 0,1 0 0,0 0 0,0 0 0,0-1 0,-1 1 0,1 0 0,0 0 1,0 0-1,0 0 0,0 0 0,-1 0 0,1-1 0,0 1 0,0 0 0,0 0 0,0 0 1,0 0-1,0-1 0,0 1 0,-1 0 0,1 0 0,0 0 0,0-1 0,0 1 0,0 0 1,0 0-1,0 0 0,0-1 0,0 1 0,0 0 0,0 0 0,0 0 0,0-1 0,0 1 1,0 0-1,0-16 89,0 13-29,-1-17-96,2 0 0,0 0-1,1 1 1,1-1 0,1 1 0,0-1-1,2 1 1,10-24 0,3 1-259,1 2 0,3 0 0,32-44 1,-44 69 125,1 0 0,0 0 0,2 1 1,-1 1-1,2 0 0,0 1 1,0 0-1,1 2 0,0-1 1,22-8-1,-29 16-103,-1 0 0,1 0 0,0 1-1,17-2 1,-22 3-33,-1 1 1,0 0-1,0 0 0,0 0 0,0 0 0,1 1 1,-1-1-1,0 1 0,0 0 0,0 0 0,0 0 1,0 0-1,0 0 0,0 1 0,-1 0 0,1-1 0,2 3 1,13 22-4796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1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 1 8724,'0'0'7065,"-17"18"-6788,-58 65-168,61-66 53,1 0 0,0 0 0,-9 21 0,17-28 82,0 1 0,0 0 1,2 0-1,-1 0 0,-2 18 0,5-23-148,0-2-40,0 0 1,1 0-1,0 0 1,-1-1-1,2 9 1,-1-12-56,0 1-1,0 0 1,1 0 0,-1-1 0,0 1 0,1 0 0,-1 0 0,0-1 0,1 1 0,-1-1 0,1 1 0,-1 0-1,1-1 1,0 1 0,-1-1 0,1 1 0,-1-1 0,1 1 0,0-1 0,-1 0 0,1 1 0,0-1-1,0 0 1,-1 1 0,1-1 0,0 0 0,0 0 0,0 0 0,-1 0 0,1 0 0,0 0 0,1 0 0,4 1-32,1-1 0,0 0 1,-1-1-1,1 0 1,0 0-1,-1 0 1,1-1-1,-1 1 1,0-2-1,1 1 0,-1-1 1,0 0-1,0 0 1,-1 0-1,1-1 1,-1 0-1,0 0 1,0-1-1,0 1 0,0-1 1,7-10-1,0-1-212,-1-1 0,0-1-1,-1 0 1,-1-1 0,0 0 0,-2 0-1,0-1 1,-1 0 0,-1 0 0,3-30-1,-15 58 150,-7 16 55,-13 22 113,3-5 245,-21 46 1,39-72-254,1 0 0,0 0 0,1 0 0,0 1 0,1-1 0,1 1 0,0 20 0,2-34-3,0 1 12,6-5 117,9-7 100,-1-1 0,0-1-1,21-19 1,38-46-267,-56 58-35,71-87-357,-54 63 59,-13 21 4,-21 20 300,0 1 0,0 0 0,0 0 1,0 0-1,0-1 0,0 1 0,1 0 0,-1 0 0,0 0 0,0 0 0,0-1 1,0 1-1,1 0 0,-1 0 0,0 0 0,0 0 0,0 0 0,1 0 0,-1 0 0,0 0 1,0-1-1,0 1 0,1 0 0,-1 0 0,0 0 0,0 0 0,1 0 0,-1 0 1,0 0-1,0 0 0,1 0 0,-1 1 0,0-1 0,0 0 0,0 0 0,1 0 0,-1 0 1,0 0-1,0 0 0,0 0 0,1 0 0,-1 1 0,0-1 0,0 0 0,0 0 1,0 0-1,1 0 0,-1 1 0,0-1 0,0 0 0,0 0 0,0 0 0,0 1 0,0-1 1,0 0-1,0 1 0,1 18-226,-1-15 190,-3 23 88,-2-1-1,0 0 1,-1 0 0,-2-1-1,0 0 1,-18 34 0,-8 11 633,-46 66 1,37-70 549,-90 103 0,95-126-757,-3-3 0,-1-1-1,-52 36 1,86-68-273,-1-1 1,0 0-1,0-1 1,0 0 0,-1 0-1,0-1 1,0 0-1,-20 5 1,29-9-168,0 0-1,0 1 1,0-1 0,0 0 0,0 0-1,0 0 1,-1 0 0,1 0 0,0 0 0,0 0-1,0 0 1,0 0 0,0-1 0,0 1-1,0 0 1,-1-1 0,1 1 0,0-1 0,0 1-1,0-1 1,0 1 0,1-1 0,-1 0-1,0 0 1,0 1 0,0-1 0,0 0 0,1 0-1,-1 0 1,-1-2 0,1 0-4,0-1 1,0 0 0,1 0-1,-1 0 1,1 0-1,0 0 1,0-5 0,0 2-77,1-8-111,1-1-1,0 1 1,1 0 0,1 1 0,0-1-1,1 1 1,1 0 0,0 0 0,1 0-1,0 1 1,17-24 0,-2 9-609,1 0 1,2 1-1,0 1 1,30-22-1,-5 9-3308,89-52 0,-41 36-4914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2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158 286 9284,'0'0'2465,"11"-1"-2283,-3 0-165,0 0-1,-1-1 1,1 1 0,-1-1 0,0-1 0,0 0 0,0 0-1,0 0 1,0 0 0,0-1 0,-1-1 0,8-5 0,-6 2-49,-1 0 1,1-1 0,-2 0 0,1 0 0,-1-1 0,0 1 0,-1-1-1,0-1 1,4-13 0,-4 8 115,-1 0-1,0 0 1,-1-1-1,-1 1 1,0-26-1,-2 41 28,0 1 0,0-1-1,0 0 1,0 0 0,0 1 0,0-1 0,0 0-1,0 1 1,0-1 0,0 0 0,-1 0 0,1 1-1,0-1 1,-1 1 0,1-1 0,0 0 0,-1 1-1,0-2 1,1 2-24,-1 0-1,0 0 0,1 0 1,-1 0-1,0 0 0,1 1 1,-1-1-1,0 0 0,1 0 1,-1 0-1,0 1 0,1-1 1,-1 0-1,1 0 0,-1 1 1,0-1-1,1 1 0,-1-1 0,1 1 1,-1-1-1,0 1 0,-13 13 195,1 0-1,0 1 0,-18 26 0,17-22-221,-26 35-9,-4 2 427,2 2-1,-54 103 1,91-151-404,0 0 0,1 0 0,0 1 0,1-1 0,0 1 0,1 0 0,0 0 0,0 0 0,1 0 0,1 19 0,0-28-73,1-1 0,-1 0 0,1 0-1,-1 0 1,1 0 0,-1 0-1,1 0 1,-1 0 0,1 0 0,0 0-1,0 0 1,-1 0 0,1-1-1,0 1 1,0 0 0,0 0 0,0-1-1,0 1 1,0-1 0,0 1-1,0-1 1,0 1 0,0-1 0,1 0-1,-1 1 1,0-1 0,0 0 0,0 0-1,0 0 1,1 0 0,-1 0-1,2 0 1,44-5-201,-45 5 179,10-3-155,1-1 0,-1 0 0,0-1 1,0 0-1,-1-1 0,1-1 0,-1 1 0,-1-2 0,1 1 0,-1-2 0,12-12 0,6-8-719,-2-1 1,34-50-1,7-21-1686,55-74-767,-110 159 3277,-10 12 147,0 1 0,0 0-1,1-1 1,-1 1 0,1 0-1,0 0 1,0 0 0,0 1 0,1-1-1,-1 1 1,0 0 0,1-1-1,7-2 1,-9 6 868,-3 7 102,-11 26 57,-2-1 0,-1 0-1,-2-1 1,-23 35 0,-14 27 53,-4 33-38,52-111-1083,1 1 0,1-1 0,0 1 0,1-1 0,-1 34 0,4-48-76,0-1 1,0 1 0,0 0-1,0-1 1,1 1 0,-1-1-1,0 0 1,1 1 0,-1-1-1,1 1 1,0-1 0,-1 0-1,1 1 1,0-1 0,0 0-1,0 0 1,0 1 0,0-1-1,0 0 1,0 0-1,0 0 1,1 0 0,-1-1-1,0 1 1,1 0 0,-1 0-1,0-1 1,1 1 0,-1-1-1,1 1 1,-1-1 0,1 0-1,2 1 1,3-1-562,0 1 1,0-1-1,1 0 1,-1-1-1,0 0 0,9-2 1,43-17-6991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4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9188,'0'0'5779,"-4"23"-5174,3-17-569,-6 40 411,-28 89-1,-1-39 362,15-44 213,-27 108-1,44-120-988,4-40-35,0 0 0,0 1-1,0-1 1,0 0 0,1 0 0,-1 0 0,0 0-1,0 0 1,0 0 0,0 0 0,0 0-1,0 1 1,0-1 0,0 0 0,1 0-1,-1 0 1,0 0 0,0 0 0,0 0-1,0 0 1,0 0 0,0 0 0,1 0-1,-1 0 1,0 0 0,0 0 0,0 0-1,0 0 1,0 0 0,1 0 0,-1 0-1,0 0 1,0 0 0,0 0 0,0 0-1,0 0 1,0 0 0,1 0 0,-1 0 0,0-1-1,0 1 1,0 0 0,0 0 0,0 0-1,0 0 1,0 0 0,1 0 0,-1 0-1,0 0 1,0-1 0,0 1 0,9-7-133,21-20-384,-2-1 0,42-55 1,40-74-3152,-43 59 847,-63 93 2657,3-7-265,2 0-1,0 1 1,0 0-1,1 0 1,0 1 0,15-12-1,-25 22 432,1-1 0,-1 1 0,1 0 0,-1-1 0,1 1 0,-1-1 0,1 1 0,-1 0-1,1 0 1,0-1 0,-1 1 0,1 0 0,-1 0 0,1 0 0,0-1 0,-1 1 0,1 0 0,-1 0 0,1 0 0,0 0-1,-1 0 1,1 0 0,-1 1 0,1-1 0,0 0 0,-1 0 0,1 0 0,-1 0 0,1 1 0,0-1 0,-1 0 0,1 1-1,-1-1 1,1 0 0,0 1 0,0 1 73,0 0 1,-1 1-1,1-1 0,0 0 0,-1 0 0,1 0 1,-1 1-1,0-1 0,0 4 0,0 23 886,-1-1-1,-2 0 0,-1 1 1,-1-1-1,-1-1 1,-20 54-1,-81 157 4043,89-206-4392,18-51 64,3 2-859,1 0 0,1-1-1,0 2 1,1-1 0,1 1-1,11-21 1,-3 5-420,14-31-2193,2 1-1,53-80 1,-78 134 2530,-1 0-1,1 1 1,0 0 0,0 0 0,1 0-1,0 1 1,0 0 0,0 0 0,1 1 0,0 0-1,0 0 1,1 1 0,11-5 0,-19 8 297,1 0 0,0 1 1,0-1-1,0 1 0,-1-1 0,1 1 1,0 0-1,0 0 0,0 0 0,0 0 1,0 0-1,0 0 0,0 0 0,-1 1 1,1-1-1,0 1 0,0-1 0,0 1 1,-1 0-1,1 0 0,0-1 1,-1 1-1,1 0 0,0 1 0,-1-1 1,0 0-1,1 0 0,-1 1 0,0-1 1,1 1-1,-1-1 0,0 1 0,0-1 1,0 1-1,0 0 0,0 1 1,2 7 368,-1-1 0,0 0 0,-1 0 1,0 1-1,-1-1 0,0 11 1,-1-2 219,0 0 1,-1-1-1,-1 1 1,0-1 0,-2 1-1,-7 18 1,-49 96 2268,48-106-2291,-2 3 236,4-10-101,-13 37-1,28-79 16,1-6-757,12-6-834,2 0 0,0 2 0,3 0 0,0 1-1,43-46 1,-52 65-412,0 0 0,26-21 0,-34 30 1022,0 1-1,0 0 1,0 0-1,0 0 1,1 1-1,-1 0 1,1 0-1,0 0 1,0 1-1,-1-1 1,1 1-1,9 0 1,-14 1 225,1 1 0,-1-1 0,0 0-1,1 1 1,-1-1 0,1 1 0,-1-1 0,0 1 0,1 0 0,-1 0-1,0-1 1,0 1 0,0 0 0,1 0 0,-1 0 0,0 0 0,0 0-1,-1 1 1,1-1 0,0 0 0,0 0 0,0 1 0,-1-1 0,1 0-1,-1 1 1,1-1 0,-1 0 0,1 1 0,-1-1 0,0 1 0,0-1-1,0 1 1,0-1 0,0 2 0,1 10 259,-1 0 0,-1 0 0,-1 13 1,1-17 26,-4 20 936,-1 0 0,-12 38 0,10-44-319,2 0 0,0 1-1,2-1 1,-3 44-1,6-66-836,1 0 1,0 1-1,0-1 0,0 0 0,0 1 0,0-1 0,0 0 0,0 1 0,0-1 1,1 0-1,-1 0 0,0 1 0,1-1 0,-1 0 0,1 0 0,-1 0 1,1 1-1,0-1 0,-1 0 0,1 0 0,0 0 0,0 0 0,0 0 0,0 0 1,0-1-1,1 2 0,1-2 0,-1 1-1,1-2 1,-1 1 0,1 0-1,-1 0 1,1-1 0,-1 1 0,1-1-1,-1 0 1,0 0 0,1 0 0,-1 0-1,0 0 1,0 0 0,3-3-1,12-7-52,0 0 0,-1-2 0,-1 0-1,0-1 1,0 0 0,-2-1 0,0-1-1,0 0 1,-2-1 0,0 0 0,13-27 0,-13 19-409,-1 1 1,0-1 0,-2-1 0,-2 1 0,0-1 0,-1-1 0,-2 1 0,1-35-1,-4 57 365,-2-13-6,1 16 54,1 1 0,-1 0 0,1-1 0,-1 1 1,1 0-1,-1 0 0,1-1 0,-1 1 1,1 0-1,-1 0 0,1 0 0,-1-1 0,0 1 1,1 0-1,-1 0 0,1 0 0,-1 0 1,0 0-1,1 0 0,-1 0 0,1 0 1,-1 1-1,1-1 0,-1 0 0,0 0 0,1 0 1,-1 1-1,0-1 0,-5 3 25,0-1 1,0 1-1,1 1 1,-1-1-1,1 1 0,-1 0 1,1 0-1,1 0 1,-1 1-1,-5 5 0,-7 12 21,-16 25 0,22-30-52,-15 21 328,1 2 0,3 1 0,1 1 0,-24 71 0,42-103-224,0 0-1,1 0 0,1 1 0,0-1 1,0 16-1,1-26-95,0 1 0,0-1 0,0 0 0,0 0 0,1 1 1,-1-1-1,0 0 0,0 0 0,0 1 0,1-1 0,-1 0 0,0 0 0,0 0 0,1 1 0,-1-1 0,0 0 1,0 0-1,1 0 0,-1 0 0,0 1 0,1-1 0,-1 0 0,0 0 0,0 0 0,1 0 0,-1 0 0,0 0 1,1 0-1,-1 0 0,0 0 0,1 0 0,-1 0 0,0 0 0,1 0 0,-1 0 0,0 0 0,0 0 0,1-1 0,3 1 18,2-1-11,-1 0 0,1 0 0,-1-1-1,1 0 1,-1 0 0,0 0-1,0 0 1,0-1 0,0 0-1,0 0 1,0 0 0,-1-1-1,1 0 1,-1 0 0,4-5-1,9-9-44,-1-1 0,17-26 0,-6-1-1171,39-87 0,-39 76-641,-18 43 450,-7 23 559,-6 24 283,-3 1 822,-21 57 0,18-61 468,0-1 0,-9 59 0,16-4 219,3-83-922,0 0 1,0 1 0,0-1-1,0 0 1,0 1 0,0-1-1,1 0 1,-1 0 0,1 1-1,-1-1 1,1 0 0,-1 0-1,1 0 1,0 1 0,-1-1-1,1 0 1,0 0 0,0 0-1,0 0 1,0-1-1,0 1 1,0 0 0,2 1-1,0-1 28,-1 1-1,1-1 0,0-1 0,0 1 1,0 0-1,0-1 0,0 1 0,0-1 1,0 0-1,4-1 0,3 0 61,0 0 0,-1-1 0,1 0 0,-1-1 0,1 0 0,9-5 0,-2-1-55,0-2 0,-1 0 0,0 0 0,-1-2-1,0 0 1,-1 0 0,-1-2 0,0 1 0,12-20-1,-3 2-191,-2-1 0,-2 0 0,25-63-1,-28 56-326,-3 1 1,-1-1-1,-2-1 0,6-58 0,-15 99 446,0 0 1,0 0-1,0 0 0,-1 0 0,1 0 1,0 0-1,0 0 0,0 0 0,0 0 1,0 0-1,0 0 0,0 0 0,0 0 1,0 0-1,0 0 0,-1 0 0,1 0 1,0 0-1,0 0 0,0 0 0,0 0 1,0 0-1,0 0 0,0 0 0,0 0 0,0 0 1,-1 0-1,1 0 0,0 0 0,0 0 1,0 0-1,0 0 0,0 0 0,0-1 1,0 1-1,0 0 0,0 0 0,0 0 1,0 0-1,0 0 0,0 0 0,0 0 1,0 0-1,0 0 0,0 0 0,0-1 1,0 1-1,0 0 0,-13 12-111,0 0 0,2 1 0,0 0 0,0 1 0,1 0-1,-15 28 1,6-10 123,-79 137 233,81-134 193,0 2 1,-21 74 0,44-121-162,0 0 1,1 0-1,0 0 0,0 0 0,1 1 0,14-12 0,10-14-363,80-114-2201,-41 51-804,-45 69 995,-26 28 2058,0 1 0,1 0 0,-1-1 0,0 1 0,0 0 0,1 0-1,-1-1 1,0 1 0,1 0 0,-1 0 0,0-1 0,1 1 0,-1 0 0,0 0 0,1 0-1,-1 0 1,1-1 0,-1 1 0,0 0 0,1 0 0,-1 0 0,0 0 0,1 0 0,-1 0-1,1 0 1,-1 0 0,0 0 0,1 0 0,-1 0 0,1 0 0,-1 1 0,0-1 0,1 0-1,-1 0 1,1 1 0,2 20-379,-5 8 980,-1 1 1,-1-1-1,-1 1 0,-17 50 0,-53 118 2808,41-121-1313,-77 127 1,87-167-1565,-1-1 0,-2-1 0,-1-2 0,-1-1 0,-38 32 0,63-61-445,0 1-1,0-1 1,-1 0 0,1 0 0,-1 0 0,1 0 0,-1-1 0,0 0-1,0 0 1,0 0 0,0-1 0,0 0 0,0 0 0,-1 0 0,-9 0-1,13-1 3,-1 0 1,1 0-1,0-1 0,-1 1 0,1-1 0,0 1 0,0-1 0,-1 0 0,1 0 0,0 0 1,0 0-1,0 0 0,0-1 0,0 1 0,1 0 0,-1-1 0,-2-2 0,0 0-14,1-1 0,0 1-1,0-1 1,0 0 0,1 0-1,-1 0 1,-1-6 0,-1-6-123,1 0 1,1 0 0,-3-33 0,5 35-158,0-1 1,2 1-1,-1-1 0,5-23 1,-3 32 141,0 0 1,0 1-1,1-1 0,-1 0 1,1 1-1,1 0 0,-1 0 1,1 0-1,0 0 0,1 0 1,-1 1-1,8-7 0,6-3-145,1 1 0,0 0 0,1 2-1,0 0 1,43-17 0,115-31-799,-137 48 889,-1 0-71,28-8-1,0-2-1,73-37 0,-121 49 254,-1-1 0,0 0 0,-1-1 0,-1-2 1,0 1-1,0-2 0,-2 0 0,0-1 0,0-1 1,-2 0-1,16-25 0,-23 31 17,0 0 0,-1 0 0,5-14 1,-9 21-29,0 0 0,0 0 0,0-1 0,0 1 0,-1 0 0,1-1 0,-1 1 0,0-1 0,-1 1 0,1 0 0,-1-1 0,-1-3 0,2 7 4,0 0 0,-1 0 0,1 1 0,0-1 0,-1 0-1,1 0 1,-1 1 0,1-1 0,-1 1 0,0-1 0,1 0 0,-1 1 0,1-1 0,-1 1 0,0 0 0,1-1 0,-1 1 0,0-1 0,0 1 0,1 0 0,-1 0 0,0-1 0,0 1 0,0 0 0,0 0 0,-9-1-18,0 0 0,0 1 0,0 0 1,0 1-1,0 0 0,0 1 0,0 0 0,0 0 1,1 1-1,-1 0 0,1 1 0,0 0 1,0 0-1,0 1 0,1 1 0,-13 9 0,5-3 5,1 1 0,0 0 0,1 1-1,1 0 1,0 1 0,1 1-1,-16 27 1,21-30 21,1 1 1,0 0 0,1 0-1,1 0 1,0 0-1,1 0 1,1 1-1,0 0 1,1-1 0,0 1-1,1 0 1,3 23-1,-2-33 7,0 1 1,1-1-1,-1 0 0,1 0 0,0 0 0,0 0 0,0 0 0,1 0 0,0-1 0,0 1 0,0-1 0,0 0 0,1 1 1,-1-2-1,1 1 0,0 0 0,1-1 0,-1 0 0,0 0 0,1 0 0,0 0 0,8 3 0,-3-3-32,0 1-1,0-2 1,1 1-1,-1-1 0,1-1 1,-1 0-1,1 0 1,0-1-1,-1 0 1,16-3-1,-23 3-131,-1-1 1,0 1-1,1-1 0,-1 1 1,1-1-1,-1 0 0,0 0 1,0 0-1,1 0 1,-1-1-1,0 1 0,0 0 1,0-1-1,2-2 0,-1 0-569,0-1-1,-1 1 0,0 0 1,0-1-1,0 1 0,-1-1 1,2-5-1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4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5715,'0'0'12757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1 339 10853,'0'0'2745,"1"11"-2505,5 33-96,-6-44-134,0 1 0,0-1-1,1 1 1,-1-1 0,0 1 0,0-1-1,1 1 1,-1-1 0,0 1-1,1-1 1,-1 1 0,0-1-1,1 0 1,-1 1 0,1-1-1,-1 0 1,1 1 0,-1-1 0,1 0-1,-1 0 1,1 1 0,-1-1-1,1 0 1,-1 0 0,1 0-1,-1 0 1,1 1 0,-1-1-1,1 0 1,0 0 0,-1 0-1,1 0 1,-1-1 0,1 1 0,-1 0-1,1 0 1,-1 0 0,1 0-1,-1 0 1,1-1 0,-1 1-1,1 0 1,-1-1 0,1 1-1,0-1 1,22-18 547,-22 18-490,15-16 181,-1-1-1,0-1 0,-2 0 0,0 0 1,-2-1-1,0-1 0,-1 0 0,-1 0 1,-1-1-1,-1 0 0,0-1 1,-2 1-1,-1-1 0,-1 0 0,1-45 1,-5 67 332,-3 4-122,-12 15-445,0 0 1,2 0-1,0 1 1,1 1 0,-17 34-1,18-27-28,0 1 0,2 0-1,0 0 1,-5 36 0,10-33 20,2 0 1,1 1-1,4 62 0,-2-91-14,0-1-1,0 1 0,0-1 1,1 1-1,-1-1 0,1 1 1,0-1-1,0 1 0,-1-1 1,2 1-1,-1-1 0,0 0 1,0 1-1,1-1 0,-1 0 1,1 0-1,0 0 0,0 0 1,3 2-1,-3-3-21,0 0-1,1 0 0,-1 0 1,1 0-1,-1-1 1,1 1-1,-1 0 0,1-1 1,0 0-1,-1 0 1,1 0-1,0 0 1,-1 0-1,1 0 0,4-2 1,4-1-136,-1-1 0,1 0 0,-1 0 0,-1-1 0,1-1 0,-1 1 0,0-1 0,9-8 0,11-12-1764,-2-2-1,-1 0 1,40-56-1,12-33-5845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5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0 8420,'-15'36'2758,"-178"455"190,124-325-1064,-133 235 0,194-386-1869,6-12 20,1 0 0,-1 0 0,0-1-1,1 1 1,-1-1 0,0 1-1,-4 3 1,4-6 39,1-5 25,1-11-50,0-1-1,2 1 0,0 0 0,1 0 0,0 0 0,1 0 1,10-23-1,56-109-306,-68 143 261,37-68-550,60-85 0,-77 128 421,1 2 0,1 0 0,1 1-1,1 1 1,39-28 0,-58 48 110,0 1 1,1 1-1,-1-1 1,1 1 0,0 0-1,1 1 1,-1 0-1,0 0 1,1 1 0,0 0-1,-1 1 1,12-1 0,-17 2 6,0 0 1,0 0-1,-1 0 1,1 1-1,0 0 1,0-1-1,0 1 1,0 0-1,-1 0 1,1 0 0,0 1-1,-1-1 1,1 1-1,-1-1 1,1 1-1,-1 0 1,0 0-1,0 0 1,0 0 0,0 0-1,0 1 1,0-1-1,1 3 1,4 8-534,-1-1 1,0 1-1,8 24 0,0 1-2237,11 15-8512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6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227 766 2993,'5'-18'3949,"-1"3"-3271,26-113 2919,-26 104 167,2-47 0,-22 85-2446,-18 21-1294,2 1 0,2 2 0,1 1 0,2 1 0,2 2 0,-32 69 0,52-97-36,0 1 0,1 0 1,0 0-1,1 1 0,1-1 1,0 1-1,1 20 0,1-35 11,0 0-1,1-1 1,-1 1-1,0-1 1,0 1-1,1-1 1,-1 1-1,1-1 1,-1 1-1,0-1 1,1 1-1,-1-1 1,1 1-1,-1-1 1,1 1-1,-1-1 1,1 0-1,-1 1 1,1-1-1,-1 0 1,1 0-1,0 1 1,-1-1-1,1 0 1,-1 0-1,1 0 1,0 0-1,-1 0 1,1 0-1,0 0 1,-1 0-1,1 0 1,0 0-1,-1 0 1,1 0-1,-1 0 1,1 0-1,1-1 1,28-7-34,-17 0-21,0 0 0,-1 0 0,0-1 0,0 0 0,-1-1 0,0-1 0,10-12 0,8-13-171,27-43 0,-25 30-500,-2-1 0,-3-1-1,-1-1 1,22-70 0,-44 111 492,-2 8 177,0-1-1,0 0 1,0 1 0,0-1-1,-1 0 1,1-6 0,-4 12 210,-4 6-65,1 0-1,1 0 1,-1 0 0,1 1-1,0-1 1,1 1 0,0 0 0,1 1-1,0-1 1,0 1 0,1-1-1,0 1 1,0 10 0,2-19-79,0 0 0,0-1-1,1 1 1,-1 0 0,0 0 0,1-1 0,-1 1 0,1 0 0,-1-1 0,1 1 0,-1-1-1,1 1 1,-1-1 0,1 1 0,-1-1 0,1 1 0,0-1 0,-1 1 0,1-1 0,0 0 0,0 1-1,-1-1 1,1 0 0,0 0 0,0 0 0,-1 1 0,1-1 0,0 0 0,0 0 0,-1 0-1,1 0 1,0 0 0,0 0 0,0-1 0,-1 1 0,1 0 0,1-1 0,35-6 327,-11-5-38,-1-1 1,-1 0 0,37-28 0,-57 38-297,48-34-96,-2-3 0,-1-1-1,-3-3 1,-1-2-1,-3-2 1,-1-1 0,60-99-1,-81 111 120,-17 28 47,-6 7 146,-15 15 280,-88 91-239,-95 119 0,135-147-243,-34 38 206,-113 167 0,192-249-148,-27 59 0,42-78-32,1 1-1,1-1 0,0 1 0,0 0 0,2 0 0,-1 0 0,1 20 0,2-33-40,0-1 0,0 1 1,0 0-1,0-1 0,0 1 0,0-1 0,0 1 0,0-1 0,0 1 0,1-1 0,-1 1 0,0-1 1,0 1-1,1-1 0,-1 1 0,0-1 0,0 0 0,1 1 0,-1-1 0,1 1 0,-1-1 0,0 0 0,1 1 1,-1-1-1,1 0 0,-1 1 0,1-1 0,-1 0 0,2 0 0,19 0-64,-12-2 25,0-1 0,-1 0 1,10-5-1,8-6-83,-1-1 0,0-1-1,-1-1 1,-1-1 0,32-33-1,-4-3-746,46-63-1,-45 51-1075,-4-2 0,65-119 0,-110 180 3430,-11 16-326,7-8-1068,-24 31 539,-62 84 956,71-91-1122,1 0 1,-24 52 0,36-70-389,1-1 0,0 1 1,0-1-1,1 1 0,0 0 1,0 0-1,0 9 1,4-15 24,1-2-61,1 0 0,-1 0 1,0 0-1,0-1 0,0 1 0,0-1 0,0 0 1,0-1-1,-1 1 0,6-5 0,4-2 44,291-225-1664,-293 225 1507,-9 7 60,0 0 0,0 0 0,1 0 0,-1 0 1,1 0-1,-1 0 0,1 0 0,0 1 0,0-1 0,0 1 0,0 0 0,0 0 1,5-1-1,-5 4-24,-3 8 18,-2 5 72,-1 1 1,0-1 0,-1 1-1,-1-1 1,-1 0 0,0-1-1,-13 24 1,-30 52 737,-5-2 0,-3-2-1,-4-4 1,-3-1 0,-4-4-1,-4-3 1,-117 96 0,163-149-506,0-1 1,-1-2-1,-56 30 1,78-46-156,0 0-1,0 0 1,0 0 0,-1 0 0,1-1 0,-1 0 0,-9 1 0,13-3-107,1 1-1,0 0 1,-1 0-1,1-1 1,0 1 0,-1 0-1,1-1 1,0 1-1,-1-1 1,1 0 0,0 1-1,0-1 1,0 0-1,0 0 1,0 0-1,0 0 1,0 0 0,0 0-1,0 0 1,0 0-1,0 0 1,1 0 0,-1-1-1,0 1 1,1 0-1,-1 0 1,1-1-1,0 1 1,-1 0 0,1-1-1,0 1 1,0-3-1,-2-9-71,1 0-1,0-1 0,1 1 1,0 0-1,2 0 0,-1 0 0,1 0 1,1 0-1,5-15 0,-1 9-266,1 1-1,1 0 0,0 0 1,1 1-1,19-24 0,1 6-649,1 1-1,1 2 1,2 1-1,61-42 0,23-3-2981,-5 15-3183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78 163 4626,'0'0'635,"23"3"235,0-1-431,0 0 0,28-1 1,-46-2-380,0 0 1,0-1-1,0 1 0,0-1 1,0 0-1,0 0 1,-1 0-1,1-1 1,-1 1-1,0-1 0,0 0 1,0-1-1,0 1 1,0-1-1,-1 1 0,1-1 1,4-8-1,2 0 43,-9 11-84,13-15 894,0 0 0,-1 0 0,15-28 0,-24 32 1972,-9 13-154,-17 17-1675,-32 38-829,2 2 1,2 3-1,-62 100 1,97-136-159,-16 34 0,26-48-70,1 0 0,1 0 0,0 0 0,0 0 0,1 1 0,-1 12 0,3-19-10,0 18-96,1-23 88,-1 1 1,0 0-1,1 0 1,-1 0-1,1 0 1,-1-1-1,1 1 0,-1 0 1,1-1-1,0 1 1,-1 0-1,1-1 1,0 1-1,-1-1 1,1 1-1,0-1 0,0 1 1,0-1-1,-1 1 1,1-1-1,0 0 1,0 0-1,0 1 0,1-1 1,9 1-293,-1 0 0,1-1 0,0 0 0,-1 0 0,1-1 0,-1-1 0,1 0 0,-1 0-1,0-1 1,0 0 0,0-1 0,0 0 0,0 0 0,-1-1 0,0-1 0,9-6 0,61-46-5134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4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4818,'0'0'9674,"2"13"-9100,25 136 688,-18-111-758,1 0 0,19 45 0,-24-73-444,0 0 0,0 0-1,12 16 1,-15-24-76,-1 1-1,1-1 1,0 0 0,0 0-1,1 0 1,-1 0 0,0 0-1,1 0 1,-1-1-1,1 1 1,-1-1 0,1 0-1,0 0 1,-1 0 0,1 0-1,0 0 1,0 0 0,5 0-1,-7-1-17,0-1 0,0 1-1,0 0 1,0-1 0,0 1 0,0-1 0,0 1-1,0-1 1,-1 1 0,1-1 0,0 0-1,0 1 1,-1-1 0,1 0 0,0 0-1,-1 0 1,1 1 0,0-1 0,-1 0 0,0 0-1,1 0 1,-1 0 0,1 0 0,-1-2-1,9-29-324,-8 27 312,4-30-518,-2 0 0,-1 0 0,-3-48-1,-1 19-449,2-73-1658,3 168 3810,1 0 0,2 0 0,1-1 0,11 34 0,-5-21-435,-3-4-86,18 55 597,-25-84-1119,2 0 1,-1 0-1,1 0 0,1 0 0,0-1 1,10 13-1,-16-23-97,0 1 1,0 0-1,0 0 0,0 0 1,0 0-1,0 0 0,0 0 1,0 0-1,0 0 1,0-1-1,0 1 0,0 0 1,0 0-1,0 0 0,0 0 1,0 0-1,0 0 1,0 0-1,0 0 0,0 0 1,0-1-1,0 1 0,0 0 1,0 0-1,0 0 1,0 0-1,0 0 0,0 0 1,1 0-1,-1 0 0,0 0 1,0 0-1,0 0 1,0 0-1,0-1 0,0 1 1,0 0-1,0 0 0,0 0 1,1 0-1,-1 0 0,0 0 1,0 0-1,0 0 1,0 0-1,0 0 0,0 0 1,0 0-1,0 0 0,1 0 1,-1 0-1,0 0 1,0 0-1,0 0 0,0 0 1,0 0-1,0 1 0,0-1 1,0 0-1,0 0 1,0 0-1,1 0 0,-1 0 1,0 0-1,0 0 0,0 0 1,0 0-1,0 0 1,0-13-268,0 8 169,0-393-8701,1 465 12342,11 73 0,-7-105-3142,1-1 0,3 1-1,22 62 1,-28-89-394,0-2 18,-1 0 1,1 0-1,0 0 0,5 6 0,-7-11-29,0 1 1,0-1-1,1 0 1,-1 1-1,0-1 1,1 0-1,-1 0 1,0 0-1,1 0 1,0 0-1,-1-1 1,1 1-1,-1 0 1,1-1-1,0 1 1,0-1 0,-1 0-1,1 1 1,0-1-1,2 0 1,-3 0-21,0-1 0,0 1 0,0-1 0,0 1 0,1-1 0,-1 0 1,0 1-1,0-1 0,0 0 0,0 0 0,0 0 0,0 0 1,-1 0-1,1 0 0,0 0 0,0 0 0,-1 0 0,1 0 0,-1 0 1,1-1-1,-1 1 0,1 0 0,-1-2 0,12-38-294,-9 30 233,3-19-486,0-1 0,2-62 0,-9-62-1995,1 98 3589,-2 128 822,0-20-620,8 79 1,-4-115-1147,0 0 1,1 0 0,1 0 0,1-1 0,0 1 0,0-1 0,1 0 0,1-1 0,16 24 0,-20-32-80,1-1 1,0 1 0,1-1 0,-1 0 0,1 0 0,0 0-1,8 4 1,-12-7-5,1 0 1,-1 0-1,1 0 0,0-1 1,-1 1-1,1-1 0,-1 1 1,1-1-1,0 1 0,-1-1 0,1 0 1,0 0-1,-1 0 0,1 0 1,0 0-1,-1 0 0,1-1 0,0 1 1,-1 0-1,1-1 0,0 1 1,-1-1-1,1 0 0,-1 1 0,1-1 1,-1 0-1,0 0 0,1 0 1,-1 0-1,0 0 0,1-1 1,-1 1-1,1-2 0,4-6-20,-1 0-1,0 0 0,0-1 1,-1 0-1,0 1 0,-1-1 1,0 0-1,2-21 1,-1-3-448,0-52 0,-4 82 438,-4-148-2419,2 126 1188,-2-1 0,0 1-1,-13-39 1,15 60 1057,2 4 190,0 0 0,0 0 1,0-1-1,0 1 0,0 0 0,-1 0 1,1 0-1,0 1 0,-1-1 0,1 0 0,-1 0 1,1 0-1,-1 0 0,1 0 0,-1 0 1,0 1-1,1-1 0,-1 0 0,0 0 0,0 1 1,0-1-1,1 1 0,-1-1 0,0 0 1,0 1-1,0 0 0,0-1 0,-1 0 0,2 1 61,-1 1 0,1-1-1,0 0 1,0 0-1,-1 0 1,1 0-1,0 0 1,0 0 0,0 0-1,-1 0 1,1 0-1,0 0 1,0 1 0,0-1-1,0 0 1,-1 0-1,1 0 1,0 0-1,0 1 1,0-1 0,0 0-1,0 0 1,0 0-1,-1 1 1,1-1 0,0 0-1,0 0 1,0 0-1,0 1 1,0-1 0,0 0-1,0 0 1,0 0-1,0 1 1,0-1-1,0 0 1,0 0 0,0 1-1,0-1 1,0 0-1,0 0 1,1 1 0,-4 33 1377,2 53 0,1-43-813,0-30-358,0 0 0,1 1-1,0-1 1,1 0 0,6 21 0,-7-32-225,1 1 1,-1-1-1,1 1 0,-1-1 1,1 0-1,0 0 1,0 0-1,1 0 1,-1 0-1,1 0 1,-1 0-1,1-1 1,0 1-1,0-1 1,0 0-1,0 0 1,0 0-1,1 0 1,-1-1-1,1 1 1,-1-1-1,1 0 1,-1 0-1,1 0 1,0-1-1,4 1 1,-3 0 8,0 0 0,0-1 1,-1 0-1,1 0 0,0 0 0,0-1 1,0 0-1,-1 0 0,1 0 0,0 0 1,-1-1-1,1 1 0,-1-1 0,1 0 1,-1-1-1,0 1 0,0-1 1,0 0-1,0 0 0,-1 0 0,1 0 1,-1-1-1,0 1 0,1-1 0,-2 0 1,1 0-1,0 0 0,2-6 0,1 0-21,-1-1 0,0 1-1,0-1 1,-1 0-1,0 0 1,-1-1-1,-1 1 1,1 0 0,-2-1-1,0 0 1,0 1-1,-1-1 1,-3-22-1,3 30-68,-1 1 0,0-1 0,-1 1-1,1-1 1,-1 1 0,1-1 0,-1 1-1,0 0 1,0 0 0,0 0-1,-1 0 1,-4-4 0,6 6 7,-1-1 0,0 1 0,0-1 0,0 1 0,0 0 1,0 0-1,0 0 0,0 0 0,0 0 0,0 0 0,-1 0 0,1 1 0,0-1 0,-1 1 1,1 0-1,0-1 0,-1 1 0,1 0 0,0 0 0,-3 1 0,4-1 53,1 0 0,-1 1 0,1-1 0,-1 0 0,1 0 0,-1 0 0,1 1 0,-1-1-1,1 0 1,-1 1 0,1-1 0,0 0 0,-1 1 0,1-1 0,0 1 0,-1-1 0,1 1 0,0-1 0,-1 0-1,1 1 1,0-1 0,0 1 0,0-1 0,-1 1 0,1 0 0,0-1 0,0 1 0,0 0 0,-3 23 79,0 0 0,2 0 1,2 39-1,1-8 257,-2-19 147,8 65-1,-5-86-339,1 1 0,0-1 0,1 0 0,0 0 0,1-1 0,13 24 0,-17-34-133,1-1-1,-1 1 0,1-1 0,0 0 0,0 0 0,0 0 0,0 0 0,1 0 0,-1-1 0,1 1 0,-1-1 0,8 3 0,-9-4-13,0 0 0,1-1 0,-1 1 0,0-1 0,0 1 0,1-1 0,-1 0 0,0 0-1,1 0 1,-1 0 0,0-1 0,0 1 0,1-1 0,-1 1 0,0-1 0,0 0 0,0 1 0,0-1 0,0 0 0,0-1 0,0 1 0,0 0 0,0-1 0,0 1 0,-1-1 0,4-2-1,5-8 19,-1 0-1,0-1 1,-1 0-1,0-1 1,-1 1-1,8-23 1,-2 0-335,12-57 1,-19 59-763,-1-1 1,1-59 0,-9 384 4067,3-270-2763,1 1 0,1-1-1,8 37 1,-8-50-188,0 0 0,0 0-1,1 0 1,-1-1-1,2 1 1,-1-1 0,1 0-1,0 0 1,0 0 0,0 0-1,1-1 1,0 1-1,11 7 1,-15-11-43,1-1 0,-1 0 0,1 0 0,0 0 0,0 0 0,0 0-1,0 0 1,0-1 0,-1 1 0,1-1 0,0 1 0,0-1 0,0 0 0,3 0 0,-3 0 1,-1 0 0,0 0 0,1-1 0,-1 1-1,0-1 1,0 1 0,0-1 0,1 0 0,-1 1 0,0-1 0,0 0 0,0 0 0,0 1 0,0-1 0,0 0 0,1-2 0,2-3-13,-1 0 1,0 0-1,0 0 1,-1 0-1,0 0 1,0 0-1,1-8 1,5-29-320,-2 0 0,-3 0 0,-2-78 0,-2 63-440,-7-155-4921,6 195 6019,3 37 1445,0 8-1013,1 0 0,2-1 0,0 1 1,16 48-1,47 102 995,-22-65-686,-43-106-963,0 0 0,0 0 0,-1 0 0,1 0 0,-1 1 0,-1-1 0,1 7 0,-2-12-59,0 0-1,0-1 1,0 1 0,0-1 0,0 0-1,0 1 1,0-1 0,0 0 0,0 0-1,0 1 1,0-1 0,0 0 0,0 0-1,-1 0 1,1 0 0,0 0 0,-2-1-1,0 1 42,-20 1-173,9-1-126,0 1 0,0-2 0,-1 0 0,-13-2 0,25 2 118,1 1-1,0 0 0,0-1 1,-1 0-1,1 1 0,0-1 1,0 0-1,0 0 0,0 0 1,0 0-1,0-1 0,0 1 1,1 0-1,-1-1 0,0 0 1,1 1-1,-1-1 0,1 0 1,-1 1-1,1-1 0,0 0 1,0 0-1,0 0 0,0 0 1,0-1-1,1 1 0,-1 0 1,0 0-1,1 0 1,0-1-1,-1-3 0,1 5-73,0-1-1,0 1 1,0-1-1,0 1 1,0 0-1,0-1 1,0 1-1,1 0 1,-1-1-1,0 1 1,1 0-1,-1 0 1,1-1-1,0 1 1,-1 0-1,2-2 1,0 2 121,-1 0 0,1 0 0,0 0 0,-1 1 0,1-1 0,0 0 0,0 1 0,0 0 0,-1-1 0,1 1 0,3 0 0,81-9-91,-47 6 711,64-13 0,-72 8 242,58-24 0,-74 25-551,0 0 0,-1-1 1,0-1-1,0 0 0,21-19 0,-32 24-214,1 0 1,-1 0-1,0 0 1,0 0-1,-1 0 1,1-1-1,-1 0 0,0 1 1,0-1-1,2-10 1,-3 12-17,0 0 1,0-1 0,-1 1 0,0-1-1,0 1 1,0-1 0,0 1 0,0-1 0,-1 1-1,1-1 1,-1 1 0,0-1 0,0 1 0,0 0-1,-1 0 1,-2-6 0,0 4-32,0 1 1,0 0 0,0 0-1,0 0 1,-1 1-1,0 0 1,1 0-1,-1 0 1,0 0 0,0 1-1,-1-1 1,-9-2-1,3 2-103,-1 0 0,1 1 0,-1 0 0,-24-1 0,35 3 98,0 1 0,0-1 0,0 0 0,0 0 0,0 1 0,0-1 0,1 1 0,-1 0 0,0-1 0,0 1 0,0 0 0,0 0 0,1 0 0,-1 0 0,0 1 0,1-1 0,-1 0 0,1 1 0,-1-1 0,1 1 0,0-1 0,0 1 0,0 0 0,0-1 0,0 1 0,0 0 0,0 0 0,0 0 0,1 0 0,-1 3 0,-2 6 27,1 0-1,1 1 1,0-1-1,1 16 0,1-16-16,-2 9 125,2 1 0,4 25 0,-3-39-82,-1 0 0,1 0 1,1 0-1,-1 0 1,1 0-1,0-1 0,1 0 1,-1 1-1,10 10 0,-6-9 10,1 0-1,0 0 1,1 0-1,0-1 1,0-1-1,0 1 1,1-1-1,0-1 1,0 0-1,1-1 1,-1 1-1,13 2 0,2-2-6,1 0 0,-1-2 0,1-1 0,31-1 0,-50-1-15,1 0 0,-1 0-1,0-1 1,1 0 0,-1-1-1,0 0 1,1 0 0,-1 0-1,0-1 1,-1 0 0,1-1 0,0 1-1,-1-1 1,0 0 0,0-1-1,0 0 1,0 0 0,-1 0-1,0 0 1,0-1 0,0 0-1,4-8 1,-3 5-15,0-1-1,-1 0 0,0 0 1,-1 0-1,0-1 0,-1 0 1,0 1-1,0-1 0,-1 0 1,-1-1-1,0 1 1,-1-22-1,0 28-76,-1-1 0,1 1 0,-1 0 0,-1 0 0,1 0 0,-1 0 0,0 0-1,0 1 1,0-1 0,0 0 0,-1 1 0,0-1 0,0 1 0,0 0 0,-1 0 0,-4-4 0,4 5 14,1 0 0,0 1 0,-1 0 0,1-1 0,-1 1 0,0 1 0,1-1 0,-1 0 0,0 1 0,0 0 0,0 0 0,0 0 0,-1 0 0,1 1 0,0 0 0,0 0 0,0 0 0,0 0 1,0 0-1,-1 1 0,-5 1 0,8-1 51,0 0 0,0 0 0,0 0 0,1 0 0,-1 0 0,0 0 0,0 0 0,1 0 0,-1 1 0,0-1 0,1 1 0,-1-1 0,1 1 0,0 0 0,0-1 0,-1 1 0,1 0 0,0 0 0,1 0 0,-1 0 0,0 0 0,0 0 0,0 2 0,0 6 99,-1-1 0,1 0 1,1 19-1,0-20-12,0 0-25,0-1 0,1 1 0,-1-1 0,2 1 0,-1-1 0,1 1 0,0-1 0,1 0 0,0 0 1,0 0-1,0 0 0,1 0 0,0-1 0,0 1 0,1-1 0,-1 0 0,2 0 0,-1-1 0,11 9 0,-6-6-27,1 0-1,-1-1 0,1 0 0,1-1 0,-1 0 0,1-1 1,0-1-1,17 5 0,-7-4-36,1-1 0,-1-1 0,42-1 0,-57-1-156,-1-1 0,1 0-1,0 0 1,0-1 0,0 0-1,-1 0 1,1-1 0,-1 1 0,1-2-1,-1 1 1,1-1 0,-1 0-1,0 0 1,-1 0 0,1-1-1,0 0 1,-1 0 0,6-6 0,-1-1-1493,-2-1 0,16-24 0,-24 35 1597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7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671 0 12614,'-14'29'966,"1"-3"-828,-197 374 1890,26-101 862,-24 43-2192,166-259-743,60-134 31,102-170-1477,-68 132 1094,9-21-871,124-164 1,-171 256 1182,29-27 0,-37 40 85,0 0-1,0 0 1,0 1 0,1 0-1,0 0 1,-1 0-1,1 1 1,8-2 0,-12 4 30,0 0 1,-1 0 0,1 0-1,0 1 1,-1-1 0,1 1-1,0 0 1,0 0-1,0 0 1,-1 0 0,1 0-1,0 1 1,0-1 0,-1 1-1,1 0 1,0-1 0,-1 1-1,1 1 1,-1-1 0,1 0-1,-1 1 1,1-1-1,-1 1 1,0 0 0,0-1-1,0 1 1,0 0 0,0 0-1,0 1 1,-1-1 0,1 0-1,-1 1 1,1-1-1,-1 0 1,0 1 0,0 0-1,1 5 1,2 6-516,0 0 0,-2 1 0,0-1 1,0 1-1,-2 23 0,0-16-5566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7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7523,'0'0'12150,"16"22"-16280,13-14-4530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7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8036,'0'0'2273,"-71"178"-977,28-94 1490,1-8-1538,6-9-864,5-11-384,2-12-1056,9-16-3170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8388,'0'0'6899,"11"1"-6656,40 0-153,-48-1-84,-1-1 0,0 1 0,1-1 0,-1 0-1,0 0 1,1 0 0,-1 0 0,0 0 0,0 0-1,0-1 1,0 1 0,0-1 0,0 1-1,-1-1 1,1 0 0,0 0 0,-1 0 0,1 0-1,-1 0 1,0 0 0,0 0 0,0 0 0,2-5-1,-1 0 19,0 1-1,0-1 0,-1 0 0,0 0 0,0 0 1,0-8-1,-2 15 53,-1-1 0,1 1 0,0 0 0,0 0 0,0 0 0,-1 0 0,1 0 0,0 0 0,0 0 0,0 0 0,0 0 0,-1 1 0,1-1 0,0 0 0,-2 2 1,-2 3-180,1 0 0,-1 0 0,1 0 1,0 1-1,1 0 0,-1 0 1,1 0-1,0 0 0,1 0 0,0 1 1,-3 8-1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14871,'0'0'5186,"-5"12"-6707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0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513 427 7171,'0'0'10397,"3"0"-9997,7-1-390,-1 0 0,1 0 0,0-1 0,-1 0 0,0-1 0,1 0 0,-1-1 0,9-4 0,4-4-11,42-29 0,-48 28 39,0 0 1,-1-2-1,-1 0 0,0-1 0,-1 0 0,0-1 0,-2 0 0,0-1 0,-1-1 1,-1 1-1,0-1 0,-1-1 0,-2 0 0,0 0 0,-1 0 0,3-23 1,-7 14 358,-2 29-378,1 0-1,0 0 1,0 0 0,0 0-1,-1 0 1,1 0 0,0 0-1,0 0 1,-1 0 0,1 0 0,0 0-1,0 0 1,-1 0 0,1 0-1,0 0 1,0 0 0,-1 0-1,1 0 1,0 0 0,0 0-1,0 0 1,-1 0 0,1 0-1,0 0 1,0 1 0,0-1-1,-1 0 1,1 0 0,0 0-1,0 0 1,0 1 0,0-1-1,-1 0 1,1 0 0,0 0-1,0 1 1,0-1 0,0 0-1,0 0 1,0 1 0,0-1-1,0 0 1,-1 1 0,-43 55-70,1 2 1,-54 100-1,82-131 59,-9 13 13,-222 357-96,194-323 187,-3-2 0,-3-3 1,-78 70-1,121-124 16,9-8-54,-1-1 0,1 0 0,-1-1 0,0 1 0,0-1 0,0 0 0,-1-1 1,-15 7-1,23-11-54,-1 0 0,1 0 0,0 0 1,0 0-1,-1 0 0,1 0 0,0 0 1,0 0-1,-1 0 0,1 0 0,0 0 1,0 0-1,-1 0 0,1 0 0,0 0 1,0 0-1,-1 0 0,1 0 0,0 0 1,0 0-1,-1 0 0,1 0 0,0 0 1,0-1-1,-1 1 0,1 0 0,0 0 1,0 0-1,0 0 0,0-1 0,-1 1 1,1 0-1,0 0 0,0-1 0,0 1 1,0 0-1,0 0 0,0 0 0,-1-1 1,1 1-1,0-1 0,0-12-66,1 7 127,-1-5-85,1 0-1,1 1 1,0-1-1,0 0 1,1 1-1,1 0 1,0-1 0,0 1-1,1 1 1,6-12-1,8-7-202,43-52-1,-44 58 83,2 1 0,0 1 0,2 1-1,38-28 1,-48 40-360,1-1 1,-1 2-1,1-1 0,1 2 0,-1 0 1,1 1-1,-1 0 0,1 0 0,0 2 1,1 0-1,18 0 0,-11 2-4763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1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275 125 4722,'0'0'7548,"2"-18"-6089,2-14-943,4-42 3469,-17 74-3401,6 1-581,0-1 0,0 1 0,1 0 1,-1 0-1,0 0 0,0 0 0,1 1 0,-1-1 0,1 1 0,-1-1 1,1 1-1,-3 2 0,-26 29-65,23-23 72,-21 23-4,-34 52 1,53-68 9,0-1 0,1 1 0,1 0 0,1 1 0,-10 33 1,14-18-148,13-34 43,-2-2 29,0-1-1,-1 0 1,1-1 0,-1 0-1,1 0 1,-2 0 0,1-1-1,8-9 1,48-59-229,37-76-843,-85 127 936,-15 23 193,0 0 1,0 0-1,0-1 0,0 1 0,0 0 0,0 0 0,0 0 0,0 0 1,0 0-1,0-1 0,0 1 0,0 0 0,0 0 0,0 0 1,0 0-1,0 0 0,1-1 0,-1 1 0,0 0 0,0 0 1,0 0-1,0 0 0,0 0 0,0 0 0,1 0 0,-1 0 0,0 0 1,0 0-1,0-1 0,0 1 0,0 0 0,1 0 0,-1 0 1,0 0-1,0 0 0,0 0 0,0 0 0,0 0 0,1 0 0,-1 0 1,0 0-1,0 0 0,0 0 0,0 0 0,1 1 0,-1-1 1,0 0-1,0 0 0,0 0 0,0 0 0,0 0 0,0 0 1,1 0-1,-1 0 0,0 0 0,0 0 0,0 1 0,0-1 0,0 0 1,0 0-1,0 0 0,0 0 0,1 1 0,0 14-116,-1-14 109,-1 15 15,0-1 0,-1 0 0,-1 1 1,-6 19-1,-25 63 243,19-59 250,-12 49 0,24-73-332,1 0 1,1 0-1,0 22 0,4-33-60,4-7 13,-7 3-117,17-11 31,0-1 0,-2-1 0,0-1 0,0 0 0,13-17 0,-20 23-49,21-28-247,-2-1-1,-1-1 1,39-78 0,-11 16-527,-34 73 261,-20 26 519,0 1 1,0 0 0,1 0-1,-1 0 1,0-1 0,0 1-1,0 0 1,0 0 0,0 0-1,0 0 1,1 0 0,-1-1-1,0 1 1,0 0 0,0 0-1,0 0 1,1 0 0,-1 0-1,0 0 1,0 0 0,0 0-1,1-1 1,-1 1-1,0 0 1,0 0 0,0 0-1,1 0 1,-1 0 0,0 0-1,0 0 1,1 0 0,-1 0-1,0 0 1,0 1 0,0-1-1,1 0 1,-1 0 0,0 0-1,0 0 1,0 0 0,1 0-1,-1 0 1,0 0 0,0 1-1,0-1 1,0 0 0,0 0-1,1 0 1,-1 0-1,0 0 1,0 1 0,0-1-1,0 0 1,0 0 0,0 0-1,0 1 1,0-1 0,1 0-1,-1 0 1,0 0 0,0 1-1,0-1 1,0 0 0,0 0-1,0 1 1,0-1 0,0 0-1,0 0 1,-1 1 0,3 18-272,0 1 1,-4 38 0,1-28 396,-4 31 512,-2 0 1,-3 0-1,-3-1 0,-2 0 0,-3-1 1,-40 89-1,41-110-75,-2-1-1,-1-1 1,-26 33 0,35-54-303,-1-1-1,0 0 0,0-1 1,-2 0-1,1-1 1,-2 0-1,1-1 1,-2-1-1,-18 9 0,27-15-101,1-2-1,-1 1 1,0-1-1,-1 0 0,1 0 1,0-1-1,-1 0 1,1 0-1,0 0 1,-1-1-1,1-1 0,-1 1 1,-8-3-1,12 2-115,0 0 0,-1 0 0,1-1-1,0 0 1,1 0 0,-1 0 0,0 0 0,1-1-1,-1 1 1,1-1 0,0 0 0,-1 0 0,2 0 0,-1 0-1,0-1 1,1 1 0,-1-1 0,1 0 0,0 1-1,0-1 1,0 0 0,1 0 0,-2-6 0,0 0-117,1 0 1,0-1-1,1 1 1,0-1 0,1 1-1,0-1 1,0 1-1,1-1 1,0 1 0,1 0-1,0-1 1,1 1-1,0 0 1,1 0 0,0 1-1,0-1 1,1 1-1,1 0 1,-1 0 0,1 0-1,1 1 1,13-14-1,2 1-330,0 1 0,2 1-1,1 1 1,0 2-1,1 0 1,1 2 0,0 0-1,1 2 1,32-9-1,-32 12-1190,1 2-1,54-6 0,-20 10-4127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2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18 213 2369,'0'0'6707,"-4"19"-5429,-9 55-245,13-73-1014,0 0 1,0 0 0,0 0-1,-1-1 1,1 1 0,0 0 0,0 0-1,0 0 1,0 0 0,1 0 0,-1-1-1,0 1 1,0 0 0,0 0 0,1 0-1,-1 0 1,0-1 0,1 1-1,-1 0 1,0 0 0,1-1 0,-1 1-1,1 0 1,0-1 0,-1 1 0,1-1-1,-1 1 1,1 0 0,0-1 0,-1 1-1,1-1 1,0 0 0,0 1-1,0-1 1,-1 0 0,1 1 0,0-1-1,0 0 1,0 0 0,0 0 0,-1 0-1,1 1 1,0-1 0,0 0 0,0-1-1,0 1 1,-1 0 0,1 0 0,0 0-1,0 0 1,0-1 0,1 0-1,4 1 219,3-1-59,-1 1 1,0-1-1,1 0 1,-1-1-1,0 0 1,0 0-1,0-1 1,0 0 0,-1 0-1,1-1 1,8-6-1,-6 4-105,-1-2-1,0 1 0,0-1 1,0 0-1,-1-1 0,-1 0 1,10-14-1,-8 8-35,0 0 1,-1-1-1,-1 0 0,-1 0 0,0 0 0,-1-1 1,0 0-1,-2 0 0,0 0 0,1-32 0,-4 49-24,0-1 0,0 1 1,0 0-1,0 0 0,1-1 0,-1 1 0,0 0 0,0 0 0,0-1 0,0 1 0,0 0 0,0 0 1,0-1-1,0 1 0,0 0 0,0 0 0,0-1 0,-1 1 0,1 0 0,0 0 0,0-1 0,0 1 1,0 0-1,0 0 0,0 0 0,0-1 0,-1 1 0,1 0 0,0 0 0,0 0 0,0-1 0,-1 1 1,1 0-1,0 0 0,0 0 0,0 0 0,-1 0 0,1 0 0,0-1 0,0 1 0,-1 0 0,1 0 1,0 0-1,-1 0 0,-11 10 813,-15 21-604,2 2 0,-33 54-1,32-47-92,24-37-123,-24 37 248,-24 50 0,43-77-131,2 1 0,-1-1 1,2 1-1,0 1 0,1-1 1,0 1-1,1-1 0,0 18 0,2-27-50,-1-4-53,1 0 1,0 1-1,0-1 1,0 0-1,0 0 1,0 0-1,0 0 1,1 1-1,-1-1 1,0 0-1,1 0 1,-1 0-1,1 2 1,0-3-18,0 1 1,1-1 0,-1 1-1,0-1 1,0 1-1,0-1 1,0 0 0,1 0-1,-1 0 1,0 0-1,0 0 1,0 0 0,1 0-1,-1 0 1,2-1 0,4 1-4,0-2 0,1 1 0,-1-1 0,0 0 0,0-1 0,0 0 0,-1 0 0,1 0 0,7-6 0,8-6-71,25-22-1,-40 31 31,33-31-490,-3-2 0,0-1 1,34-51-1,-32 39-348,61-62 1,-94 109 794,-1 0 1,1 1-1,0-1 0,6-3 1,-12 8 80,0 0 0,1-1 1,-1 1-1,0 0 1,1 0-1,-1-1 0,0 1 1,0 0-1,1 0 1,-1 0-1,0-1 1,1 1-1,-1 0 0,0 0 1,1 0-1,-1 0 1,1 0-1,-1 0 1,0 0-1,1 0 0,-1 0 1,0 0-1,1 0 1,-1 0-1,1 0 0,-1 0 1,0 0-1,1 0 1,-1 0-1,0 0 1,1 1-1,-1-1 0,0 0 1,1 0-1,-1 0 1,0 1-1,0-1 1,1 0-1,-1 0 0,0 1 1,0-1-1,1 0 1,-1 1-1,0-1 0,0 0 1,0 0-1,1 1 1,-1 0-1,1 9 108,0 0 0,-1 1 0,0-1-1,0 1 1,-1-1 0,-1 1 0,0-1 0,-4 12 0,-4 12 433,-3-1 0,0 0 1,-22 35-1,-22 55 577,52-108-1053,0 1 1,0-1-1,2 1 0,0 0 0,1 0 1,-1 20-1,3-35-79,0 0 0,0 0 0,1 0 0,-1 0 0,0-1 0,0 1 0,0 0 0,1 0 0,-1 0 0,1 0 0,-1-1 0,0 1 1,1 0-1,-1-1 0,1 1 0,0 0 0,-1-1 0,1 1 0,-1 0 0,1-1 0,0 1 0,0-1 0,-1 1 0,1-1 0,0 0 0,0 1 0,0-1 0,-1 0 0,1 1 0,0-1 0,0 0 0,0 0 0,1 0 0,35 0-1274,-29-1 935,2 0-289,-1 0 0,0-1 0,0 0 0,11-3 0,-2-3-2924,27-16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2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206 121 4402,'0'0'12915,"-11"8"-12536,-2 0-314,1 2 0,0 0 0,1 0 0,0 1 0,1 0 0,0 1 0,-11 17 0,5-3 36,1 0-1,-21 54 1,30-63-43,1 0 0,0 1 1,2 0-1,-1 0 0,2 0 1,0 20-1,2-37-49,0 1 0,0-1 0,0 1 0,0-1 1,0 1-1,0-1 0,0 0 0,0 1 0,1-1 0,-1 1 0,1-1 0,-1 0 1,1 1-1,-1-1 0,1 0 0,0 1 0,0-1 0,0 0 0,-1 0 0,1 0 1,0 0-1,1 0 0,-1 0 0,2 1 0,0 0 8,1-1 1,-1 0-1,1-1 0,-1 1 1,1-1-1,0 1 0,0-1 1,4-1-1,0 1-4,0-1 0,0-1 0,0 1 0,-1-1 0,1-1 0,-1 0 0,0 0 0,1 0-1,-1-1 1,-1 1 0,1-2 0,-1 1 0,1-1 0,-1 0 0,-1 0 0,9-10 0,-2 1-66,0 0 1,-2 0 0,0-1-1,0-1 1,-1 0 0,9-23-1,-9 12-38,0 0 0,-2-1-1,8-55 1,-7-85-680,-8 167 777,0 1 1,0-1-1,0 1 1,0-1-1,0 0 1,0 1-1,0-1 1,0 0-1,0 1 1,0-1-1,0 1 1,0-1-1,-1 0 1,1 1-1,0-1 0,0 1 1,-1-1-1,1 1 1,0-1-1,-1 1 1,1-1-1,-1 1 1,1-1-1,0 1 1,-1-1-1,1 1 1,-1 0-1,1-1 1,-1 1-1,1 0 1,-1-1-1,0 1 1,1 0-1,-1 0 0,1-1 1,-1 1-1,0 0 1,1 0-1,-1 0 1,1 0-1,-1 0 1,0 0-1,0 0 1,-2 1 18,1-1 1,-1 1 0,0 0-1,1 0 1,-1 0 0,1 0-1,-1 1 1,1-1 0,-3 3-1,-4 3-116,0 1 0,1 0 0,0 1-1,1 0 1,-1 0 0,2 0-1,-1 1 1,1 0 0,-7 18-1,9-19-85,0 0 0,1 0 0,0 0 0,1 1 0,0-1 0,1 1 0,-1-1 0,2 1 0,-1 0 0,2 0 0,-1-1 0,3 13 0,-3-20-133,1 0 0,0 0 0,-1 0 0,1 0 0,0 0 0,0-1 0,0 1 0,0 0 0,0-1 1,1 1-1,1 2 0,22 12-5066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3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129 332 3826,'-7'27'3772,"-44"189"3341,-20 15-2919,82-285-4485,32-77-938,96-195 1,-55 180-1102,-72 128 1983,1 1 0,0 1-1,1 0 1,1 1 0,31-25 0,-42 37 420,0 0-1,0 0 1,1 1-1,-1-1 1,0 1-1,1 0 1,0 0-1,0 1 1,-1-1-1,1 1 1,0 0-1,0 0 1,0 1-1,0-1 1,0 1-1,9 1 1,-12-1 13,0 1 0,-1-1 1,1 1-1,-1-1 1,1 1-1,0 0 0,-1 0 1,0 0-1,1 0 1,-1 0-1,0 0 0,1 0 1,-1 0-1,0 0 0,0 0 1,0 1-1,0-1 1,0 1-1,1 1 0,8 29 963,-8-25-840,2 19 402,0 0 0,-2 1 0,-1-1 0,-4 49 0,2-60-397,-2 0 0,1 0-1,-2 0 1,0 0 0,-8 18 0,8-24-109,0 0-1,-1 0 1,0 0-1,0-1 1,-1 1 0,0-1-1,-1-1 1,0 1-1,-8 6 1,12-11-145,-1 0-1,0-1 1,-1 1 0,1-1 0,0 0-1,-1 0 1,1 0 0,-1-1 0,1 0 0,-1 1-1,0-2 1,0 1 0,1 0 0,-1-1 0,0 0-1,0 0 1,0-1 0,0 1 0,1-1 0,-1 0-1,0 0 1,1-1 0,-1 1 0,1-1-1,-1 0 1,1 0 0,0-1 0,-1 1 0,1-1-1,1 0 1,-1 0 0,0 0 0,1-1 0,0 1-1,-1-1 1,1 0 0,1 0 0,-1 0-1,0 0 1,-2-7 0,2 1-938,1-1 0,0 0 0,0 0 0,1 0 0,1 0 0,0-14 0,2-25-5374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4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7972,'0'0'5810,"176"-66"-5554,-112 46-256,-19 5-4626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1 2161,'0'0'11949,"-13"27"-11154,-134 296 2524,118-257-2533,-60 163 1022,86-218-1784,0-1 1,1 1 0,0 0 0,1 0 0,0 14 0,1-24-32,0-1 0,0 1 0,0-1 0,0 0 0,1 1 0,-1-1 0,0 1 0,0-1 0,0 0 0,1 1 0,-1-1 1,0 0-1,0 1 0,1-1 0,-1 0 0,0 0 0,0 1 0,1-1 0,-1 0 0,0 0 0,1 1 0,-1-1 0,1 0 0,-1 0 0,0 0 0,1 0 0,-1 0 0,1 1 0,-1-1 0,0 0 1,1 0-1,-1 0 0,1 0 0,-1 0 0,0 0 0,1 0 0,18-2-380,-16 1 329,4-1-27,0 0-1,1-1 1,-1 0-1,0 0 1,0 0-1,-1-1 1,1 0-1,-1 0 1,0-1-1,0 0 1,0 0-1,6-8 0,5-6-259,-1-1 0,19-31 0,24-54-1280,-28 46 147,-31 58 1465,0 1-1,0 0 1,0-1 0,1 1 0,-1 0 0,0-1-1,0 1 1,0 0 0,0-1 0,0 1-1,1 0 1,-1-1 0,0 1 0,0 0 0,0-1-1,1 1 1,-1 0 0,0 0 0,1-1 0,-1 1-1,0 0 1,0 0 0,1 0 0,-1-1-1,0 1 1,1 0 0,-1 0 0,0 0 0,1 0-1,-1 0 1,1 0 0,-1 0 0,0 0 0,1 0-1,2 13-33,-6 28 307,3-40-258,-26 134 1440,17-101-879,2 0 0,1 0 1,-2 50-1,8-72-520,0-9 35,-1 0 0,1 1-1,1-1 1,-1 0 0,0 0 0,1 0 0,-1 0 0,2 5 0,-1-7-57,0 0 1,0 0-1,-1-1 0,1 1 1,0 0-1,0 0 0,0-1 1,0 1-1,0 0 0,0-1 1,0 1-1,0-1 0,0 1 1,0-1-1,0 0 0,0 1 1,1-1-1,-1 0 1,0 0-1,0 0 0,0 0 1,0 0-1,0 0 0,1 0 1,-1 0-1,2-1 0,2 1 15,1-1 1,-1 0-1,1-1 0,-1 1 0,0-1 0,1 0 0,-1-1 0,0 1 0,6-5 0,40-33 196,-35 27-155,8-8-141,-1-1-1,-1-1 1,-1-1-1,-1-1 0,26-43 1,-24 30-388,-2-1 1,-2-1 0,20-60-1,-34 87 332,-3 10 117,1 0 0,-1-1 0,-1 1 0,1 0 0,0-1 0,-1 1 0,0-6 0,-3 13 481,-42 65-81,-85 98 0,5-8 652,117-148-939,5-8-63,0 1 1,1-1-1,-1 1 0,1 0 0,-1 0 0,1 0 0,0 0 0,1 1 1,-1-1-1,1 0 0,0 1 0,-1 4 0,5-12-28,35-45-341,66-94-1808,-65 74 793,-21 33-669,32-43 0,-48 76 1835,8-10-745,-6 15 630,-3 10 189,-2 8 297,-2-1 1,0 0 0,-1 0 0,-12 34-1,-38 81 1528,47-119-1517,-40 90 1463,-5-4 0,-4-1 0,-4-3 0,-79 97 0,132-186-1611,6-7-58,0-1-1,0 0 1,1 1 0,-1-1-1,0 0 1,-1 0 0,1 0-1,0 0 1,0 0 0,0 0-1,-1 0 1,1 0 0,0 0-1,-2 0 1,2-2 3,1 0 0,0 0 0,-1 1 0,1-1 0,0 0 0,-1 0 0,1 0 0,0 0 0,0 0 0,0 0 0,0 0 0,0 0-1,0 0 1,0 0 0,0 0 0,0-1 0,0-1-42,1-14-703,-1-1 0,2 0-1,1 1 1,0 0 0,1-1-1,1 1 1,10-23 0,17-40-6173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4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79 126 7091,'0'0'360,"-12"18"676,-38 57 1938,35-46-850,14-15-660,1-7-820,17-6 391,-8-2-995,0 0 0,0-1 0,0 0 0,0 0 1,0-1-1,0-1 0,-1 1 0,1-1 0,-1 0 0,0-1 1,0 0-1,-1-1 0,1 1 0,9-12 0,11-10-263,-2-1 0,25-35 0,-46 56 178,11-13-88,-5 7 32,0-1 1,8-15-1,-30 46 565,-1 1 0,-19 21 1,-9 11-452,28-32 107,-16 30 0,25-41-107,0 0 0,0 0 1,1 0-1,0 0 1,0 1-1,1-1 0,-1 0 1,1 10-1,1-17-15,0 0 1,0 0-1,0 1 1,0-1-1,0 0 1,0 0-1,0 0 1,0 0-1,0 0 1,0 1-1,0-1 1,0 0-1,0 0 1,0 0-1,1 0 1,-1 1-1,0-1 1,0 0-1,0 0 1,0 0-1,0 0 1,0 0-1,0 0 1,0 0-1,1 1 0,-1-1 1,0 0-1,0 0 1,0 0-1,0 0 1,0 0-1,1 0 1,-1 0-1,0 0 1,0 0-1,0 0 1,0 0-1,0 0 1,1 0-1,-1 0 1,0 0-1,0 0 1,0 0-1,5 1-10,-1-1 0,0-1 0,0 1 0,1 0 0,-1-1-1,0 0 1,0 0 0,0 0 0,0-1 0,0 1 0,4-3 0,45-26-85,-47 26 70,33-24-1096,-1-2-1,-1-1 1,-2-2 0,60-73 0,-118 133 2185,-11 11 168,-43 66 0,69-92-1104,0 1-1,1 0 0,0 1 1,1-1-1,1 1 0,0 1 1,0-1-1,2 1 0,0 0 0,-2 25 1,5-40-135,0 1 0,0-1 0,0 1 1,0-1-1,0 0 0,0 1 0,0-1 0,0 1 1,1-1-1,-1 1 0,0-1 0,0 0 0,0 1 1,1-1-1,-1 1 0,0-1 0,0 0 0,1 1 1,-1-1-1,0 0 0,1 1 0,-1-1 0,0 0 1,1 0-1,-1 1 0,0-1 0,1 0 0,-1 0 1,1 1-1,-1-1 0,0 0 0,1 0 0,19-2-532,-14 0 114,1 0-1,-1-1 1,1 0-1,5-4 0,29-26-4486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0 371 1585,'0'0'13278,"23"4"-11939,-8 0-1127,-5-2-151,0 1-1,0-2 1,1 1-1,18-1 0,-25-1-58,0 0-1,0-1 0,0 0 0,0 1 0,0-1 0,0-1 1,0 1-1,0 0 0,-1-1 0,1 0 0,-1 0 0,1 0 0,-1-1 1,1 1-1,-1-1 0,0 1 0,0-1 0,4-6 0,0-1-202,0-1-1,-1 1 0,-1-1 0,1-1 0,-2 1 0,0-1 1,0 1-1,-1-1 0,2-16 0,-1-2-906,-2-1 1,-2-44-1,0 69 826,-1 0 0,1 0 0,-1-1 0,0 1 0,-1 0 0,1 0 0,-1 0 0,-5-9 0,6 13 254,0 0 0,0 1-1,0-1 1,0 1 0,-1 0-1,1-1 1,0 1 0,-1 0-1,1 0 1,-1-1 0,1 1-1,-1 0 1,0 1 0,0-1-1,1 0 1,-1 0 0,0 1-1,0-1 1,0 1 0,0 0 0,0-1-1,1 1 1,-1 0 0,0 0-1,0 0 1,0 0 0,0 1-1,0-1 1,0 0 0,0 1-1,-1 0 1,-1 1 79,0-1 0,0 1-1,0-1 1,0 1 0,0 0 0,1 1-1,-1-1 1,1 1 0,0-1 0,0 1 0,-5 5-1,0 2 500,1 0 1,-11 19-1,5-5 64,1 0 1,1 0 0,1 1-1,2 0 1,0 1 0,2 0-1,1 0 1,1 1-1,1-1 1,1 1 0,1 0-1,5 40 1,-3-61-519,0-1 0,0 1-1,0-1 1,1 1 0,0-1 0,0 0 0,1 1 0,-1-1-1,1 0 1,7 8 0,-9-10-72,2-1-1,-1 0 1,0 0-1,0 0 1,1 0-1,-1 0 1,1-1-1,-1 1 1,1-1-1,0 1 1,-1-1-1,1 0 1,0 0-1,0 0 1,0-1-1,0 1 1,0-1-1,0 1 1,0-1-1,0 0 1,5-1-1,-6 1-66,-1 0 0,1 0 0,-1-1 0,1 1 0,-1-1 0,1 1 0,-1-1 0,1 1 0,-1-1 0,0 0 0,1 0 0,-1 0 0,0 0-1,0 0 1,1 0 0,-1 0 0,0 0 0,1-2 0,0 0-322,-1 0-1,1 0 0,-1 0 1,1-1-1,-1 1 1,0-1-1,1-3 0,4-43-9118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5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9156,'0'0'8116,"0"-18"-12278,0 4-7827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5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10341,'0'0'2129,"165"24"-1041,-74-15-127,1-7-961,-8-2-1745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6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128 130 9092,'0'0'10746,"-20"-6"-8553,20-17-2785,-1 17 534,2 0 1,-1 0-1,0 0 0,1 0 0,0 0 1,1 0-1,-1 0 0,3-5 0,-2 8 6,-1 0 0,1 1-1,0-1 1,0 1 0,0 0-1,0-1 1,0 1 0,0 0-1,1 0 1,-1 0 0,1 1-1,-1-1 1,1 0 0,0 1-1,-1 0 1,1 0-1,5-2 1,-5 2 22,-1 0 1,0 1-1,0-1 1,1 0-1,-1 1 0,1 0 1,-1-1-1,0 1 0,1 0 1,-1 0-1,0 1 0,1-1 1,-1 0-1,1 1 0,-1-1 1,0 1-1,0 0 0,1 0 1,-1 0-1,0 0 0,0 0 1,0 0-1,0 1 0,0-1 1,0 1-1,0-1 0,-1 1 1,1 0-1,-1 0 0,1-1 1,-1 1-1,1 0 0,-1 0 1,2 4-1,1 5 45,0 1 0,0 0 0,-1 0 0,-1 0 0,2 17-1,-4-27-9,4 43 328,-2 50 1,-2-64 77,0-28-368,0-1 1,0 1 0,0 0 0,-1 0 0,1-1 0,-1 1 0,1 0 0,-1-1 0,0 1 0,0 0 0,0-1 0,-1 1 0,1-1 0,0 1 0,-1-1 0,0 0 0,1 0 0,-5 4 0,4-4 2,-2-1-1,1 1 1,0 0 0,0-1-1,0 1 1,-1-1 0,1 0-1,-1 0 1,1 0 0,-1-1-1,1 1 1,-1-1 0,1 0 0,-5 0-1,-14 1 148,-33-3-417,51 2 123,0-1 0,0 0-1,0 0 1,-1 0 0,1 0 0,0-1 0,0 0-1,1 0 1,-1 0 0,-4-3 0,-8-5-272,8 11-371,7 0 653,0 1 0,1 0 0,-1-1-1,0 1 1,1 0 0,0 0 0,-1-1 0,1 1 0,0 0 0,0 0 0,0 3 0,-1 7 225,-14 89 550,8-60 685,-4 77 1,11-117-1370,0-23-16087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6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4738,'0'0'9068,"20"4"-7363,3 0-1146,39 3 0,-59-7-525,0 0 0,0-1 1,0 1-1,0-1 0,0 1 0,-1-1 1,1 0-1,0 0 0,0 0 0,0 0 1,-1-1-1,1 1 0,-1-1 0,1 0 1,-1 1-1,0-1 0,0 0 0,1 0 1,-1-1-1,-1 1 0,1 0 0,0-1 1,-1 1-1,1-1 0,-1 1 0,2-4 1,0-2 39,-1 0 1,0 1 0,0-1 0,-1 0 0,0 0 0,0 0-1,0-8 1,-1 15-71,0 0-1,0 1 1,0-1-1,0 1 1,0-1-1,0 0 1,0 1-1,0-1 1,0 1-1,0-1 0,0 1 1,0-1-1,-1 0 1,1 1-1,0-1 1,0 1-1,-1-1 1,1 1-1,0-1 1,0 1-1,-1-1 1,1 1-1,-1-1 1,1 1-1,0 0 0,-1-1 1,1 1-1,-1 0 1,1-1-1,-1 1 1,1 0-1,-1-1 1,1 1-1,-1 0 1,0 0-1,1 0 1,-1 0-1,1-1 1,-1 1-1,1 0 1,-1 0-1,0 0 0,1 0 1,-1 0-1,1 0 1,-1 1-1,1-1 1,-1 0-1,0 0 1,1 0-1,-1 1 1,-1 0-10,0-1 1,-1 1 0,2 0 0,-1 1-1,0-1 1,0 0 0,0 1 0,0-1-1,1 1 1,-1-1 0,1 1 0,-3 2-1,1 3-19,1 0-1,-1 0 1,1 1-1,0-1 0,1 0 1,-1 1-1,1-1 1,1 1-1,0 0 0,0 8 1,0-12-8,1-3-1091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8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54 447 9188,'0'0'8028,"25"46"-7012,-22-43-1010,0 1 0,0 0 0,0-1 0,1 0 0,-1 0 0,1 0-1,0 0 1,0-1 0,0 1 0,0-1 0,0 0 0,0 0 0,1 0 0,-1-1 0,8 2-1,3 0 19,1-2-1,-1 0 0,21-1 0,-16 0-18,-7 0 30,1 0 0,0-1-1,-1-1 1,1 0 0,-1-1 0,1 0-1,-1-1 1,0-1 0,-1 0-1,1 0 1,-1-2 0,0 1-1,0-2 1,-1 1 0,0-1-1,0-1 1,-1 0 0,0-1-1,-1 0 1,0 0 0,-1-1-1,0 0 1,0-1 0,-1 1 0,-1-1-1,0-1 1,7-19 0,-6 3 90,-2-1 1,-1 0-1,-1 0 1,-1 0-1,-4-39 1,2 67-114,0-5 18,0 0 0,0 1 0,-1-1 0,0 1-1,0-1 1,-1 1 0,1-1 0,-6-10 0,6 15-15,-1-1 0,0 1 0,0-1 0,0 1 1,0 0-1,0 0 0,0 0 0,-1 0 0,1 0 1,-1 1-1,1-1 0,-1 1 0,0 0 1,0-1-1,1 1 0,-1 0 0,0 1 0,0-1 1,0 0-1,0 1 0,-5-1 0,-2 1-11,0 0 0,-1 0-1,1 1 1,0 1 0,0-1 0,1 2-1,-1-1 1,0 1 0,1 1 0,-16 7-1,-7 6-63,-48 36 0,74-49 59,-30 22-7,1 1 1,1 1-1,-31 34 0,56-52-5,0 1-1,0-1 0,1 2 0,0-1 0,1 1 1,0 0-1,1 1 0,0-1 0,1 1 1,1 1-1,0-1 0,1 0 0,0 1 0,-1 15 1,4-25-8,0 1 1,0 0 0,0 0 0,1 0-1,-1-1 1,1 1 0,0 0-1,1-1 1,-1 1 0,1 0 0,0-1-1,0 0 1,0 1 0,1-1-1,-1 0 1,5 4 0,-2-2-125,1-1 0,1 0 0,-1 0 0,1 0-1,0-1 1,0 0 0,0-1 0,0 1 0,9 2 0,5 1-1515,1-1 0,21 4-1,59 4-11625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0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497 179 2273,'0'0'9047,"4"-19"-2225,-5 16-6737,0 1 0,0-1 1,0 0-1,-1 1 0,1-1 1,-1 1-1,1 0 0,-1-1 1,0 1-1,0 0 1,-3-2-1,-27-24 26,26 23-22,-5-4-40,0 1 0,0 0 0,-1 0 1,0 1-1,-1 1 0,1 0 0,-1 0 0,0 1 0,-1 1 0,1 1 0,-1-1 0,1 2 0,-1 0 0,-25 0 1,21 2-86,5 0 30,0 0 0,0 0 1,-21 5-1,29-4-14,0 1 1,0 0-1,0 0 1,0 0-1,1 0 1,-1 1-1,1-1 1,0 1-1,0 1 1,0-1-1,0 0 1,-6 8-1,2-1-3,1 0-1,0 0 0,1 1 0,0 0 0,0 0 1,1 1-1,0-1 0,1 1 0,-4 22 0,4-7-6,1 0-1,1 0 1,2 40-1,0-63 30,0 0-1,1 0 1,0 0-1,0 1 0,0-1 1,0 0-1,1 0 1,-1 0-1,1-1 1,0 1-1,0 0 1,1-1-1,3 5 0,-1-2-6,0-1-1,1 0 0,0 0 1,0 0-1,0-1 1,0 0-1,8 4 0,1-2 50,1 1-1,-1-2 1,1 0-1,0-1 0,0-1 1,22 3-1,-17-4 47,0-1-1,0-1 0,0-1 0,31-4 0,-43 3-47,-1 0 0,1 0 0,-1-1-1,0 0 1,0-1 0,0 0 0,-1 0-1,1 0 1,-1-1 0,0 0 0,0-1 0,0 0-1,9-10 1,-8 5-25,0 1 0,0-2 0,-1 1 0,-1-1 0,0 0 0,0 0 0,-1-1 0,4-15 0,-3 5 8,-2 0 0,-1-1 0,2-42 0,-5 56-36,0 0 1,-1 1-1,0-1 1,0 0 0,-1 0-1,-3-9 1,4 15 1,-1 0 0,1 1 0,-1-1 0,0 1 0,0-1 0,-1 1 0,1 0 1,-1-1-1,1 1 0,-1 0 0,0 1 0,0-1 0,-1 1 0,1-1 0,0 1 0,-7-3 0,-1 1-15,1 0 0,-1 2 0,0-1 0,0 1 0,0 0-1,0 1 1,0 1 0,0 0 0,0 0 0,-14 3 0,22-3-83,-1 1-1,1-1 1,0 1 0,-1 0 0,1 0 0,0 0 0,0 0 0,-1 1 0,1 0 0,0-1 0,1 1 0,-1 0 0,0 0 0,0 1 0,1-1 0,-1 0 0,1 1 0,0 0 0,0-1 0,0 1 0,0 0-1,0 0 1,1 0 0,-1 0 0,1 1 0,0-1 0,0 0 0,0 0 0,0 1 0,1-1 0,-1 5 0,0 29-4994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1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10373,'0'0'7315,"0"3"-6464,0 14-761,-2 0 0,0 0-1,-1-1 1,0 1 0,-2-1-1,-6 19 1,-48 92 533,43-98-595,2 0 0,1 1 1,1 1-1,-14 56 1,25-77-225,0 5-414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4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5619,'0'0'14646,"0"-6"-14646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1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10917,'0'0'4786,"205"0"-3089,-80-10-400,31-2-801,20 2-176,-2 2 832,-16 4-815,-40 4-241,-44 0-96,-39 0-16,-24 0-16,-55 0-18265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1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7491,'0'0'8674,"4"7"-8413,-1 1-164,0 0 0,0 0 0,-1 0 0,0 0 0,0 1 0,-1-1 0,0 0 0,-1 1 0,1 0 0,-2-1 0,1 1 0,-1-1 0,-3 10 0,-4 14 155,-1 0-1,-16 35 1,12-32-220,10-27-308,0-1 0,1 1-1,0 0 1,1 0 0,-1 0-1,1 8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2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94 151 4114,'0'0'13433,"-2"-2"-12678,1 0-712,0 1 1,0 0-1,0 0 0,0 0 1,0 0-1,1 0 1,-1-1-1,0 1 1,1 0-1,-1-1 1,1 1-1,-1-1 0,1 1 1,0 0-1,0-1 1,-1 1-1,1-1 1,0 1-1,0-1 0,0 1 1,1-1-1,-1 1 1,0 0-1,1-1 1,-1 1-1,0-1 0,1 1 1,0 0-1,-1-1 1,1 1-1,1-2 1,4-3-67,0-1 1,0 1 0,1 0-1,0 0 1,0 1-1,0 0 1,1 0 0,11-5-1,5-1-28,40-12 0,-53 19-15,1 1 1,-1 1-1,1 0 1,0 1 0,15-1-1,-26 3 58,0-1-1,0 0 1,1 1-1,-1-1 1,0 0-1,0 1 1,0-1-1,0 1 1,0 0-1,0-1 1,0 1-1,0 0 1,0 0-1,0-1 1,-1 1-1,1 0 1,0 0-1,0 0 1,-1 0-1,1 0 1,0 0-1,-1 0 1,1 0-1,-1 0 1,0 0-1,1 1 1,-1-1-1,0 0 1,0 0-1,0 0 1,1 2-1,0 46 286,-1-39-90,0-2-136,0-1-1,-1 1 1,0-1-1,-1 1 0,1-1 1,-1 0-1,-1 1 0,1-1 1,-1 0-1,-1-1 0,1 1 1,-1 0-1,0-1 0,-1 0 1,1 0-1,-1 0 0,-1-1 1,1 0-1,-1 0 1,0 0-1,0 0 0,0-1 1,-8 4-1,9-5 1,-1 0 0,1-1 0,0 1 0,-1-2 0,0 1 0,1 0 0,-1-1-1,0 0 1,1-1 0,-9 1 0,14-1-65,-1 0 0,1 0 0,-1-1 0,0 1 0,1 0 0,-1-1 0,1 1 0,-1 0 0,1-1 0,-1 1 0,1-1 0,0 1 0,-1 0 0,1-1 0,-1 1 0,1-1 0,0 0 0,-1 1 0,1-1 0,0 1 0,0-1 0,-1 1 0,1-1 0,0 0 0,0 1 0,0-1 0,0 1 0,0-1 0,0 0 0,-2-22-416,2 22 395,0-2-40,0 1 1,0-1 0,0 1 0,1-1 0,-1 1 0,0 0 0,1-1 0,0 1 0,-1 0 0,1-1 0,0 1 0,0 0 0,2-4 0,-1 5 35,0-1 1,-1 1-1,1 0 0,0 0 0,0-1 1,0 1-1,0 0 0,0 0 1,0 1-1,0-1 0,0 0 1,0 1-1,0-1 0,0 1 1,1 0-1,1 0 0,0-1 10,0 1-1,0-1 0,0 1 1,0 0-1,0 0 1,0 1-1,0 0 0,0-1 1,0 1-1,0 0 0,0 1 1,-1-1-1,5 3 0,-4-2 21,0 1 0,-1 1 0,1-1 0,-1 1 0,1-1 0,-1 1 0,0 0 0,0 0 0,-1 0 0,4 7 0,3 7 203,0 1 1,-1 1-1,-1 0 1,-1 0-1,-1 0 1,0 0-1,-2 1 1,0 0-1,-1 0 1,-1 0 0,-2 0-1,-2 23 1,2-41-154,0 0 1,0 0 0,0 0 0,0 0-1,-1 0 1,0 0 0,1 0 0,-1 0-1,0-1 1,-1 1 0,1-1 0,0 1-1,-1-1 1,1 0 0,-1 0 0,0 0-1,1 0 1,-1-1 0,0 1 0,0-1-1,-4 2 1,-7 3 80,-1-1 0,0-1 0,-18 3 0,-13-1-102,-1-1 0,-65-3 1,109-2-32,1 0-29,0 0 1,0 0-1,0 0 0,0 0 0,0 0 0,0 0 1,0-1-1,0 1 0,0-1 0,1 1 0,-1-1 0,0 0 1,0 0-1,0 0 0,1 0 0,-1 0 0,0 0 0,-2-3 1,3 2-110,-1 0 1,1-1-1,0 1 1,0 0 0,1-1-1,-1 1 1,0-1-1,1 1 1,0-1 0,-1 0-1,1 1 1,0-1-1,0 1 1,1-4 0,-1 4-113,1-1 0,-1 1 0,1-1 0,-1 1 0,1-1 0,0 1 0,0-1 0,0 1 0,1 0 0,-1 0 0,0-1 0,1 1 0,0 0 0,-1 0 0,1 1 0,0-1 0,0 0 0,0 1 0,0-1 0,0 1 0,0-1 0,5-1 0,30-19-5830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2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0 9236,'0'0'5299,"-9"113"-3475,-11-59-1071,-9 0-337,-6 0 256,-3-2-672,4-8-224,14-10-1344,11-11-2546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3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9284,'0'0'11894,"2"14"-11926,11-32-1089,1-8-5794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1 298 9652,'0'0'7463,"0"12"-6831,0-10-595,0-1 1,1 1-1,-1-1 0,1 1 1,-1-1-1,1 0 1,-1 1-1,1-1 1,0 0-1,0 0 0,0 1 1,0-1-1,0 0 1,0 0-1,0 0 1,0 0-1,0 0 0,0 0 1,1 0-1,-1-1 1,0 1-1,0 0 1,1-1-1,-1 1 0,3 0 1,2 1 94,1 0 1,-1-1-1,1 1 1,11 0-1,11-1 153,1 0 0,-1-2 0,42-7 0,-53 5-205,0-2-1,-1 0 1,0-1-1,0 0 1,0-1-1,29-19 1,-18 7-27,-1-1 0,0-2 0,42-45 0,58-86 231,-124 151 704,-3 8-828,-6 15-243,-4 4 135,-1-1 0,-1 0 1,-19 27-1,-51 65 35,-7-8 135,-3 5-196,87-108-54,4-4 1,0 1 1,0-1-1,0 0 1,0 0-1,0 1 0,0-1 1,0 0-1,0 1 1,0-1-1,1 1 0,-1-1 1,1 1-1,-1 0 1,1-1-1,0 3 0,2-21-10489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4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12278,'0'0'7107,"167"74"-5747,-71-58-367,-2-2-449,-21-6-112,-28-2-432,-30-2-1040,-59-4-18681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4:35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15 5010,'0'0'2177,"0"22"-1160,0-7-780,0 25 607,-1 0 0,-8 45 0,-39 164 2567,-18 120-1009,58-321-2220,1 1 72,-3 71 1,10-118-217,0-5-92,4-81-432,15-85 0,-2 26 138,27-425-1669,-42 550 2153,-1 4 329,0 0 0,8-26 0,-10 49-44,0 1 0,1 0 0,2 11 1,-1 11-215,-2 14 378,0-21-440,0 0 1,6 39 0,-5-62-146,1 1 0,-1-1 0,1 0 0,0 0 0,0 0 0,0 0 0,-1 0 0,2 0 0,-1 0 0,0 0 0,0-1 0,1 1 0,-1 0 0,1-1 0,-1 1 0,1-1 0,0 1 0,3 1 0,-2-1-8,1-1 0,-1 1 0,1-1-1,0 0 1,0 0 0,0 0 0,-1 0-1,1-1 1,8 0 0,-1 0-15,1-1 1,-1-1-1,1 0 0,-1 0 1,0-2-1,17-6 0,-6 0 13,-1-2 0,0 0 0,-1-1-1,22-19 1,69-70-99,-89 81 237,-22 21-129,0 0-1,1 0 1,-1-1-1,0 1 1,0 0-1,0 0 1,0 0-1,0 0 1,1-1-1,-1 1 1,0 0-1,0 0 1,0 0-1,0 0 1,1 0-1,-1 0 1,0 0-1,0 0 1,0 0-1,0 0 1,1 0-1,-1-1 1,0 1-1,0 0 1,0 0-1,1 0 1,-1 0-1,0 1 1,0-1-1,0 0 1,1 0-1,-1 0 0,0 0 1,0 0-1,0 0 1,1 0-1,-1 0 1,0 0-1,0 0 1,0 0-1,0 1 1,1-1-1,-1 0 1,0 0-1,0 0 1,0 0-1,0 0 1,0 1-1,0-1 1,0 0-1,1 0 1,-1 0-1,0 1 1,0-1-1,0 0 1,1 17-163,-1-11 114,-2 23 61,0-1 1,-2 0-1,-1 0 1,-10 30 0,-43 117 774,28-92-518,-43 162 178,63-198-966,1 1-1,3 1 1,-1 60 0,9-97-2167,9-10-2369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4:36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342 262 13158,'0'0'366,"0"-21"549,1-3-478,0 7-64,-1-1-1,-1 0 1,0 0 0,-1 1-1,-7-27 1,6 34-216,-9-31 94,11 39-201,0-1 0,0 1 0,0-1 0,-1 1-1,1 0 1,-1-1 0,1 1 0,-1 0 0,0 0 0,0 0 0,0 0-1,-2-2 1,3 4-22,0 0 0,0-1 0,0 1 0,1 0 0,-1-1 0,0 1 0,0 0 0,0 0-1,1 0 1,-1 0 0,0 0 0,0 0 0,0 0 0,0 0 0,1 0 0,-1 0 0,0 0 0,0 0 0,0 1-1,0-1 1,1 0 0,-1 0 0,0 1 0,0-1 0,1 1 0,-1-1 0,0 1 0,1-1 0,-1 1 0,0-1-1,1 1 1,-2 1 0,-16 27 2,13-20 1,-26 46-11,-22 33 95,-79 187 1,126-258-109,1 1 0,0 1-1,1-1 1,1 1 0,1 0 0,0 28 0,2-45-10,0-1 0,0 1 0,0-1 1,0 1-1,0-1 0,0 1 0,1-1 0,-1 1 0,0-1 1,1 1-1,-1-1 0,1 1 0,0-1 0,-1 0 1,1 1-1,1 0 0,-1-1 0,0 0 1,0-1-1,1 1 1,-1-1-1,0 1 1,0-1-1,1 0 1,-1 1-1,0-1 1,0 0-1,1 0 1,-1 0-1,0 0 1,1 0-1,-1 0 0,0 0 1,0-1-1,3 0 1,1 0 0,0-1-1,0 0 1,-1 0-1,1 0 1,-1-1 0,1 1-1,-1-1 1,0 0 0,0 0-1,0-1 1,0 1 0,-1-1-1,6-6 1,4-8-95,20-34 0,-33 52 97,16-31-386,-1-2-1,-2 0 0,-1-1 1,-2 0-1,-1 0 1,-1-1-1,-2 0 0,-2-1 1,0-42-1,-7 116 851,-13 73-1,-4 27 275,19-120-701,0 1 0,1-1 1,1 0-1,1 1 0,4 19 0,-4-33-60,-1 1 0,1-2 0,0 1 1,0 0-1,0 0 0,1-1 0,0 1 0,0-1 0,0 0 0,0 0 0,1 0 0,0 0 0,-1 0 0,2-1 0,-1 0 0,0 0 0,0 0 1,1 0-1,0-1 0,-1 1 0,1-1 0,6 1 0,-1 0-317,-1-1 0,1 0-1,0 0 1,0-1 0,0-1 0,-1 0 0,1 0 0,0-1 0,17-3-1,-15 1-1243,0-2 0,21-10 0,-32 15 1537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4:36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234 515 5218,'0'0'5024,"24"-3"-3234,-11 2-1507,-4 1-179,-1 0 0,1-1 0,-1-1 0,1 1 0,-1-1-1,0 0 1,0-1 0,0 0 0,0 0 0,0-1 0,-1 0 0,1 0 0,-1-1 0,0 0 0,0 0 0,-1-1-1,0 0 1,10-11 0,2-9-9,-1-1-1,-1-1 0,-2 0 1,-1-1-1,-1 0 1,-1-1-1,-2-1 0,-1 0 1,-1 0-1,-2 0 1,-1-1-1,0-47 0,-5 73 218,-2 8 171,-3 3-291,0 1-1,0 0 0,1 0 0,-1 1 0,2-1 0,-1 1 0,1 0 0,0 1 0,-3 7 0,-11 19 9,-331 624 1505,250-428-1604,90-202-100,1 0 1,1 0-1,1 1 1,2 0 0,1 0-1,0 40 1,3-66-12,0 1 1,0 0 0,1-1-1,-1 1 1,1-1 0,0 1 0,0 0-1,0-1 1,0 0 0,0 1-1,1-1 1,0 0 0,0 0 0,3 5-1,-3-7-52,0 1 0,0-1-1,0 1 1,0-1 0,1 0-1,-1 0 1,1 0-1,-1 0 1,0 0 0,1-1-1,-1 1 1,1-1 0,0 1-1,-1-1 1,1 0 0,-1 0-1,1 0 1,0-1 0,-1 1-1,6-2 1,0 0-498,0 0 0,0-1 0,1-1 0,-2 1 1,1-1-1,0-1 0,-1 1 0,0-1 0,0-1 0,0 1 0,-1-1 0,0 0 1,11-14-1,45-56-10392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4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12854,'0'0'7395,"13"0"-9332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4:3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204 259 4066,'-18'28'5098,"1"-1"-4265,-99 173 3390,107-184-3709,2 1 0,-1 1 1,2-1-1,0 1 0,2 0 1,0 0-1,1 1 0,-2 31 1,5-48-489,0 0 0,-1 0 0,1 0 0,1 0 0,-1 0 0,0 0 0,0 0 1,1 0-1,-1 0 0,1-1 0,-1 1 0,1 0 0,0 0 0,0 0 0,0-1 1,0 1-1,0 0 0,0-1 0,1 1 0,-1-1 0,0 0 0,1 1 0,-1-1 1,1 0-1,2 2 0,2-1-12,-1-1 0,0 1 0,1-1 0,-1-1 0,1 1 0,-1-1 0,1 0 0,6 0 0,-2-1-15,1-1 0,-1 0 0,1 0 0,-1-1 0,0 0 0,0-1 0,0 0 0,0-1 0,-1 0 0,0 0 0,0-1 0,0 0-1,-1-1 1,0 0 0,0 0 0,13-16 0,-7 7-110,-1-1 0,-1 0 0,-1-1 0,-1-1 0,0 1-1,-1-2 1,12-37 0,-13 25-29,-2 0 0,-1 0 0,1-45 0,-7-97-1343,1 159 1333,-4-49-356,3 60 504,0 0 0,1 1 0,-1-1 0,0 0 0,-1 0 0,1 1 1,-1-1-1,1 1 0,-1 0 0,0-1 0,0 1 0,-4-4 0,5 6 41,-1 0-1,1 0 0,0 0 1,0 1-1,0-1 0,0 1 1,-1-1-1,1 1 0,0-1 1,-1 1-1,1 0 0,0 0 1,-1-1-1,1 1 0,0 0 1,-1 0-1,1 0 1,-1 1-1,1-1 0,0 0 1,-1 0-1,1 1 0,-2 0 1,-1 0 78,0 1 1,1 0 0,-1 0 0,0 0-1,1 0 1,-1 1 0,-3 2 0,-6 8 50,0 1 0,1 0 0,1 1 0,-19 32 0,14-18-24,1 1 0,-12 32 0,22-48-133,1 0 0,0 1 0,1-1-1,0 1 1,1 0 0,1 0 0,0 18 0,1-27-15,1 1 0,0-1 1,0 0-1,0 0 0,0 0 1,1 0-1,0 0 0,1-1 1,-1 1-1,1 0 0,0-1 1,0 0-1,1 0 0,0 0 1,-1 0-1,2 0 0,-1-1 1,0 0-1,9 6 0,-2-3-25,0-1 0,1 0 0,0-1-1,0 0 1,0-1 0,1-1-1,0 0 1,-1 0 0,1-1-1,25 0 1,-25-2-518,1 0 0,-1-1 0,0-1 0,0 0 0,0-1 0,17-5 0,-16 1-2320,1 0 0,22-15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4:37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187 120 11829,'0'0'3285,"0"24"-2344,-1-14-907,-27 347 2982,-71 29-1767,65-268-1079,31-109-174,-2 8-34,0 1 1,1-1-1,1 1 1,-2 32-1,6-60 19,0 0-1,1 1 1,0-1 0,1 0 0,0 1-1,0-1 1,8-12 0,2-10-40,23-72-592,-6-1 0,32-199 0,-48 209 17,26-146-1283,-28 200 2021,-12 40-63,0 0 0,1 0 0,-1 0 0,1 0-1,0 0 1,-1 0 0,1 0 0,0 0 0,-1 0 0,1 0 0,0 0-1,0 1 1,0-1 0,0 0 0,0 0 0,0 1 0,0-1-1,0 1 1,0-1 0,0 1 0,0-1 0,0 1 0,3-1 0,28 1 236,-16 2 66,4-2-171,11 1 132,36-3 0,-57 1-256,0-1 0,0 0 1,0 0-1,0-1 0,0-1 0,-1 1 1,15-9-1,30-25 196,-40 27-224,0 0 0,30-15 0,-44 25-22,0 0 0,0-1 0,1 1 0,-1 0 0,0 0 0,1 0 0,-1-1 0,0 1 0,1 0 0,-1 0 1,0 0-1,1 0 0,-1 0 0,0 0 0,1 0 0,-1 0 0,0 0 0,1 0 0,-1 0 0,0 0 0,1 0 0,-1 0 0,0 0 0,1 0 0,-1 0 0,0 0 0,1 1 0,-1-1 1,0 0-1,1 0 0,-1 0 0,0 0 0,0 1 0,1-1 0,-1 0 0,0 0 0,0 1 0,1-1 0,-1 0 0,0 1 0,0-1 0,0 0 0,0 0 0,1 1 0,-1-1 0,0 0 1,0 1-1,2 13-11,0 0 0,-1 0 0,0 0 1,-1 0-1,-1 0 0,-3 16 0,2-5 113,-13 85 1059,-56 201 0,7-44-164,53-206-895,2 1 0,0 88 0,9-126-669,0-19-277,-2-13-3526,-8-29-3917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4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513 136 3153,'1'-3'14684,"-3"-14"-14259,1 14-413,-1 0 0,0 0 0,0 0 0,0 0 0,0 0 0,0 1 0,-1-1 0,1 1 0,-1 0 0,0-1 0,0 1 0,-5-3 0,-42-19 253,38 19-238,-19-11-1,23 11-57,0 1 1,-1 0-1,0 0 0,0 1 1,0 0-1,0 0 1,0 1-1,0 0 0,-13 0 1,18 2-2,-4-1-13,0 1-1,0 0 1,1 0 0,-1 1-1,0 0 1,1 0-1,-1 1 1,0 0 0,1 1-1,0-1 1,-1 1 0,-6 5-1,-6 4-23,4-3 62,0 1 0,1 1 0,0 0 0,-21 22 0,32-28-7,0 1 1,0 0-1,0 0 0,1 1 0,0-1 1,0 1-1,-2 10 0,-10 53-125,13-57 132,-1 2-9,1 0 0,1 0 0,0 0 0,1 0 0,0 1 0,4 18 0,-2-25 7,0-1 1,0 0-1,1 0 0,0 0 1,1 0-1,0 0 1,0-1-1,0 0 0,1 1 1,0-2-1,0 1 1,11 10-1,3-1 38,0-1 1,1-1-1,0-1 0,1-1 1,0 0-1,1-2 0,1 0 1,-1-2-1,37 9 0,-10-6 158,-1-3-1,1-2 0,84 0 0,-127-6-156,0-1 0,-1 0 1,1 0-1,-1-1 0,1 0 1,-1 0-1,0 0 0,1-1 0,-1 0 1,0 1-1,-1-2 0,1 1 1,0-1-1,-1 1 0,0-1 1,0 0-1,4-7 0,3-1 17,-2-1-1,0-1 1,0 1-1,-1-1 1,6-16-1,-7 9 80,-1 0-1,-1-1 1,0 0 0,-2 1 0,-1-2-1,0 1 1,-2 0 0,-4-44-1,2 58-86,1 0 1,-1 1-1,-1-1 0,0 1 0,0-1 1,0 1-1,-1 0 0,0 1 0,0-1 1,-1 0-1,0 1 0,0 0 0,-11-10 0,2 4-28,0 0 0,0 1 0,-2 0-1,-29-15 1,32 20-72,0 1-1,0 0 1,0 1 0,-1 0-1,0 1 1,-15-1 0,-84 0-1169,96 4 950,15 0-3,-1 0 1,0 0 0,0 1-1,0-1 1,1 1 0,-1-1-1,0 1 1,0 0 0,1 0-1,-1 1 1,1-1 0,-1 0-1,1 1 1,-5 3 0,-3 2-3274,-1-2-4781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50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0 412 4114,'0'0'13358,"1"2"-11354,9-3-1956,5-6-35,0-1 1,-1 0 0,0-2 0,0 1 0,13-13-1,62-63 102,29-43-365,-4 4 215,-101 113 272,-12 11-222,-1 0 0,0 0 0,0 0 0,0 0 0,0 0 0,1 0 1,-1 0-1,0-1 0,0 1 0,0 0 0,0 0 0,0 0 0,1 0 0,-1 1 0,0-1 0,0 0 1,0 0-1,0 0 0,1 0 0,-1 0 0,0 0 0,0 0 0,0 0 0,0 0 0,0 0 1,1 0-1,-1 0 0,0 0 0,0 1 0,0-1 0,0 0 0,0 0 0,0 0 0,0 0 0,0 0 1,1 0-1,-1 1 0,0-1 0,0 0 0,0 0 0,0 0 0,0 0 0,0 1 0,-3 27 322,3-27-362,-17 65 260,-2-1 0,-31 68 0,13-53 66,22-50-586,2 0 1,-12 38 0,24-65 688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50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9700,'0'0'9621,"91"0"-8613,-38 0-255,-1-6-753,-17 0-16,-12 6-48,-10 0-1601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50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9172,'0'0'8116,"-102"114"-8068,84-92 240,9-6-288,2-8-464,7-4-1169,11-4-7795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51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11221,'0'0'2857,"-13"21"-1373,-40 63-841,50-79-584,1-1 0,0 1 0,-1-1 0,1 1 0,1 0 0,-1-1 0,1 1 0,0 0 0,0 0 0,0 0 0,1 0 0,0 0 0,0 0 0,0 0 0,1 7 0,1 4 24,-2-13-80,1 0 1,-1 0-1,1 0 0,0 0 1,-1-1-1,2 1 0,-1 0 1,0-1-1,0 1 0,1-1 1,-1 1-1,1-1 0,0 0 1,0 0-1,0 1 1,0-1-1,4 2 0,4 4 5,2 0 0,20 10 0,-23-14 4,0 1 0,0 1-1,10 7 1,-16-10 23,-1 0 0,1 0 0,-1 1 0,0-1 0,0 0 0,0 1 0,0-1-1,-1 1 1,0 0 0,1-1 0,-1 1 0,-1 0 0,1 0 0,0 0 0,-1 0 0,0 0 0,0 0 0,0 0 0,-1 5 0,1 0 165,0-7-132,0 1 1,-1-1 0,1 1-1,0-1 1,-1 0-1,0 1 1,0-1 0,1 0-1,-1 0 1,-1 1-1,1-1 1,0 0 0,0 0-1,-1 0 1,1 0 0,-4 2-1,1 0 33,0-1 1,0 0-1,0 0 1,-1 0-1,1 0 0,-1-1 1,-7 3-1,0-1-140,0 0 0,0-1-1,0-1 1,-1 0 0,-23 1 0,28-3-736,-11-1-1837,18 1 2393,1-1-1,-1 1 0,1 0 0,-1-1 1,1 1-1,0 0 0,-1-1 0,1 1 1,-1-1-1,1 1 0,0-1 1,-1 1-1,1-1 0,0 1 0,0-1 1,-1 1-1,1-1 0,0 1 0,0-1 1,0 0-1,-3-22-5268</inkml:trace>
  <inkml:trace contextRef="#ctx0" brushRef="#br0" timeOffset="1">25 37 8564,'0'0'2897,"156"-12"-592,-92 12-2113,-4 0-192,-11 0-1600,-11 8-4723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4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80 2369,'0'0'3660,"-3"0"-3203,0-1 269,-9-10 7152,9 7-7791,1 1 1,-1-1 0,0 1 0,0 0-1,0 0 1,-1 0 0,1 0 0,-5-3-1,0 2-154,0-1 1,0 1-1,0 1 0,-1-1 0,1 1 1,-1 1-1,0 0 0,-10-2 0,-7 1-303,-40 1-1,60 3 295,-1 0 0,1 0 0,0 0 1,-1 1-1,1 0 0,0 0 0,0 1 0,0 0 0,0 0 0,1 0 0,-9 7 0,-8 7-230,-26 25 0,46-39 295,-8 6 0,1 0-1,0 1 1,0 0-1,1 1 1,-8 13-1,12-16-30,1-1 0,0 1 1,0-1-1,1 1 0,0 0 0,0 0 0,1 0 0,0 0 0,0 14 0,1-12 31,0-1 0,1 1 0,0-1-1,1 1 1,0-1 0,0 0 0,1 1 0,0-1 0,0 0-1,1-1 1,1 1 0,-1-1 0,1 0 0,1 0-1,6 7 1,0 1 3,0 0 0,2-2 0,0 0 0,1 0-1,0-1 1,33 21 0,-35-27 1,0 0-1,0-1 1,0-1-1,1 0 1,0 0 0,0-2-1,0 0 1,0 0-1,0-1 1,21-1 0,-31-1 5,1 0 0,-1 0 1,1-1-1,-1 0 1,0 0-1,1 0 1,-1-1-1,0 1 0,0-1 1,0 0-1,0 0 1,0-1-1,5-3 0,-3 1-36,0 0-1,-1-1 0,1 0 0,-1 0 0,-1 0 1,1-1-1,4-7 0,-1-3-124,-1 0 0,0 0 0,-1 0 0,-1-1 1,6-34-1,-7 25-76,-1-1 0,-2 1 0,-4-52 0,2 63 336,-2 1-1,0 1 1,0-1 0,-2 0-1,1 1 1,-2 0 0,0 0 0,-11-19-1,16 32-45,0-1 0,0 0 0,0 0 0,0 1 0,0-1 0,-1 1 0,1-1 0,-1 1 0,1-1 0,-1 1-1,1 0 1,-1 0 0,1 0 0,-1 0 0,0 0 0,0 0 0,0 0 0,0 1 0,1-1 0,-1 0 0,-2 1 0,1 0-89,1 0 0,0 1 0,0-1 0,0 1 0,0 0 0,0 0 0,1 0 0,-1 0 0,0 0 0,0 0 0,1 0 0,-1 1 0,0-1 0,1 0 0,-1 1-1,1 0 1,0-1 0,-1 1 0,0 1 0,-22 34-3643,0 2-3128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4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531 128 4210,'0'0'9652,"-2"-10"-5727,-4 4-3863,0 1 1,0 0 0,-1 1-1,1 0 1,-1 0 0,-11-5-1,5 3-81,-11-6-16,0 0 0,-1 2 0,0 1 0,-1 1 0,0 1 0,0 2 0,0 0 0,0 2 1,-1 0-1,0 2 0,-39 4 0,63-3 18,0 1 0,0 0 1,0 0-1,0 0 1,0 1-1,0-1 0,0 1 1,0 0-1,1-1 0,-1 1 1,1 1-1,-1-1 0,1 0 1,0 0-1,-1 1 0,1-1 1,-2 5-1,-2 3-45,0 0 0,0 1 1,-6 17-1,6-9 30,0 1 1,1 0-1,1 0 1,-3 29-1,4 83-50,3-114 44,0 0 5,1-1 1,0 1-1,2-1 0,0 1 0,1-1 0,1 0 0,0-1 0,2 1 0,11 23 0,-14-32 19,1-1 0,0 1 1,1-1-1,-1 1 0,1-2 0,0 1 0,1-1 1,0 0-1,0 0 0,0 0 0,1-1 1,0-1-1,0 1 0,0-1 0,0 0 0,1-1 1,-1 0-1,1-1 0,0 1 0,10 0 0,-2-1 13,1 0-1,-1-2 1,1 0-1,25-4 0,-33 3 2,-1-2-1,1 1 0,-1-1 0,1 0 0,-1-1 1,0 0-1,0-1 0,-1 0 0,11-8 0,-3 1 10,-2-2-1,1 1 0,-2-2 1,0 0-1,-1-1 0,0 0 0,-2 0 1,0-1-1,0-1 0,-2 0 1,11-31-1,-12 26 3,0-1 0,-2 1 0,-1-1 0,-1 0 1,-1 0-1,-1 0 0,-1 0 0,-1-1 0,-5-28 0,4 45-11,0 0 0,0 0 1,0 0-1,-1 0 0,-1 0 0,1 1 0,-7-11 0,8 15-1,-1-1 0,1 1 0,-1 0 0,0 0 0,0 0 0,0 0 0,-1 0 0,1 0 0,0 1 0,-1 0 0,0 0 0,1 0 0,-1 0 0,0 0 0,0 1 0,-6-2 0,6 2-10,-1 1-1,1-1 0,-1 1 0,0-1 1,0 1-1,1 0 0,-1 1 0,0-1 1,1 1-1,-1 0 0,1 0 1,-1 1-1,1-1 0,-1 1 0,1 0 1,-6 4-1,2-1-348,2 1 1,-1 0-1,1 1 1,0-1-1,0 1 0,1 0 1,-8 13-1,-11 24-4522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2851 1505,'0'0'10573,"27"0"-10296,7 0 12,55-9 1,-15 0-32,-37 5-143,36-8 0,595-198 1478,-425 111-1471,-95 37-57,208-100-15,-137 60 33,114-61 83,-21 9-143,38-31 99,-14-23 101,-291 180-167,362-192 765,-331 182-735,145-80-69,69-33 120,141-63 702,-314 155-765,-85 40-39,45-33 1,13-8 29,8 9-69,2 5 1,140-45-1,107-21 80,4 26 72,-156 44 525,-189 40-537,0 1 0,0-1 0,0-1 0,0 1 0,0-1 0,5-3 0,-10 3-458,0 1 0,0-1 0,-1 0 0,1 0 0,-1 0 0,1 1 0,-1-1 0,0 0 0,0 0 0,-1 0 1,0-4-1,1-3-3797,0-8-5563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4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70 3378,'0'0'12144,"-23"-4"-9991,12-4-2031,4 3-77,1 0 0,-1 1 0,0 0 0,-13-6 0,4 4 114,6 1-102,1 1 0,-1 1 0,0 0 0,0 1 0,0-1 1,-1 2-1,-15-1 0,-92 2-313,115 0 251,1 1-1,0-1 1,-1 1 0,1 0 0,0 0 0,0 0-1,0 0 1,0 0 0,0 1 0,0-1 0,0 1 0,0-1-1,0 1 1,1-1 0,-1 1 0,0 0 0,-1 2-1,0 2-5,-1-1-1,0 1 1,1-1-1,0 1 1,-3 8-1,1 7-13,1 0 0,1 0 1,0 0-1,2 1 0,0-1 0,5 40 1,-3-57 25,0 1 1,-1-1-1,1 0 0,1 1 1,-1-1-1,1 0 1,0 0-1,-1 0 1,2-1-1,-1 1 1,0 0-1,1-1 1,0 1-1,5 4 1,3 2 6,0-1 0,1 0 0,14 7 0,-2 0-4,-1-2-14,1-2-1,0 0 0,0-1 1,1-1-1,1-2 0,-1 0 1,1-2-1,1-1 0,-1-1 1,1-1-1,45-1 0,-36 0-7,-22-1-3,0-1 0,0 0 0,-1 0 0,21-4 1,-31 2 11,1 1 0,0-1 0,-1 0 0,1 0 1,-1 0-1,0 0 0,0-1 0,1 1 1,-2-1-1,1 0 0,0 0 0,0 0 1,2-4-1,1-1-9,-1 0 0,0-1-1,-1 0 1,6-12 0,-6 6 68,-1-1-1,0 1 1,-1-1 0,0 0 0,-1 0-1,-3-26 1,2 8 10,0 31-46,-1-1-1,1 0 1,-1 0-1,0 1 1,0-1-1,0 1 1,0-1-1,-1 1 1,0-1 0,1 1-1,-1 0 1,0 0-1,-1 0 1,1 0-1,0 0 1,-1 0-1,0 1 1,0-1-1,1 1 1,-5-3-1,-7-4 92,0 1-1,-1 0 0,-20-8 0,18 9 46,2 1-167,0 1 0,-1 1-1,0 0 1,0 1 0,0 0-1,0 2 1,-30 0 0,42-8-3745,4 1-1521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3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8836,'0'0'3314,"19"0"-2565,65 1-269,-75-1-383,0 1 0,0 0 0,0 0-1,0 1 1,-1 0 0,1 0-1,-1 1 1,1 0 0,-1 1 0,0-1-1,0 2 1,-1-1 0,1 1-1,-1 0 1,0 1 0,0 0-1,8 9 1,-10-9 37,-1 1 0,1-1 0,-1 1 0,-1 0 0,1 0 0,-1 1 0,-1-1 0,1 1 0,-1-1 0,0 1 1,-1 0-1,0-1 0,0 1 0,-1 0 0,0 0 0,0 0 0,-1 0 0,-1 8 0,1-10-38,-1 0 0,0 0 1,0 0-1,0 0 0,-1 0 1,0-1-1,0 0 0,0 1 0,-1-1 1,0 0-1,-4 4 0,-7 6 226,-32 25-1,11-10-364,35-55-12464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4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7 7507,'0'0'7940,"2"-6"-4509,-4 12-3436,0 1 1,-1-1-1,0 0 1,0 0-1,-6 9 1,-5 7-54,-66 139 32,-30 54 52,98-194-34,-71 140-192,78-150-18,8-23-6079,8-22 3602,5-11-1446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5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4386,'0'0'7657,"2"-4"-6678,1 0-679,-2 3-172,0-1 1,0 1-1,0-1 0,0 1 0,-1-1 0,1 0 0,0 1 1,-1-1-1,1 1 0,0-4 1121,2 10-1172,14 39 8,-3 1-1,-1 0 1,8 61-1,-2-14-30,0-11 146,3 0-1,3-2 0,46 96 1,-68-170-281,-2-7-535,-4-12-910,-6-14-3142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5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1297,'-1'4'9481,"1"-4"-9471,0 1 1,0 0-1,0-1 0,0 1 1,0-1-1,0 1 1,0-1-1,0 1 0,1-1 1,-1 1-1,0 0 0,0-1 1,0 1-1,1-1 1,-1 0-1,0 1 0,1-1 1,-1 1-1,0-1 0,1 1 1,-1-1-1,1 0 1,-1 1-1,1-1 0,0 1 1,30 13 501,0-1 0,2-1-1,-1-2 1,38 7 0,-33-8-57,18 3 295,-27-6-517,-1 0 0,29 12 0,-51-14-2317,-20-6-666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6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2945,'0'0'7169,"2"7"-5502,-2 218 406,-15-225-12149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6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5523,'0'0'8467,"5"0"-7842,-5-4-625,0-4-1873,0 2-2225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6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6723,'0'0'2385,"0"127"-352,0-87-704,0-2-673,0-10-656,0-4-64,-5-10-2913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7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 4370,'0'0'9367,"0"-2"-8100,0 5-493,-24 351-526,20-259 131,3-55-5890,1-28 2058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7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6019,'0'0'7491,"47"0"-7075,0-14 977,11 2-625,4 0-111,-6 3-657,-9 7 96,-14 2-288,-11 0-1265,-13 7-2945,-9 15-3762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8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6835,'0'0'5515,"0"20"-5433,0 135 68,0-143-131,0 5-20,1-1 0,3 25 0,-4-37 0,1 0-1,0 0 0,1 0 0,-1 0 0,1 0 1,-1 0-1,1 0 0,0 0 0,1 0 0,-1-1 0,1 1 1,-1-1-1,1 0 0,5 5 0,-7-8 10,-1 1-1,1-1 0,-1 1 1,1-1-1,0 1 1,-1-1-1,1 1 1,0-1-1,0 0 0,-1 1 1,1-1-1,0 0 1,0 0-1,-1 0 1,1 1-1,0-1 0,0 0 1,0 0-1,-1 0 1,1 0-1,0 0 1,0-1-1,0 1 0,-1 0 1,1 0-1,0 0 1,0-1-1,-1 1 1,1 0-1,0-1 1,0 1-1,-1-1 0,1 1 1,0-1-1,-1 1 1,2-2-1,0-1 68,0 0-1,1 0 1,-1 0 0,-1-1-1,1 1 1,1-4 0,7-22-55,-1 0 0,-1 0 1,-2-1-1,-1 0 0,-2 0 1,0 0-1,-3-36 1,-1 123 232,-1-30-56,2-1 0,0 1 0,2 0 0,8 40-1,-9-61-253,1-1-1,-1 0 0,1 0 1,0 0-1,1-1 0,-1 1 1,1 0-1,0-1 0,0 0 1,1 0-1,-1 0 1,1 0-1,0 0 0,0-1 1,0 1-1,0-1 0,1 0 1,-1 0-1,1-1 0,0 1 1,0-1-1,0 0 0,0-1 1,0 1-1,0-1 0,0 0 1,0 0-1,1-1 0,-1 1 1,6-1-1,38 0-3528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169 185 4514,'0'0'7059,"-3"-6"-6322,2 2-585,-1 1 0,1-1 0,-1 1 0,0-1 1,0 1-1,-1 0 0,1 0 0,-1 0 1,1 0-1,-1 1 0,0-1 0,0 1 0,0-1 1,0 1-1,-1 0 0,1 0 0,-1 0 0,-5-1 1,-43-12 999,47 14-1156,0 0-1,0 1 1,0-1-1,0 1 1,0 0-1,0 1 1,0-1 0,-8 3-1,12-3-3,1 1-1,-1 0 1,1 0-1,-1-1 1,1 1 0,0 0-1,-1 0 1,1 0-1,0 0 1,0-1-1,-1 1 1,1 0 0,0 0-1,0 0 1,0 0-1,0 0 1,0 0-1,0 0 1,0 0 0,1 0-1,-1 0 1,0 4-28,0 42-103,-2-18 150,2 1-1,2-1 1,5 32-1,-5-53-52,0 1 0,0 0-1,1-1 1,0 0 0,1 0-1,0 1 1,0-2 0,0 1-1,1-1 1,0 1 0,1-1 0,0-1-1,0 1 1,11 8 0,-13-12-84,1 0 0,0 0 1,-1-1-1,1 1 0,0-1 1,0 0-1,1-1 1,-1 1-1,0-1 0,10 1 1,-12-2 70,-1 0 0,1 1 1,0-1-1,0 0 0,0-1 1,0 1-1,-1 0 0,1-1 0,0 0 1,0 1-1,-1-1 0,1 0 1,-1-1-1,1 1 0,-1 0 1,1-1-1,-1 1 0,0-1 1,1 0-1,-1 0 0,3-4 1,0-2-11,0-1 1,-1 0 0,0-1 0,-1 1 0,0 0 0,-1-1 0,0 0 0,0 1 0,-1-1 0,0-19 0,-1 14 31,0 0 1,-1 1 0,-1-1-1,-1 1 1,0 0 0,-9-27-1,1 19 54,-1 1-1,0 1 1,-2 0-1,0 0 1,-29-30-1,42 49 24,0 0 1,0-1-1,0 1 0,0 0 1,-1-1-1,1 1 0,0 0 1,-1 0-1,1 0 0,0 0 1,-1 0-1,1 1 0,-1-1 1,1 0-1,-1 1 0,0-1 1,-2 0-1,2 8 953,2-4-938,1 7-47,0 1-1,1-1 1,0 0-1,0 0 1,1 0-1,0 0 1,1-1-1,7 16 1,-7-18 6,0 1 0,1-1 1,0 0-1,0-1 0,0 1 0,1-1 1,0 0-1,0 0 0,0-1 1,1 0-1,11 7 0,-15-10-35,-1-1-1,1 0 1,0 1-1,0-1 1,-1-1-1,1 1 1,0 0-1,0-1 1,0 1 0,0-1-1,0 0 1,0 0-1,0 0 1,-1 0-1,1-1 1,0 1-1,0-1 1,0 0-1,0 0 1,3-1 0,-3 0 15,0 0 1,0 0 0,0 0 0,0-1 0,0 0 0,0 1-1,-1-1 1,1 0 0,-1 0 0,0 0 0,0 0-1,0-1 1,0 1 0,1-5 0,4-12-65,-1 0 0,-2 0 0,0 0 0,-1-1 0,-1 1 0,-1-1 0,-1-27 0,0 51 72,5 166 548,-2-145-403,1 1 0,1 0 0,1-1 0,16 42 0,-15-50-48,0 0 0,1 0-1,11 16 1,-17-29-112,0 0-1,1 0 0,-1 0 1,1 0-1,-1 0 1,1 0-1,0-1 1,0 1-1,0-1 1,1 0-1,-1 0 1,1 0-1,-1 0 1,1-1-1,-1 1 0,1-1 1,0 0-1,0 0 1,-1 0-1,6 0 1,-7-2 1,0 1-1,-1 0 1,1-1 0,0 1 0,0-1 0,0 1 0,-1-1-1,1 0 1,0 0 0,-1 0 0,1 0 0,-1 0 0,1 0-1,-1 0 1,0-1 0,1 1 0,-1 0 0,0-1 0,0 1 0,0-1-1,0 1 1,1-3 0,3-5 60,-1 1-1,-1 0 1,3-11-1,0-1-29,-2 0-1,0-1 1,-2 1-1,1-25 1,-6-81-618,-2 81-113,2 33-35,1 17 610,1 19 222,2 4 229,1 0 0,1 0 0,2 0 0,1 0-1,11 31 1,-10-37-154,2 0 0,0-1 0,2 0 0,0 0 0,1-1-1,26 32 1,-35-48-187,0 0-1,1 0 1,-1 0 0,1 0-1,0-1 1,0 1-1,1-1 1,-1 0 0,1-1-1,-1 1 1,1-1-1,0 0 1,0 0-1,0 0 1,0-1 0,0 1-1,0-1 1,1-1-1,9 1 1,-13-1-109,0 0 1,0 0-1,0 0 1,1 0-1,-1-1 1,0 1-1,0-1 1,0 1-1,0-1 0,0 0 1,-1 0-1,1 0 1,0 0-1,0 0 1,0 0-1,2-2 1,0-2-498,-1 1 0,1-1 0,-1 0 0,5-10 1,21-45-5006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0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9812,'0'0'3317,"33"24"-3235,103 74-55,-130-93-23,1-1 1,0 0-1,-1-1 0,1 0 0,15 5 0,-20-8 8,0 0-1,1 1 0,-1-1 0,0 0 0,1 0 0,-1-1 0,0 1 0,1 0 0,-1-1 0,3 0 0,2-1 50,-4 1-36,0 0 0,0 0 1,-1-1-1,1 1 0,0-1 0,-1 0 0,1 1 0,-1-1 0,1 0 1,-1 0-1,0-1 0,0 1 0,0 0 0,0-1 0,-1 0 0,1 1 1,0-1-1,-1 0 0,0 0 0,0 1 0,0-1 0,0 0 0,1-6 1,0-2 111,0 1 1,-1-1 0,0 0 0,0 0-1,-3-17 1,1 23-56,0 0-1,-1 0 0,0 0 1,0 0-1,0 0 1,-1 0-1,1 1 0,-1-1 1,0 1-1,-1 0 1,1 0-1,-1 0 1,1 0-1,-1 1 0,-1-1 1,1 1-1,-7-4 1,-2-1 6,0 0 0,-1 0 1,0 2-1,-27-10 1,31 14-52,0 0-1,0 0 1,0 1 0,0 0 0,-11 1 0,20 0-15,0 0-1,0 0 0,0 1 1,0-1-1,0 0 1,0 1-1,0-1 1,0 1-1,0-1 1,0 1-1,0-1 1,0 1-1,0 0 1,0-1-1,0 1 0,0 0 1,1 0-1,-1 0 1,0 0-1,1 0 1,-1 0-1,0 0 1,1 0-1,-1 0 1,1 0-1,0 0 0,-1 0 1,1 0-1,0 0 1,0 0-1,0 0 1,-1 2-1,0 7 110,1 0 0,1 21-1,-1-14-56,0-1-24,1 0 1,1 1-1,0-1 1,1 0-1,0 0 1,2 0-1,9 23 0,-11-32-37,1 1-1,0-1 0,0 0 0,0 0 1,1-1-1,0 1 0,0-1 1,1 0-1,0-1 0,0 1 0,0-1 1,1 0-1,0-1 0,0 0 0,0 0 1,0 0-1,10 3 0,-11-5 12,0-1-1,0 1 0,0-1 0,0-1 1,0 1-1,6-1 0,-11 0-23,-1 0 1,1-1-1,-1 1 1,0 0-1,1 0 1,-1 0-1,1-1 1,-1 1-1,0 0 1,1 0-1,-1-1 1,0 1-1,0 0 1,1-1-1,-1 1 1,0 0-1,0-1 1,1 1-1,-1 0 1,0-1-1,0 1 1,0 0-1,0-1 1,1 1-1,-1-1 1,0 1-1,0-1 0,0 1 1,0 0-1,0-1 1,0 0-1,0-17 57,0 13-20,1-6-92,-1 1 0,0-1 0,-1 0 0,0 0 0,-1 1 0,0-1 0,0 1 0,-1-1 0,-1 1 0,-7-16 0,10 24-537,1-18-11155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0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276 156 5186,'0'0'7676,"2"-7"-6393,1-6-368,0 1 0,-1-1 0,1-22 0,-3 32-873,1 0 0,-2 0 0,1 0 0,0 0 0,-1 0 0,1 0 0,-1 1 0,0-1 0,0 0 0,0 0 0,0 0 0,0 1 0,-1-1 0,1 1 0,-3-4 0,1 4-41,0 0 0,1-1 1,-1 1-1,-1 0 0,1 0 1,0 1-1,0-1 0,-1 1 1,1 0-1,-1 0 0,1 0 0,-5-1 1,3 1-30,0-1 1,0 2-1,0-1 0,0 0 1,-1 1-1,1 0 1,0 0-1,0 1 0,0-1 1,-1 1-1,1 0 1,0 0-1,0 1 0,0 0 1,0 0-1,1 0 0,-1 0 1,0 1-1,1-1 1,0 1-1,0 0 0,-6 6 1,-3 4-7,1 0 1,0 0-1,1 1 1,0 1-1,-12 23 1,18-28-13,1 0 1,0 0 0,0 0 0,1 1-1,0 0 1,1 0 0,0 0 0,1 0-1,0 0 1,1 12 0,0-20 38,1 0 1,0 0-1,0 0 1,0 0 0,0 0-1,0 0 1,0 0-1,1 0 1,-1 0-1,1-1 1,0 1-1,0-1 1,0 1-1,0-1 1,0 0-1,0 0 1,1 0-1,-1 0 1,1 0 0,0 0-1,-1-1 1,1 1-1,0-1 1,5 2-1,-2-1-282,0 0-1,0 0 0,1-1 1,-1 0-1,8 1 1,-9-2-435,0 0 0,0 0 0,0 0 0,0-1 1,0 0-1,6-1 0,10-10-4348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6131,'0'0'6424,"1"9"-6034,1 46 321,-2-1 1,-3 1 0,-12 70-1,3-43-664,3 0 0,3 126 1,6-197-51,1-1 1,1 1 0,-1 0-1,5 13 1,-5-20-151,1 0 0,-1 0 0,1 0 0,0-1 0,-1 1 0,2-1-1,-1 1 1,0-1 0,1 1 0,-1-1 0,1 0 0,0 0 0,0-1 0,4 3 0,7 0-2654,-4-4-1048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1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38 281 5250,'0'0'849,"-26"114"-33,19-55 529,3-7 47,4-6-335,0-8-865,0-10-96,13-8 256,-2-10-352,2-6-48,5-4-1216,-2-10-2514</inkml:trace>
  <inkml:trace contextRef="#ctx0" brushRef="#br0" timeOffset="1">101 0 7732,'0'0'768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186 103 8132,'0'0'8406,"-11"-14"-7947,-33-44-547,41 55 63,1-1 1,-1 1-1,0 0 0,0 0 1,-1 1-1,1-1 0,-5-2 1,6 4-85,0 0 1,0 1 0,0-1 0,0 1 0,0-1 0,0 1 0,0 0 0,-1 0 0,-1 0 0,2 0 12,2 0-261,0 9-326,0 4 607,1 1 1,1-1 0,0 1-1,1-1 1,0 0 0,1 0 0,0 0-1,8 14 1,5 9 120,-3-8 265,16 46 0,-27-65-104,-1-1-1,0 1 0,0 0 1,-1 0-1,0 0 0,0 0 1,-1 0-1,0 0 0,-1 0 1,-2 9-1,2-14-138,-1 0 0,0 0-1,0 0 1,0 0 0,0-1 0,0 1-1,-1-1 1,0 1 0,0-1 0,0 0-1,0 0 1,0-1 0,0 1 0,-8 4-1,-5 2 101,1 0 0,-19 7 0,30-14-273,0 0-1,0-1 0,0 1 1,0-1-1,0 1 1,0-1-1,0-1 1,-1 1-1,1-1 1,0 1-1,0-1 1,-7-1-1,10 1 12,1 0-1,0 0 0,-1-1 0,1 1 1,0 0-1,0 0 0,-1 0 0,1-1 1,0 1-1,-1 0 0,1-1 0,0 1 1,0 0-1,0-1 0,-1 1 0,1 0 1,0-1-1,0 1 0,0 0 0,0-1 0,0 1 1,0 0-1,0-1 0,0 1 0,0 0 1,0-1-1,0 0 0,-1-25-4861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53 413 3762,'0'0'6467,"20"-8"-5822,65-30-180,-79 35-433,-1 0 0,0-1 0,0 0 1,0 0-1,0 0 0,-1 0 1,0-1-1,1 1 0,-1-1 0,-1 0 1,1 0-1,-1-1 0,0 1 1,4-11-1,-3 7 14,3-7 247,0-1 0,-2 1 0,0-1 0,-1 0 0,3-26 0,-1-87 2415,-6 129-2643,0 0 0,0 0-1,0 0 1,0 0-1,0 0 1,0 0-1,0 0 1,-1 1-1,1-1 1,0 0-1,0 0 1,-1 0-1,1 0 1,-1 0 0,1 1-1,-1-1 1,1 0-1,-1 0 1,0 1-1,1-1 1,-1 0-1,0 1 1,1-1-1,-1 1 1,0-1-1,0 1 1,1-1 0,-1 1-1,0-1 1,0 1-1,0 0 1,0-1-1,-1 1 1,0 0 4,0 0 1,-1 0-1,1 0 1,0 0-1,0 0 1,-1 1-1,1-1 0,0 1 1,0-1-1,0 1 1,-1 0-1,1 0 1,-3 2-1,-7 6-77,1 1 0,1-1 0,0 2 0,0-1 0,-10 17 0,15-21-5,-14 19-58,1 2 1,1 0-1,-27 58 1,36-65 4,0 0 0,2 0 1,1 0-1,0 1 0,1 0 0,1 0 0,0 25 1,3-35 21,0-5-1,0-1 0,0 0 1,0 0-1,1 0 0,0 1 0,2 7 0,-2-11-23,-1 0 0,1-1 0,0 1-1,0-1 1,0 0 0,0 1-1,1-1 1,-1 0 0,0 0-1,0 0 1,1 1 0,-1-1-1,1-1 1,-1 1 0,1 0-1,-1 0 1,1 0 0,0-1-1,-1 1 1,1-1 0,0 0 0,-1 1-1,1-1 1,2 0 0,0 1-416,-1-1 0,1 0 0,0 0 0,-1 0 1,1 0-1,-1-1 0,1 1 0,0-1 1,-1 0-1,0 0 0,1 0 0,-1 0 0,1-1 1,3-2-1,20-24-4905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3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4786,'0'0'1153,"-24"186"111,6-79 1137,0 3-1776,2-10-193,3-14-416,6-13 64,5-19-160,2-20-1121,0-18-1952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3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1 382 3602,'0'0'5375,"11"0"-4812,-7 0-537,1 0 0,-1-1 0,1 1 0,-1-1-1,1 0 1,-1 0 0,0 0 0,0 0-1,1-1 1,-1 0 0,0 0 0,0 0 0,0 0-1,-1-1 1,1 0 0,0 1 0,-1-1 0,0-1-1,0 1 1,4-5 0,11-19-122,-1-1 1,-1-1-1,-2-1 1,18-51-1,-1 5 46,-27 66 72,-4 9 15,1-1 1,0 0-1,0 0 0,-1 1 0,1-1 1,0 1-1,0-1 0,1 1 0,-1-1 1,2-1-1,-2 8 985,-1 21-455,-1 0 0,-2 1-1,-7 37 1,2-30 65,1 1 0,2 0-1,-1 53 1,6-86-603,-1 1 49,1 1-1,0-1 1,1 1 0,-1 0 0,1-1 0,-1 1 0,3 4 0,-3-8-71,0 1 0,0-1 1,1 1-1,-1-1 1,0 0-1,0 1 1,1-1-1,-1 0 0,0 1 1,1-1-1,-1 0 1,1 1-1,-1-1 0,0 0 1,1 0-1,-1 0 1,1 1-1,-1-1 1,1 0-1,-1 0 0,0 0 1,1 0-1,-1 0 1,1 0-1,1 0-13,-1 0-1,1 0 1,-1-1-1,1 1 1,-1-1 0,1 1-1,-1-1 1,0 1-1,1-1 1,-1 0 0,2-1-1,4-4-4,-1 1 1,1-1-1,-1 0 0,-1 0 0,1-1 0,-1 0 1,6-10-1,27-58-588,13-68-1586,-8 20-649,-37 111 2691,-3 11 252,-2 21 347,-1-10-368,-2 23 577,-1-1 0,-12 49 0,8-48-424,1 1 0,-1 52 0,7-70-242,-1-8 25,1 1-1,0 0 1,1 0 0,0-1 0,4 16 0,-5-22-42,1 0 0,0 0 0,0 0 0,0 0-1,0 0 1,0 0 0,0-1 0,1 1 0,-1 0 0,1-1 0,-1 1-1,1-1 1,-1 0 0,1 1 0,0-1 0,0 0 0,-1 0-1,1 0 1,0 0 0,0-1 0,0 1 0,0 0 0,0-1 0,0 1-1,1-1 1,-1 0 0,0 0 0,0 0 0,3 0 0,-3 0-150,1 0 0,0 0 0,-1 0 0,1 0 1,-1-1-1,1 1 0,-1-1 0,1 0 0,2-1 0,0-1-456,0-1 0,0 0 0,0 0-1,6-6 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3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22 332 1969,'0'0'3055,"8"18"-1129,2 4-1104,16 28-1,-25-48-743,0-1 0,0 1 0,1 0-1,-1-1 1,0 1 0,1-1 0,-1 0-1,1 0 1,0 0 0,-1 1 0,1-1-1,0-1 1,0 1 0,0 0 0,0 0-1,-1-1 1,1 1 0,0-1 0,0 1-1,0-1 1,0 0 0,0 0 0,0 0-1,0 0 1,0 0 0,0-1 0,0 1-1,0 0 1,0-1 0,0 0 0,3 0-1,-3 0 28,4-1 1,-1-1-1,0 1 0,0-1 1,0 0-1,0 0 0,-1-1 0,1 1 1,-1-1-1,0 0 0,0 0 0,0-1 1,0 1-1,-1-1 0,0 0 0,0 0 1,3-6-1,1-3-93,-1 0 1,0-1 0,-2 0-1,1 0 1,1-16-1,-1 0-267,-1 0-1,-2 0 1,-1-1-1,-7-53 0,6 81 240,-1 0 0,0 1 0,0-1 0,0 1 0,0 0 0,-1-1 0,1 1-1,-1 0 1,0 0 0,0 0 0,-4-5 0,5 7 56,0 0-1,0 0 1,0 1-1,0-1 1,-1 0-1,1 0 1,0 1-1,0-1 1,-1 0-1,1 1 1,0 0-1,-1-1 1,1 1-1,-1 0 1,1-1-1,-1 1 1,1 0-1,0 0 1,-1 0-1,1 0 1,-1 1-1,1-1 1,-1 0-1,1 1 1,0-1-1,-1 0 1,1 1-1,0 0 1,-1-1-1,1 1 1,0 0-1,0 0 1,-2 0-1,-8 10 80,-1 1 0,2-1 0,0 2-1,0 0 1,1 0 0,-10 19 0,17-29-94,-14 23 246,1 2 0,-21 54 0,30-64-168,1 0-1,0 0 1,2 1-1,0-1 1,1 1-1,0 23 1,3-35-57,-1 0 0,1-1 0,0 1 0,0 0 0,1-1 0,0 1 1,0-1-1,0 0 0,1 0 0,0 1 0,0-2 0,1 1 0,0 0 0,0-1 0,0 0 0,0 1 0,1-2 0,0 1 1,0-1-1,0 1 0,10 5 0,-6-5-230,1-1 0,-1 1-1,1-1 1,0-1 0,0 0 0,0 0 0,0-1 0,1 0 0,-1-1 0,1 0 0,-1-1 0,1 0 0,13-2 0,30-10-5304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90 594 4226,'0'0'2617,"19"-17"-989,61-58-249,-71 66-1131,0-1 1,-1 0 0,0 0-1,-1-1 1,0 0-1,-1 0 1,0 0 0,-1-1-1,0 0 1,-1 0-1,0 0 1,2-19 0,-5 29-221,7-43 242,-3 0 0,-1 0 1,-4-77-1,0 63 170,-4 39 384,4 20-796,0-1 1,0 1-1,0 0 1,0 0-1,-1 0 1,1 0-1,0 0 1,0 0-1,0-1 1,-1 1-1,1 0 1,0 0-1,0 0 1,0 0-1,-1 0 1,1 0-1,0 0 0,0 0 1,0 0-1,-1 0 1,1 0-1,0 0 1,0 0-1,-1 0 1,1 0-1,0 0 1,0 0-1,0 0 1,-1 1-1,1-1 1,0 0-1,0 0 1,0 0-1,-1 0 1,1 0-1,0 0 1,0 1-1,0-1 1,0 0-1,-1 0 1,1 1-1,-3 3 58,-1 0 0,1 0 0,0 1 1,1-1-1,-4 8 0,-50 108-177,5 3 0,5 3 1,-33 150-1,71-242 61,1 0 0,2 1 1,1-1-1,2 1 0,5 65 0,-3-98 10,0-1 0,0 1 0,1 0 0,-1-1 0,1 1 0,-1 0 0,1-1 0,-1 1 0,1-1 0,0 1 0,0-1 0,0 1 0,0-1 0,0 0 0,0 1 0,0-1 0,1 0 0,-1 0 0,0 0 0,1 0-1,-1 0 1,0 0 0,1 0 0,0 0 0,-1-1 0,1 1 0,-1-1 0,1 1 0,2 0 0,-1-1-228,0 0-1,0 0 1,0 0-1,-1 0 1,1-1-1,0 1 1,0-1-1,0 0 1,0 0-1,-1 0 1,1 0-1,0 0 1,-1-1-1,1 1 0,-1-1 1,1 1-1,2-4 1,29-34-4229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4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55 339 7331,'0'0'3890,"4"-8"-3036,11-18-718,0 0-55,-1 0 0,16-45 0,-23 42 605,8-50 1,-10 5 3558,-15 75-2820,8 0-1419,-1 1 1,1-1-1,-1 1 1,1 0-1,-1 0 1,1 0-1,0 0 1,0 0-1,0 0 1,0 0-1,0 1 1,-2 3-1,-18 37-109,16-29 87,-15 28-84,-26 85-1,41-106 78,0 0 1,2 0-1,1 1 0,0 0 0,2-1 1,1 30-1,1-49 20,-1 0 0,0 0 0,1 0 0,-1 0 0,1 0 0,-1 0 0,1 0 0,0-1 0,0 1 0,0 0 0,0 0 0,0-1 0,0 1 0,0-1 0,1 1 0,-1-1-1,0 0 1,3 3 0,0-2-9,-1 0 0,1 0 0,0-1 0,-1 1 0,1-1 0,0 0 0,0 0 0,6 1 0,5 0-174,-1-1-1,0-1 0,0-1 1,17-2-1,-24 2-243,0 0 0,-1-1 0,1 0 0,11-5 0,24-18-4634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0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26 523 8100,'0'0'12662,"3"2"-11918,10 6-5,-13-8-731,1 0 1,-1 0-1,0 0 1,1 0-1,-1 1 0,0-1 1,0 0-1,0 0 1,1 0-1,-1 1 1,0-1-1,0 0 0,0 0 1,1 1-1,-1-1 1,0 0-1,0 0 1,0 1-1,0-1 1,0 0-1,0 0 0,0 1 1,0-1-1,0 0 1,0 1-1,0-1 1,0 0-1,0 1 0,0-1 1,0 0-1,0 0 1,0 1-1,0-1 1,0 0-1,0 1 0,0-1 1,0 0-1,-1 0 1,1 1-1,0-1 1,0 0-1,0 0 0,0 1 1,-1-1-1,1 0 1,0 0-1,0 0 1,-1 1-1,1-1 1,0 0-1,0 0 0,-1 0 1,1 0-1,0 0 1,-1 1-1,-1-2-69,1 0 0,-1-1 0,0 1 0,0 0 0,1-1 0,-1 1 0,1 0 0,0-1 0,-1 0 0,1 1 0,0-1 0,0 0 0,0 0 0,0 0 0,0 1 0,0-1 0,0-4 0,-11-38-394,10 20 17,2-45-1,1 30 220,0 27 165,0 0 0,1 0-1,1 0 1,0 1 0,0-1 0,1 1 0,1 0 0,0 0 0,0 0 0,1 0 0,1 1-1,8-12 1,8-6-30,1 0-1,47-42 0,-64 65 76,-1-1 0,1 1 1,0 0-1,0 1 0,0 0 0,0 0 0,1 0 0,12-3 1,-7 4 0,0 0-1,0 1 1,0 1 0,21 0 0,-22 2 32,0 1 0,-1 0-1,1 0 1,-1 1 0,0 1 0,0 0 0,0 0 0,0 1-1,-1 0 1,0 1 0,12 9 0,12 10 238,53 50 1,-76-65-203,-1 1 0,0 0-1,-1 1 1,0 0 0,-1 1-1,0-1 1,-1 2 0,9 20 0,-9-14 46,-2-1 0,0 1 0,-1 0 0,-1 1 0,1 34 0,-4-51-96,1 29 140,-4 47 1,2-69-112,-1 0 1,0 0-1,-1 0 1,0 0-1,-1-1 1,0 1-1,-11 18 1,-2 0-8,-2-2-1,-1 0 1,-1-1-1,-2-1 1,0-1 0,-1-1-1,-28 20 1,32-28-24,-1-1 0,0-2-1,-1 0 1,0-1 0,-1-1 0,0-1 0,-1-1-1,0-2 1,0 0 0,-29 3 0,17-5-103,-1-2 1,-71-5 0,77-7 9,31 10 21,2 18-96,0-1 62,2 1 0,0-1 0,2 0 0,11 28 0,6 17 110,3 38 189,25 183 1,-23-106-2,-9-84-179,-16-86-622,-7-15-3203,-17-12-752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427 198 7603,'0'0'2794,"0"-22"-860,-1-73-480,0 85-1262,1-1 0,-6-19-1,6 28-141,-1 0-1,1 0 0,-1 0 0,0 1 1,0-1-1,0 0 0,0 1 0,0-1 1,0 0-1,0 1 0,0-1 0,-1 1 1,1 0-1,-1-1 0,-1 0 0,2 1-27,-1 1 0,1-1 0,0 1-1,-1 0 1,1 0 0,-1-1 0,1 1-1,-1 0 1,1 0 0,0 1-1,-1-1 1,1 0 0,-1 0 0,1 1-1,0-1 1,-1 0 0,1 1 0,0 0-1,-1-1 1,1 1 0,0 0 0,0-1-1,0 1 1,0 0 0,-1 0 0,1 0-1,0 0 1,1 0 0,-1 0 0,0 1-1,0-1 1,-1 2 0,-20 30-137,1 1 0,1 1 0,-27 70 0,30-65 87,4-13-16,-33 85 194,41-98-31,1 1 0,0 0 0,1 0 1,0 0-1,0 23 0,4-48-153,1 0 0,0 0 0,1 0 0,0 0 0,0 0 0,1 1-1,6-12 1,6-13-381,7-27-505,22-51-2098,-37 95 2210,1 0-1,1 0 1,0 0 0,13-14-1,-1 10-340,-21 20 1138,-1 1 1,1-1-1,-1 1 1,0 0-1,1-1 1,-1 1-1,1 0 1,-1-1-1,1 1 1,-1 0-1,1 0 1,-1 0-1,1-1 1,0 1-1,-1 0 1,1 0-1,-1 0 1,1 0-1,-1 0 1,1 0-1,0 0 1,-1 0-1,1 0 1,-1 0-1,1 0 1,-1 0-1,1 1 1,-1-1-1,1 0 1,-1 0-1,1 1 1,-1-1-1,1 0 1,-1 1-1,1-1 1,-1 0-1,1 1 1,-1-1-1,0 0 1,1 1-1,-1-1 1,0 1-1,1-1 1,-1 1-1,1 0 1,2 11 253,-1 0 0,0 0 0,0 0 0,-1 1 0,-1-1 0,-1 20 0,0-1 585,-3 158 2669,0-144-2349,-2 0 0,-13 53 1,6-49-593,-1-1 0,-3-1 0,-2-1 0,-2 0 0,-2-2 0,-2 0 0,-1-2 0,-3-1 0,-33 38 0,57-74-533,-22 22 297,25-26-265,0 0 0,0 0-1,1 0 1,-1 0 0,0 0-1,0 0 1,0 0-1,0-1 1,0 1 0,0-1-1,-1 1 1,1-1 0,0 0-1,-3 0 1,3 0-36,1-1 1,0 1 0,0-1 0,-1 1-1,1-1 1,0 0 0,0 1 0,0-1-1,0 0 1,0 0 0,0 0-1,0 0 1,0 0 0,1 0 0,-1 0-1,0 0 1,1 0 0,-1 0-1,0-1 1,1 1 0,-1 0 0,1 0-1,0-1 1,-1 1 0,1 0-1,0-1 1,0-1 0,-4-45-463,4 40 400,-2-16-258,1 0-1,2 0 0,0 0 0,2 1 1,0-1-1,2 0 0,1 1 0,15-40 1,-9 36-248,1 1 1,1 0 0,2 1-1,0 0 1,24-25 0,-27 35-386,1 1 1,1 0 0,0 1 0,1 1 0,0 0 0,1 1 0,0 1 0,29-13 0,-12 11-3205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5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58 366 8628,'0'0'640,"-6"21"1209,-2 9-953,-24 72 2175,25-86-2502,4-14 604,1-27 442,3 14-1869,-1-26 209,2 0 0,1-1 0,2 1 0,2 1 0,1-1 0,15-39 0,17-23-335,-33 86 309,0 0 0,1 0 0,0 1 0,0 0 0,13-12 0,-20 22 48,1 1 0,0-1 0,-1 1 0,1-1 0,0 1-1,0 0 1,0 0 0,-1 0 0,1 0 0,1 0-1,-1 0 1,2 0 0,-3 1-2,0 0-1,0 0 1,-1 0-1,1 0 1,0 0 0,0 0-1,-1 0 1,1 0 0,0 0-1,0 1 1,-1-1-1,1 0 1,0 1 0,0-1-1,-1 0 1,1 1-1,0-1 1,-1 1 0,1-1-1,-1 1 1,1-1 0,-1 1-1,1-1 1,-1 1-1,1 0 1,-1-1 0,1 1-1,-1 0 1,0-1-1,1 1 1,-1 0 0,0 1-1,5 15-901,-1 0 0,-1 1 0,1 22-1,-1-15-1840,1 4-2520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7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165 677 8644,'0'0'7195,"0"-19"-6480,0-2-520,1-17 293,-6-45 0,4 79-457,1 1 1,-1 0-1,0 0 0,0 0 0,0 0 0,-2-6 0,2 9-20,1-1 0,0 1-1,-1-1 1,1 1 0,0 0 0,-1-1 0,1 1 0,0 0 0,-1-1 0,1 1 0,-1 0-1,1-1 1,0 1 0,-1 0 0,1 0 0,-1-1 0,1 1 0,-1 0 0,1 0 0,-1 0-1,0 0 1,0 0-6,0 0 0,0 0 0,0 0 0,0 1 0,1-1-1,-1 1 1,0-1 0,0 0 0,0 1 0,1 0 0,-1-1 0,0 1-1,1-1 1,-1 1 0,0 0 0,1-1 0,-2 2 0,-6 11-108,0-1 0,0 1 0,1 0 1,-7 20-1,-20 62-36,28-76 117,-5 16 6,2 1 1,1 0-1,2 0 0,2 0 1,-1 48-1,5-84 9,0 1-1,0-1 0,0 0 0,0 1 0,0-1 1,0 0-1,0 1 0,0-1 0,0 0 0,1 1 0,-1-1 1,0 0-1,0 1 0,0-1 0,0 0 0,0 0 1,1 1-1,-1-1 0,0 0 0,0 0 0,1 1 1,-1-1-1,0 0 0,0 0 0,1 1 0,-1-1 1,0 0-1,1 0 0,-1 0 0,0 0 0,0 0 1,1 1-1,-1-1 0,0 0 0,1 0 0,-1 0 1,0 0-1,1 0 0,-1 0 0,0 0 0,1 0 0,-1 0 1,0 0-1,1 0 0,-1-1 0,0 1 0,1 0 1,-1 0-1,0 0 0,1 0 0,-1 0 0,0-1 1,1 1-1,-1 0 0,0 0 0,1-1 0,18-13-347,-9 2 292,1-1 0,-2 0 0,0 0 0,-1-1 0,0 0 1,10-29-1,27-98-1475,-27 76 189,23-57-1986,-33 107 3158,-8 15 179,1 0 0,-1 0 0,0 0 0,0 0 1,0 0-1,0 0 0,0 0 0,0 0 1,0 0-1,0 0 0,0-1 0,0 1 0,1 0 1,-1 0-1,0 0 0,0 0 0,0 0 1,0 0-1,0 0 0,0 0 0,0 0 0,0 0 1,0 0-1,1 0 0,-1 0 0,0 0 1,0 0-1,0 0 0,0 0 0,0 1 0,0-1 1,0 0-1,0 0 0,0 0 0,1 0 1,-1 0-1,0 0 0,0 0 0,0 0 0,0 0 1,0 0-1,0 0 0,0 0 0,0 0 1,0 0-1,0 1 0,0-1 0,0 0 0,0 0 1,0 0-1,0 0 0,0 0 0,0 0 1,0 0-1,0 0 0,0 1 0,0-1 1,0 0-1,0 0 0,0 0 0,0 0 0,1 28 603,-1-18-471,-3 47 1115,-3 0 0,-14 67 0,8-65-314,3 0 1,-1 75-1,10-136-960,0 0 1,1 0 0,-1 0-1,1 0 1,-1 0 0,1 0-1,0 0 1,0 0 0,0 0-1,0 0 1,2-2 0,4-8-42,25-63-2038,30-105-1,-11 29-1057,-45 136 2921,-4 7 147,1 0-1,0 0 0,0 0 1,1 0-1,0 1 0,0-1 1,1 1-1,0 0 0,6-6 1,-11 12 96,1 1 0,-1 0 1,0 0-1,0-1 1,0 1-1,1 0 1,-1 0-1,0-1 0,0 1 1,1 0-1,-1 0 1,0 0-1,0 0 1,1-1-1,-1 1 1,0 0-1,1 0 0,-1 0 1,0 0-1,1 0 1,-1 0-1,0 0 1,1 0-1,-1 0 1,0 0-1,1 0 0,-1 0 1,0 0-1,1 0 1,-1 0-1,0 0 1,0 0-1,1 0 1,-1 0-1,0 0 0,1 1 1,-1-1-1,0 0 1,0 0-1,1 0 1,-1 1-1,0-1 0,0 0 1,1 0-1,-1 0 1,0 1-1,0-1 1,0 0-1,1 1 1,-1-1-1,0 0 0,0 0 1,0 1-1,0-1 1,0 0-1,0 1 1,3 24 526,-3-22-400,1 58 2037,-2 0-1,-18 111 1,14-143-1666,-20 117 1465,27-177-2330,0 1 0,2 0 0,15-57 1,39-83-4498,-55 163 4576,0-2-23,0 0-1,1 0 0,0 0 0,0 1 1,1 0-1,0 0 0,1 0 1,7-8-1,-13 16 308,0-1-1,0 1 1,1 0-1,-1-1 1,0 1 0,1 0-1,-1-1 1,0 1 0,1 0-1,-1 0 1,0 0-1,1-1 1,-1 1 0,1 0-1,-1 0 1,0 0-1,1 0 1,-1 0 0,1 0-1,-1-1 1,0 1 0,1 0-1,-1 0 1,1 0-1,-1 0 1,0 1 0,1-1-1,-1 0 1,1 0 0,-1 0-1,0 0 1,1 0-1,-1 0 1,1 1 0,0 0 31,0 0 1,-1 1-1,1-1 1,-1 0 0,1 1-1,-1-1 1,1 0-1,-1 1 1,0-1 0,0 0-1,0 1 1,0 1-1,1 181 4632,1 36-1339,-2-214-3237,1 1 0,0-1-1,1 0 1,0 0 0,0 0 0,0 0 0,0 0 0,1-1 0,0 1 0,0-1 0,1 1-1,0-1 1,-1 0 0,8 6 0,-9-9-50,1 1-1,0-1 1,-1 0 0,1 0-1,0-1 1,1 1 0,-1 0-1,0-1 1,0 0 0,1 0-1,-1 0 1,0 0 0,1 0-1,-1-1 1,1 0 0,-1 0-1,1 1 1,-1-2 0,1 1-1,-1 0 1,1-1 0,-1 0-1,0 0 1,1 0 0,-1 0-1,0 0 1,7-4-1,-2 0-7,0 0 0,0-1-1,0 0 1,0-1 0,-1 0-1,0 0 1,10-14 0,-2 1-55,-2-1 1,13-24-1,-10 11-145,-2 0-1,-1-1 0,14-57 1,9-108-1278,-31 171 1284,0-52 1,-10 84 1289,-19 23-942,0 2 0,2 0 0,-25 41-1,-50 100-132,74-126 6,-22 55 0,39-81-46,0 1 0,1 0 0,1 1-1,1-1 1,0 1 0,1 24 0,2-34-20,2 8-25,-2-17 33,1 1-1,0-1 0,-1 1 0,1-1 1,0 0-1,0 1 0,-1-1 1,1 0-1,0 1 0,0-1 0,0 0 1,0 0-1,-1 0 0,1 0 1,0 0-1,0 0 0,0 0 0,-1 0 1,1 0-1,0 0 0,1-1 1,4 0-13,0 0 0,-1-1 0,1 0 0,-1 0 0,1 0 0,-1-1 0,0 1 0,0-1 0,0-1 0,0 1 0,-1-1 1,5-4-1,7-8-83,25-32 1,-19 19-57,-2-2 0,-1-1 1,-2 0-1,0-1 1,11-36-1,49-179-1365,-21 35 58,10-40 2798,-74 299 1304,-10 4-2474,-34 64 0,6-16-79,9-8 84,4 3 0,-37 166 0,64-221-172,2 0 0,1 69 0,2-105-4,1-1-1,0 1 1,0-1-1,0 1 1,0-1-1,1 1 1,-1-1 0,0 1-1,1-1 1,-1 1-1,0-1 1,1 1-1,0-1 1,-1 1-1,1-1 1,0 0-1,0 0 1,0 1 0,0-1-1,0 0 1,0 0-1,0 0 1,0 0-1,2 2 1,1-2-19,0 0 0,0 0 0,0 0 0,-1-1 0,1 1 0,0-1-1,0 0 1,7 0 0,-3-1-36,0-1-1,0 1 0,0-1 1,0-1-1,0 1 0,-1-1 0,0-1 1,1 1-1,-1-1 0,0-1 1,-1 1-1,1-1 0,-1 0 0,0-1 1,6-6-1,6-7-134,-1-1 0,-1-1 0,21-35 0,-6 2-965,-2-2-1,-3-1 1,29-89 0,-51 130 1604,-4 16-420,-1 1 0,1-1 0,0 0-1,0 0 1,0 0 0,0 0 0,0 0 0,0 0 0,0 0-1,0 0 1,0 0 0,0 0 0,0 0 0,0 0 0,0 0-1,0 0 1,0 0 0,0 0 0,0 0 0,0 0 0,0 0-1,0 0 1,-1 0 0,1 0 0,0 0 0,0 0 0,0 0 0,0 0-1,0 0 1,0 0 0,0 0 0,0 0 0,0 0 0,0 0-1,0 0 1,0 0 0,0 0 0,0 0 0,0 0 0,0 0-1,-1 0 1,1 0 0,0 0 0,0 0 0,0 0 0,0 0-1,0 0 1,0 0 0,0 0 0,0 0 0,0 0 0,0 0 0,0 0-1,0-1 1,0 1 0,0 0 0,0 0 0,0 0 0,0 0-1,-14 23 2786,6-10-2920,-15 21 254,-16 23 1,-36 73 1,65-111-121,2 1 0,0-1 0,1 1 1,1 0-1,1 1 0,1-1 0,1 1 0,-1 31 0,3-51-17,1 0 0,0 0-1,0 0 1,0 1 0,0-1-1,0 0 1,1 0-1,-1 0 1,0 1 0,0-1-1,1 0 1,-1 0-1,1 0 1,-1 0 0,1 0-1,-1 0 1,1 0 0,0 0-1,0 0 1,-1 0-1,1 0 1,0 0 0,2 1-1,-2-1 6,1-1 0,-1 0 0,1 1 0,-1-1-1,0 0 1,1 0 0,-1 0 0,1 0 0,-1 0-1,1 0 1,-1-1 0,1 1 0,-1 0 0,0-1 0,1 1-1,1-2 1,6-2 26,-1 0 0,-1-1-1,1 0 1,-1-1 0,9-8-1,9-10-20,-2-2-1,-1 0 0,35-57 1,40-95-872,-9 16-1626,-86 158 2383,3-6-105,0 1-1,0 1 0,1-1 0,0 1 0,1 0 0,0 0 1,0 1-1,15-11 0,-22 17 204,0 1-1,0 0 1,1-1 0,-1 1 0,0 0-1,1 0 1,-1-1 0,0 1 0,1 0 0,-1 0-1,1 0 1,-1 0 0,0-1 0,1 1-1,-1 0 1,1 0 0,-1 0 0,0 0-1,1 0 1,-1 0 0,1 0 0,-1 0-1,1 0 1,-1 0 0,0 0 0,1 0-1,-1 0 1,1 0 0,-1 1 0,0-1-1,1 0 1,-1 0 0,1 0 0,-1 1-1,0-1 1,1 0 0,-1 0 0,0 1-1,1 0 1,2 20 130,-3-20-112,0 54 1157,-2-1 0,-11 70 0,2-38 260,-1 90 0,12-164-1289,0-7-83,0-1-1,0 1 1,0-1-1,0 1 0,-1-1 1,0 1-1,0-1 1,0 1-1,-4 7 1,4-11-27,-1 0-1,1-1 1,-1 1 0,1 0 0,-1-1 0,0 1-1,1-1 1,-1 1 0,0-1 0,1 0-1,-1 0 1,0 0 0,0 0 0,1 0-1,-1 0 1,0 0 0,1-1 0,-1 1-1,-2-1 1,2 1-12,-8-3-86,1 1 1,-1-1 0,1-1-1,0 0 1,0 0 0,0-1-1,0 0 1,1 0 0,-15-13-1,14 11-318,1-1 0,-1-1 0,1 1 0,1-1 0,0-1 0,0 1 0,1-1 0,-6-12 0,10 17-13,0 0 0,0 0 0,0 0 1,1 0-1,0-1 0,0 1 0,0 0 0,1-6 0,0 9 343,0 1-1,0-1 1,0 1-1,0-1 1,1 1-1,-1-1 1,0 1-1,1-1 1,-1 1-1,1-1 1,0 1-1,-1 0 1,1-1-1,0 1 1,0 0-1,0 0 1,0 0-1,0 0 1,0-1-1,0 1 1,0 0-1,1 1 1,-1-1-1,0 0 1,1 0 0,-1 1-1,0-1 1,1 0-1,-1 1 1,3-1-1,19-4 60,33-1 0,-36 4 564,0-1 0,37-9 0,-38 5-474,0-1 1,-1 0 0,0-2-1,-1 0 1,0-1 0,0-1 0,-1 0-1,-1-1 1,0-1 0,-1 0-1,-1-1 1,0-1 0,0 0-1,-2 0 1,0-1 0,-1-1 0,-1 0-1,-1 0 1,0-1 0,-1 0-1,8-36 1,-11 32 152,-7 27 592,-10 38-384,4-7-435,1 1 0,3 0 0,-3 37 0,7 111 520,3-167-452,0 1 0,1-1 0,1-1 0,11 34 0,7 24 185,-22-74-276,0 0 1,0 1-1,0-1 1,0 0 0,0 0-1,0 1 1,0-1-1,0 0 1,0 1 0,0-1-1,0 0 1,0 0-1,0 1 1,0-1 0,0 0-1,0 1 1,0-1-1,0 0 1,0 0 0,0 1-1,-1-1 1,1 0-1,0 0 1,0 1 0,0-1-1,0 0 1,-1 0-1,1 0 1,0 1 0,0-1-1,0 0 1,-1 0-1,1 0 1,0 0 0,0 0-1,-1 1 1,-12-1-34,5 0-25,-8-1-180,0 0 0,0-1 0,0-1 0,-21-7 0,-62-24-2361,66 22 819,27 10 1002,-13-6-266,13 0-2823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0 675 5539,'0'0'4639,"5"9"-3977,15 29-97,-20-38-539,0 1 0,1 0 0,-1 0 0,1-1 0,0 1 0,-1 0 0,1-1 0,-1 1 0,1-1 0,0 1-1,-1-1 1,1 1 0,0-1 0,0 0 0,0 1 0,-1-1 0,1 0 0,0 1 0,0-1 0,0 0 0,0 0 0,-1 0 0,1 0 0,0 0-1,0 0 1,0 0 0,0 0 0,0 0 0,-1 0 0,3-1 0,-1 1 61,0-1 0,0 0-1,0-1 1,-1 1 0,1 0 0,0 0-1,0-1 1,2-2 0,4-5 23,-1 0 1,0-1-1,-1 0 1,0 0-1,0 0 1,-1-1-1,0 0 0,-1 1 1,3-14-1,-2 3 29,-1 0 0,-1 0 0,-1-1-1,0-24 1,-2 48 3,0 0-1,0 0 1,-1-1 0,1 1-1,-1 0 1,0 0 0,1 0-1,-1 0 1,-2 2 0,-2 8-94,-16 46 202,3 0 0,2 1 0,3 1 0,2 0 0,3 1 0,0 70 0,7-113-90,1-14-142,-1 0 1,1 0 0,0 0 0,0 0-1,0 0 1,0 0 0,1 0-1,1 5 1,-1-8-24,0-1 0,0 0-1,-1 1 1,1-1 0,0 0 0,0 0 0,0 0-1,0 0 1,0 0 0,0 0 0,0 0 0,-1 0-1,1 0 1,0 0 0,0-1 0,0 1 0,0 0-1,0 0 1,1-2 0,2 0-11,0 0 0,1-1 0,-1 0-1,0 0 1,-1 0 0,1 0 0,0-1 0,-1 0 0,0 1 0,0-1-1,4-7 1,27-52-453,-34 62 460,22-51-1618,23-88 0,2-4-3174,-43 133 4378,-3 7 324,0 0 0,1 0 1,-1 0-1,1 0 0,0 1 0,0-1 1,0 1-1,0-1 0,1 1 0,-1 0 1,1 0-1,0 0 0,0 0 0,5-4 0,-8 7 112,1 0-1,-1-1 0,0 1 0,0 0 1,0 0-1,1 0 0,-1 0 0,0 0 1,0 0-1,1 0 0,-1 0 1,0-1-1,0 1 0,1 0 0,-1 0 1,0 0-1,0 0 0,1 0 0,-1 0 1,0 0-1,0 0 0,0 1 0,1-1 1,-1 0-1,0 0 0,0 0 0,1 0 1,-1 0-1,0 0 0,0 0 0,0 0 1,1 1-1,-1-1 0,0 0 0,0 0 1,0 0-1,0 0 0,1 1 0,-1-1 1,0 0-1,0 0 0,0 1 0,0-1 1,0 0-1,0 0 0,0 0 0,0 1 1,1-1-1,-1 0 0,0 0 0,0 1 1,0-1-1,0 1 0,2 12 773,-1 1 0,0 1 0,-2 18-1,1-7 388,-2 368 6349,1-449-7815,7-169-2506,-3 195 1678,1 1 0,1-1-1,2 1 1,1 0-1,17-41 1,-24 66 1019,14-26-1043,-14 28 1127,0 0-1,0 0 0,-1 0 1,1 0-1,0 0 0,0 1 1,0-1-1,0 0 0,0 0 0,0 1 1,0-1-1,0 0 0,0 1 1,1 0-1,-1-1 0,0 1 0,0-1 1,0 1-1,0 0 0,2 0 1,-2 0 27,-1 0 0,0 0 0,1 0 0,-1 0 0,1 0 0,-1 0 1,0 0-1,1 0 0,-1 0 0,0 1 0,1-1 0,-1 0 0,0 0 1,1 0-1,-1 1 0,0-1 0,1 0 0,-1 0 0,0 1 0,0-1 1,1 0-1,-1 1 0,0-1 0,0 0 0,0 1 0,1-1 0,-1 0 1,0 1-1,0-1 0,0 0 0,0 1 0,0-1 0,0 1 0,0-1 1,0 0-1,0 1 0,0-1 0,0 1 0,3 29 1372,-1 1 0,-4 39 1,1-8 153,-9 208 2529,9-257-3832,-2-13 393,-1-21-81,4 21-546,-5-140-1747,6 126 1077,0 0 0,0-1 0,2 1 0,0 0 0,0 0 0,1 0 0,9-20 0,-12 31 467,1 0 0,-1 0 0,1 0 0,-1 0 0,1 1 0,0-1 0,0 0 0,0 1 0,0-1 0,1 1 0,-1 0 0,1 0 0,-1 0 0,1 0 0,0 0 0,0 0 0,5-2 0,-8 4 196,1 0 1,0 0-1,-1 0 1,1 0-1,-1-1 1,1 1-1,0 0 1,-1 0-1,1 0 1,0 0-1,-1 0 1,1 1-1,-1-1 1,1 0-1,0 0 1,-1 0-1,1 0 1,-1 1-1,1-1 1,0 0-1,-1 1 1,1-1-1,-1 0 1,1 1-1,-1-1 0,1 0 1,-1 1-1,0-1 1,1 1-1,-1-1 1,1 2-1,5 22 227,-3 4 1586,-3 54 0,0 21 902,1-92-2484,0-1-1,1 1 1,0-1-1,1 1 1,0-1-1,1 0 1,6 12 0,-8-18-135,0-1 0,0 0 1,0 0-1,0 0 0,0 0 1,1 0-1,0 0 1,0-1-1,-1 1 0,1-1 1,1 0-1,-1 0 1,0 0-1,0 0 0,1-1 1,5 3-1,-6-4-21,0 1 1,1-1-1,-1 1 1,0-1-1,0 0 0,0 0 1,0 0-1,0-1 0,0 1 1,0-1-1,0 0 1,0 0-1,0 0 0,0 0 1,-1 0-1,1-1 0,0 1 1,-1-1-1,1 1 0,4-5 1,2-4-99,0 1 0,-1-1 0,0-1 0,0 1 0,-1-1 0,-1-1 0,0 1 0,0-1 0,-1 0 0,-1-1 0,0 1 0,-1-1 0,3-20 0,1-17-1111,-3 0-1,-2-56 1,-2 90 717,-1-84-2161,1 100 2614,1 0 0,-1-1 0,0 1 0,0-1-1,0 1 1,0-1 0,0 1 0,0-1 0,0 1 0,0 0 0,0-1 0,0 1-1,0-1 1,0 1 0,-1-1 0,1 1 0,0 0 0,0-1 0,0 1 0,0-1 0,-1 1-1,1 0 1,0-1 0,-1 1 0,1 0 0,0-1 0,0 1 0,-1 0 0,1-1-1,-1 1 1,1 0 0,0 0 0,-1-1 0,1 1 0,-1 0 0,1 0 0,0 0 0,-1 0-1,1 0 1,-1-1 0,1 1 0,-1 0 0,1 0 0,-1 0 0,1 0 0,0 0-1,-1 0 1,1 0 0,-1 1 0,1-1 0,-1 0 0,1 0 0,0 0 0,-1 0 0,1 1-1,-1-1 1,1 0 0,0 0 0,-1 1 0,1-1 0,0 0 0,-1 0 0,1 1-1,0-1 1,-1 0 0,1 1 0,-6 6 102,0 0 1,1 0-1,0 0 0,1 0 0,-1 1 0,1 0 1,1 0-1,-4 9 0,3-8-68,-11 29 218,2 0 0,1 1-1,2 1 1,1 0 0,2 1 0,3-1 0,-1 52-1,4-70-130,1-11-69,-1-1 1,2 1-1,-1 0 1,5 20 0,-5-29-66,1 0 1,-1 0-1,1 0 1,0 1-1,0-1 1,0 0-1,0 0 1,1-1-1,-1 1 1,0 0-1,1 0 1,-1-1-1,1 1 1,0 0-1,-1-1 1,1 0-1,0 1 1,0-1-1,0 0 1,0 0-1,0 0 1,0 0-1,0 0 1,0-1-1,0 1 1,1-1-1,-1 1 1,4-1-1,0 1-12,-1-1-1,0 0 0,1-1 0,-1 1 0,1-1 0,-1 0 0,0-1 0,0 1 0,0-1 0,0 0 0,0 0 0,0 0 0,0-1 0,7-5 0,-5 2-14,0 0 0,0 0 0,0-1 0,-1 0 0,0-1 0,0 0 0,7-13 0,0-7-186,0 0 0,-2 0 0,-2-1-1,8-34 1,39-194-3911,-46 226 3700,-10 31 415,0 0 1,0 0-1,0 0 0,0 0 1,0 0-1,0 0 0,1 0 1,-1 0-1,0 0 0,0 0 1,0 0-1,0 0 0,0 0 1,0 0-1,0 0 1,0 0-1,0 0 0,0 0 1,0 0-1,0 0 0,1 0 1,-1 1-1,0-1 0,0 0 1,0 0-1,0 0 0,0-1 1,0 1-1,0 0 0,0 0 1,0 0-1,0 0 1,1 0-1,-1 0 0,0 0 1,0 0-1,0 0 0,0 0 1,0 0-1,0 0 0,0 0 1,0 0-1,0 0 0,0 0 1,0 0-1,1 13 225,-1-13-226,0 493 6067,0-493-6048,0 0 0,0 0 0,0 0 0,0 0 0,0 0 1,1-1-1,-1 1 0,0 0 0,0 0 0,0 0 0,0 0 0,0 0 1,1 0-1,-1 0 0,0 0 0,0 0 0,0-1 0,0 1 1,1 0-1,-1 0 0,0 0 0,0 0 0,0 0 0,0 0 1,1 0-1,-1 0 0,0 0 0,0 0 0,0 0 0,0 0 1,1 1-1,-1-1 0,0 0 0,0 0 0,0 0 0,0 0 1,1 0-1,-1 0 0,0 0 0,0 0 0,0 0 0,0 1 1,0-1-1,1 0 0,-1 0 0,0 0 0,0 0 0,0 0 1,0 1-1,0-1 0,0 0 0,8-20 132,-1 0-1,-1-1 0,3-24 1,-2 14-253,10-52-745,-10 39-984,3 0 0,30-83 0,-40 126 1734,0-1 0,1 1 1,-1-1-1,1 1 0,-1 0 0,1-1 1,0 1-1,0 0 0,-1 0 1,1-1-1,0 1 0,0 0 0,0 0 1,0 0-1,0 0 0,1 0 1,-1 0-1,0 1 0,0-1 0,2-1 1,-2 3 61,-1-1 0,0 0 0,1 0 0,-1 0 0,0 0 0,1 1 0,-1-1 0,0 0 0,1 0 0,-1 1 0,0-1 0,0 0 0,1 1 0,-1-1 0,0 0 0,0 1 0,1-1 0,-1 0 0,0 1 0,0-1 0,0 0 0,0 1 0,0-1 0,1 1 0,1 21-314,-2 181 2483,1 46 542,-1-247-2651,0 0-1,0 0 1,0 0 0,0 0 0,0 0-1,1-1 1,-1 1 0,1 0 0,-1 0 0,1 0-1,0-1 1,-1 1 0,3 3 0,-3-5-6,1 0 1,-1 0-1,1 0 1,-1 0-1,1 0 1,-1 1 0,0-1-1,1 0 1,-1 0-1,1 0 1,-1 0-1,1-1 1,-1 1 0,0 0-1,1 0 1,-1 0-1,1 0 1,-1 0 0,1 0-1,-1-1 1,0 1-1,1 0 1,-1 0-1,0-1 1,1 1 0,-1 0-1,0 0 1,1-1-1,-1 1 1,0 0 0,0-1-1,1 1 1,-1-1-1,0 1 1,6-8 101,-1 1 0,-1-1-1,0 0 1,4-10 0,11-31-562,-3 0 0,18-90 1,2-108-2252,-4 26-448,2 57 506,-25 127 2131,3 1 1,19-44-1,-31 79 528,11-19 382,-6 20 410,-4 12 1574,-7 179 1929,-20 102-2443,13-160-850,0 2 11,-13 249-321,15-415-942,-7-34-1062,3-1 0,2-1 0,4 0 0,3-1 0,2 1 0,8-105 0,-2 152 975,1 0-1,1 0 0,1 0 1,0 1-1,1-1 1,2 1-1,0 1 1,14-25-1,-18 36 534,0 1 1,0 0-1,1 0 0,-1 0 0,1 1 0,1-1 1,-1 1-1,1 1 0,0-1 0,0 1 1,0 0-1,1 0 0,0 1 0,-1 0 1,1 0-1,0 0 0,0 1 0,1 0 0,-1 0 1,0 1-1,1 0 0,-1 1 0,1-1 1,-1 1-1,14 2 0,-13 0-4,0 0 0,0 0 0,-1 0 0,1 1 0,-1 0 0,1 1 0,-1 0 0,0 0 0,0 0 0,-1 1 0,1 0 0,5 6 0,7 9-348,0 0-1,17 26 1,-17-21-874,-4-7-3619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10517,'0'0'6691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208 533 1313,'0'0'12133,"2"-11"-11343,7-195 2761,-9 198-3590,1 1 112,-1 1-1,-1 0 1,1 0 0,-1 0 0,0 0-1,-2-8 1,2 13-57,1 0 0,0 0 0,-1 0 1,1 0-1,-1 0 0,1 0 0,-1 1 0,0-1 0,1 0 0,-1 0 0,0 1 1,1-1-1,-1 1 0,0-1 0,0 0 0,0 1 0,0-1 0,0 1 1,-1-1-1,1 1-12,-1 0 0,0 0 0,0 0 1,1 0-1,-1 0 0,0 0 0,0 0 1,1 1-1,-1-1 0,0 1 0,0-1 0,1 1 1,-1-1-1,-2 3 0,-1 0-25,1 0 0,-1 0 0,1 0 0,0 1 0,0 0 0,0 0 0,0 0 0,1 0 0,0 0 0,-3 6 0,-27 52-30,26-48 18,-12 27-40,-21 68 0,33-85 68,2 0-1,0 0 1,1 0-1,0 39 1,4-51-24,-1-8 9,1-1 0,0 1 0,0 0 0,1 0 0,-1 0 0,1 0 0,0 0 0,1 5 0,-1-8 4,0 1 0,0-1 0,0 0 0,1 0 0,-1 0 0,0 0 0,0 0 0,1 0 0,-1 0 0,0-1 0,1 1 0,-1 0 0,1-1 0,-1 1 0,1-1 0,-1 1 0,1-1 0,-1 0 1,1 0-1,-1 0 0,1 0 0,0 0 0,-1 0 0,3 0 0,0-1-34,0 1 0,1-1 0,-1 0-1,0 0 1,0 0 0,1 0 0,-1-1 0,0 0 0,-1 0 0,1 0 0,0 0 0,0-1 0,-1 1 0,1-1 0,-1 0 0,0 0 0,5-7 0,2-2 17,0-1 1,-2-1 0,13-24 0,43-120-939,-10 20-475,-54 138 1453,0 0-1,0 0 1,0 0 0,0 0 0,0 0-1,0 0 1,0 0 0,0 0 0,0 0-1,0 0 1,0 1 0,0-1 0,0 0-1,0 0 1,0 0 0,0 0 0,0 0-1,0 0 1,0 0 0,0 0 0,0 0-1,0 0 1,1 0 0,-1 0 0,0 0-1,0 0 1,0 0 0,0 0 0,0 0-1,0 0 1,0 0 0,0 0 0,0 0 0,0 0-1,0 0 1,0 0 0,1 0 0,-1 0-1,0 0 1,0 0 0,0 0 0,0 0-1,0 0 1,0 0 0,0 0 0,0 0-1,0 0 1,1 13 378,-5 16-204,0-1-1,-2 0 0,-1 0 1,-12 30-1,8-24 80,1 1-1,-8 50 1,14 15-27,4-78-220,0-21-12,0 0 0,0 0 0,0-1 0,0 1 0,0 0 0,0 0 0,0 0 0,0 0 0,0-1 0,0 1 0,1 0 0,-1 0 0,0-1 1,1 1-1,-1 0 0,0 0 0,1-1 0,-1 1 0,1 0 0,-1-1 0,1 1 0,-1 0 0,1-1 0,-1 1 0,1-1 0,0 1 0,-1-1 0,1 1 0,0-1 1,-1 1-1,1-1 0,0 0 0,0 1 0,-1-1 0,1 0 0,0 0 0,0 0 0,0 0 0,0 1 0,2-2-2,-1 1-1,1-1 1,-1 0-1,1 1 1,-1-1-1,1 0 1,-1 0-1,0-1 1,0 1-1,0 0 1,0-1-1,0 1 1,4-4-1,9-11-77,0 0 0,-1-1 0,-1-1 0,-1 0-1,0-1 1,-1 0 0,12-32 0,44-152-1994,-21 57-549,-46 146 2622,0 0-1,0 0 1,0 0-1,0 0 1,0 0-1,0 0 1,0 0-1,0 0 1,1 0-1,-1 0 1,0 0-1,0 0 1,0 0 0,0 0-1,0 0 1,0 0-1,0 0 1,0 0-1,0 0 1,0 0-1,1 0 1,-1 0-1,0 0 1,0 0-1,0 0 1,0 0-1,0 0 1,0 0-1,0 0 1,0 0-1,0 0 1,0 0-1,1 0 1,-1 0-1,0 0 1,0 0-1,0 0 1,-1 16 170,-7 31 497,-3-1 0,-28 78-1,23-80-105,2 1-1,2 0 1,-10 72-1,21-43-130,1-73-425,0 0 0,0 0 0,0-1 0,0 1 0,0 0 0,0-1 0,0 1 0,0 0 0,0 0 0,0-1 0,1 1 0,-1 0 0,0 0 0,0-1 1,1 1-1,-1 0 0,0-1 0,1 1 0,-1-1 0,1 1 0,-1 0 0,1-1 0,-1 1 0,1-1 0,-1 1 0,1-1 0,0 0 0,-1 1 0,1-1 0,0 0 0,-1 1 0,1-1 0,0 0 0,-1 1 1,1-1-1,0 0 0,0 0 0,-1 0 0,1 0 0,0 0 0,0 0 0,-1 0 0,1 0 0,0 0 0,0 0 0,-1 0 0,2-1 0,1 0 53,1-1 1,-1 1-1,0-1 0,0 1 0,0-1 0,0 0 1,0 0-1,0-1 0,3-2 0,12-16-142,0-1-1,-1-1 0,-1 0 1,-2-1-1,0-1 1,12-32-1,52-166-2150,-48 128 716,-29 107 1587,-4 19 78,-37 98 599,3-11 252,31-97-871,2 1 0,1-1 0,-2 39 0,5-57-119,1 17 191,1-13-4,1-8 58,6-10-29,-1-1-1,-1 0 1,0 0 0,-1-1-1,5-15 1,3-4-118,20-48-934,-4-2 0,-4-1 1,-3-1-1,22-166 0,-39 195 1024,-6 45 1172,-4 33-722,4-20-641,-5 33 89,1 38-1,4-72-92,0 1 1,0 0-1,1 0 0,-1 0 0,1-1 1,-1 1-1,1 0 0,0-1 0,0 1 1,1 0-1,-1-1 0,0 0 0,1 1 1,-1-1-1,1 0 0,0 1 0,0-1 1,0 0-1,0 0 0,0-1 0,0 1 1,1 0-1,-1-1 0,0 1 1,1-1-1,0 0 0,-1 0 0,1 0 1,2 1-1,7 1-41,0-1 0,1 1 0,-1-2 0,0 0 1,17-1-1,-28 0 36,0 0 0,1 0 0,-1 0 0,0 0 0,0 0 1,1 0-1,-1 0 0,0 1 0,1-1 0,-1 0 0,0 1 1,0-1-1,0 1 0,1-1 0,-1 1 0,0 0 0,0-1 1,0 1-1,0 0 0,0 0 0,0 0 0,0 0 0,0-1 0,-1 2 1,1-1-1,1 1 0,-1 2-30,0-1 0,-1 1 0,1 0-1,0 0 1,-1 0 0,0 0 0,0 6 0,0-2 4,-3 19 86,0-1 0,-2 1 1,0-1-1,-2 0 0,-19 46 0,15-42 218,0 0-1,3 1 1,-10 58 0,17-9 327,1-78-595,0-1 0,0 1 0,0 0-1,0 0 1,0 0 0,1-1 0,-1 1 0,1 0 0,-1 0 0,1-1-1,0 1 1,0-1 0,0 1 0,0 0 0,0-1 0,0 1 0,0-1-1,0 0 1,3 3 0,-1-3 6,-1 1 0,1-1 0,-1 1 0,1-1-1,0 0 1,0 0 0,0 0 0,-1-1 0,1 1 0,0-1-1,4 1 1,2-1 20,0 0-1,0-1 1,0 0 0,-1 0-1,1-1 1,-1 0 0,16-6-1,-11 1-29,1 0-1,-1-1 1,-1-1-1,1 0 1,-2-1-1,1 0 1,-1 0-1,-1-1 0,18-25 1,-4 3-249,-3-1 0,28-60 0,-17 26-813,23-76-1,-45 112 726,-2 0 0,-1 0 0,-1-1-1,-2 0 1,0-33 0,-4 66 395,0-1 0,0 1 0,1-1 0,-1 1 0,0-1 1,0 1-1,0-1 0,-1 1 0,1-1 0,0 1 0,0-1 0,0 1 1,0-1-1,0 1 0,-1-1 0,1 1 0,0-1 0,0 1 1,-1-1-1,1 1 0,0 0 0,0-1 0,-1 1 0,1 0 0,-1-1 1,1 1-1,0 0 0,-1-1 0,1 1 0,-1 0 0,1 0 0,-1-1 1,1 1-1,-1 0 0,1 0 0,-2 0 0,-16 4 1197,11 0-1162,0 1 0,0 0 0,0 0 0,0 1 0,1 0 0,0 0 0,0 1 0,1-1 0,-8 13-1,11-17-77,-29 42 109,3 1-1,1 2 1,-29 67-1,-41 157 488,94-260-603,0 0 1,0-1-1,1 1 0,1 0 1,-1 13-1,3-24-112,0 0 0,0 1 0,0-1 0,0 0 0,0 0 0,0 0 0,0 0 0,0 0 0,0 0 0,0 0 0,0 0 0,0 0 0,0 0 0,0-1 0,0 1 0,0 0 0,2-1 0,3-3 5,0 0 0,-1 0 0,1 0 0,-1-1 0,1 1-1,-1-1 1,-1-1 0,1 1 0,-1-1 0,0 1 0,6-11 0,13-21-921,33-76-1,8-47-1286,-27 65 1118,-19 48 374,-8 20 500,1 0 0,27-48 1,-36 72 1261,-2 8 313,-2 9-854,0 1 0,-1 0 1,-1-1-1,0 0 0,-1 0 1,0 0-1,-14 24 1,-1 5 124,-8 23 172,-27 101 0,45-125-292,2 0-1,1 0 1,-1 80-1,8-122-409,0 1 0,0-1 0,0 1 0,0-1 0,1 1 0,-1-1-1,0 1 1,0-1 0,1 1 0,-1-1 0,0 1 0,0-1 0,1 0 0,-1 1 0,1-1-1,-1 1 1,0-1 0,1 0 0,-1 1 0,1-1 0,-1 0 0,1 0 0,-1 1-1,1-1 1,-1 0 0,1 0 0,-1 0 0,1 0 0,-1 0 0,1 1 0,-1-1-1,1 0 1,-1 0 0,1 0 0,-1 0 0,1-1 0,-1 1 0,1 0 0,-1 0-1,1 0 1,-1 0 0,1 0 0,-1-1 0,1 1 0,-1 0 0,1-1 0,28-13-40,-16 5 27,-2-1 0,1-1-1,-1 0 1,-1-1 0,16-22 0,38-73-191,50-132-2184,-27 47-986,-84 189 4169,-2 4-270,-2 11-41,-7 27-121,-36 93-44,-24 83 432,57-172-480,2 1 0,2 1 0,-2 46 0,9-14 319,-1-77-592,1 0 0,0 1-1,0-1 1,0 0 0,0 1-1,0-1 1,0 0 0,0 1-1,0-1 1,0 1 0,0-1 0,0 0-1,0 1 1,0-1 0,0 0-1,0 1 1,0-1 0,0 0-1,0 1 1,0-1 0,1 0-1,-1 1 1,0-1 0,0 0-1,0 0 1,0 1 0,1-1 0,-1 0-1,0 0 1,0 1 0,1-1-1,-1 0 1,0 0 0,1 0-1,-1 1 1,0-1 0,0 0-1,1 0 1,-1 0 0,0 0 0,1 0-1,-1 0 1,0 1 0,1-1-1,-1 0 1,0 0 0,1 0-1,-1 0 1,1 0 0,-1 0-1,0-1 1,1 1 0,-1 0 0,0 0-1,1 0 1,-1 0 0,0 0-1,0 0 1,1-1 0,-1 1-1,0 0 1,1 0 0,20-19-125,-4-3-571,0-2-1,-2 1 1,15-32-1,-27 50 514,51-99-3483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2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0 9412,'-31'130'993,"-9"27"-545,0 7 448,0 9 2210,4-7-1489,3-24-1329,10-27-64,12-41-224,5-36 0,1-28-96,3-10 96,0-50-112,2-30-3842,0-33 2289,15-25 833,19-18-4291</inkml:trace>
  <inkml:trace contextRef="#ctx0" brushRef="#br0" timeOffset="1">270 211 2193,'0'0'10645,"116"26"-9204,-94 10-1105,-4-4-288,2-2-48,-2-12-2882,-5-16-959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2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17784,'0'0'0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16 358 9636,'0'0'1951,"21"1"-855,69-3-117,-84 2-856,0-1-1,-1 0 1,1 0-1,-1-1 1,1 1-1,-1-1 1,0 0-1,0-1 1,0 1-1,0-1 0,0 0 1,-1-1-1,1 1 1,-1-1-1,0 1 1,0-1-1,5-7 1,-4 4 29,0 0 1,-1 0-1,0-1 1,0 1-1,-1-1 1,0 0-1,0 0 1,-1 0-1,2-10 1,-1-11 52,-1 0 0,-2-31 0,0 32-20,1 24-147,-1-1 0,-1 0 0,1 0 0,0 0 0,-1 1 0,0-1 0,0 0 0,-1 1 0,1-1 0,-4-5 0,4 9 26,0-1-1,0 1 0,-1-1 0,1 1 1,-1 0-1,1 0 0,-1 0 0,0 0 0,1 0 1,-1 0-1,0 0 0,1 0 0,-1 0 1,0 1-1,0-1 0,0 1 0,0 0 1,0-1-1,0 1 0,0 0 0,0 0 0,1 0 1,-1 0-1,0 1 0,0-1 0,0 0 1,0 1-1,-3 1 0,0-1-50,0 1-1,0 0 1,0 0-1,0 0 1,1 1-1,-1 0 1,0 0-1,1 0 1,-8 7-1,-32 40-114,34-39 74,-3 5 8,1 0 1,1 1-1,-16 30 1,22-37-10,1 0-1,0 1 1,1-1 0,0 1-1,0 0 1,1 0 0,1 0 0,-1 15-1,2-25 25,0 1-1,0-1 1,1 0-1,-1 1 1,0-1 0,0 1-1,1-1 1,-1 0-1,1 1 1,-1-1-1,1 0 1,0 0-1,-1 0 1,1 1-1,0-1 1,0 0 0,0 0-1,0 0 1,0 0-1,0 0 1,0 0-1,2 1 1,0-1-45,0 1 0,0-1 0,0 0 0,1 0 0,-1 0 0,0 0 0,0-1 1,1 1-1,4-1 0,1 0-241,0-1 1,-1 0-1,1 0 1,0 0 0,-1-1-1,0-1 1,10-3-1,-11 3-140,-1-1 0,0 1-1,-1-1 1,1-1 0,9-8-1,26-35-3964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3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8740,'0'0'1937,"-7"141"-737,5-75 1025,-1 0-784,3 4-929,-4-2 417,2-3-481,-5-7-224,5-10 160,2-8-384,0-12-32,0-8-480,13-10-1681,12-10-1681,-1 0 353,3-36-3507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0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224 444 5442,'0'0'9488,"0"0"-9450,0 0 0,0 1 0,-1-1 0,1 0 0,0 0 0,0 0 1,-1 0-1,1 1 0,0-1 0,0 0 0,-1 0 0,1 0 1,0 0-1,0 0 0,-1 0 0,1 0 0,0 0 0,0 0 0,-1 0 1,1 0-1,0 0 0,-1 0 0,1 0 0,0 0 0,0 0 1,-1 0-1,1 0 0,0 0 0,-1 0 0,1 0 0,0-1 1,0 1-1,-1 0 0,1 0 0,0 0 0,0 0 0,0-1 0,-1 1 1,1 0-1,0 0 0,0 0 0,0-1 0,-4-2-5,1 1-1,1-1 1,-1 0 0,0 0-1,1-1 1,-1 1-1,1 0 1,0-1-1,-2-4 1,-15-40-105,15 39 74,-7-28-50,2 1 0,1-1-1,2 0 1,2-1-1,1 0 1,3-46 0,-1 82 31,1 0 0,0 0 0,0 0 0,0 0 0,0 1 0,0-1 0,1 0 0,-1 0 0,1 0 0,-1 1 0,1-1 0,0 0 0,-1 0 0,1 1 0,0-1 0,0 1 0,0-1 0,0 1 0,0-1 0,3-1 0,-2 2 0,0 0 1,0 0 0,0 1-1,1-1 1,-1 1 0,0 0-1,0 0 1,0 0 0,1 0-1,-1 0 1,0 0 0,0 0-1,0 1 1,0-1 0,1 1-1,-1-1 1,4 3 0,1 0 47,0 1 0,1-1 0,-1 1 0,-1 1 0,1-1 0,-1 1 0,0 1 0,0-1 0,6 8 0,7 9 320,20 30-1,-19-22-52,-1 1 0,-2 0 1,-1 1-1,-1 1 1,-2 1-1,-2 0 0,0 0 1,-3 1-1,-1 1 0,-1-1 1,1 66-1,-6-80-129,-1-12-64,0 0 0,0-1 0,-3 15 0,3-20-78,-1 0 0,0 0 1,0 0-1,-1 0 0,1 0 0,0 0 0,-1 0 0,0-1 0,0 1 0,0-1 0,0 1 0,0-1 0,-4 4 0,-2 0-25,-1 0-1,0 0 0,0-1 1,0 0-1,-1-1 0,0 0 0,0 0 1,0-1-1,0-1 0,0 1 1,-12 0-1,-16 0-522,-66-2 1,55-2-58,-64-4-537,113 21 912,3 1 201,1-1 1,1 0-1,1 0 0,14 29 0,-2-4 142,9 23 239,45 79 0,-58-126-176,-14-17-270,1 1 0,-1-1 0,1 1 0,-1-1 0,0 0 1,1 1-1,-1-1 0,1 0 0,-1 1 0,1-1 0,-1 0 0,1 0 0,-1 1 1,1-1-1,-1 0 0,1 0 0,-1 0 0,1 0 0,-1 0 0,1 0 1,0 0-1,-1 0 0,1 0 0,-1 0 0,1 0 0,-1 0 0,1 0 0,-1 0 1,1 0-1,-1 0 0,1-1 0,-1 1 0,2-1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4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6931,'0'0'8271,"-3"11"-7599,3-10-669,-36 158 217,28-119-93,3 1-1,-1 50 1,6-89-127,0-1-1,0 1 1,0 0 0,0-1-1,0 1 1,0-1 0,1 1-1,-1 0 1,0-1 0,1 1-1,0-1 1,-1 1 0,1-1-1,0 1 1,1 1 0,-1-3-18,0 1 0,0-1 1,0 0-1,0 1 0,0-1 0,0 0 0,0 1 1,0-1-1,0 0 0,0 0 0,0 0 1,0 0-1,0 0 0,0 0 0,0 0 1,0-1-1,0 1 0,0 0 0,0 0 1,0-1-1,0 1 0,0-1 0,0 1 1,0-1-1,1-1 0,3-1-48,0 0 0,0 0 0,-1-1 1,0 0-1,0 0 0,0 0 0,0 0 0,0-1 0,5-8 0,24-50-358,-22 37 259,-1-1 0,-1 0 0,-1-1 0,-2 0 0,-1-1 0,3-46 0,-11 112 627,-9 59 0,-3 23 246,13-104-602,2 0-1,0 1 0,0-1 0,2 0 0,3 18 0,-4-29-105,1 0 0,-1 0 0,1 0 0,0 0 1,0 0-1,0-1 0,0 1 0,1-1 0,-1 1 0,1-1 0,0 0 0,0 0 0,0 0 0,0-1 0,1 1 0,-1-1 0,1 1 0,0-1 0,-1-1 0,1 1 0,0 0 1,0-1-1,5 2 0,2-1-301,1 1 1,-1-2 0,0 1 0,1-2-1,-1 1 1,1-2 0,-1 1-1,19-5 1,-15 1-1319,0-1 0,21-10-1,-35 14 1564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4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53 213 1105,'0'0'8019,"6"-9"-7752,-1 0-330,5-5 444,-1-1 1,0-1 0,-1 1 0,-1-1 0,7-24 0,-7-15 613,-6 31 6213,-3 25-7190,1 0-1,0 0 0,0 0 1,-1 0-1,1 0 1,0 0-1,0 1 0,0-1 1,1 0-1,-1 1 0,0-1 1,0 0-1,1 1 1,-1-1-1,1 1 0,-1 2 1,-3 3 7,-25 45-1,-22 44 77,46-84-97,0 0 1,1 1-1,0-1 1,1 1 0,1 0-1,-2 16 1,4-26-10,-1 7-12,1 1-1,0 0 0,2 14 1,-1-22 7,-1 1 0,1-1 0,0 0 0,1 1 0,-1-1 1,1 0-1,-1 0 0,1 0 0,0 0 0,0 0 0,0 0 0,0-1 0,5 5 1,3 0-81,-1 0 0,1 0 0,0-2 0,0 1 1,0-1-1,1-1 0,0 0 0,0 0 1,0-1-1,1 0 0,-1-1 0,0-1 1,1 1-1,0-2 0,-1 0 0,13-1 0,-21 1-136,0 0-1,-1 0 0,1 0 0,-1 0 0,1-1 0,-1 1 0,1-1 0,-1 1 1,0-1-1,1 0 0,-1 0 0,0 0 0,1 0 0,-1 0 0,0-1 0,0 1 1,0-1-1,0 1 0,0-1 0,0 0 0,-1 0 0,1 0 0,0 0 0,2-4 1,9-32-5204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9652,'0'0'9413,"-1"0"-9176,-4 10-229,-11 124-385,2-13 357,-4-19-17,5-33-808,3 1 0,-2 79 0,18-155-4582,-1-7 3807,-1 0 0,-1 0 0,5-24 0,-5-19-1053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1745,'0'0'12902,"145"-74"-12662,-100 74-240,-5 4-881,-7 2-3825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4 185 4034,'0'0'8991,"0"19"-7217,-2 133 560,2-171-1788,-1-4-389,1 0 0,1 1-1,1-1 1,1 0 0,0 0 0,14-39 0,-11 45-150,2 0 0,0 1 0,14-22 0,-19 34-27,-1 0 0,1 1 0,0-1 0,-1 1 1,1 0-1,1 0 0,-1 0 0,0 0 0,1 1 0,0-1 0,-1 1 0,1 0 0,0 0 0,0 0 1,0 1-1,0-1 0,1 1 0,-1 0 0,0 0 0,5 0 0,-7 2-31,0-1 0,-1 0-1,1 1 1,-1-1 0,1 1 0,-1-1 0,1 1-1,-1 0 1,0 0 0,1 0 0,-1 0-1,0 0 1,0 0 0,1 0 0,-1 0 0,0 0-1,0 0 1,0 1 0,0-1 0,0 0 0,-1 1-1,1-1 1,0 1 0,0 1 0,14 46-2687,-11-33 1244,7 22-2654,0 0-497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187 221 3586,'0'0'2430,"5"-19"-450,-2 7-1632,15-59 1043,-16 61-1181,0-1-1,-1 1 0,-1 0 0,1-1 0,-2 1 1,-1-15-1,2 24-97,-1-1 1,1 0-1,-1 1 1,1-1-1,-1 1 1,0-1-1,0 1 1,1-1-1,-1 1 1,0 0-1,0-1 1,0 1-1,-1 0 1,1 0-1,0-1 1,0 1-1,-1 0 1,1 0-1,-1 1 1,1-1-1,0 0 1,-1 0-1,0 1 1,1-1-1,-1 1 1,1-1-1,-1 1 1,0 0-1,1-1 1,-1 1-1,0 0 1,1 0-1,-3 0 1,-1 1 91,1-1 0,-1 1 0,1 0 1,-1 0-1,1 1 0,-1-1 0,1 1 0,0 0 0,-1 0 0,1 0 1,-5 4-1,0 2-177,0 0 1,0 1-1,1 0 1,0 0-1,1 1 1,0 0 0,0 0-1,1 0 1,1 1-1,0 0 1,0 0-1,-3 14 1,2-3 44,1 0 1,1 0-1,0 0 0,2 1 1,1 38-1,1-53-18,1-1 1,0 1-1,0 0 1,1-1-1,0 1 1,0-1-1,1 0 1,0 1-1,0-1 1,1-1-1,0 1 0,0 0 1,0-1-1,9 10 1,-6-9 3,2 1-1,-1-1 1,1-1 0,-1 0 0,2 0 0,-1 0 0,1-1 0,0-1-1,19 7 1,-13-6-88,1-2 0,-1 1 0,24 0-1,-32-3-303,1 0-1,-1-1 1,0-1-1,0 0 1,0 0-1,0 0 0,0-1 1,14-4-1,-18 3-246,-1 1 0,1-1 0,-1 1 0,1-1 0,-1 0 0,0 0 0,0 0 0,3-5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6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 5330,'0'0'13431,"-138"62"-14024,100-34-543,14-8-5267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6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5923,'0'0'6002,"61"120"-5169,-53-90-833,-1-8-320,-5-8-5859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7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33 173 9668,'0'0'7703,"-1"3"-7613,-1 0-89,1 0 0,-1 0-1,1 1 1,0-1 0,0 1-1,1-1 1,-1 1 0,1-1-1,-1 1 1,1-1 0,0 1 0,1 5-1,0 10 15,-1 454 1613,-9-606-1419,-1 15-522,9 93 252,-2-42-400,3-1 0,9-78 0,-7 136 357,0-1-1,0 0 0,1 1 0,1 0 1,0-1-1,0 1 0,1 1 1,0-1-1,10-13 0,-12 19 78,0 0 0,0 0 0,1 1 0,-1 0 0,1 0 0,0 0 0,0 0 0,0 0 0,1 1-1,-1 0 1,0 0 0,1 0 0,0 0 0,-1 1 0,1 0 0,0 0 0,0 0 0,-1 0 0,1 1 0,0 0 0,0 0 0,0 0 0,6 2 0,-4-1 37,0 1 0,0-1 0,-1 1 1,1 1-1,0 0 0,-1 0 1,0 0-1,0 0 0,0 1 1,10 8-1,-8-4 86,1 0 1,-1 1-1,-1-1 0,0 2 1,0-1-1,6 12 0,-4-5 73,-2 1 0,1-1 0,-2 1 0,0 1 0,-1-1 0,-1 1 0,-1 0-1,2 23 1,-5-32-127,1-1 98,-1 1 0,0-1 0,0 1 0,-4 17 0,4-24-93,-1 0 1,0 0 0,0 0-1,0 0 1,0 0 0,0 0-1,0 0 1,0 0 0,-1 0 0,1 0-1,-1-1 1,1 1 0,-1 0-1,0-1 1,0 1 0,1-1-1,-1 0 1,0 0 0,0 0-1,-1 0 1,1 0 0,-4 1-1,-13 2 98,0 0-1,0-1 0,-1-2 0,1 0 0,0 0 0,-29-5 0,43 4-211,-1-1 1,1 0-1,-1 0 0,1-1 0,0 0 1,-1 0-1,1 0 0,0-1 1,-8-4-1,11 5-155,-1 0 0,1 0 0,-1-1 0,1 1-1,0 0 1,0-1 0,-4-5 0,5 6-192,0 0 0,0 0 0,1 0 0,-1 0 0,0 0 1,1-1-1,-1 1 0,1 0 0,0 0 0,-1-1 0,1 1 0,1-3 0,1-6-3900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195 142 5619,'0'0'8596,"-24"16"-8068,-75 56-293,93-67-199,1-1 1,1 2 0,-1-1 0,1 0 0,-1 1 0,1 0 0,1 0 0,-1 0 0,1 0 0,1 0 0,-1 1 0,1 0 0,0-1 0,-2 10-1,1-1 112,-1 2-32,1 0-1,0 0 1,1 0 0,1 0-1,2 28 1,0-43-115,-1 1 1,0 0 0,1-1-1,-1 1 1,1-1-1,0 1 1,0-1 0,0 1-1,0-1 1,0 1-1,0-1 1,1 0 0,-1 0-1,1 1 1,0-1 0,-1 0-1,1-1 1,0 1-1,0 0 1,0 0 0,0-1-1,1 1 1,-1-1-1,0 0 1,1 0 0,-1 0-1,1 0 1,-1 0-1,1 0 1,-1-1 0,1 1-1,0-1 1,-1 0-1,5 0 1,0 1 15,0-2 0,-1 1-1,1-1 1,0 0 0,-1 0 0,1-1 0,-1 0 0,0 0-1,1 0 1,-1-1 0,0 0 0,10-6 0,-6 0-89,1 0 1,-1 0-1,0-1 1,-1 0 0,0-1-1,-1 0 1,0 0-1,-1-1 1,11-23 0,-11 18-203,-1 0 0,0-1 0,-1 1 0,-2-1 1,1-1-1,0-33 0,-4-60-1084,0 109 1366,0 0-1,-1 0 1,1 0-1,-1 0 1,0 0 0,0 0-1,-2-5 1,2 8 34,1-1 1,0 1 0,-1-1-1,1 1 1,0-1-1,-1 1 1,1-1-1,-1 1 1,1 0 0,0-1-1,-1 1 1,1 0-1,-1-1 1,1 1 0,-1 0-1,1-1 1,-1 1-1,0 0 1,1 0 0,-1 0-1,1 0 1,-1-1-1,1 1 1,-1 0-1,0 0 1,1 0 0,-1 0-1,1 0 1,-1 1-1,0-1 1,1 0 0,-1 0-1,1 0 1,-1 0-1,1 1 1,-1-1 0,1 0-1,-1 0 1,1 1-1,-1-1 1,1 0-1,-1 1 1,1-1 0,-1 1-1,1-1 1,-1 1-1,-2 3 48,-1 0-1,1 0 1,-1 0 0,1 1-1,1-1 1,-1 1-1,1 0 1,0 0-1,-3 6 1,-12 52 119,15-58-148,-1 15 16,-1 0 0,2-1 0,1 1 0,2 39-1,-1-59-76,0 1 0,0-1 0,0 1 0,0-1-1,0 1 1,0-1 0,0 1 0,1-1-1,-1 1 1,0-1 0,0 1 0,0-1 0,1 1-1,-1-1 1,0 1 0,1-1 0,-1 0-1,0 1 1,1-1 0,-1 1 0,1-1 0,-1 0-1,1 1 1,-1-1 0,0 0 0,1 0-1,-1 1 1,1-1 0,-1 0 0,1 0 0,0 0-1,-1 0 1,1 0 0,-1 0 0,1 0 0,-1 0-1,1 0 1,-1 0 0,1 0 0,-1 0-1,1 0 1,-1 0 0,1 0 0,-1 0 0,1 0-1,-1-1 1,2 1 0,0-1 33,1-1 1,-1 1-1,1 0 0,-1-1 1,1 1-1,-1-1 0,0 0 1,0 1-1,3-4 0,9-13 96,-1-1 0,0 0 0,14-31 1,26-69-692,-25 54-84,-28 63 582,15-24-327,-15 25 381,0 1 1,0-1-1,1 1 1,-1-1-1,0 1 0,0-1 1,1 1-1,-1-1 1,0 1-1,1 0 0,-1-1 1,1 1-1,-1 0 1,0-1-1,1 1 0,-1 0 1,1-1-1,-1 1 1,1 0-1,-1 0 0,1 0 1,-1 0-1,1-1 1,-1 1-1,1 0 0,-1 0 1,1 0-1,-1 0 1,1 0-1,0 0 0,-1 0 1,1 0-1,-1 1 1,1-1-1,-1 0 0,1 0 1,-1 0-1,1 0 1,-1 1-1,1-1 0,-1 0 1,0 1-1,1-1 1,-1 0-1,1 1 0,-1-1 1,0 0-1,1 1 1,4 8-38,0 1 0,0-1 0,-1 1 1,-1-1-1,3 13 0,-1-5 103,53 191 1697,-18-60-27,-38-140-1634,3 6 160,-2 0 0,1 0 0,-2 0 0,0 0 0,0 17 0,-6-29 193,-10-3-407,1-1-1,-1 0 0,1-1 1,-1 0-1,1-1 0,0 0 1,1-1-1,-1 0 1,1-1-1,-21-14 0,9 4-624,1-2-1,0 0 1,2-1-1,-23-26 1,36 37 275,7 7 199,-1-1 0,1 1 1,-1-1-1,1 1 0,-1-1 0,1 0 1,0 0-1,0 0 0,0 0 0,0 0 1,-1-3-1,19 7-626,-5 1 735,0 1-1,-1 1 1,14 7 0,-16-7 140,0 0 0,1-1 0,0-1 1,-1 1-1,1-1 0,17 2 0,-15-4 25,1 0 0,-1-2-1,0 1 1,1-1 0,-1-1-1,0 0 1,0-1-1,0-1 1,18-6 0,-15 3-109,0-1 1,-1-1-1,0 0 1,0 0 0,0-2-1,17-17 1,-14 11-34,28-36 0,-39 44-33,0 1 1,-1-1 0,0 0 0,0 0 0,-1 0 0,-1-1 0,4-11 0,-13 94 77,-4-13 9,-5 114 1,15-173-96,0 0 1,0 0-1,0 0 1,0 1-1,0-1 1,0 0-1,0 0 0,0 0 1,0 0-1,1 0 1,-1 0-1,0 0 1,1 1-1,-1-1 1,1 0-1,-1 0 1,1 0-1,-1-1 1,1 1-1,0 0 1,0 0-1,-1 0 1,1 0-1,0-1 0,0 1 1,0 0-1,0-1 1,0 1-1,0-1 1,0 1-1,2 0 1,-1-1-94,0 0 1,0 0 0,0 0-1,0-1 1,0 1-1,0 0 1,0-1 0,0 0-1,-1 1 1,1-1-1,0 0 1,0 0 0,0 0-1,-1 0 1,1 0-1,-1-1 1,1 1 0,2-3-1,5-6-652,0-1 0,0 0 0,-1 0 0,-1-1 0,9-18 0,14-35-3435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02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5 177 2577,'0'0'10789,"23"9"-10151,74 25-363,-96-33-272,1-1 0,-1 1 0,0-1 0,1 1 0,-1-1 0,1 0 0,-1 0 1,1 0-1,-1 0 0,1 0 0,-1 0 0,0 0 0,1 0 0,-1 0 0,1-1 0,-1 1 1,1 0-1,-1-1 0,0 0 0,1 1 0,-1-1 0,0 0 0,0 1 0,1-1 1,1-2-1,-2 1 0,0 1 1,0-1 0,-1 0-1,1 0 1,0 0 0,-1 0 0,1 0-1,-1 0 1,0 0 0,1 0-1,-1-3 1,0-1 31,3-7 72,-2 0 1,0 0-1,0 0 1,-2-16 0,1 25-73,-1 0 0,1 0 1,-1 0-1,0 0 0,0 0 1,-1 0-1,1 0 0,-1 0 1,0 1-1,0-1 1,0 1-1,0-1 0,-1 1 1,1 0-1,-1 0 0,-6-5 1,4 4 3,-1 0 0,1 0 1,-1 1-1,0 0 0,-1 0 0,1 1 1,0-1-1,-1 1 0,1 1 0,-1-1 1,0 1-1,0 0 0,-12 1 0,18 0-36,-1 0 0,1 0-1,-1 0 1,1 0-1,-1 0 1,1 1-1,-1-1 1,1 1-1,-1-1 1,1 1 0,0 0-1,-1-1 1,1 1-1,0 0 1,0 0-1,-1 0 1,1 0 0,0 0-1,0 0 1,0 0-1,0 1 1,0-1-1,0 0 1,1 0-1,-1 1 1,0-1 0,1 1-1,-1-1 1,0 0-1,1 3 1,-2 4 72,1 0 0,0 0 0,0 0 1,1 14-1,0-12-24,0-4-35,0 2 17,0 0 0,0 1 0,1-1 0,0 0-1,3 12 1,-3-17-27,1-1 0,-1 1 0,1 0-1,-1 0 1,1-1 0,0 1 0,0-1 0,0 0-1,0 1 1,0-1 0,1 0 0,-1 0 0,0-1 0,1 1-1,0 0 1,-1-1 0,6 3 0,-2-2-101,0 0-1,0 0 1,0-1 0,12 3 0,-15-4-114,-1 0 1,1 0-1,0 0 1,0 0 0,0 0-1,-1 0 1,1-1-1,0 1 1,0-1 0,-1 0-1,1 0 1,4-2-1,-4 1-530,0-1 0,-1 1-1,0-1 1,1 0 0,-1 0-1,0 0 1,2-4-1,-4 7 653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8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8580,'0'0'4058,"-6"25"-3322,5-18-654,-45 173 1581,22-91-991,4 1-1,5 1 1,-6 113-1,20-133-948,6-73-2565,-4 1 2648,8-8-64,-1 0 0,0-1 0,-1 0 0,0 0-1,-1-1 1,8-17 0,30-78-3292,-38 89 2768,61-165-1896,-67 194 7034,1 2-3531,-4 36 833,-10 63 1,-4 44 714,16-145-2399,1-1 132,-1-1 1,2 1 0,-1-1 0,1 1 0,3 9 0,-4-18-128,1-1 1,-1 1 0,0-1-1,1 0 1,-1 1 0,1-1-1,0 0 1,-1 1 0,1-1-1,0 0 1,0 0 0,0 0-1,0 0 1,0 0-1,0 0 1,0 0 0,0 0-1,0 0 1,1 0 0,-1 0-1,0-1 1,1 1 0,-1-1-1,0 1 1,1-1 0,-1 1-1,0-1 1,1 0-1,-1 0 1,1 1 0,-1-1-1,1 0 1,-1 0 0,1-1-1,-1 1 1,0 0 0,1 0-1,-1-1 1,1 1 0,-1-1-1,0 1 1,1-1-1,-1 1 1,2-2 0,1-1-293,0 0 1,0 0-1,-1 0 1,1 0-1,-1 0 1,0 0-1,0-1 1,0 0-1,0 0 1,-1 0-1,1 0 1,-1 0-1,0 0 1,2-7-1,15-45-5321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9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292 422 4674,'0'0'6166,"20"-7"-5171,-5 2-864,-8 3-111,0 0-1,0 0 1,-1 0-1,1-1 1,-1 0-1,1-1 1,-1 1-1,0-1 1,-1 0-1,1 0 0,-1-1 1,1 0-1,-1 0 1,-1 0-1,1-1 1,-1 1-1,0-1 1,7-12-1,-3-4-149,-1-1 0,0 0 0,-2 0 0,5-44 0,-4-95-180,-7 161 958,-1 7 203,-11 43-8,-13 97 0,15-69-781,-95 470 2417,-52-15-479,145-498-1760,-1 0 0,-1 0 0,-26 40 1,41-73-236,-2 2 37,1 0-1,-1-1 1,1 1-1,-1 0 1,0-1-1,0 1 1,0-1 0,-1 0-1,1 1 1,-1-1-1,1 0 1,-1-1-1,0 1 1,1 0-1,-1-1 1,0 1-1,0-1 1,-4 1 0,6-2-23,1 0 1,-1 1-1,0-1 1,0 0 0,0 0-1,1 0 1,-1 0 0,0 0-1,0-1 1,1 1-1,-1 0 1,0 0 0,0 0-1,0-1 1,1 1-1,-1 0 1,0-1 0,1 1-1,-1 0 1,0-1 0,1 1-1,-1-1 1,1 0-1,-1 1 1,0-1 0,0-1-1,-7-23 159,4-2-272,1 0 1,2-41 0,1 57 47,2-20-137,0 0 0,2 1 0,2 0 1,0 0-1,2 0 0,2 1 0,21-48 0,-8 30-636,2 1 0,2 1 1,57-71-1,-69 98-103,-7 8-623,0 1-1,-1-1 0,10-16 0,-10 4-4969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9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1457,'0'0'10885,"47"79"-16104</inkml:trace>
  <inkml:trace contextRef="#ctx0" brushRef="#br0" timeOffset="1">1 115 6435,'0'0'1777,"122"4"-2962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9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9941,'0'0'4818,"134"-46"-9460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0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13750,'0'0'5299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21 101 2273,'0'0'11859,"0"-11"-10328,1 0-1767,1-18 2693,-1 27-1744,0 5-165,0 22-364,0-15-209,4 167 180,-6-140-73,-1-1 0,-14 67 0,13-88-121,-4 15 150,5-22-216,1-11-270,3-28 205,1-1 0,13-47 0,0-7-203,-4-15 34,8-46-686,-17 135 944,1 11-172,2 17-277,-2-2 596,1-1 0,0 1 0,1-1 0,0 0 0,1-1 0,1 1 1,14 18-1,-17-25-39,1-1 1,-1 0-1,1 0 0,0 0 1,0 0-1,1-1 1,-1 0-1,1-1 1,0 1-1,0-1 1,0 0-1,0-1 0,1 0 1,-1 0-1,1-1 1,10 1-1,-12-1-12,-2 0 36,0-1 0,0 1 1,-1-1-1,1 0 0,0 0 0,0 0 0,0-1 0,4 0 0,-9 16 267,-8 20-366,-22 52 0,21-60 32,0-1 1,2 1-1,1 1 1,-6 40-1,11 16-171,2-83 173,0 0 0,0 1 0,0-1 0,0 0 0,0 0 0,0 0 0,0 1 0,1-1 0,-1 0 0,0 0 0,1 0 0,-1 0 0,0 1 0,1-1 0,0 0 0,-1 0 1,1 0-1,0 0 0,-1 0 0,1 0 0,0-1 0,0 1 0,0 0 0,1 1 0,1-1-170,1 0 0,-1 0 0,0-1 0,1 1 0,-1-1 0,0 0 0,7 0 1,-8 0 104,3 0-262,0 0 0,-1 0 1,1-1-1,0 1 0,0-1 0,5-2 1,-2-1-406,1 0 0,-1 0 0,11-9 1,-19 13 740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1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213 143 4610,'0'0'7003,"0"-17"-6584,0-82 880,0 98-1202,0-1-1,0 1 1,0 0-1,0-1 1,0 1-1,-1-1 1,1 1-1,0 0 1,-1-1-1,1 1 1,-1 0-1,0-1 0,-1-1 1,2 3-20,-1-1 0,1 1 0,-1-1 1,1 1-1,-1-1 0,1 1 0,-1 0 0,0-1 1,1 1-1,-1 0 0,0-1 0,1 1 0,-1 0 0,0 0 1,1 0-1,-1 0 0,0 0 0,1-1 0,-1 1 1,-1 1-1,0-1-19,-1 1-1,1-1 1,-1 1 0,1 0 0,0 0 0,-1 0 0,1 1 0,0-1-1,0 0 1,0 1 0,0-1 0,0 1 0,0 0 0,-2 2 0,-15 18-103,1 1 0,1 1 0,2 0 0,0 1 0,1 1 1,2 0-1,0 0 0,2 2 0,-11 43 0,19-60 9,1 0 0,0 0 0,0 1 0,1-1 0,2 16 0,-2-26 30,1 0 1,-1 0-1,1 0 0,0-1 0,-1 1 0,1 0 1,-1-1-1,1 1 0,0-1 0,0 1 0,-1 0 1,1-1-1,0 0 0,0 1 0,-1-1 0,1 1 1,0-1-1,0 0 0,0 0 0,0 1 0,0-1 0,0 0 1,0 0-1,-1 0 0,1 0 0,0 0 0,0 0 1,2-1-1,26-2-157,-23 0 66,0 1-1,0-1 0,0-1 0,0 1 0,0-1 0,-1 0 0,0 0 0,0 0 1,0-1-1,0 1 0,-1-1 0,0 0 0,5-8 0,3-6-351,-1 1-1,16-38 1,-12 20-36,-2-1 0,-2-1 0,10-60 0,-19 89 2847,-5 28-749,-9 20-1254,-16 41-1,17-54-253,1 0 0,1 1 0,2 0 0,0 0 1,-2 33-1,8-7 188,1-52-289,0-1 0,0 0 0,0 1 1,0-1-1,0 1 0,0-1 0,0 0 0,1 1 0,-1-1 0,0 1 0,0-1 0,0 0 0,0 1 0,0-1 0,1 0 1,-1 1-1,0-1 0,0 0 0,1 1 0,-1-1 0,0 0 0,0 1 0,1-1 0,-1 0 0,0 0 0,1 0 0,-1 1 1,0-1-1,1 0 0,-1 0 0,1 0 0,0 1 0,16-4 43,-12 1-42,0 0 1,0-1-1,0 1 0,8-6 0,4-8-150,0-1-1,-1-1 1,0 0-1,-1-1 1,-2 0-1,19-33 1,-8 5-2375,34-92-1,-45 99 315,-20 67 3010,-1-1 1,-24 50-1,-10 31 865,36-87-1282,1 0 0,0 1 0,2-1-1,0 1 1,2-1 0,0 1 0,3 25 0,-2-46-353,0 1 1,0-1 0,1 1-1,-1-1 1,0 0 0,0 1 0,1-1-1,-1 0 1,0 1 0,1-1-1,-1 0 1,0 0 0,1 1-1,-1-1 1,0 0 0,1 0-1,-1 1 1,0-1 0,1 0-1,-1 0 1,1 0 0,-1 0-1,1 0 1,-1 0 0,0 0-1,1 0 1,-1 0 0,1 0-1,-1 0 1,1 0 0,-1 0-1,0 0 1,2 0 0,15-6 362,-6-2-305,-1-2-1,0 1 1,0-1-1,9-14 1,-10 13-75,20-27-385,-2-3 0,29-57 0,-29 50-1792,40-57 1,-62 99 1814,12-14-716,-16 19 1019,-1 0 1,1 1-1,0-1 1,0 0-1,0 1 1,-1-1-1,1 1 1,0 0-1,0-1 1,0 1-1,0 0 1,0-1-1,0 1 1,0 0 0,0 0-1,0 0 1,0 0-1,0 0 1,-1 0-1,1 0 1,2 0-1,-3 0 43,1 1-1,-1-1 1,1 0-1,-1 0 1,0 1-1,1-1 1,-1 0-1,0 0 1,1 1-1,-1-1 1,0 1-1,1-1 1,-1 0-1,0 1 1,1-1-1,-1 1 1,0-1-1,0 0 1,0 1 0,1-1-1,-1 1 1,0-1-1,0 1 1,0-1-1,0 1 1,0-1-1,0 1 1,0-1-1,0 1 1,0 0-1,2 33 863,-2 1-1,-1 0 1,-2-1-1,-1 1 0,-2-1 1,-1 0-1,-1-1 1,-3 1-1,0-2 1,-30 59-1,40-89-795,0 0 1,0 1-1,-1-1 0,1 0 1,-1 0-1,1 0 0,-1-1 1,1 1-1,-1 0 0,0-1 0,0 1 1,0-1-1,-4 3 0,5-4-30,-1 1 0,1-1 0,-1 0 0,1 0 0,-1 0 0,1 0 0,-1 0 0,1 0 0,-1 0 0,1-1 0,-1 1 0,1 0 0,-1-1 0,1 1 0,-1-1 0,1 0 0,0 1 0,-1-1 0,1 0 0,0 0 0,0 0 0,0 0 0,-2-2 0,-5-5-372,0 0 0,1 0 0,0-1-1,1 0 1,0-1 0,0 1 0,1-1-1,0-1 1,1 1 0,0 0-1,-4-19 1,-7-43-5339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2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14247,'0'0'5570,"24"-12"-21065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2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8580,'0'0'3778,"0"103"-1729,0-53-1105,0 0-208,-3-8-143,3-10-337,0-10 32,0-8-288,0-8-272,9-6-192,9 0-2210,11-24 161,2-18-1265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136 248 5378,'0'0'2887,"5"19"-1918,15 60-633,-19-76-209,0 1 0,0-1 1,1 0-1,-1 0 1,1 0-1,-1 0 0,1 0 1,0 0-1,4 4 0,-5-7-33,0 1-1,-1-1 0,1 1 1,0-1-1,-1 1 0,1-1 1,0 1-1,0-1 0,0 0 0,0 1 1,-1-1-1,1 0 0,0 0 1,0 0-1,0 0 0,0 0 1,0 0-1,-1 0 0,1 0 1,0 0-1,0 0 0,2 0 1,-1-2 99,1 1 1,-1-1-1,1 0 1,-1 1 0,1-1-1,-1 0 1,0 0 0,0-1-1,0 1 1,0 0 0,-1-1-1,1 1 1,2-5 0,7-14-199,-1-1 1,-1 0 0,-1-1-1,-1 1 1,-1-1 0,-1-1 0,-1 1-1,-1-1 1,0-37 0,-2 44-167,-1-24-68,0 39 232,0 1 0,0-1 0,0 1-1,0 0 1,0-1 0,-1 1 0,1-1 0,0 1 0,-1 0-1,1-1 1,-1 1 0,0 0 0,1-1 0,-1 1 0,0 0-1,0 0 1,0 0 0,0 0 0,0 0 0,-2-2 0,3 3 7,0 0 1,-1 0 0,1 0 0,-1 0-1,1 0 1,-1-1 0,1 1 0,-1 0-1,1 0 1,-1 0 0,1 0 0,-1 0-1,1 0 1,0 1 0,-1-1 0,1 0-1,-1 0 1,1 0 0,-1 0 0,1 0-1,-1 1 1,1-1 0,0 0 0,-1 0-1,1 1 1,-1-1 0,1 0 0,0 1-1,-1-1 1,1 0 0,-1 1 0,-5 8 35,1-1 1,-1 1 0,1 0 0,1 1-1,-6 15 1,-4 7-31,-91 210 101,77-167-34,-25 103 1,49-163-91,3-7-28,-1-1 1,0 0-1,-5 13 1,7-20-29,0 0 0,0 1-1,0-1 1,0 0 0,0 0-1,-1 1 1,1-1 0,0 0 0,0 1-1,0-1 1,0 0 0,0 0 0,-1 0-1,1 1 1,0-1 0,0 0-1,0 0 1,-1 0 0,1 1 0,0-1-1,0 0 1,-1 0 0,1 0 0,0 0-1,0 0 1,-1 1 0,1-1 0,0 0-1,0 0 1,-1 0 0,1 0-1,0 0 1,-1 0 0,1 0 0,0 0-1,0 0 1,-1 0 0,1 0 0,0 0-1,-1 0 1,1-1 0,0 1 0,0 0-1,-1 0 1,1 0 0,0 0-1,0 0 1,-1 0 0,1-1 0,0 1-1,0 0 1,0 0 0,-1-1 0,-8-14-3791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09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5731,'0'0'13574,"0"2"-13390,0 29-335,3 163-50,1-142 258,17 89 0,-10-90-144,3 0 0,31 80 0,-43-128-303,2 6 491,-2-39-11391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3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10917,'0'0'688,"11"116"-560,11-88-128,2-8-2497,5-4-3121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4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208 116 11749,'0'0'6259,"-4"0"-6000,-1-1-266,0 1-1,1-1 1,-1 1 0,0 0 0,0 1-1,1-1 1,-1 1 0,0 0-1,1 0 1,-1 0 0,1 1 0,-1-1-1,1 1 1,-5 3 0,-3 4-67,2 0 1,-1 1 0,1 0-1,1 1 1,0 0 0,1 0 0,0 1-1,0 0 1,1 1 0,1 0-1,0 0 1,1 0 0,0 0-1,1 1 1,1 0 0,0 0 0,0 0-1,0 25 1,4-38 20,-1 1-1,0-1 1,0 0 0,1 0 0,-1 0-1,1 1 1,-1-1 0,1 0-1,-1 0 1,1 0 0,0 0 0,-1 0-1,1 0 1,0 0 0,0 0-1,0 0 1,0 0 0,0 0 0,0-1-1,0 1 1,0 0 0,0-1-1,0 1 1,1-1 0,-1 1-1,0-1 1,0 1 0,0-1 0,1 0-1,-1 0 1,0 1 0,1-1-1,-1 0 1,2-1 0,1 2-91,1-1 0,-1 0 0,0-1 0,1 1 0,-1-1 0,0 0 0,1 0 0,-1 0 0,7-3-1,-6 0 44,0 1 0,-1-1-1,1 0 1,-1 0-1,0 0 1,0-1-1,0 1 1,-1-1-1,1 0 1,-1 0-1,0 0 1,-1-1-1,3-5 1,4-14-829,10-39 1,-18 61 823,24-105-2709,-21 79 7556,-16 210-3124,0 7-683,12-146-777,0-41-157,1-1 0,-1 0 0,0 1 0,0-1 0,0 0 0,0 1 0,0-1-1,1 0 1,-1 1 0,0-1 0,0 0 0,1 1 0,-1-1 0,0 0 0,0 0 0,1 1 0,-1-1 0,0 0 0,1 0-1,-1 0 1,0 0 0,1 1 0,-1-1 0,0 0 0,1 0 0,-1 0 0,0 0 0,1 0 0,-1 0 0,1 0 0,-1 0 0,0 0-1,1 0 1,-1 0 0,0 0 0,1 0 0,-1 0 0,0 0 0,1 0 0,-1-1 0,1 1 0,-1 0 0,0 0 0,0 0 0,1-1-1,18-10-259,-8-2 162,-1 0-1,0 0 1,0-1 0,-1 0 0,11-25-1,-3 1-1276,13-47 0,-15 35-1316,13-87-1,-23 65 7152,-7 115-2835,-16 80 1,9-74-921,-3 64-1,10-82-439,1-3-87,1 0-1,3 29 1,-3-56-172,0 0 0,0 0 0,0 0-1,0 0 1,1 0 0,-1 0 0,0 0 0,0 0 0,1 0-1,-1-1 1,1 1 0,-1 0 0,1 0 0,-1 0 0,1 0-1,-1-1 1,1 1 0,0 0 0,-1 0 0,1-1 0,0 1-1,0-1 1,-1 1 0,1-1 0,0 1 0,0-1 0,0 1-1,0-1 1,0 0 0,0 1 0,0-1 0,0 0 0,0 0-1,1 0 1,0 0 4,0 0-1,0-1 0,1 1 0,-1-1 1,0 1-1,0-1 0,0 0 0,0 0 1,0 0-1,0 0 0,0-1 0,0 1 1,-1 0-1,1-1 0,2-2 0,9-11-239,-1 0-1,0-1 1,-1-1 0,0 0-1,14-33 1,32-101-2272,-44 113 1955,-1 4-271,33-83-2350,-45 117 3187,0 0 1,0 0-1,0 0 0,0 0 0,0 0 1,0 0-1,0 0 0,0 1 0,0-1 1,0 0-1,0 0 0,0 0 0,0 0 1,0 0-1,0 0 0,1 0 0,-1 0 1,0 0-1,0 0 0,0 0 0,0 0 1,0 0-1,0 1 0,0-1 0,0 0 1,0 0-1,0 0 0,0 0 0,0 0 1,1 0-1,-1 0 0,0 0 1,0 0-1,0 0 0,0 0 0,0 0 1,0 0-1,0 0 0,0 0 0,0 0 1,0 0-1,1 0 0,-1 0 0,0 0 1,0 0-1,0 0 0,0 0 0,0 0 1,0-1-1,1 16 992,-4 22 70,-1-1 0,-2 0 0,-19 66 0,13-62-232,2 1 1,-8 81 0,18-32 481,0-90-1219,2-3 14,44-76-1785,48-110 1,-76 148 342,2-9-1618,39-68 0,-39 91 2640,-20 27 304,0 0 0,0 0-1,0 0 1,0-1 0,0 1-1,0 0 1,1 0 0,-1-1-1,0 1 1,0 0-1,0 0 1,1 0 0,-1 0-1,0-1 1,0 1 0,0 0-1,1 0 1,-1 0 0,0 0-1,0 0 1,1 0 0,-1 0-1,0 0 1,0 0 0,1-1-1,-1 1 1,0 0 0,0 0-1,1 0 1,-1 0 0,0 1-1,0-1 1,1 0 0,-1 0-1,0 0 1,0 0 0,1 0-1,-1 0 1,0 0-1,1 1 1,0 14 976,-3 29 563,-3 1 0,-12 50 0,-6 63 349,21-135-1496,0-4-179,1 1-1,1 0 1,0-1-1,6 29 1,-6-46-196,0 1 0,1-1-1,0 0 1,0 1 0,0-1 0,0 0 0,0 1-1,0-1 1,0 0 0,1 0 0,-1 0 0,1 0-1,-1 0 1,1-1 0,0 1 0,0 0 0,0-1 0,4 3-1,-3-2 4,0-1-1,0 0 0,1 0 0,-1 0 0,0-1 0,1 1 0,-1-1 0,1 0 1,-1 0-1,0 0 0,1 0 0,3-1 0,4-1-18,-1-1-1,0 0 1,-1 0 0,1-1 0,0 0-1,-1-1 1,16-10 0,-7 1-277,0-1 0,-1-1 0,-1 0 0,0-1 0,-2 0 0,0-2 0,0 0 0,-2 0 0,-1-1 0,0 0 0,-1-1 0,-2 0 0,0-1 0,-1 0 1,-1 0-1,-1-1 0,-1 1 0,1-40 0,-2 19 299,-4-50 0,1 92 84,-1 1-1,1-1 0,0 1 0,0-1 0,0 1 0,0-1 1,-1 1-1,1-1 0,0 1 0,-1-1 0,1 1 0,0-1 0,-1 1 1,1 0-1,0-1 0,-1 1 0,1 0 0,-1-1 0,1 1 0,0 0 1,-1-1-1,1 1 0,-1 0 0,1 0 0,-1 0 0,1-1 1,-1 1-1,1 0 0,-1 0 0,0 0 0,1 0 0,-1 0 0,1 0 1,-1 0-1,1 0 0,-1 0 0,1 0 0,-1 0 0,1 1 0,-1-1 1,1 0-1,-1 0 0,1 0 0,-1 1 0,1-1 0,-1 1 1,-3 0-39,1 0 1,0 1 0,0 0 0,0 0 0,0-1-1,-4 5 1,-7 9-84,0 0-1,1 1 0,-20 33 0,-28 60-140,57-102 152,-1 4-2,-18 30 40,2 1 0,2 2-1,-20 68 1,36-99-70,1 0 0,1 0 0,0 22 0,1-34 13,1 0-11,-1 0 1,1-1-1,0 1 0,-1-1 1,1 1-1,-1 0 1,1-1-1,0 1 0,-1-1 1,1 1-1,0-1 1,0 0-1,-1 1 0,1-1 1,0 0-1,0 1 1,0-1-1,0 0 0,-1 0 1,1 0-1,0 0 1,0 0-1,0 0 0,0 0 1,0 0-1,-1 0 0,1 0 1,2-1-1,28-4-662,-24 3 626,0-1 1,-1-1-1,0 1 1,0-1 0,0 0-1,0-1 1,-1 1 0,0-1-1,0 0 1,8-10-1,0-2-350,-1-1 0,14-26 0,-2-8-703,-2-1 1,-2-2-1,19-85 0,-19 65 1565,-22 84 802,-7 22 120,-16 39 0,0-9-555,-18 67 1,35-97-494,1 1 1,1 1-1,2-1 0,0 39 0,4-66-314,0-3 1,-1 0 0,1 0 0,0 0 0,1 0 1,-1 0-1,0 0 0,1 0 0,-1 0 0,2 3 0,-2-5-9,1 1-1,-1-1 1,1 0-1,-1 1 1,1-1-1,-1 0 1,1 0-1,0 1 1,-1-1-1,1 0 0,0 0 1,-1 0-1,1 0 1,0 0-1,-1 0 1,1 0-1,-1 0 1,1 0-1,0 0 1,-1 0-1,1 0 1,0-1-1,-1 1 1,1 0-1,-1 0 0,1-1 1,0 1-1,-1 0 1,1-1-1,-1 1 1,1 0-1,-1-1 1,1 1-1,0-2 1,10-6-15,-1 0 0,0-1 0,-1-1 0,17-20 0,-20 22-30,17-22-535,-1 0-1,28-53 1,26-72-2380,-29 55 672,-41 90 2067,-6 10 218,0 0-1,0 0 1,0 0-1,0 0 1,0 0-1,0 0 1,0-1 0,0 1-1,0 0 1,0 0-1,1 0 1,-1 0-1,0 0 1,0 0-1,0 0 1,0 0-1,0 0 1,0 0-1,0 0 1,0 0 0,0 0-1,0 0 1,0 0-1,0 0 1,0 0-1,0 0 1,1 0-1,-1 0 1,0 0-1,0 0 1,0 0-1,0 0 1,0 0-1,0 0 1,0 0 0,0 0-1,0 0 1,0 0-1,0 0 1,1 0-1,-1 0 1,0 0-1,0 0 1,0 0-1,0 0 1,0 0-1,0 0 1,0 0 0,0 0-1,0 0 1,0 0-1,0 0 1,0 0-1,0 0 1,0 0-1,0 1 1,0-1-1,0 0 1,0 0-1,0 0 1,0 0-1,1 0 1,-1 0 0,0 0-1,0 0 1,0 4 66,1-1 0,-1 1 0,0-1 1,0 1-1,0-1 0,-1 1 0,1-1 1,-1 1-1,1-1 0,-3 4 0,-14 43 827,15-44-783,-25 64 771,-28 86 1300,48-131-1991,1 0-1,1 0 0,2 1 0,-1 37 1,3-62-200,1-1 0,0 0 1,0 1-1,0-1 1,0 0-1,0 1 0,0-1 1,0 0-1,0 1 1,0-1-1,0 0 0,1 1 1,-1-1-1,0 0 1,0 1-1,0-1 0,0 0 1,0 1-1,0-1 1,1 0-1,-1 0 0,0 1 1,0-1-1,1 0 1,-1 0-1,0 0 0,0 1 1,1-1-1,-1 0 1,0 0-1,0 0 0,1 1 1,-1-1-1,0 0 1,1 0-1,-1 0 0,0 0 1,1 0-1,-1 0 1,0 0-1,1 0 0,-1 0 1,0 0-1,1 0 1,-1 0-1,1 0 0,16-8-816,-7 0 159,0-1 0,-1 0 0,0-1 0,-1 0 1,0 0-1,10-17 0,24-42-4275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5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11317,'-11'37'915,"-114"426"2508,94-301-1556,16-74-1178,-31 101-1,46-188-686,0 0-1,0 0 1,0 0-1,0 0 1,-1 0 0,1 0-1,-1 0 1,1 0-1,0 0 1,-1 0-1,0 0 1,1-1-1,-1 1 1,0 0-1,1 0 1,-1 0-1,-1 1 1,1-4-17,0 1 1,1 0-1,-1 0 1,1 0-1,-1 0 1,1-1-1,-1 1 0,1 0 1,0 0-1,0-1 1,-1 1-1,1 0 1,0-1-1,0 1 0,1-2 1,-4-50-1131,2 1 0,9-74 0,-5 102 649,2-1 0,0 1 1,2 0-1,0 1 0,2-1 1,0 1-1,17-27 0,-15 31 336,1 2 0,0-1 0,2 2 0,0 0 0,23-21 0,-29 30 251,0 0 1,0 1 0,1 0-1,0 1 1,1 0-1,-1 0 1,1 1-1,-1 0 1,1 1-1,1 0 1,-1 0-1,17-1 1,-25 4-92,0-1 0,0 1 1,0 0-1,0 0 0,0 0 0,-1 0 1,1 0-1,0 0 0,0 1 1,0-1-1,0 1 0,-1-1 1,1 1-1,0 0 0,0 0 1,-1-1-1,1 1 0,0 0 1,-1 1-1,1-1 0,-1 0 0,0 0 1,1 1-1,0 1 0,0 1-34,0-1-1,-1 1 0,0 0 1,0 0-1,0 1 0,0-1 1,0 0-1,-1 0 0,0 7 1,-1 30-1370,-7-6-3030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16808,'0'0'0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5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361 413 4946,'0'0'11277,"-7"-12"-9732,-1-2-1097,-18-23 1,25 36-435,0 0 1,1 0-1,-1 0 1,0 0-1,0 1 1,0-1-1,0 0 1,0 0-1,-1 1 1,1-1-1,0 1 1,0-1-1,0 1 1,0-1-1,-1 1 1,1 0-1,0 0 1,0-1-1,-1 1 1,1 0-1,0 0 1,0 0-1,-1 0 1,1 1-1,0-1 1,-2 1-1,0 0-10,-1 1 0,1-1 0,-1 1 0,1 0 0,0 1 0,-5 3 0,5-3-5,-24 20-66,1 2 0,1 1 0,2 1 0,0 1 0,2 1 0,2 0 0,0 2 0,-28 65 0,42-84-8,0 1-1,1 0 0,1 0 1,0 0-1,0 0 0,1 0 1,0 23-1,2-35 64,0 0-1,0 0 1,0-1 0,0 1 0,0 0 0,1 0 0,-1-1-1,0 1 1,0 0 0,0-1 0,1 1 0,-1 0-1,0-1 1,1 1 0,-1 0 0,1-1 0,-1 1 0,1-1-1,-1 1 1,1 0 0,-1-1 0,1 1 0,-1-1-1,1 0 1,0 1 0,-1-1 0,1 0 0,0 1-1,-1-1 1,1 0 0,0 0 0,-1 1 0,1-1 0,0 0-1,0 0 1,1 0 0,1 0-34,1 0 0,0 0 0,0-1 0,0 1-1,-1-1 1,6-2 0,1 0-11,-1-1 0,0 0 0,0-1-1,0 0 1,-1-1 0,1 1 0,-1-2-1,9-8 1,56-65-590,-71 78 617,31-41-544,-2-1 1,-2-1 0,40-84 0,49-155-1187,-73 169 1523,-37 98 1879,-10 25 611,-11 31-570,-102 185-738,76-154-801,-4 7 301,-120 241 1007,158-307-1479,0 1 0,1 0 1,0 0-1,1 1 0,0-1 0,1 1 1,-1 15-1,3-28 12,0 1 0,0-1 0,0 0 0,0 0 1,0 1-1,0-1 0,0 0 0,0 1 0,0-1 0,0 0 0,0 0 0,0 0 0,0 1 0,0-1 0,1 0 0,-1 0 0,0 1 1,0-1-1,0 0 0,0 0 0,1 0 0,-1 1 0,0-1 0,0 0 0,1 0 0,-1 0 0,0 0 0,0 0 0,0 0 0,1 1 1,-1-1-1,0 0 0,0 0 0,1 0 0,-1 0 0,0 0 0,0 0 0,1 0 0,12-2-495,-10 1 388,6-2-36,1 0 0,-1-1-1,1 0 1,-1 0 0,0-1-1,-1 0 1,1-1-1,8-7 1,60-60-1664,-42 34-970,-2 0 0,35-56-1,-6-2-3330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6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0 8740,'-17'26'2260,"-229"368"4615,240-383-6739,0 0 1,1 1-1,0 0 1,0 0 0,1 0-1,1 0 1,0 0-1,1 1 1,1 0-1,-1 13 1,2-26-136,0 0 0,0 0 1,0 1-1,0-1 0,0 0 1,1 0-1,-1 0 0,0 1 0,0-1 1,0 0-1,0 0 0,0 0 0,1 1 1,-1-1-1,0 0 0,0 0 1,0 0-1,1 0 0,-1 1 0,0-1 1,0 0-1,1 0 0,-1 0 0,0 0 1,0 0-1,1 0 0,-1 0 1,0 0-1,0 0 0,1 0 0,-1 0 1,0 0-1,0 0 0,1 0 1,-1 0-1,0 0 0,1 0 0,12-3 3,-13 3-3,13-4-48,-1 0 1,0-1-1,-1-1 0,1 0 0,-1-1 1,0 0-1,-1 0 0,15-14 0,0-2-488,-1-1-1,24-32 1,-5-5-3108,-2-2 0,55-115 0,-94 173 3508,-11 33 4278,-12 15-2779,-68 169 4040,80-188-5136,2 0 1,2 1-1,0-1 1,1 1 0,1 0-1,2 0 1,1 31-1,0-54-306,0 0 0,0 1 1,1-1-1,-1 0 0,1 0 0,-1 0 0,1 0 0,0 0 0,0 0 1,0 0-1,0 0 0,0 0 0,0 0 0,1 0 0,-1-1 0,0 1 0,1 0 1,0-1-1,-1 0 0,1 1 0,0-1 0,0 0 0,-1 0 0,4 2 1,0-2-489,0 1 0,0-1 0,-1 0 0,1 0 0,0-1 0,0 0 0,0 1 0,0-2 1,9 0-1,33-9-9049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6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0 209 7027,'0'0'11248,"13"-11"-11024,220-173-50,-227 179-185,-5 4 9,0 0-1,-1 1 0,1-1 1,0 0-1,0 0 0,0 1 0,0-1 1,0 1-1,1-1 0,-1 1 1,0-1-1,0 1 0,0 0 1,2-1-1,-2 7-75,-6 107-19,2-57-177,3 71 0,1-120-214,0-1 1,0 0-1,0 0 1,0 1 0,1-1-1,3 6 1,-2-7-773,0 0 1,0 0 0,1 0 0,-1-1-1,8 7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8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186 242 6419,'0'0'10402,"0"-14"-9484,0-39-11,0 53-905,0 0 1,0-1 0,0 1-1,0-1 1,0 1-1,0 0 1,0-1 0,0 1-1,0-1 1,-1 1-1,1 0 1,0-1 0,0 1-1,0 0 1,-1-1-1,1 1 1,0 0 0,0 0-1,-1-1 1,1 1-1,0 0 1,-1 0 0,1-1-1,0 1 1,-1 0-1,1 0 1,0 0 0,-1-1-1,1 1 1,-1 0-1,1 0 1,0 0 0,-1 0-1,1 0 1,0 0-1,-1 0 1,1 0 0,-1 0-1,1 0 1,0 0-1,-1 0 1,1 0-1,-1 0 1,1 0 0,0 1-1,-1-1 1,1 0-1,0 0 1,-1 0 0,1 1-1,0-1 1,-1 0-1,1 0 1,0 1 0,-1-1-1,1 0 1,-1 1-1,-19 20-156,17-19 150,-15 19-51,1 0 1,1 1-1,1 0 0,-24 46 1,32-51-23,0 0 0,1 1 1,1 0-1,0 0 0,1 0 1,2 0-1,-1 1 0,2 19 1,1-37 70,0 0 0,0 0 1,0-1-1,0 1 0,1 0 0,-1-1 1,0 1-1,0 0 0,1-1 0,-1 1 1,1 0-1,-1-1 0,1 1 0,-1 0 1,1-1-1,-1 1 0,1-1 0,-1 1 1,1-1-1,-1 1 0,1-1 0,0 0 1,-1 1-1,1-1 0,0 0 0,0 0 1,-1 1-1,1-1 0,0 0 0,0 0 1,-1 0-1,1 0 0,0 0 1,0 0-1,-1 0 0,1 0 0,0 0 1,0 0-1,-1 0 0,2-1 0,3 1-29,-1-1 0,0 0 0,0 0 0,0-1 0,0 1 1,7-4-1,1-3-264,-1 0 1,0-1-1,-1 0 1,0-1 0,0 0-1,15-21 1,45-77-4537,-18 10 408,-44 81 3760,0 0 1,-2 0-1,8-34 0,-24 67 5323,4-7-4241,-27 44 1727,-35 74-1,59-106-1517,1 0-1,0 0 0,2 1 0,0 0 1,2 1-1,0-1 0,0 39 0,8-62-537,13-8-233,-1-1 0,0-1 0,29-26 1,42-47-2135,-50 41 197,-1 0 1,-2-3-1,55-97 0,-100 167 6200,-3 8-3403,-39 58 1094,-23 43 585,66-112-1883,0 0 0,2 0 0,1 1 0,-8 34 1,14-31-356,7-26-18,10-6-229,0 0-1,0-2 1,-1 0-1,0-1 1,14-12-1,0-2-1041,39-42 1,-47 42-493,0-2 1,27-47 0,24-59-3215,-67 122 4409,10-19 86,-82 151 8804,-8 14-6120,65-115-1856,1 1 1,1 0-1,1 0 1,-7 37-1,12-6 276,6-52-649,2-1-83,0-1-1,0-1 1,-1 1-1,1-1 0,0 0 1,-1 0-1,1-1 1,-1 0-1,0 0 0,0 0 1,0 0-1,0-1 1,6-5-1,9-10-103,28-33 0,-10 4-1135,61-105 0,4-5-2006,-78 130 2456,-24 27 753,8-4-116,-9 6 145,0-1 0,1 0 1,-1 0-1,0 1 0,1-1 0,-1 0 0,0 1 0,0-1 0,1 0 0,-1 1 0,0-1 0,0 1 0,1-1 0,-1 0 0,0 1 0,0-1 0,0 1 0,0-1 0,0 0 0,0 1 0,0-1 0,0 1 0,0-1 0,0 0 0,0 1 0,0-1 0,0 1 0,0-1 0,0 1 0,-2 20 489,0 1 1,-1-1-1,-1 0 0,-1 0 1,-10 27-1,-48 105 1773,53-130-2078,-24 50 187,30-65-309,-1-1 1,0 0 0,0 0 0,0 0 0,-1 0 0,-11 10-1,16-16-80,-1 1 0,0-1 0,1 0-1,-1 0 1,0 1 0,0-1 0,0 0-1,0-1 1,0 1 0,0 0 0,0 0 0,0-1-1,0 1 1,0-1 0,-1 0 0,1 0-1,0 0 1,0 0 0,0 0 0,0 0-1,-1 0 1,1-1 0,0 1 0,0-1-1,0 0 1,0 1 0,-2-2 0,1 0-174,1 0 0,0 0 1,0 0-1,0 0 0,0 0 0,0 0 1,0-1-1,0 1 0,1-1 1,-1 1-1,1-1 0,-1 0 0,1 1 1,0-1-1,0 0 0,1 0 1,-1 0-1,0-4 0,0 0-484,0 1 0,1-1 0,0 0-1,0 0 1,1 0 0,-1 0 0,2 0 0,-1 1-1,1-1 1,0 0 0,0 1 0,0-1 0,5-5-1,-2 4-20,0 0-1,0 1 0,1 0 0,1 0 0,-1 0 1,1 1-1,0 0 0,0 0 0,11-6 1,49-25 2792,-44 25 510,-1-1 0,24-17-1,-17 6-1848,-1-1 1,-1-2-1,-2-1 0,0 0 0,35-56 0,-58 80-573,0 1 1,0-1 0,0 1 0,-1-1-1,1 0 1,0-4 0,-2 6 1069,-1 19-164,-13 66-1262,6-40 8,-4 64 0,12 158 1288,0-264-1133,0 0-1,0 0 1,0 0-1,0 0 1,0 0-1,0 0 1,0 0-1,0 0 1,-1 0-1,1 0 1,0 1-1,0-1 1,-1-1-1,1 1 1,-1 0 0,1 0-1,-1 0 1,0 0-1,1 0 1,-1 0-1,0 0 1,1-1-1,-2 2 1,0-2 13,0 1 1,0 0-1,-1-1 1,1 0 0,0 1-1,0-1 1,-1 0-1,1 0 1,-3-1-1,-6 1-55,2 0-302,-1-2 0,1 1-1,-1-1 1,1-1 0,0 1-1,-1-2 1,2 1 0,-1-1-1,0 0 1,1-1-1,0 0 1,0-1 0,0 0-1,0 0 1,1 0 0,-12-15-1,12 4-765,7 17 1085,0-1 0,0 1 0,0-1 0,-1 1 0,1-1-1,0 1 1,0 0 0,1-1 0,-1 1 0,0-1 0,0 1 0,0-1 0,0 1 0,0 0 0,0-1 0,0 1 0,1-1-1,-1 1 1,0 0 0,0-1 0,1 1 0,-1 0 0,0-1 0,0 1 0,1 0 0,-1 0 0,0-1 0,1 1 0,-1 0-1,0 0 1,1-1 0,-1 1 0,1 0 0,-1 0 0,0 0 0,1 0 0,-1 0 0,1-1 0,-1 1 0,0 0 0,1 0-1,0 0 1,16 0 230,0-1-1,-1-1 0,1-1 0,-1 0 0,1-1 1,-1-1-1,0-1 0,0 0 0,-1-1 0,27-16 0,-23 9 42,-1-1-1,0-1 0,-1-1 0,-1 0 0,0-1 0,-2-1 0,0 0 0,18-34 0,-25 40-242,-4 8 1101,-9 21-525,-21 48-636,15-38 24,1 0 0,1 1 1,2 0-1,0 1 1,-6 48-1,13-4-1163,1-72 1093,0 1-1,0 0 1,0-1-1,-1 1 1,1-1-1,0 1 1,0-1-1,0 1 1,0-1-1,0 1 1,1 0-1,-1-1 1,0 1-1,0-1 1,0 1-1,0-1 1,1 1-1,-1-1 1,0 1-1,0-1 1,1 1-1,-1-1 1,0 1-1,1-1 1,-1 0-1,0 1 1,1-1-1,-1 1 1,1-1-1,-1 0 1,1 0-1,-1 1 1,1-1-1,-1 0 1,1 0-1,-1 1 1,1-1-1,-1 0 1,1 0-1,-1 0 1,1 0-1,-1 0 1,1 0-1,0 0 1,-1 0-1,1 0 1,-1 0-1,1 0 1,-1 0-1,1 0 1,-1 0-1,1-1 1,-1 1-1,1 0 1,-1 0-1,1-1 1,25-6-4629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8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20137,'0'0'0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0 334 7171,'0'0'5371,"16"8"-4742,3 2-150,28 9 0,-44-18-425,0 0 0,0 0 0,1-1 0,-1 0 0,0 1 0,0-1 0,0 0 0,0-1 0,0 1 1,0-1-1,0 1 0,1-1 0,-1 0 0,-1 0 0,1 0 0,0 0 0,0-1 0,0 1 0,-1-1 0,1 0 0,0 0 0,-1 0 0,0 0 0,4-3 0,1-1-12,0 0-25,0 1 1,0-1 0,-1-1 0,0 1-1,0-1 1,0 0 0,-1 0-1,0-1 1,0 0 0,-1 0-1,0 0 1,-1 0 0,1 0-1,-2-1 1,1 0 0,-1 1 0,0-1-1,0-16 1,-1 20-9,0-13-61,-1-1 0,-4-34 0,3 47 47,0 1 0,0 0 1,0 1-1,-1-1 0,0 0 1,0 0-1,0 1 0,0-1 1,-1 1-1,0-1 1,0 1-1,0 0 0,0 0 1,0 1-1,-7-6 0,8 8 57,1-1 0,-1 1 0,0 0 0,0 0 0,1 0-1,-1 0 1,0 0 0,0 0 0,0 1 0,0-1-1,-1 1 1,1-1 0,0 1 0,0 0 0,0 0-1,0 0 1,0 0 0,-4 1 0,3 0-4,-1 0 1,1 0 0,1 0-1,-1 1 1,0-1 0,0 1-1,0 0 1,1 0-1,-1 0 1,1 0 0,-3 3-1,-4 6 10,1 0 0,0 1 0,0-1 0,-8 21-1,2-2-68,2 0 0,1 0 0,1 1 0,2 1 0,1-1 1,1 1-1,2 1 0,0 49 0,4-75-1,0 1 1,0-1-1,1 0 0,0 0 1,0 0-1,1 0 1,0 0-1,5 12 1,-5-16 8,1 1 1,-1 0-1,1 0 1,0-1-1,-1 0 1,2 1-1,-1-1 1,0 0-1,1-1 1,-1 1-1,1-1 1,0 1-1,0-1 1,0 0-1,4 1 1,0 0 4,0 0 1,0-1 0,0 0 0,0-1 0,0 0 0,0 0 0,1-1 0,-1 0 0,0 0 0,0-1 0,1 0 0,15-4 0,-13 1-388,1 0 0,0-1 0,-1 0 0,1-1 0,-2 0 0,1 0 0,18-16 0,32-35-4988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10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2 322 7155,'0'0'6662,"-1"0"-6327,3-3-286,5-3 41,1 0 0,0 1 0,1 0 0,8-4-1,5-3 142,37-21 420,176-93 1130,-170 96-1339,119-40 1,-174 67-366,1 0 1,-1 1 0,1 0 0,0 0 0,14 1 0,-25 1-175,0-4-1461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9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 10533,'-10'34'2686,"-100"413"-12,12 20 1359,93-440-5775,8-94-3007,25-128-1,-11 87 2460,-8 49 1588,28-160-653,-29 185 1864,1 0 0,2 1 0,2 0 0,18-37 0,-27 63-95,0 1 1,0-1-1,0 1 0,1 0 0,7-8 1,-10 12-171,0 1 0,0-1 1,0 0-1,0 1 0,0 0 1,0 0-1,0-1 1,1 1-1,-1 1 0,0-1 1,1 0-1,-1 0 0,1 1 1,-1-1-1,1 1 1,-1 0-1,1 0 0,3 0 1,-4 1-127,0-1 0,0 1 0,-1-1 0,1 1 0,0 0 0,-1 0 0,1 0 0,-1 0 0,1 0 0,-1 0 0,1 0 0,-1 0 0,0 0 0,1 1 0,-1-1 0,0 1 0,0-1 0,0 1 0,0-1 0,1 4 0,13 37 117,-13-36-144,3 17-1130,6 43-1,-7-25-3852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9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3 113 6035,'0'0'7526,"1"25"-5346,4 83-574,-4-68-1017,1-18-46,-2 1 0,0 0 0,-6 37 0,2-48 18,3-26-266,1-1-281,2 1-1,0-1 0,1 0 1,8-27-1,28-59-271,-33 86 265,-5 13-11,45-100-227,-39 90 156,0 0-1,0 0 0,1 0 1,1 1-1,17-18 1,-26 29 62,0 0 0,0-1 0,0 1 0,0 0 0,1 0 0,-1 0 1,0 0-1,0 0 0,0-1 0,0 1 0,1 0 0,-1 0 0,0 0 0,0 0 0,0 0 1,0 0-1,1 0 0,-1 0 0,0 0 0,0 0 0,0 0 0,1 0 0,-1 0 0,0 0 0,0 0 1,0 0-1,1 0 0,-1 0 0,0 0 0,0 0 0,0 0 0,1 0 0,-1 0 0,0 0 1,0 0-1,0 0 0,0 0 0,1 0 0,-1 1 0,0-1 0,0 0 0,0 0 0,4 12-351,-4 24-365,0-27 267,0 32-2022,0-2-2705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75 255 11717,'0'0'1172,"14"-18"596,45-61-394,-50 66-1075,-1 0-1,0 0 0,-1-1 1,6-15-1,-10 20 39,-1 1 1,0-1-1,0 0 0,-1-1 0,0 1 1,0-11-1,-2 20-267,1 0 0,-1-1 0,1 1-1,-1 0 1,1 0 0,-1 0 0,1 0 0,-1 0 0,1 0 0,-1 0 0,0 0 0,1 0 0,-1 0 0,1 0 0,-1 0-1,1 1 1,-1-1 0,1 0 0,-1 0 0,1 0 0,0 1 0,-1-1 0,1 0 0,-1 1 0,1-1 0,-1 0 0,1 1-1,-1 0 1,-10 8-4,0 1 0,1 0 0,0 1 0,-12 18 0,-32 54-145,43-63 61,1-1 0,1 1 0,1 1 0,0-1 0,2 1 0,0 1 0,1-1 0,2 1 0,0 0 0,1 0 0,2 43 0,0-59 13,1 0 1,0 0-1,0 0 1,0-1-1,0 1 1,1 0-1,0-1 0,0 0 1,1 1-1,0-1 1,-1 0-1,2 0 0,-1 0 1,0-1-1,1 1 1,0-1-1,0 0 1,1 0-1,-1 0 0,1-1 1,-1 1-1,1-1 1,0 0-1,1 0 0,-1-1 1,0 0-1,1 0 1,-1 0-1,1-1 0,0 1 1,8 0-1,-6-1-408,0 0-1,0 0 0,0-1 0,0 0 0,0 0 1,0 0-1,0-2 0,0 1 0,10-3 0,-15 2-139,1-1-1,-1 0 0,0 1 0,0-1 1,0 0-1,0 0 0,-1 0 1,4-5-1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0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6435,'0'0'12326,"96"-144"-12038,-58 96-288,-7 14 0,-11 16 32,-14 14-32,-3 4-128,-1 8 128,-2 30-865,4 10 641,3 10-128,4-8-2673,0-14-3538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1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1 539 6131,'0'0'9607,"0"-2"-9058,5-5-320,1-1-1,-1 1 1,1 0-1,11-9 1,12-14 165,-6-1-341,-2 0-1,0-1 1,21-49-1,37-108-279,-45 102-60,-29 77 392,-1 9 157,0 20-58,15 121-9,39 139-1,-54-260 13,0-1-1,-1 1 0,2 34 0,-11-51 290,-8-2-432,1 0 1,-1-1-1,0 0 0,0-2 0,1 1 1,-1-1-1,1-1 0,0-1 0,0 0 1,0 0-1,-14-9 0,14 6-289,1-1 1,0 0-1,-17-18 0,25 24 25,1-1 0,0 1 0,0-1 0,1 0 1,-1 0-1,1 0 0,-1 0 0,1 0 0,1 0 0,-1-1 0,0 1 0,1-1 0,0 1 0,0-1 0,0-5 0,1 10 67,0-1-1,0 0 1,0 0 0,0 0-1,0 1 1,0-1 0,1 0-1,-1 0 1,0 1-1,0-1 1,1 0 0,-1 0-1,0 1 1,1-1-1,-1 0 1,1 1 0,-1-1-1,1 0 1,-1 1 0,1-1-1,-1 1 1,1-1-1,0 1 1,-1-1 0,1 1-1,0-1 1,21-3-2601,-16 4 1850,39-2-4961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1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53 8612,'0'0'8212,"-1"19"-8023,-1 266 790,2-284-978,0 0 0,0-1-1,0 1 1,0 0 0,0 0-1,0-1 1,0 1 0,0 0 0,0 0-1,0 0 1,0-1 0,1 1-1,-1 0 1,0-1 0,0 1-1,1 0 1,-1 0 0,1-1 0,-1 1-1,0 0 1,1-1 0,-1 1-1,1-1 1,-1 1 0,1-1-1,0 1 1,-1-1 0,1 1 0,0-1-1,-1 0 1,2 1 0,-1-1 1,1 0 1,-1 0 0,0-1 0,1 1-1,-1-1 1,0 1 0,1-1 0,-1 1-1,0-1 1,0 0 0,0 0 0,0 0-1,1 1 1,-1-1 0,0 0 0,-1 0-1,1 0 1,0 0 0,1-2 0,11-15-81,-1-1 1,0 0-1,-1 0 1,-1-1-1,-1-1 1,10-35 0,-5 6-980,11-91 1,-22 218-475,-9 72 2672,1 40-786,5-187-373,0 1 0,1-1 0,-1 0 0,0 1 0,1-1 0,-1 0 0,1 0 0,0 1 0,0-1 0,0 0 0,0 0 0,0 0 0,0 0-1,0 0 1,4 3 0,-5-5-21,1 1 0,-1-1-1,1 1 1,-1-1 0,1 0-1,0 1 1,-1-1 0,1 0-1,0 0 1,-1 1 0,1-1-1,0 0 1,-1 0-1,1 0 1,0 0 0,0 0-1,-1 0 1,1 0 0,0 0-1,-1 0 1,2-1 0,0 1-103,-1-1-1,1 0 1,-1 0 0,1 0 0,-1 0 0,1 0 0,-1 0 0,1-1 0,-1 1 0,0 0 0,2-3-1,20-36-3103,1-14-3227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130 246 5603,'-22'195'1344,"-53"253"9763,68-431-10389,2-19-64,1-10-300,-3-36-863,1 1 1,3-1 0,4-83 0,0 41-586,0 35-305,2 1 0,15-76 0,-12 100 780,1 1 0,2 0 0,1 0 0,1 0 1,27-47-1,-34 68 575,1 0-1,0 1 1,12-13 0,-14 17 125,-1 1 0,1 0 0,0 0 0,0 0 0,0 0 0,0 0 0,0 0 0,0 1 0,1 0 0,-1-1 0,5 0 0,-7 2 0,0 0 0,0 0 1,0-1-1,0 1 0,0 0 1,0 0-1,0 0 0,0 0 0,0 0 1,0 0-1,0 1 0,0-1 1,0 0-1,0 0 0,0 1 1,0-1-1,0 1 0,-1-1 1,1 1-1,0-1 0,0 1 0,0-1 1,0 1-1,-1 0 0,1 0 1,0-1-1,0 2 0,1 2 182,0 0-1,0-1 0,-1 1 1,1 0-1,0 7 1,0-6-35,4 32 973,0 1-1,-3 0 1,-2 75 0,-1-63-650,0-38-378,-1 1-1,0 0 0,0 0 0,-1 0 0,-7 21 0,8-30-127,-1 0-1,1 0 1,-1-1-1,0 1 1,0-1-1,0 1 1,0-1-1,-1 0 1,1 0 0,-1 0-1,0 0 1,0 0-1,0-1 1,0 1-1,0-1 1,0 0-1,-1 0 1,1 0-1,-1 0 1,0-1-1,1 1 1,-8 1-1,5-2-2,0 0-1,0 0 1,0-1 0,-1 0-1,1 0 1,-12-1-1,16 0-97,0 1-1,0-1 0,0 1 1,0-1-1,0 0 1,0 0-1,0 0 1,0 0-1,1 0 0,-1 0 1,0-1-1,1 1 1,-1-1-1,0 1 0,1-1 1,0 1-1,-1-1 1,1 0-1,0 0 0,0 0 1,0 1-1,0-1 1,0-3-1,-2-2-637,2-1 0,-1 1-1,0-16 1,1-36-4933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3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0 364 5651,'0'0'1595,"4"20"240,15 63 388,-19-81-2061,0 0 1,0 0 0,1 0-1,-1 0 1,1 0 0,0 0-1,-1-1 1,1 1 0,0 0-1,0 0 1,0 0 0,0-1-1,1 1 1,-1-1 0,0 1-1,1-1 1,-1 1 0,1-1-1,-1 0 1,3 2-1,-3-3-92,0 0-1,0 0 1,0-1-1,0 1 1,0 0-1,0 0 1,0-1-1,0 1 0,0 0 1,0-1-1,0 1 1,0-1-1,0 0 1,0 1-1,0-1 0,-1 1 1,1-1-1,0 0 1,0 0-1,-1 0 1,1 1-1,-1-1 1,1 0-1,0 0 0,-1 0 1,1-1-1,7-13 119,-1-1 0,0 0 0,-2 0 0,1 0 0,-2 0 0,0-1 0,2-28 0,0-124-768,-6 137 529,0 29 37,0-5-24,0-1-1,0 0 0,-1 1 1,0-1-1,0 1 0,-1-1 1,-4-11-1,6 19 61,0 1 1,0-1 0,0 1-1,0-1 1,0 1-1,-1 0 1,1-1-1,0 1 1,0-1 0,0 1-1,-1 0 1,1-1-1,0 1 1,0 0-1,-1-1 1,1 1 0,0 0-1,-1 0 1,1-1-1,-1 1 1,1 0-1,0 0 1,-1-1 0,1 1-1,0 0 1,-1 0-1,1 0 1,-1 0-1,0 0 1,-7 10 293,-2 28-210,9-33-93,-19 100 327,4 1 0,-3 202-1,19-305-340,0 0-1,0 1 0,1-1 0,-1 0 0,1 1 1,-1-1-1,3 6 0,-3-9-5,1 0 0,-1 1 0,0-1 0,0 0 0,0 1 0,1-1 0,-1 0-1,0 1 1,1-1 0,-1 0 0,0 1 0,0-1 0,1 0 0,-1 0 0,1 0 0,-1 1 0,0-1 0,1 0 0,-1 0 0,1 0 0,-1 0 0,0 0 0,1 0 0,-1 1 0,1-1-1,0-1-13,1 1 0,-1 0 0,0-1 0,0 1 0,0-1 0,0 1 0,0-1 0,0 0-1,0 1 1,0-1 0,0 0 0,0 0 0,1-1 0,11-14-90,-2 0-1,0-1 1,0 0-1,-2 0 1,15-38 0,-17 39-3,22-60-1682,32-135 0,-23 71-615,-26 108 2259,-9 29 617,0 8-120,-2 16 339,-4 41 486,-4-1 0,-14 64-1,9-62-562,3 0-1,-1 70 0,10-93-480,0-40-126,0 1 0,0-1 0,0 0 0,1 0 0,-1 1 1,0-1-1,0 0 0,1 0 0,-1 0 0,0 1 0,1-1 1,-1 0-1,0 0 0,0 0 0,1 0 0,-1 0 0,0 1 1,1-1-1,-1 0 0,0 0 0,1 0 0,-1 0 0,0 0 1,1 0-1,-1 0 0,0 0 0,1 0 0,-1 0 0,0-1 1,1 1-1,-1 0 0,0 0 0,1 0 0,-1 0 0,0 0 1,1-1-1,-1 1 0,0 0 0,0 0 0,1 0 0,-1-1 1,0 1-1,0 0 0,1 0 0,-1-1 0,0 1 0,0-1 1,9-6-12,-1-1 1,0 0 0,0-1-1,-1 1 1,7-13 0,-3 7-19,16-26-460,-1-1 0,24-52 0,33-93-3198,-48 102 896,-26 66 2317,-9 18 476,0 0 0,0 0 0,0 0-1,0 0 1,0 0 0,0 0 0,0 0 0,0-1 0,1 1-1,-1 0 1,0 0 0,0 0 0,0 0 0,0 0 0,0 0-1,0 0 1,0 0 0,0 0 0,0 0 0,0 0 0,0-1-1,0 1 1,0 0 0,1 0 0,-1 0 0,0 0 0,0 0-1,0 0 1,0 0 0,0 0 0,0 0 0,0 0 0,0 0-1,0 0 1,1 0 0,-1 0 0,0 0 0,0 0 0,0 0-1,0 0 1,0 0 0,0 0 0,0 0 0,0 0 0,1 0-1,-1 0 1,0 0 0,0 1 0,0-1 0,0 0-1,0 0 1,0 0 0,0 0 0,0 0 0,0 0 0,0 0-1,0 0 1,0 0 0,0 0 0,1 0 0,-1 1 0,0-1-1,0 0 1,0 0 0,-1 33 1031,-5 14 734,-18 69 1,11-66-829,-5 57 0,14 11-164,4-108-705,0-5-55,0 0 0,0 0-1,0 0 1,1 0 0,0 0-1,0 0 1,0 0 0,1 0-1,3 7 1,-4-11 6,0 1 1,0-1-1,1 1 1,-1 0-1,0-1 1,1 0-1,-1 1 1,1-1-1,0 0 1,-1 0-1,1 0 0,0 0 1,0 0-1,-1 0 1,1-1-1,0 1 1,0-1-1,0 1 1,0-1-1,0 1 0,0-1 1,0 0-1,0 0 1,0 0-1,4-1 1,-2 0 13,0 1 0,0-1 0,0 0 0,0-1 0,0 1 0,-1-1 0,1 1 0,0-1 0,-1 0 0,1-1 0,-1 1 0,1-1 0,-1 1 0,3-5 0,5-4-81,0-2 0,11-17 1,-18 24 46,9-15-170,0 0 0,-2 0 0,0-2 1,-2 1-1,0-1 0,-2-1 0,0 1 0,3-26 0,-2-10-996,-2-1 0,-3-64 0,-4 82 687,1 42 492,0-1 0,0 1 0,0-1-1,0 1 1,0-1 0,0 1 0,0-1 0,0 1 0,0-1-1,-1 1 1,1-1 0,0 1 0,0-1 0,0 1 0,-1-1-1,1 1 1,0-1 0,0 1 0,-1-1 0,1 1 0,0 0 0,-1-1-1,1 1 1,-1 0 0,1-1 0,0 1 0,-1 0 0,1-1-1,-1 1 1,1 0 0,-1 0 0,1 0 0,-1-1 0,1 1-1,-2 0 1,1 0 66,0 1-1,0-1 0,0 1 1,0-1-1,0 1 1,-1 0-1,1 0 1,0-1-1,1 1 0,-1 0 1,0 0-1,0 0 1,0 0-1,0 0 0,0 1 1,-9 16 58,1 0-1,0 0 1,2 0 0,-7 24-1,8-22-46,-13 36 278,3 1 1,3 0-1,2 1 1,2 1-1,-1 89 1,10-144-343,0 4 42,0 0 0,0 1 0,1-1 1,0 0-1,4 13 0,-5-19-52,1 0 1,0 0-1,0-1 0,0 1 1,0 0-1,0-1 0,0 1 0,0-1 1,0 1-1,1-1 0,-1 0 0,1 1 1,-1-1-1,1 0 0,-1 0 1,1 0-1,0 0 0,-1 0 0,1 0 1,0-1-1,0 1 0,-1 0 0,1-1 1,0 0-1,0 1 0,0-1 1,0 0-1,0 0 0,2 0 0,0 0 16,1-1 0,-1 0 0,0 1 0,1-1-1,-1-1 1,0 1 0,0-1 0,0 1 0,0-1-1,0 0 1,-1-1 0,1 1 0,0-1 0,3-3-1,6-6 11,-1 0-1,13-18 1,-20 24-70,16-22-169,-1 0 0,-2-1 1,-1-2-1,-1 1 1,19-55-1,-21 44-716,-2-2-1,-1 1 1,8-87-1,-17 98 112,-7 59 974,-1 11 52,-16 87 1251,5 1 1,0 132-1,18-249-1053,3-9 160,7-15 332,-7 7-880,37-55-344,45-89 1,18-75-3611,-94 202 3117,-5 12-84,0-1 0,1 1 0,12-19 0,-18 31 873,0-1 0,0 1 0,0 0 0,0 0 0,0 0 1,0-1-1,0 1 0,0 0 0,1 0 0,-1 0 0,0 0 0,0-1 0,0 1 0,0 0 0,0 0 0,0 0 0,0 0 0,1 0 0,-1 0 0,0-1 0,0 1 1,0 0-1,0 0 0,1 0 0,-1 0 0,0 0 0,0 0 0,0 0 0,0 0 0,1 0 0,-1 0 0,0 0 0,0 0 0,0 0 0,1 0 0,-1 0 1,0 0-1,0 0 0,0 0 0,0 0 0,1 0 0,-1 0 0,0 0 0,0 0 0,0 0 0,1 0 0,-1 0 0,0 0 0,0 0 0,0 1 0,0-1 0,0 0 1,1 0-1,-1 0 0,0 0 0,0 0 0,0 0 0,0 1 0,0-1 0,0 0 0,0 0 0,0 0 0,1 1 0,-1-1 0,0 0 0,1 32-72,-4 37 2251,-20 107 0,11-103 167,-3 116 1,15-143-1526,0-44-565,1-3 157,6-7-192,0 0-1,-1-1 0,0 1 1,0-1-1,8-18 1,3-4-199,136-250-4955,-148 273 4291,0-1 1,0 1 0,1 0-1,0 0 1,0 0-1,13-11 1,-19 19 615,1 0-1,-1 0 1,0 0 0,0-1-1,0 1 1,0 0 0,0 0-1,1 0 1,-1 0-1,0-1 1,0 1 0,0 0-1,1 0 1,-1 0 0,0 0-1,0 0 1,1 0 0,-1 0-1,0 0 1,0 0 0,1-1-1,-1 1 1,0 0 0,0 0-1,1 0 1,-1 0 0,0 0-1,0 1 1,1-1-1,-1 0 1,0 0 0,0 0-1,0 0 1,1 0 0,-1 0-1,0 0 1,0 0 0,1 0-1,-1 1 1,0-1 0,0 0-1,0 0 1,0 0 0,1 0-1,-1 1 1,0-1-1,0 0 1,0 0 0,0 1-1,2 15-313,-3-10 241,-1 24 1032,-2-1 1,-1 1-1,-1-1 1,-16 45-1,-10 48 450,28-103-2189,2 0 1,-1 26-1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3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471 277 8676,'0'0'688</inkml:trace>
  <inkml:trace contextRef="#ctx0" brushRef="#br0" timeOffset="1">1 161 15847,'0'0'464,"198"-98"-464,-100 66-1312,-4 2-5491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292 187 7155,'0'0'6681,"0"-17"-4864,-1-58-524,1 70-1173,0 0-1,-1 0 0,1 0 0,-1 0 0,0 1 1,-1-1-1,1 0 0,-1 0 0,0 1 0,0-1 1,0 1-1,-1 0 0,1 0 0,-1 0 1,-4-5-1,4 7-65,1 0 1,0 1-1,0-1 1,0 1-1,-1 0 1,1-1-1,-1 1 1,1 0-1,-1 0 1,1 1-1,-1-1 1,0 1-1,1-1 1,-1 1-1,0 0 1,0 0-1,1 0 1,-1 0-1,0 0 1,1 1-1,-1-1 1,0 1-1,1-1 1,-1 1-1,-2 2 1,-3 1-59,1 1 0,-1 0 1,1 0-1,0 1 0,1 0 1,0 0-1,0 0 1,0 1-1,0 0 0,-4 8 1,-4 4-43,1 1 0,0 1 1,1 0-1,1 0 1,2 1-1,0 1 1,1-1-1,1 1 1,1 1-1,1-1 0,2 1 1,-3 44-1,6-67 37,0 0 0,0 0 0,0 0 0,0 1 0,0-1 0,0 0 0,1 0 0,-1 0 0,0 1 1,1-1-1,-1 0 0,0 0 0,1 0 0,0 0 0,-1 0 0,1 0 0,-1 0 0,1 0 0,0 0 0,0 0 0,0 0 0,0 0 0,1 1 0,-1-2 7,1 1 0,-1-1 1,1 1-1,0-1 1,-1 0-1,1 0 0,-1 0 1,1 0-1,-1 0 0,1 0 1,-1 0-1,1 0 0,-1-1 1,1 1-1,2-2 0,4-1 26,-1 0 0,1-1 0,-1 0 0,0 0 0,12-11 0,-1-1-31,-2 0 0,1-1 1,-2-1-1,-1-1 1,0 0-1,11-22 1,-17 27-106,0-1 0,-2 0 0,0 0 1,0-1-1,-2 0 0,0 0 1,0 0-1,-2 0 0,2-25 0,-4 47 106,-1-1 0,1 1-1,-1-1 1,0 0-1,0 1 1,-1-1 0,-3 8-1,-3 11-8,-33 128-16,34-121 100,2 1 0,-1 62 0,5-72-147,1-13 93,-1 0-1,1 0 1,1 0-1,0 0 1,3 12-1,-4-19-65,1 0 0,0-1 0,-1 1 0,1 0 0,0 0 0,0 0 0,1-1-1,-1 1 1,0 0 0,0-1 0,1 1 0,-1-1 0,1 0 0,-1 1 0,1-1 0,0 0-1,-1 0 1,1 0 0,0 0 0,0 0 0,0-1 0,0 1 0,0 0 0,0-1 0,0 1-1,0-1 1,0 0 0,2 0 0,0 0-285,0 0 0,0 0 0,0 0 0,0-1-1,0 0 1,0 0 0,0 0 0,-1 0 0,1 0 0,0-1-1,-1 0 1,1 1 0,-1-2 0,0 1 0,1 0 0,-1 0 0,0-1-1,3-3 1,37-40-6000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1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7523,'0'0'9247,"-2"3"-8876,1-1-367,0-1-1,0 1 1,0 0-1,1-1 1,-1 1-1,1 0 0,-1 0 1,1-1-1,0 1 1,0 0-1,0 0 1,0 0-1,0-1 1,0 1-1,1 3 1,12 33 31,89 192 771,-80-175-693,58 134 8,-76-183-179,8 16 45,-11-21-48,-1 0 0,1 0 1,0 0-1,-1-1 1,1 1-1,0 0 1,-1-1-1,1 1 1,0 0-1,0-1 1,0 1-1,0-1 1,-1 1-1,1-1 1,0 0-1,0 1 1,0-1-1,2 1 0,-1-1-350,-1-1-922,0-6-882,-1-26-1722,0-16-1407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4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13062,'0'0'2513,"-62"138"-2513,62-86 352,6-4-352,34-6-592,9-14-3074,7-14-3985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5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1 448 10101,'0'0'10941,"2"-7"-10781,1 1-157,0 0 0,0 0 0,0 0 0,1 1 0,0-1 1,0 1-1,0 0 0,8-7 0,50-41-4,-14 13-2,71-82-36,-72 71 30,59-50 1,-98 94 47,-7 6-26,-1 1-1,1-1 0,0 0 0,0 0 0,-1 1 0,1-1 1,0 1-1,0-1 0,0 0 0,0 1 0,0 0 0,0-1 1,0 1-1,0 0 0,0-1 0,0 1 0,1 0 0,-1 3 138,-2 38-153,-3-1-1,-14 72 1,-33 81 237,36-138-234,-57 198-21,69-238 1002,1 3-3705,1-9-1923,4-24-136,3-20-719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5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10293,'0'0'7891,"165"14"-6370,-76-14-881,3 0-240,-6-10-400,-12 2-1696,-30-2-4947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6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24 448,'0'0'15533,"2"19"-15128,3 16-369,19 234 1302,-24-109-487,0-165-896,-1 0 1,0 1-1,0-1 0,0 1 0,0-1 0,-4-5 0,-4-19-487,5-1 170,1 0 0,2-61-1,2 46 162,-1 18-110,1 0 1,6-28 0,-5 43 168,1-1 0,0 1 0,1 0 1,1 1-1,-1-1 0,11-16 0,-13 25 130,-1 1-1,1-1 1,-1 1-1,1 0 1,0 0-1,0 0 1,0 0-1,0 0 1,1 0-1,-1 1 1,0-1-1,1 0 1,-1 1-1,1 0 1,-1 0-1,1 0 1,0 0-1,4-1 1,-5 2 56,0 0-1,1 0 1,-1 0 0,0 0-1,0 1 1,1-1 0,-1 1-1,0-1 1,0 1 0,0 0-1,0 0 1,0 0 0,0 0-1,0 0 1,0 0 0,0 1 0,-1-1-1,1 1 1,0-1 0,-1 1-1,1-1 1,-1 1 0,2 2-1,5 8 228,0 0-1,-1 1 1,-1 0-1,0 0 0,-1 0 1,7 29-1,-7-19 217,-1 1-1,-1 0 1,0 35-1,-3-57-428,-1-1 0,1 1-1,0-1 1,0 1-1,-1-1 1,1 1-1,-1-1 1,1 1 0,-1-1-1,1 1 1,-1-1-1,0 0 1,0 1-1,0-1 1,0 0 0,0 0-1,0 0 1,0 0-1,0 0 1,0 0 0,0 0-1,-1 0 1,1 0-1,0 0 1,-1-1-1,1 1 1,-1 0 0,1-1-1,-1 1 1,1-1-1,-1 0 1,-2 1-1,-7 0 96,0 0 0,0-1-1,-20-1 1,8 0-225,20 1-76,-1 0-1,1 0 1,-1 0 0,1 0-1,0-1 1,-1 1 0,1-1-1,-1 0 1,1 0 0,0 0-1,0-1 1,0 1 0,-1-1-1,1 0 1,1 1 0,-1-1-1,0-1 1,0 1 0,1 0-1,-1-1 1,1 1 0,0-1-1,0 0 1,0 1 0,0-1-1,0 0 1,0 0 0,1-1-1,0 1 1,0 0 0,0 0-1,0-1 1,0 1 0,0-6-1,0-26-5152,2 0-3943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7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183 295 6627,'0'0'752,"0"-22"1020,-1-71 658,1 85-2147,-1 0 0,1 0 0,-2 0-1,1 0 1,-1 0 0,-3-9-1,4 15-115,0 0-1,0 1 1,1-1-1,-1 1 0,0-1 1,0 1-1,-1-1 1,1 1-1,0-1 0,0 1 1,-1 0-1,1 0 0,-1 0 1,1 0-1,-1 0 1,1 0-1,-1 0 0,0 0 1,1 0-1,-1 1 1,0-1-1,1 1 0,-1 0 1,-3-1-1,3 1-136,1 0-1,-1 1 0,0-1 1,1 0-1,-1 1 1,1-1-1,-1 1 1,1 0-1,-1-1 1,1 1-1,0 0 0,-1 0 1,1 0-1,0 0 1,0 0-1,0 0 1,-1 1-1,1-1 1,0 0-1,1 1 0,-1-1 1,0 0-1,0 1 1,1-1-1,-1 1 1,0 1-1,-2 3 3,-12 22-37,1 2 0,2-1 1,1 2-1,1 0 0,-8 44 0,11-31-32,1 0 1,2 1-1,4 62 0,0-106 36,0 1 1,0-1-1,0 0 0,0 1 0,0-1 0,1 0 1,-1 1-1,1-1 0,-1 0 0,1 1 1,-1-1-1,1 0 0,-1 0 0,1 0 0,0 1 1,0-1-1,1 2 0,-1-3-3,0 1 0,0-1 0,0 1 0,0-1 1,0 0-1,0 1 0,0-1 0,0 0 0,0 0 0,0 0 0,0 1 0,0-1 0,0 0 0,0 0 1,0-1-1,0 1 0,0 0 0,2 0 0,0-2-11,0 1-1,1 0 1,-1-1-1,0 1 1,0-1 0,0 0-1,0 0 1,0 0-1,0-1 1,-1 1 0,1-1-1,2-3 1,7-12-148,-1 0 0,0-1-1,-2 0 1,0-1 0,-2 0 0,0-1 0,-1 1-1,-1-1 1,4-36 0,-2-18-1401,-4-104 0,-3 116 908,0 63 707,0-1 1,0 1-1,0-1 0,0 1 1,1-1-1,-1 1 0,0-1 1,0 0-1,0 1 0,0-1 1,0 1-1,0-1 0,0 1 0,-1-1 1,1 1-1,0-1 0,0 0 1,0 1-1,-1-1 0,1 1 1,0-1-1,0 1 0,-1-1 1,1 1-1,0 0 0,-1-1 1,0 0-1,-4 17 852,0 26-376,1-1 1,4 71-1,0-111-526,0 1-1,0-1 1,0 0-1,1 0 1,-1 0 0,0 0-1,0 1 1,1-1 0,-1 0-1,1 0 1,-1 0 0,1 0-1,-1 0 1,1 0 0,0 0-1,0 0 1,-1 0-1,1 0 1,0-1 0,0 1-1,0 0 1,0 0 0,0-1-1,0 1 1,0-1 0,0 1-1,0-1 1,0 1 0,0-1-1,0 1 1,1-1-1,-1 0 1,1 0 0,2 1 4,0-1 1,-1-1 0,1 1 0,0 0 0,-1-1-1,1 1 1,0-1 0,-1 0 0,1-1 0,5-2-1,4-3 24,0-1-1,0 0 1,-1-1 0,13-12-1,44-46-445,-68 66 411,27-31-200,31-43 0,-46 57 210,-12 39-17,-4 26 199,-2-1 1,-3 1 0,-19 66 0,12-54 74,-10 86 1,21-48 1125,6-105-1284,-1 1-1,1 0 1,0 0 0,0-1-1,1 1 1,0 1 0,0-1-1,8-11 1,0-3-168,81-181-2007,-11-2-3740,-73 181 4925,-6 16 479,1 0 0,-1 0 0,1 0 0,1 0 0,5-8 0,-7 14 209,-1 9 166,-2 57 1698,-2 1 0,-17 83-1,8-72 727,-2 111-1,14-186-1864,1-13 608,3-3-1078,0-1 1,1 1 0,1 0-1,0 1 1,13-21-1,1-1-419,7-20-445,-10 17-1027,2 2-1,2 0 0,36-47 1,-55 81 1521,0-1 0,0 1 0,1-1 1,-1 1-1,1 0 0,-1 0 0,1 0 1,5-3-1,-8 5 271,1 0 1,-1 0-1,1 0 0,-1 0 1,1 0-1,-1 0 1,0-1-1,1 1 0,-1 0 1,1 0-1,-1 1 0,1-1 1,-1 0-1,1 0 1,-1 0-1,0 0 0,1 0 1,-1 0-1,1 0 0,-1 1 1,0-1-1,1 0 1,-1 0-1,0 1 0,1-1 1,0 1-1,-1 0 5,1 0-1,0 1 1,0-1-1,-1 0 1,1 1-1,-1-1 1,1 1 0,-1-1-1,0 1 1,0-1-1,0 1 1,1 1-1,0 189 2629,-2-102-1765,1-77-735,1 0-1,-1 0 0,2 0 0,0 0 0,1-1 1,6 20-1,-7-27-205,0 0 0,0-1 0,1 1 0,-1-1 0,1 0 0,0 0 0,0 0 0,1 0 1,-1 0-1,1-1 0,-1 1 0,1-1 0,1 0 0,-1 0 0,0-1 0,0 1 0,1-1 0,0 0 0,7 2 0,28 3-2906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7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1 14903,'0'0'2678,"-13"0"-1755,-44 0-621,51 0-299,-1 1 0,0 0 1,1 0-1,-1 0 0,0 1 0,1 0 1,0 0-1,-1 1 0,-6 3 0,-1 3-3,1 0 0,-16 13-1,15-10 21,-9 6 4,1 1 1,1 1 0,-33 40-1,47-51-82,0 0 0,1 0 0,0 1 0,0 0 0,2 0 0,-1 0 0,1 1 0,0 0 0,1-1 0,1 1-1,-1 0 1,0 22 0,3-32-34,0 1-1,0 0 0,1 0 0,-1-1 0,1 1 0,-1 0 1,1-1-1,-1 1 0,1 0 0,0-1 0,0 1 0,0-1 1,0 1-1,0-1 0,0 0 0,1 1 0,-1-1 0,0 0 1,1 0-1,-1 0 0,0 0 0,1 0 0,0 0 0,-1 0 1,1 0-1,-1-1 0,1 1 0,0-1 0,0 1 1,-1-1-1,1 1 0,0-1 0,0 0 0,-1 0 0,4 0 1,1 0-72,1 0 0,0 0 0,0-1 1,-1 0-1,1 0 0,-1 0 0,1-1 1,11-5-1,-8 1 77,-1 1 0,0-2 0,0 1 0,-1-1 0,0-1 1,0 1-1,-1-2 0,0 1 0,10-15 0,48-91-1022,-56 97 832,52-105-358,-61 130 4153,0 15-2524,-11 27-450,-33 92 1,19-67 76,-25 86 1291,-66 191-284,113-345-1638,-12 26-615,14-33 555,-1 2-904,2-10-1138,1-26-1561,6-20-2477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8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24 240 9668,'-4'20'1612,"-13"61"-388,17-78-1117,-1 0 0,0 0 0,1 1 0,-1-1 0,1 0 1,0 0-1,1 7 0,-1-10-96,0 0 1,1 0 0,-1 1-1,0-1 1,0 0 0,1 0-1,-1 1 1,0-1 0,0 0-1,1 0 1,-1 0 0,0 1-1,1-1 1,-1 0 0,0 0-1,1 0 1,-1 0 0,0 0-1,1 0 1,-1 0 0,0 0-1,1 0 1,-1 0 0,0 0 0,1 0-1,-1 0 1,0 0 0,1 0-1,-1 0 1,0 0 0,1 0-1,-1 0 1,1-1 0,6 1 36,0-1 49,1 0-1,-1-1 1,0 1 0,0-1-1,-1-1 1,1 1-1,0-1 1,-1 0-1,1-1 1,-1 0-1,0 0 1,9-8-1,7-6-419,35-40 0,-29 24-62,-1-2 1,-3 0 0,0-1 0,21-50 0,-32 60 2042,-31 58 96,-9 19-1514,-54 106 761,71-133-763,1 0-1,1 1 0,1 0 1,1 0-1,-2 25 0,7-12-63,1-37-173,0 0 1,0 0 0,0 0-1,0 0 1,0 0 0,0-1 0,0 1-1,0 0 1,0 0 0,0 0-1,0 0 1,0 0 0,0 0 0,0 0-1,1 0 1,-1 0 0,0-1-1,0 1 1,0 0 0,0 0 0,0 0-1,0 0 1,0 0 0,0 0-1,1 0 1,-1 0 0,0 0 0,0 0-1,0 0 1,0 0 0,0 0-1,0 0 1,0 0 0,1 0 0,-1 0-1,0 0 1,0 0 0,0 0-1,0 0 1,0 0 0,0 0 0,0 0-1,1 0 1,-1 0 0,0 0-1,0 0 1,0 0 0,0 1 0,0-1-1,0 0 1,0 0 0,0 0-1,0 0 1,0 0 0,1 0 0,-1 0-1,0 0 1,0 0 0,0 1-1,0-1 1,0 0 0,0 0 0,0 0-1,0 0 1,0 0 0,0 0-1,0 0 1,0 1 0,0-1 0,14-8 31,0 0 0,0-1 1,-1 0-1,0-2 1,19-17-1,-5 0-764,31-41 0,29-65-3855,-28 40-1206,-75 137 7624,-8 7 382,-51 115 1594,68-144-3406,0 0 0,1 1 0,1 0 0,2 0 0,0 0 0,0 24 1,3-45-374,0 0 1,0 0-1,0 0 1,0 0-1,0 0 1,0 0 0,0 1-1,1-1 1,-1 0-1,0 0 1,1 0 0,-1 0-1,0 0 1,1 0-1,0 0 1,-1-1 0,1 1-1,-1 0 1,1 0-1,0 0 1,0-1-1,-1 1 1,1 0 0,0 0-1,0-1 1,0 1-1,0-1 1,0 1 0,0-1-1,0 1 1,0-1-1,0 0 1,0 0 0,0 1-1,2-1 1,0 0 59,1 0 0,0 0 0,-1 0 0,1-1-1,-1 0 1,1 1 0,-1-1 0,1-1 0,-1 1 0,5-2 0,9-8 10,0-1 0,-1 0 0,0-1 0,-1-1 0,-1 0 0,15-18 0,-17 18-146,4-3-208,0-2 0,-2 0 1,0-1-1,18-37 0,-25 43-145,-1 0 0,-1-1 0,0 1 0,-1-1 0,0 0 0,-2 0 0,1 0 0,-1-21 0,-2 35 359,0 0 0,0 0 0,0 0 0,0 0 1,0 0-1,0 0 0,-1 0 0,1 1 1,0-1-1,0 0 0,-1 0 0,1 0 1,-1 0-1,1 0 0,-1 0 0,0 0 0,1 0 40,-1 1 0,1 0 0,-1 0 0,1-1-1,-1 1 1,1 0 0,-1 0 0,1-1-1,-1 1 1,1 0 0,-1 0 0,1 0 0,-1 0-1,1 0 1,-1 0 0,1 0 0,-1 0-1,1 0 1,-1 0 0,1 0 0,-2 1 0,-1 0 69,0 0 1,-1 1-1,1 0 1,0-1 0,0 1-1,0 1 1,-5 3 0,-5 7 32,0 1 1,0 1 0,1 0 0,1 0-1,1 1 1,0 0 0,1 1-1,1 0 1,0 1 0,2 0 0,0 0-1,0 0 1,2 1 0,1 0-1,-3 28 1,6-42-145,0 1-1,0-1 1,0 1 0,1-1-1,-1 0 1,1 1 0,1-1-1,-1 0 1,1 0 0,3 8-1,-3-10-63,1 0 0,-1 0 0,0-1 0,1 1 0,-1-1 0,1 0 0,0 1 0,0-1 0,0-1 0,0 1 0,0 0 0,0-1 0,1 1 0,-1-1 0,0 0 0,1 0-1,4 0 1,11 2-944,0 0 0,20-1 0,58-1-3930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8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0 382 1601,'0'0'6613,"24"3"-4262,-5 1-1888,-8-2-318,0 0 0,-1 0 0,1-1 0,0 0 1,0-1-1,-1 0 0,1-1 0,0 0 0,0-1 1,-1 0-1,1-1 0,18-6 0,-12 1-73,0-1-1,-1-1 0,0 0 0,0-1 1,-1 0-1,0-2 0,-1 0 0,-1 0 1,22-28-1,-26 28-9,-1 0 0,0 0 0,-1 0 1,-1-1-1,0 0 0,-1-1 0,0 1 0,-1-1 0,0 0 1,-2 0-1,0 0 0,1-24 0,-3 38-26,0 0-1,0-1 1,0 1 0,0 0-1,0-1 1,0 1 0,0-1-1,0 1 1,0 0 0,-1-1-1,1 1 1,0 0 0,-1-1-1,0 1 1,1 0-1,-1 0 1,0-1 0,1 1-1,-1 0 1,0 0 0,0 0-1,0 0 1,-2-2 0,1 3 29,1 0 0,-1 0 0,0 0 0,0 1 0,0-1 1,0 0-1,1 1 0,-1-1 0,0 1 0,0-1 0,1 1 0,-1 0 0,0 0 1,1 0-1,-1 0 0,1 0 0,-1 0 0,1 0 0,-3 3 0,-18 17-31,1 1-1,1 1 0,-30 44 1,5-2-25,-48 92 1,73-119-5,3 1 0,1 0 1,2 1-1,-10 47 0,21-71-94,0 0 1,1 0-1,1 17 0,1-33 63,0 1 0,0-1 0,0 1 0,0-1 0,0 1 0,0-1 0,0 1 0,0-1 0,0 1 0,0-1 0,1 1 0,-1-1 0,0 1 0,0-1 0,1 1 0,-1-1 0,0 1 0,0-1 0,1 0 0,-1 1 0,0-1 0,1 0 0,-1 1 0,1-1-1,-1 0 1,1 1 0,-1-1 0,0 0 0,1 0 0,-1 0 0,1 1 0,-1-1 0,1 0 0,-1 0 0,1 0 0,-1 0 0,2 0 0,20-3-794,-20 2 716,12-4-424,-1-1 0,0 0 1,0-1-1,0 0 0,-1-1 0,0 0 0,17-17 0,48-44-5848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8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 9204,'0'0'4930,"-114"136"-4849,61-52-65,8-7-32,18-9-49,21-10-2704,6-20-5042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82 2913,'0'0'13049,"1"4"-12692,-1 4-307,0 0-1,-1 0 0,0-1 0,0 1 1,0 0-1,-1 0 0,0-1 0,-1 1 0,-4 10 1,-5 15 92,4-2-91,1 0 0,1 1-1,2 0 1,0 57 0,4-89-78,1 1 0,-1-1 1,1 1-1,-1-1 0,1 1 1,-1-1-1,1 0 0,-1 1 1,1-1-1,0 1 0,-1-1 1,1 0-1,-1 0 0,1 1 0,0-1 1,-1 0-1,1 0 0,0 0 1,-1 0-1,1 0 0,0 0 1,-1 0-1,1 0 0,0 0 1,0 0-1,-1 0 0,1 0 0,1-1 1,22-3-387,-15 1 292,-1-1 0,0-1 0,-1 1 0,1-1 0,-1 0 0,0-1 0,0 0 0,0 0 1,-1 0-1,10-14 0,-1-1-762,0-1 0,18-35 1,35-95-2727,-35 73 1925,-27 68 2070,-4 11 1387,-3 19 662,1-19-2446,-6 35 1639,-1-1 0,-23 63 0,7-26-432,-16 65 1029,38-133-2046,2-15-261,1 0 0,0 0 0,0 1 0,1-1 0,1 0 0,0 1 0,0 0 0,1 0 0,10-16 0,-3 3-376,2-5-1225,1 0-1,2 1 1,1 1-1,28-33 1,-44 57 1612,0 0-1,1 1 1,-1-1 0,1 1-1,0 0 1,-1-1 0,1 1-1,0 0 1,1 1 0,-1-1-1,0 0 1,0 1 0,1 0-1,4-1 1,-7 1 131,-1 1 0,0 0 0,1 0 0,-1 0 0,0 0 0,1 0 0,-1 0 0,1 0 0,-1 0 0,0 0 0,1 1 0,-1-1 0,0 0 0,1 0-1,-1 0 1,0 0 0,1 0 0,-1 1 0,0-1 0,1 0 0,-1 0 0,0 0 0,0 1 0,1-1 0,-1 0 0,0 1 0,0-1 0,1 0 0,-1 0 0,0 1 0,0-1 0,0 0 0,0 1 0,0-1 0,1 0-1,-1 1 1,0 16 1166,0-10-457,-1 8-64,0 0 0,-1 0 0,0-1 0,-1 1 0,-1-1 0,-1 0 0,0 0 0,-9 18 0,-6 6 176,-42 58 0,59-91-897,2-4-160,1-5-221,2-4 96,0 0 1,0 0-1,0 0 1,1 0-1,0 0 1,1 1-1,0-1 1,0 1-1,6-7 1,-2-1-406,-6 11 637,11-17-2222,23-32 0,-33 49 2026,0-1 1,1 1-1,-1 0 1,1 1-1,0-1 0,0 1 1,0 0-1,1 0 0,-1 0 1,1 0-1,0 1 1,-1 0-1,1 0 0,7-2 1,-11 4 301,-1 0 0,1 0 0,0 0 0,0 0 0,0 0 0,-1 0 0,1 0 0,0 0 0,0 0 0,0 0 0,-1 0 0,1 1 0,0-1 0,0 0 0,-1 0 0,1 1 0,0-1 0,0 1 0,-1-1 0,1 1 0,0-1 0,-1 1 0,1-1 0,-1 1 0,1-1 0,-1 1 0,1 0 0,-1-1 0,1 1 0,-1 0 0,0 0 0,1-1 0,-1 1 0,0 1 0,3 31 2029,-3-25-1615,0 41 1867,2 41-297,-1-82-1884,0 1 0,0-1 1,1 0-1,0 0 0,1 0 0,0 0 0,0-1 0,6 11 0,-7-16-88,-1 0-1,1 0 0,-1 0 0,1 0 0,0 0 0,0 0 0,0-1 0,0 1 0,0-1 0,0 1 0,0-1 0,0 0 0,1 0 0,-1 0 0,1 0 0,-1 0 1,0 0-1,1-1 0,0 1 0,-1-1 0,1 0 0,-1 0 0,1 0 0,-1 0 0,1 0 0,-1 0 0,1-1 0,-1 1 0,1-1 0,-1 0 0,1 0 0,1-1 1,5-1-16,-1-1 0,0-1 0,0 1 0,-1-1 0,1 0 1,-1-1-1,11-11 0,-7 6-249,-2-2 0,1 1 0,-1-1 0,-1-1-1,0 1 1,-1-2 0,-1 1 0,0-1 0,-1 0 0,4-19 0,-2 0-1908,-1-1-1,-2 1 1,-1-52 0,-3 84 2132,0 1 1,0 0-1,0 0 1,0 0 0,0 0-1,0-1 1,0 1-1,0 0 1,-1 0 0,1 0-1,0 0 1,-1 0-1,1-1 1,-1 1 0,1 0-1,-1 0 1,1 0-1,-1 0 1,0 1-1,1-1 1,-2-1 0,0 1 79,1 1 0,0 0 0,0 0 0,-1 0 1,1 0-1,0 0 0,0 0 0,0 1 0,-1-1 0,1 0 1,0 1-1,0-1 0,0 0 0,0 1 0,0 0 0,-1-1 1,1 1-1,0 0 0,0-1 0,1 1 0,-1 0 1,-1 1-1,-7 5 304,1 1 0,0 1 1,1-1-1,-1 1 0,2 1 1,-9 13-1,-30 66 1165,33-64-968,1 1 1,1 1-1,2 0 0,1 0 0,1 0 1,1 1-1,-2 55 0,7-82-585,0-1 1,0 0-1,1 0 0,-1 1 1,0-1-1,1 0 0,-1 0 0,0 1 1,1-1-1,-1 0 0,0 0 0,1 0 1,-1 0-1,0 0 0,1 1 0,-1-1 1,1 0-1,-1 0 0,0 0 1,1 0-1,-1 0 0,0 0 0,1 0 1,-1 0-1,1 0 0,-1 0 0,0-1 1,1 1-1,-1 0 0,0 0 1,1 0-1,-1 0 0,1-1 0,-1 1 1,0 0-1,0 0 0,1 0 0,-1-1 1,1 1-1,9-7-53,0 1 0,-1-1 0,1 0 1,-1-1-1,-1 0 0,1-1 0,9-13 0,2-4-1239,24-44 0,-26 36-1245,19-51 0,-22 48 369,-9 25 1769,-3 12 407,-3 14 425,0-13-389,-2 34 1882,-9 52 1,5-48-724,-1 44 0,5-54-801,1-20-182,1 0 0,-1 0 1,1 1-1,1-1 0,0 0 1,0 1-1,3 8 1,-3-17-182,0 1 0,0-1 0,0 1 1,1-1-1,-1 0 0,0 0 1,1 0-1,-1 0 0,1 0 0,-1 0 1,1 0-1,-1 0 0,1-1 1,-1 1-1,1 0 0,0-1 0,-1 1 1,1-1-1,0 0 0,0 0 1,-1 0-1,1 0 0,0 0 0,0 0 1,1 0-1,5-1 50,1 1 1,-1-1-1,0-1 1,9-2-1,-5 0-127,0-1 0,0 0 0,0-1 0,-1-1 0,0 0-1,0 0 1,-1-1 0,0 0 0,0-1 0,-1 0 0,11-15 0,-9 10-124,0 0 1,-2-1 0,1 0 0,-2-1-1,0 0 1,-1 0 0,9-32 0,-9 11-926,-1-2 1,-2 1-1,-1-65 1,-3 103 1116,0 0 1,0-1 0,0 1-1,0 0 1,0-1-1,0 1 1,0 0 0,0-1-1,0 1 1,0 0-1,0 0 1,0-1 0,0 1-1,0 0 1,-1-1-1,1 1 1,0 0 0,0 0-1,0-1 1,0 1-1,0 0 1,-1 0 0,1-1-1,0 1 1,0 0-1,0 0 1,-1 0 0,1-1-1,0 1 1,0 0-1,-1 0 1,1 0 0,0 0-1,-1 0 1,1-1-1,0 1 1,-1 0 0,-11 6 718,-12 16-217,-1 15-276,2 1 0,1 1 1,1 1-1,3 0 0,1 2 1,-17 68-1,33-105-205,-6 34 752,7-40-803,0 1 1,0 0 0,1 0 0,-1 0 0,0 0 0,0 0 0,0 0 0,0 0-1,0 0 1,0 0 0,0 0 0,0 0 0,1 0 0,-1 0 0,0 0 0,0 0-1,0 0 1,0 0 0,0 0 0,0 0 0,0 0 0,0 0 0,1 0-1,-1 0 1,0 0 0,0 0 0,0 0 0,0 0 0,0 0 0,0 0 0,0 0-1,1 0 1,-1 0 0,0 0 0,0 0 0,0 0 0,0 0 0,0 0 0,0 0-1,0 0 1,0 1 0,0-1 0,0 0 0,0 0 0,0 0 0,1 0 0,-1 0-1,0 0 1,0 0 0,0 0 0,0 1 0,0-1 0,0 0 0,0 0-1,0 0 1,0 0 0,0 0 0,0 0 0,0 0 0,0 1 0,0-1 0,0 0-1,0 0 1,0 0 0,0 0 0,0 0 0,-1 0 0,1 1 0,14-12-76,-1 0 0,0-1 0,0 0 0,-2-1 0,1 0 0,13-22 1,-10 10-1199,0 0 1,-2-2-1,-1 1 1,-1-1 0,-1-1-1,9-41 1,-3 0-4599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11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10 307 4274,'0'0'13539,"0"-4"-13434,-9-105-332,9-40 232,0 148-9,-1-1 0,1 0 0,0 0 0,1 0 0,-1 1 0,0-1 0,0 0 1,1 0-1,-1 1 0,1-1 0,0 0 0,-1 1 0,1-1 0,0 1 0,0-1 0,0 1 0,0-1 0,0 1 0,3-3 0,-2 3-10,1-1 0,-1 1-1,1 0 1,0 0 0,-1 0 0,1 1-1,0-1 1,0 0 0,0 1 0,-1 0-1,1 0 1,4 0 0,-1 1 4,0-1 0,0 1 0,0 1 0,0-1 0,-1 1 0,1 0-1,-1 1 1,1-1 0,-1 1 0,0 0 0,0 0 0,8 7 0,7 6 217,27 31 0,-39-39-130,16 17 138,-2 0 0,0 2 0,-2 0 0,19 35 0,-38-61-184,0 1 0,0-1 0,0 1 0,0-1 0,-1 1-1,1 0 1,0-1 0,-1 1 0,0-1 0,1 1 0,-1 0 0,0 0-1,0-1 1,0 1 0,0 0 0,0-1 0,0 1 0,0 0 0,-1-1-1,1 1 1,-1 0 0,1-1 0,-1 1 0,0 0 0,1-1-1,-1 1 1,0-1 0,0 0 0,0 1 0,0-1 0,0 0 0,-1 1-1,1-1 1,0 0 0,0 0 0,-1 0 0,1 0 0,-4 1 0,-8 2-156,-1 0 0,0-2-1,-1 0 1,1 0 0,0-1 0,-19-1 0,33-1 109,-1 1 0,0 0 1,0-1-1,1 1 0,-1-1 0,0 1 0,1-1 0,-1 1 0,1-1 0,-1 1 0,1-1 0,-1 1 0,1-1 0,-1 0 0,1 1 0,-1-1 0,1 0 0,0 0 0,-1 1 0,1-1 0,0 0 0,0 0 0,0 1 0,0-1 0,-1 0 0,1 0 0,0 0 0,0 0 0,-1-27-47,1 26 59,0 0-7,0 1 1,0 0-1,-1-1 0,1 1 1,1 0-1,-1 0 1,0-1-1,0 1 1,0 0-1,1-1 1,-1 1-1,1 0 1,-1 0-1,1-2 1,1 3-8,-1-1 0,0 1 0,1-1 1,-1 1-1,0 0 0,1-1 0,-1 1 0,1 0 1,-1 0-1,0 0 0,1 0 0,2 0 0,-1 0 5,7 0-1,0 0 0,-1 0 0,1 1 0,0 0 0,-1 0 0,1 1 0,-1 1 0,0-1 0,1 2 1,-1-1-1,-1 1 0,1 1 0,13 7 0,2 6 136,1 1 0,-2 1 1,-1 1-1,0 0 0,29 40 0,-41-47 4,-1 0 0,0 1 0,-1 0 0,0 0 0,-2 1 0,0 0-1,0 0 1,-2 1 0,0-1 0,0 1 0,1 28 0,-5-32-80,1 0 1,-2 0-1,0 0 1,0 0-1,-1 0 1,-4 14-1,5-24-32,0 1 0,-1 0-1,0-1 1,0 1 0,0-1-1,0 0 1,0 1 0,0-1-1,-1 0 1,0 0-1,0-1 1,0 1 0,0-1-1,0 1 1,0-1 0,0 0-1,-1 0 1,1 0 0,-1-1-1,0 1 1,1-1 0,-1 0-1,0 0 1,-7 1 0,-1 0-13,1-1 0,0 0 0,-1-1 0,1-1 0,-1 1 0,1-2 0,-1 0 1,-12-3-1,8-1-45,0 0-1,0-1 1,1 0 0,-25-17 0,24 15 4,12 8 26,0-1-1,0 0 0,0 0 0,0-1 0,1 1 0,-1-1 0,1 0 0,0 0 0,0 0 0,0-1 0,-4-5 0,6 8-165,1-1 1,-1 0-1,1 0 0,-1 1 1,1-1-1,0 0 0,0 0 1,0 1-1,0-1 0,0 0 1,0 0-1,1 1 0,-1-1 1,1 0-1,-1 0 0,1 1 1,-1-1-1,1 1 0,1-3 1,21-23-3452,-17 22 2510,25-28-5127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0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 4370,'0'25'3097,"-5"342"5812,4-327-8171,-8 120 2299,6-128-1986,-2 0 0,-15 56 0,19-84-961,-1 1 0,1-1 1,-1 0-1,0 0 0,0 0 0,0 0 0,0-1 0,-1 1 1,0 0-1,1-1 0,-1 0 0,-1 0 0,1 0 1,0 0-1,-7 5 0,6-7-52,1 0 0,0 0 0,0 0 0,0 0 0,-1-1 0,1 1 0,0-1 0,-1 0 0,1 0 0,0 0 0,-1 0 0,1-1 0,0 1 0,-1-1 0,1 0 0,0 0 0,0 0-1,0 0 1,0-1 0,0 1 0,-5-5 0,-4-1-151,0-1 0,1 0 0,0-1 0,1 0 0,-14-16 0,21 22-71,0-1 0,0 1 0,0-1 1,0 0-1,1 0 0,0 0 0,0 0 0,0 0 1,0-1-1,0 1 0,1 0 0,0-1 0,0 1 1,0-1-1,1 0 0,-1 1 0,1-1 0,0 1 1,0-1-1,1 0 0,0-4 0,0 7 112,0 0 0,0 0 0,0 0 0,0 0 0,1 0-1,-1 0 1,0 0 0,1 0 0,-1 0 0,1 1 0,0-1-1,0 1 1,-1-1 0,1 1 0,4-2 0,35-13-501,-40 16 545,117-28-1140,-74 19 860,74-25-1,-103 28 324,-1 0-1,0-1 1,0-1 0,-1 0-1,0 0 1,0-2 0,-1 1-1,-1-2 1,12-11 0,-9 6 2,-1-2 1,-1 1-1,0-2 0,-1 1 1,-1-2-1,-1 1 1,-1-1-1,0-1 1,-1 1-1,-2-1 1,0 0-1,3-43 0,-7 60-25,-1 0 0,1 0 0,-1 0 0,0 0 0,-1 0 0,1 0 0,-1 0 0,1 0 0,-1 1 0,0-1 0,-3-5 0,3 7 23,-1 1 1,1 0-1,-1-1 1,1 1-1,-1 0 1,1 0-1,-1 0 0,0 0 1,0 0-1,0 0 1,0 0-1,0 0 0,0 1 1,0-1-1,0 1 1,0 0-1,0-1 1,0 1-1,0 0 0,0 0 1,-4 1-1,-2-1 46,0 0 0,0 1 0,-1 0 0,1 1 0,0 0 0,0 0 0,0 0 0,0 1 0,1 0 0,-1 1 0,1 0 0,-12 8-1,11-6-55,0 1-1,1 0 1,0 0-1,0 1 0,1 0 1,0 0-1,0 0 0,1 1 1,0 0-1,-4 11 1,3-6 9,1 1 0,1 0 1,1-1-1,0 1 1,1 0-1,0 0 1,1 1-1,1-1 1,0 0-1,1 0 1,6 27-1,-5-36 34,-1-1 0,1 1 0,1 0 0,-1-1 0,1 1 0,0-1 0,1 0 0,-1 0 0,1 0 0,0 0 0,0-1 0,8 7 0,-4-5 64,0-1 0,0 0 0,0 0 0,0-1 0,1 0 0,0 0 0,13 3 0,4-2 8,0 0 1,1-2-1,-1-1 0,50-2 0,-67 0-392,1 0 0,-1 0 1,0-1-1,0-1 0,0 1 0,0-2 1,0 1-1,0-1 0,-1 0 0,1-1 1,-1 0-1,0 0 0,0-1 0,8-6 0,-9 4-1045,0-1-1,0 0 0,-1-1 0,7-11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0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60 17800,'0'0'3346,"-114"-60"-20106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1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0 520 5635,'0'0'1646,"16"-18"-1177,3-3-378,2-1 4,-2-1 0,0-1 1,17-30-1,-19 24-252,-1-1 0,-2-1 0,14-43 0,19-103 1194,-43 167 863,0 10 1109,2 19 892,-3-10-4999,42 102 1472,6 15 477,-46-108-592,0 0 0,-1 0 1,0 1-1,-2-1 0,1 25 0,-3-41-230,0 1 0,0-1 0,0 1 0,0-1 0,-1 1 0,1-1 0,0 1 0,-1-1 0,0 0 0,1 1 0,-1-1-1,1 0 1,-1 1 0,0-1 0,0 0 0,0 0 0,0 0 0,0 0 0,0 0 0,0 0 0,0 0 0,0 0 0,-1 0-1,1 0 1,0 0 0,-1-1 0,1 1 0,0-1 0,-1 1 0,-1 0 0,-5 0 40,0 1-1,0-1 1,0-1 0,-13 0 0,11 0-128,2 0-43,0 0 0,0-1-1,0 0 1,1 0 0,-1 0-1,0-1 1,0-1-1,-11-4 1,15 5-43,0-1 1,0 1-1,1 0 0,0-1 0,-1 0 1,1 0-1,0 0 0,0 0 0,0-1 0,1 1 1,-1-1-1,1 1 0,0-1 0,0 0 1,0 0-1,0 0 0,-1-7 0,1 5-472,1-1-1,0 1 1,0 0-1,0-1 1,1 1-1,0-1 1,0 1-1,1-1 1,0 1-1,2-12 1,0 14-249,-1-1-1,1 1 1,0 0 0,0-1-1,0 1 1,5-3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2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186 255 7652,'0'0'4890,"0"-19"-3033,-3-65-798,3 81-1003,-1-1 1,1 1-1,-1 0 1,0 0 0,0-1-1,0 1 1,0 0-1,-1 0 1,1 0-1,-1 0 1,0 0-1,0 1 1,0-1 0,0 0-1,0 1 1,0-1-1,-1 1 1,1 0-1,-1 0 1,-4-3 0,6 5-11,-1-1 0,1 0 1,-1 1-1,0-1 1,1 1-1,-1 0 1,0-1-1,0 1 0,1 0 1,-1 0-1,0 0 1,0 0-1,1 1 1,-1-1-1,0 0 0,1 1 1,-1-1-1,0 1 1,1-1-1,-1 1 1,0 0-1,1 0 1,-1 0-1,1 0 0,0 0 1,-1 0-1,1 0 1,0 0-1,0 1 1,-1-1-1,1 0 0,0 1 1,-1 2-1,-12 21-53,1 1-1,1 1 0,1 0 1,2 1-1,0 0 1,-6 42-1,11-45-5,2 0 1,0 1-1,2 33 0,0-59 13,0 1 0,0 0 0,0 0 0,0 0 0,0 0 0,0 0 0,0 0 0,0 0 0,0 0 0,1 0 0,-1 0 0,0-1 0,1 1 0,-1 0 0,0 0 0,1 0 0,-1 0 0,1-1 0,0 1 0,-1 0 0,1-1 0,-1 1 0,1 0 0,0-1 0,0 1 0,-1-1 0,1 1 0,0-1 0,0 1 0,0-1 0,-1 1 0,1-1 0,0 0 0,0 0 0,0 1 0,0-1 0,0 0-1,1 0 1,0 0 25,0-1-1,0 1 1,0-1-1,0 0 0,0 0 1,0 1-1,0-1 0,0 0 1,0-1-1,0 1 1,-1 0-1,1-1 0,0 1 1,-1 0-1,1-1 0,1-3 1,10-12 10,-2-1-1,0-1 1,0 0 0,-2 0 0,-1-1 0,11-36 0,-12 26-333,-1 0 1,-1 0-1,-1 0 1,-2-38 0,-2-33-2838,-4 85 2493,-2 12 197,5 5 427,0-1 0,0 1 0,0 0-1,0 0 1,0-1 0,0 1 0,0 0 0,1 0 0,-1 0 0,0 0 0,0 0 0,1 1 0,-1-1 0,1 0 0,-1 0 0,1 0 0,0 1 0,-1 0 0,-6 26 402,1-1 1,1 1 0,1 0-1,2 0 1,1 35 0,1-57-300,0 0 0,1 1 1,-1-1-1,1 0 1,2 7-1,-3-11-50,1-1 0,0 1 1,-1-1-1,1 1 0,0-1 0,0 0 1,0 1-1,0-1 0,0 0 0,0 1 0,0-1 1,0 0-1,1 0 0,-1 0 0,0 0 1,1 0-1,-1 0 0,0-1 0,1 1 1,-1 0-1,1-1 0,0 1 0,2 0 1,1 0 38,0-1 0,1 1 0,-1-1 0,0 0 0,0-1 0,1 1 0,-1-1 0,0 0 0,0 0 0,0-1 0,0 1 0,0-1 0,0 0 0,0 0 0,0-1 0,-1 0 0,6-4 0,6-6-102,0 0 0,-1-1 0,14-18 0,-14 15-240,48-56-1074,-57 65 960,0 0 0,-1 0 1,0-1-1,-1 0 0,0 1 0,0-2 0,4-13 0,-8 17-1643,-4 11 1531,-8 16 560,11-19-166,-30 61 1392,-31 84 0,52-117-885,1-1 0,2 1-1,1 0 1,1 0-1,-1 50 1,18-91-973,46-83-2144,-19 24-1380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0 9492,'-111'518'8176,"87"-396"-6430,21-110-1657,2-1-4,-2 0-1,0 0 1,-5 14-1,4-19-68,4-6-18,0 0 0,0 0-1,-1 0 1,1 0 0,0 0-1,0 0 1,0 0 0,-1 0-1,1 0 1,0-1 0,0 1-1,0 0 1,0 0 0,-1 0-1,1 0 1,0 0 0,0 0-1,0 0 1,0 0 0,0-1 0,0 1-1,-1 0 1,1 0 0,0 0-1,0 0 1,0 0 0,0-1-1,0 1 1,0 0 0,0 0-1,0 0 1,0 0 0,0-1-1,0 1 1,0 0 0,0 0-1,0 0 1,0-1 0,0 1-1,0 0 1,0 0 0,0 0-1,0 0 1,0-1 0,0 1-1,-3-26-900,1-1-1,2-40 0,1 21-2,-1 21 265,2 1 0,0 0 0,2 1 0,0-1 1,2 1-1,0-1 0,2 2 0,15-32 0,-17 41 635,0 1 1,1 0-1,1 1 0,0 0 0,0 0 0,1 1 0,1 0 1,-1 0-1,2 1 0,-1 1 0,1 0 0,1 0 0,-1 1 1,1 0-1,1 1 0,16-6 0,-17 9 610,0 0 0,0 1 0,1 0-1,-1 1 1,17 0 0,-27 1-529,-1 0-1,1 0 1,-1 0 0,1 0 0,0 1-1,-1-1 1,1 0 0,-1 1-1,1-1 1,-1 1 0,1-1-1,-1 1 1,1-1 0,-1 1 0,1 0-1,-1 0 1,0 0 0,0 0-1,1 0 1,-1 0 0,0 0-1,0 1 1,0-1 0,0 0-1,0 0 1,0 1 0,-1-1 0,1 1-1,1 2 1,-1 2-33,0 0 0,0 0 1,-1 1-1,1-1 0,-1 0 0,-1 8 1,0-4-184,1-7-65,0-1 1,0 1 0,0-1-1,-1 0 1,1 1-1,-1-1 1,1 0-1,-1 1 1,-1 1 0,-16 13-5039,17-16 4981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2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14711,'0'0'1360,"118"-4"-2240,-67 4-3810,7 8-4739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3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67 168 7059,'0'20'2689,"-50"440"6329,34-323-8327,18-196-1448,3 1 0,3-1 0,16-61 0,-18 91 479,45-176-2872,-37 160 1865,2-1 0,28-56 0,-40 94 1224,15-25-76,-17 31 228,-1 1-1,1-1 1,-1 0 0,1 1 0,-1-1-1,1 1 1,0 0 0,0-1-1,0 1 1,0 0 0,0 0 0,0 0-1,4 0 1,-6 0-22,1 1-1,0 0 1,0 0-1,0 0 1,-1 0-1,1 0 1,0 0-1,0 0 1,0 0-1,0 0 1,-1 0-1,1 0 1,0 1-1,0-1 1,-1 0-1,1 1 1,0-1-1,0 0 1,-1 1-1,1-1 1,0 1-1,-1-1 1,1 1 0,-1-1-1,1 1 1,-1 0-1,1-1 1,-1 1-1,1 1 1,10 25 1048,-9-18-592,11 40 666,-2 0 1,-3 1 0,-1 0-1,-3 0 1,-3 54 0,-1-98-1097,1 3 74,-2 1 0,1-1 0,-4 19 0,3-26-136,1 1-1,-1-1 1,0 0-1,0 0 1,0 1-1,0-1 1,-1 0-1,1 0 1,0 0-1,-1 0 1,0 0 0,1 0-1,-1-1 1,0 1-1,0 0 1,0-1-1,0 0 1,0 1-1,-4 1 1,-1-1-25,-1 1-1,0-2 1,1 1 0,-1-1 0,0 0 0,1 0 0,-1-1 0,0 0-1,0-1 1,0 0 0,1 0 0,-1 0 0,0-1 0,1 0 0,0-1 0,-1 0-1,1 0 1,0 0 0,-11-8 0,12 6-277,0 0-1,0-1 1,0 0 0,1 0-1,0-1 1,0 1 0,0-1-1,1 0 1,0-1-1,1 1 1,-1 0 0,2-1-1,-5-15 1,5 13-777,0-1 1,1 0-1,0 0 0,1 0 1,0 0-1,2-11 1,11-44-7661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3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77 445 8212,'0'0'6307,"22"-10"-3239,-4 1-2600,-3 3-317,-1 0-1,0-2 0,0 0 1,0-1-1,-1 0 1,-1-1-1,1 0 0,12-14 1,-10 7-107,-1 0-1,0-1 1,-1-1 0,-1 0 0,12-28-1,-19 37-26,-1-1-1,0-1 0,0 1 1,-2 0-1,1-1 0,-2 1 1,1-1-1,-2 0 0,1 0 1,-2 1-1,1-1 0,-4-12 1,4 23-16,0-1 1,0 0 0,-1 0-1,1 1 1,-1-1-1,1 0 1,-1 1 0,0-1-1,1 0 1,-1 1 0,0-1-1,0 1 1,0-1-1,0 1 1,-1 0 0,1-1-1,0 1 1,-1 0-1,1 0 1,0 0 0,-1 0-1,1 0 1,-1 0-1,0 1 1,1-1 0,-1 0-1,0 1 1,1-1 0,-4 0-1,2 1 4,0 1-1,1-1 1,-1 0 0,0 1-1,0 0 1,0 0-1,0-1 1,1 2 0,-1-1-1,0 0 1,1 0 0,-1 1-1,1 0 1,0-1-1,-1 1 1,1 0 0,0 0-1,-4 4 1,-11 15-10,1 1 1,-27 47-1,-19 54 67,-32 108 407,83-198-416,2 1 1,2 0-1,1 0 1,1 0-1,0 40 1,5-72-55,0-1 0,0 0 0,0 1 0,0-1 0,0 0 0,0 1 0,0-1 0,1 0 0,-1 1 0,0-1 0,1 0 0,-1 1 1,1-1-1,-1 0 0,1 0 0,0 1 0,0-1 0,-1 0 0,1 0 0,1 1 0,0-1-9,0-1 1,-1 1-1,1-1 0,-1 1 0,1-1 1,0 0-1,-1 0 0,1 0 0,0 0 1,0 0-1,-1 0 0,1-1 0,-1 1 1,1 0-1,0-1 0,-1 1 1,2-2-1,7-1-53,-1-1 1,1-1 0,-1 1-1,-1-1 1,1-1-1,12-10 1,45-45-526,-54 49 412,12-14-333,-2-1 0,0-1 1,-2-1-1,-1 0 0,-1-2 0,-2 0 0,24-66 0,-136 276 3446,90-166-2835,-44 96 1210,45-95-1236,1 0-1,0 1 1,1 0-1,0-1 1,2 1-1,-1 16 1,2-31-76,1 0 0,0 0 1,-1-1-1,1 1 0,-1 0 1,1 0-1,-1 0 1,1 0-1,-1 0 0,1-1 1,-1 1-1,1 0 0,-1 0 1,1-1-1,-1 1 0,1 0 1,-1-1-1,1 1 1,-1-1-1,0 1 0,1-1 1,47-38-740,63-68 0,-89 83-165,-2-2 0,0 0 0,-2-1 0,27-51 0,3-35-4122,-40 94 4767,-8 19 267,0 1 0,0-1 1,0 0-1,0 0 0,0 0 0,0 0 0,0 0 0,0 0 1,0 0-1,0 0 0,1 0 0,-1 0 0,0 0 0,0 0 1,0 0-1,0 0 0,0 0 0,0 0 0,0 0 0,0 0 1,0 0-1,0 0 0,0 0 0,0 0 0,0 1 0,0-1 1,0 0-1,0 0 0,0 0 0,0 0 0,0 0 0,-5 18 857,-18 48 851,-39 114 2240,48-131-2360,-15 89-1,25-95-566,0 58 1,20-117-536,31-57-1134,-3-1-1,38-90 1,-11 21-2724,-61 123 2400,1 0 1,1 1-1,1 0 1,1 1-1,22-23 0,-32 37 904,0 1-1,0 0 1,0 0-1,1 0 1,0 0-1,-1 0 1,1 1-1,0 0 1,7-2-1,-10 4 97,0-1 0,0 1-1,-1 0 1,1-1 0,0 1 0,0 0 0,0 0-1,0 1 1,-1-1 0,1 0 0,0 1 0,0-1-1,-1 1 1,1-1 0,0 1 0,0 0 0,-1 0-1,1 0 1,-1 0 0,1 0 0,-1 0 0,1 0-1,-1 0 1,0 1 0,1-1 0,-1 0 0,0 1-1,0-1 1,0 1 0,1 2 0,2 5 553,0 0 1,0 1-1,-1 0 1,0 0-1,-1 0 1,2 16-1,1 69 2211,-4-74-2390,0 6 183,-1 0-1,-1 0 0,-1 0 0,-11 52 0,11-72-455,-1 1-1,1-1 1,-2 0-1,1 0 1,-1-1-1,1 1 1,-2-1-1,1 0 1,-10 10 0,10-12-52,-1 0 0,0 0 1,0-1-1,0 0 1,0 0-1,0 0 1,-1 0-1,1-1 1,-1 0-1,0 0 1,0-1-1,0 0 0,-12 2 1,-3-1-104,0-1 0,0-1 0,-1 0 0,-35-6 0,51 4-198,-1 0-1,1 0 1,-1 0 0,1 0-1,0-1 1,-1 0-1,1-1 1,-6-4-1,8 5-132,1 0 0,0 0 0,-1 0 0,2-1 0,-1 1-1,0-1 1,1 0 0,-1 1 0,1-1 0,0 0 0,0-1-1,1 1 1,-3-8 0,-1-39-7244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4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473 241 1985,'0'0'9249,"10"-20"-7029,30-65-451,-38 80-1626,0-1 1,0 1-1,0-1 0,-1 0 1,0 1-1,0-1 0,0 0 1,-1 0-1,1 0 0,-1 0 1,-1 0-1,1 0 0,-1 0 1,0 1-1,-1-1 0,1 0 1,-4-6-1,5 11-90,-1-1 0,1 1 0,-1 0-1,1-1 1,-1 1 0,0 0 0,0-1 0,0 1 0,0 0 0,0 0 0,0 0 0,0 0 0,0 0 0,0 0 0,0 0-1,0 0 1,-1 0 0,1 1 0,0-1 0,-1 0 0,1 1 0,-1-1 0,1 1 0,0-1 0,-1 1 0,1 0 0,-1 0-1,1 0 1,-1 0 0,1 0 0,-1 0 0,1 0 0,-1 0 0,1 0 0,-1 1 0,1-1 0,-1 1 0,1-1-1,-1 1 1,1-1 0,0 1 0,0 0 0,-1 0 0,-1 1 0,-5 4-20,0 0 0,1 0 0,0 0 0,0 1 1,-10 13-1,-12 17-52,0 2-1,3 2 1,1 0 0,3 1 0,-33 83 0,52-114-3,-1 1 0,2 0 1,0-1-1,0 1 0,1 0 1,0 12-1,8-32-157,27-33 54,22-27-2012,58-91 0,-43 44-793,-49 87 1986,-22 27 938,0 1 0,0 0-1,1-1 1,-1 1 0,0 0 0,0 0-1,0-1 1,1 1 0,-1 0 0,0 0-1,1 0 1,-1-1 0,0 1 0,0 0-1,1 0 1,-1 0 0,0 0 0,1-1-1,-1 1 1,0 0 0,1 0 0,-1 0-1,1 0 1,-1 0 0,0 0 0,1 0-1,-1 0 1,0 0 0,1 0 0,-1 0-1,0 0 1,1 1 0,-1-1 0,0 0-1,1 0 1,-1 0 0,0 0 0,1 1-1,-1-1 1,0 0 0,0 0 0,1 0 0,-1 1-1,0-1 1,0 0 0,1 0 0,-1 1-1,0-1 1,0 0 0,0 1 0,0-1-1,1 0 1,-1 1 0,3 25 148,-2 32 1134,-2 1-1,-4-1 1,-1 0-1,-21 78 1,9-68-120,-2-1 0,-4-1 0,-43 86 1,49-118-285,-2-1 1,-44 60-1,54-82-679,1 0 0,-2 0 0,1 0 0,-1-1-1,-1-1 1,0 0 0,0-1 0,-1 0-1,0-1 1,-19 8 0,27-13-100,-1 0 0,0 0 1,0-1-1,0 0 1,0 0-1,0 0 0,0-1 1,-9-1-1,13 1-70,-1 0 1,1-1-1,0 1 0,-1-1 1,1 0-1,0 0 0,0 0 1,0 0-1,0 0 0,0-1 1,0 1-1,0 0 0,0-1 1,1 1-1,-1-1 0,0 0 0,1 0 1,-1 0-1,1 0 0,0 0 1,0 0-1,-2-4 0,-1-2-69,2-1 0,-1 0 0,1 0 0,0 0 0,1-1 0,-1-13 0,4-61-701,0 59 547,1-3-388,1 0 0,1 1 0,1-1 0,2 1 0,0 0 0,2 1 0,1 0 0,2 1 0,0 0 0,22-31 0,-21 37-587,0 1 0,1 0 0,1 1 1,23-18-1,19-6-5556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90 4626,'0'0'4861,"1"19"-2268,0-10-2236,2 23 820,-1 0-1,-2 0 1,-1 0 0,-8 47-1,-26 38 412,35-116-1570,0-1 1,0 1 0,0-1-1,-1 1 1,1-1-1,0 1 1,0-1 0,0 1-1,-1-1 1,1 1-1,0-1 1,0 1 0,-1-1-1,1 1 1,0-1-1,-1 1 1,1-1 0,-1 0-1,1 1 1,0-1-1,-1 0 1,1 1 0,-1-1-1,1 0 1,-2 1 0,2-2 16,-1 1 1,0-1-1,1 0 1,-1 1-1,1-1 1,-1 0-1,1 1 1,-1-1-1,1 0 1,0 0-1,-1 1 1,1-1-1,0 0 1,-1 0-1,1 0 1,0 1-1,0-2 1,-4-16-152,1 0 0,1 0 0,1 0 0,1-1 1,0 1-1,1 0 0,1 0 0,1 0 0,0 0 0,1 0 0,1 0 0,1 1 0,1 0 1,0 0-1,15-24 0,-21 39 96,10-19-617,29-38 1,-37 55 565,0 0 0,0 0 0,1 1 0,-1-1 0,1 1 0,0 0 0,-1-1 0,1 2 0,1-1 0,-1 0 0,0 1 0,1 0 0,-1 0 0,1 0 0,0 1 0,7-2 0,-11 3 43,0 0 1,0 0-1,0 0 1,-1 0-1,1 0 1,0 1-1,0-1 1,0 0-1,0 0 1,0 1-1,-1-1 1,1 1-1,0-1 1,0 1-1,-1-1 1,1 1-1,0-1 1,-1 1-1,1-1 1,0 1-1,-1 0 1,1-1-1,-1 1 1,1 0-1,-1 0 1,0-1-1,1 1 1,-1 0-1,0 0 1,1 0-1,-1 0 1,0 0-1,0 0 0,3 37-547,-3-20-118,5 15-2479,5-2-1806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11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12470,'0'0'9316,"25"0"-9396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286 125 6531,'0'0'9530,"-3"-19"-7652,-11-60-832,14 78-1007,0 0-1,0-1 1,0 1 0,-1 0 0,1 0 0,0 0 0,-1 0 0,1-1 0,-1 1 0,1 0-1,-1 0 1,1 0 0,-1 0 0,0 0 0,0 0 0,1 0 0,-1 1 0,0-1-1,0 0 1,0 0 0,0 0 0,0 1 0,0-1 0,0 1 0,0-1 0,0 1 0,0-1-1,-3 0 1,2 1-16,1 0 0,-1 1 0,0-1-1,0 0 1,1 1 0,-1-1 0,0 1-1,1 0 1,-1-1 0,0 1 0,-2 2-1,-4 3 6,0 2 0,0-1-1,1 1 1,0 0 0,-11 16 0,8-10-35,-18 23 15,1 2 1,-25 49-1,43-71 6,2 0 1,0 0-1,1 0 1,0 1-1,2-1 1,0 1-1,1 1 1,-1 30-1,4-48-26,0-1-1,0 0 0,1 1 1,-1-1-1,0 1 0,1-1 1,-1 0-1,0 1 1,1-1-1,-1 0 0,1 1 1,-1-1-1,1 0 0,-1 1 1,0-1-1,1 0 1,-1 0-1,1 0 0,-1 0 1,1 1-1,-1-1 0,1 0 1,-1 0-1,1 0 1,-1 0-1,1 0 0,-1 0 1,1 0-1,-1 0 0,1-1 1,-1 1-1,1 0 1,-1 0-1,1 0 0,-1 0 1,2-1-1,20-7-400,-5-2 150,0-1 0,-1-1 0,-1-1 1,0 0-1,-1-1 0,0 0 0,14-20 0,-10 8-781,0 0 0,-2-1 0,-1 0-1,16-41 1,10-54-7797,-46 164 13456,-42 110 964,4-18-2962,31-94-1385,6-21-606,1 1 0,0-1 0,1 1 0,-1 20 0,7-50-778,0 0-1,0 0 1,1 1-1,0-1 1,0 1-1,1-1 1,1 1-1,-1 1 1,9-12 0,-2 0-605,24-46-2919,1-6-3608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5186,'0'0'5235,"-2"114"-2226,-12-56-1472,3-7 1072,4-13-1168,3-14-449,2-10-592,0-10 1,-3-4-337,1 0-16,1 0 688,1-26-736,2-14-1121,0-12-223,22-13-1137,12-1-3426,8 12-2385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6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1 341 3826,'29'-8'1033,"0"1"0,43-4 1,-71 11-966,0-1 0,0 1 0,0 0 0,0 0 0,0 1 0,0-1 0,0 0 1,0 0-1,0 0 0,0 1 0,0-1 0,0 0 0,0 1 0,0-1 0,0 1 0,0-1 0,-1 1 0,1 0 1,0-1-1,0 1 0,0 0 0,1 1 0,-2 0 88,1 0 1,-1 0 0,1-1-1,-1 1 1,1 0 0,-1 0-1,0 0 1,0 0-1,0 3 1,-2 116 4627,0 50-2287,2-166-2435,0 0 0,0-1 1,1 1-1,0-1 0,0 1 0,0-1 1,0 1-1,1-1 0,-1 0 1,1 0-1,0 0 0,1 0 1,4 7-1,-5-9-17,0 0 0,1 0 0,-1 0 0,1 0 1,-1 0-1,1-1 0,0 1 0,0-1 0,0 0 0,0 0 0,0 0 0,0 0 0,0 0 1,0-1-1,0 1 0,0-1 0,0 0 0,0 0 0,0 0 0,1 0 0,4-2 0,4 0 6,-1-1-1,0-1 1,0 0-1,-1 0 1,1-1-1,-1 0 1,0-1-1,17-13 1,-1-1-21,44-46 0,-59 53-106,0 1 0,0-2 0,-2 0 1,0 0-1,0-1 0,-1 0 0,-1 0 0,9-29 0,-9 19-214,-2-1 1,0 0-1,-2 0 0,1-49 1,-4 71 245,0-1 49,0 1 0,0-1 0,0 1-1,-1 0 1,1-1 0,-1 1 0,-2-6 0,2 9 26,1 0 0,-1 0 0,0 0 0,1 0 0,-1 0 0,0 1 1,0-1-1,0 0 0,0 0 0,0 0 0,0 1 0,0-1 0,0 1 0,0-1 0,-1 1 1,1-1-1,0 1 0,0-1 0,0 1 0,-1 0 0,1 0 0,0 0 0,0 0 0,-1 0 1,1 0-1,0 0 0,0 0 0,-1 0 0,0 1 0,-4 0 5,1 0 0,-1 0 0,0 1 1,1 0-1,0 0 0,-1 0 0,1 1 0,0 0 0,0 0 0,0 0 0,1 1 0,-8 6 0,-3 5-21,-28 35 0,38-43 9,-16 21 36,0 1 0,2 1 1,-17 36-1,28-49-33,1 0 1,1 0 0,0 0 0,2 0 0,0 1 0,0 0-1,2 0 1,-1 19 0,4-37-29,0 0 0,0 1 0,1-1 0,-1 0 0,0 0 0,0 0 0,0 0 0,0 0 0,0 0 0,0 0 0,0 0-1,0 0 1,0 0 0,0-1 0,0 1 0,0 0 0,2-2 0,6-2-4,1 0 0,-2-1 0,1 0 0,0-1 0,-1 0 0,11-11-1,44-49 185,-60 64-170,23-30-70,-1-1 0,-1-1 0,-2-2-1,35-73 1,-34 52-144,-1-1 1,22-99-1,-54 210-235,-31 82 738,-18 64 499,51-162-520,1 1 0,1 1 0,0 51 0,6-50-349,1-40 38,0 0-1,-1 1 1,1-1-1,0 0 1,-1 0-1,1 0 1,-1 0 0,1 0-1,0 0 1,-1 0-1,1 0 1,0 0-1,-1 0 1,1 0-1,0 0 1,-1 0-1,1-1 1,-1 1-1,1 0 1,0 0-1,-1-1 1,1 1-1,-1 0 1,1-1-1,0 0 1,12-8-552,-1-1 0,-1 0 0,0 0 0,16-21 1,16-27-3857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45 170 10965,'-4'21'1297,"4"-19"-1235,-14 85 730,10-11 2724,4-75-3459,0 0 1,0-1-1,0 1 1,0 0 0,0-1-1,0 1 1,0 0 0,0 0-1,0-1 1,1 1-1,-1 0 1,0-1 0,1 1-1,-1-1 1,0 1 0,1 0-1,-1-1 1,1 1-1,-1-1 1,1 1 0,-1-1-1,1 1 1,-1-1 0,1 0-1,-1 1 1,1-1-1,0 1 1,-1-1 0,1 0-1,-1 0 1,1 1-1,0-1 1,0 0 0,-1 0-1,1 0 1,0 0 0,-1 0-1,1 0 1,0 0-1,-1 0 1,1 0 0,1 0-1,2-1 46,0 0 0,-1 0 0,1 0 0,0 0 0,0 0 0,6-4 0,2-2-28,-1-1-1,0 0 0,0 0 1,-1-1-1,0 0 0,-1-1 1,0 0-1,0 0 0,-1-1 1,11-18-1,-13 19-236,-1-1-1,0 0 1,-1 0 0,0 0 0,0-1 0,-1 0-1,0 1 1,-1-1 0,-1 0 0,0 0 0,-1 0-1,-1-15 1,1 22-71,0 1-1,-1-1 0,0 1 1,0 0-1,0 0 0,-1-1 1,0 1-1,1 0 0,-1 0 1,-1 1-1,-4-8 1,5 9 88,0 0 1,0 0 0,0 0 0,-1 0 0,1 1 0,-1-1 0,0 1 0,1-1 0,-1 1 0,0 0 0,0 0 0,0 0-1,0 0 1,0 1 0,0-1 0,0 1 0,-5 0 0,4 0 134,0 0 0,1 1-1,-1-1 1,0 1 0,0 0-1,0 0 1,1 1 0,-1-1 0,1 1-1,-1 0 1,1 0 0,-1 0 0,1 0-1,0 0 1,0 1 0,0 0 0,0-1-1,1 1 1,-5 6 0,-2 4 198,0 0 0,2 1 0,-12 24 0,10-12 245,1-1 0,1 1 1,1 1-1,2-1 0,0 1 1,2 0-1,1 0 0,1 0 0,3 27 1,-3-49-390,1-1 0,-1 1 1,1 0-1,0-1 1,1 1-1,-1 0 0,1-1 1,-1 0-1,1 1 1,1-1-1,-1 0 0,1 0 1,5 7-1,-5-8-34,0-1 1,0 1-1,0-1 0,1 0 0,-1 0 1,0-1-1,1 1 0,-1-1 0,1 1 0,-1-1 1,1 0-1,0-1 0,0 1 0,-1-1 1,1 1-1,0-1 0,7-1 0,-3 1-169,0-2-1,0 1 0,0-1 1,-1 0-1,1 0 0,0-1 1,-1 0-1,1-1 0,-1 0 1,0 0-1,0 0 0,7-6 1,45-38-4507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14150,'0'0'577,"-40"127"-321,20-75 2097,2 4-1505,0-2 81,7-4-561,0-4-256,6-8-224,5-8-1281,0-14-5602</inkml:trace>
  <inkml:trace contextRef="#ctx0" brushRef="#br0" timeOffset="1">41 682 16247,'0'0'4547,"-3"44"-12567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54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575 359 9060,'0'0'8815,"3"-8"-8612,2-6 38,-1-1 0,0 1 1,-1-1-1,-1 0 1,1-19-1,-2 18-65,-2 0 0,0 1 0,-1-1 0,-1 0 0,-6-22 0,6 29-98,-1 1-1,0-1 0,0 1 1,-1 0-1,0 0 1,0 0-1,-1 1 1,0 0-1,0 0 0,-13-10 1,14 13-88,0 0 1,0 1 0,0 0-1,-1 0 1,0 1 0,1 0-1,-1-1 1,0 2-1,0-1 1,0 1 0,-1 0-1,1 0 1,0 1 0,0 0-1,0 0 1,-1 0-1,1 1 1,-9 1 0,1 1-18,1 1 0,0 0 0,0 1 1,0 0-1,0 1 0,1 0 0,-14 10 1,-1 3 7,0 1 1,2 0 0,1 2 0,0 2 0,2 0 0,-24 32-1,35-41 6,1 1-1,1 0 0,0 0 0,1 1 0,1 0 1,0 0-1,2 1 0,0-1 0,1 1 0,0 0 0,2 1 1,-1 28-1,2-41 7,2 0-1,-1-1 1,1 1 0,0-1 0,0 0 0,0 1-1,1-1 1,0 0 0,0 0 0,0 0-1,0 0 1,1 0 0,0 0 0,0-1 0,0 1-1,5 4 1,-2-4 4,1 0 0,-1 0 0,1 0 0,0-1 1,0 0-1,0-1 0,1 0 0,-1 0 0,1 0 0,13 2 0,6 0-4,0 0 0,0-3-1,0 0 1,1-1 0,-1-2 0,1-1-1,-1-1 1,0-1 0,0-1-1,0-2 1,-1-1 0,0-1 0,0-1-1,-1-1 1,-1-1 0,0-1 0,28-21-1,-44 29-50,-1 0-1,0-1 0,-1 0 1,1 0-1,-1 0 0,-1-1 1,1 0-1,-1 0 0,0 0 0,-1-1 1,1 0-1,-2 0 0,1 0 1,-1 0-1,0 0 0,-1-1 1,0 1-1,0-1 0,-1 0 0,0 0 1,0 1-1,-1-1 0,-1 0 1,-1-14-1,-1 10 24,0 0 0,0 1 0,-1-1-1,-1 1 1,0 0 0,-1 0 0,0 0 0,-1 1 0,-9-11 0,3 5-80,-1 0 0,-1 2 0,0 0 0,-31-24 0,38 33 102,0 1-1,0-1 0,0 1 0,0 1 1,-1-1-1,0 1 0,0 1 1,0 0-1,0 0 0,0 1 0,-1 0 1,1 1-1,-18-1 0,23 2 6,1 0-1,0 0 1,0 0 0,-1 1-1,1 0 1,0 0-1,0 0 1,0 0 0,0 0-1,0 0 1,0 1-1,0 0 1,0-1 0,0 1-1,1 0 1,-1 0-1,1 1 1,-1-1 0,1 0-1,0 1 1,0 0 0,0-1-1,0 1 1,1 0-1,-1 0 1,1 0 0,-1 0-1,0 5 1,-1 5-102,0-1 1,2 1 0,-1-1 0,2 1-1,-1-1 1,3 17 0,-2-18-151,1-1 1,1 0-1,-1 0 1,1 0-1,1 0 1,0-1 0,5 11-1,0-6-594,1 0 0,1-1 0,0 1 0,13 12 0,-20-23 653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3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80 6371,'0'0'9642,"0"-9"-8508,0-32-195,-4 19 917,4 21-1805,0 1 1,0-1 0,0 1-1,0 0 1,-1-1-1,1 1 1,0-1-1,0 1 1,-1 0 0,1-1-1,0 1 1,-1 0-1,1-1 1,0 1-1,-1 0 1,1 0 0,0-1-1,-1 1 1,1 0-1,-1 0 1,1 0-1,0 0 1,-1-1-1,1 1 1,-1 0 0,1 0-1,-1 0 1,1 5-140,2 43-80,3 0-1,11 53 1,1 3 169,10 244-101,-23 4-649,-2-158-1535,-2-190 1848,2 5-3188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3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5314,'0'0'8556,"0"-4"-7496,0 0-941,1-4 524,9 23-557,10 24-175,55 100 447,-64-123-333,0-1 0,0 1 1,2-2-1,0 0 0,0 0 0,18 13 0,-26-24-25,-1 0 0,1 0 0,0 0-1,0-1 1,9 4 0,-12-5 0,0-1 1,0 1 0,-1-1-1,1 0 1,0 1-1,0-1 1,0 0-1,0 0 1,0 0 0,0 0-1,0-1 1,0 1-1,0 0 1,0-1 0,0 1-1,0-1 1,-1 0-1,1 0 1,0 0 0,1-1-1,3-2 28,-1-1 0,-1 0 0,1 0 0,-1-1 0,0 1-1,7-12 1,18-42 27,-27 53-46,13-29 80,13-51 1,-22 72-170,-6 14 74,0 0 0,0 0 0,0 0 1,0 0-1,0 0 0,1 0 0,-1 0 0,0 0 1,0 0-1,0 0 0,0 0 0,0 0 0,1 0 1,-1 0-1,0 0 0,0 0 0,0 0 0,0 0 1,0 1-1,1-1 0,-1 0 0,0 0 0,0 0 1,0 0-1,0 0 0,0 0 0,0 0 0,0 0 1,0 1-1,1-1 0,-1 0 0,0 0 0,0 0 1,0 0-1,0 0 0,0 0 0,0 1 0,0-1 1,0 0-1,0 0 0,0 0 0,0 0 0,0 1 1,0-1-1,5 33-211,-2 122 258,-3-110 57,-6 69 603,-5 1-1,-26 117 1,25-167-680,3 0 1,3 0-1,3 67 0,3-130-112,0 0-1,0 0 1,0 0-1,1 0 0,-1 0 1,1 0-1,0 0 1,-1 0-1,1 0 0,0 0 1,0 0-1,0-1 1,0 1-1,0 0 0,1-1 1,-1 1-1,3 2 1,-3-3-36,0-1 1,0 1-1,0-1 1,0 1-1,1-1 1,-1 1-1,0-1 1,0 1 0,1-1-1,-1 0 1,0 0-1,1 0 1,-1 0-1,0 0 1,0 0-1,1 0 1,-1 0-1,0 0 1,0-1 0,1 1-1,-1 0 1,0-1-1,0 1 1,0-1-1,1 0 1,-1 1-1,0-1 1,0 0-1,1-1 1,22-26-4996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5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253 477 4274,'0'0'1331,"-1"-18"-85,-9-60 251,8 69-1224,0 1 1,0 0-1,0 0 1,-1 0-1,-1 0 1,1 0-1,-1 1 0,0 0 1,-1 0-1,0 0 1,-5-7-1,9 13-220,0-1 0,0 1 1,0 0-1,-1-1 0,1 1 0,0 0 0,0 0 0,-1 0 0,1 0 0,0 0 0,-1 1 0,1-1 0,-1 0 0,1 1 0,-1-1 0,1 1 0,-4-1 1,4 1 27,-1 0 0,1 0 1,0 0-1,-1 0 0,1 1 1,0-1-1,0 1 1,-1-1-1,1 1 0,0-1 1,0 1-1,0 0 0,0 0 1,-1-1-1,1 1 1,0 0-1,-1 1 0,-3 5 251,-1 1-1,1-1 1,1 1-1,-1 0 0,-3 10 1,7-17-331,-20 48 130,2 0-1,2 1 1,3 1-1,1 0 1,3 1-1,2 0 1,2 1-1,3 0 0,4 69 1,-1-121-127,0-1-1,0 1 1,0 0-1,0-1 1,1 1 0,-1-1-1,0 1 1,0 0 0,1-1-1,-1 1 1,0-1-1,1 1 1,-1 0 0,0-1-1,1 1 1,-1-1 0,1 1-1,-1-1 1,1 0 0,-1 1-1,1-1 1,-1 1-1,1-1 1,-1 0 0,1 0-1,0 1 1,-1-1 0,1 0-1,-1 0 1,1 0-1,1 1 1,-1-1-15,0 0 1,0 0-1,1 0 1,-1 0-1,0-1 0,1 1 1,-1 0-1,0 0 1,0-1-1,0 1 0,1-1 1,-1 1-1,0-1 1,0 0-1,0 1 0,0-1 1,2-1-1,4-6 2,0 1 0,-1-1 0,0 0 0,0 0 0,-1-1 0,7-15 0,-1-1-163,11-35-1,-12 19-353,-2 0-1,4-57 1,9-43-2670,-11 117 2476,-10 24 710,0 0 1,0-1-1,0 1 1,1 0-1,-1 0 1,0-1-1,0 1 0,0 0 1,0-1-1,1 1 1,-1 0-1,0 0 1,0-1-1,1 1 1,-1 0-1,0 0 0,1 0 1,-1-1-1,0 1 1,0 0-1,1 0 1,-1 0-1,0 0 1,1 0-1,-1 0 1,0 0-1,1 0 0,-1 0 1,0 0-1,1 0 1,-1 0-1,0 0 1,1 0-1,-1 0 1,0 0-1,1 0 0,-1 0 1,0 0-1,1 0 1,-1 0-1,0 1 1,1-1-1,-1 0 1,0 0-1,0 0 0,1 1 1,-1-1-1,0 0 1,0 0-1,1 1 1,-1-1-1,0 0 1,0 0-1,0 1 0,1-1 1,-1 0-1,0 1 1,0-1-1,4 11 134,-1 0 0,-1-1 0,0 1-1,0 0 1,-1 1 0,0 17 0,-1-22-6,1 164 2151,0-14 307,2-128-2247,-2-28-310,-1-1-1,0 1 1,0 0-1,1 0 0,-1 0 1,0-1-1,1 1 1,-1 0-1,1-1 1,-1 1-1,1 0 1,-1-1-1,1 1 1,-1 0-1,1-1 0,0 1 1,-1-1-1,1 1 1,0-1-1,0 1 1,-1-1-1,1 0 1,0 1-1,0-1 0,-1 0 1,1 0-1,0 1 1,0-1-1,1 0 1,-1-1-2,0 1 0,0-1 0,0 1 0,0-1 0,0 1 1,0-1-1,0 0 0,-1 0 0,1 0 0,0 1 0,0-1 1,-1 0-1,1 0 0,-1 0 0,1 0 0,0 0 0,-1 0 0,0 0 1,1 0-1,-1 0 0,0 0 0,1 0 0,-1-2 0,3-5 49,9-25-128,-1-2 1,-1 0-1,-2 0 0,-2 0 1,-1-1-1,1-56 0,-14-247-2713,2 181-674,5 107 2491,1 51 955,0-1 0,0 1 0,-1-1 0,1 1 0,0-1 0,0 1 0,0 0 0,0-1 0,0 1 0,0-1 0,0 1 0,0-1 0,0 1 0,0-1 0,1 1 0,-1 0-1,0-1 1,0 1 0,0-1 0,0 1 0,1 0 0,-1-1 0,0 1 0,0-1 0,1 1 0,-1 0 0,0-1 0,1 1 0,-1 0 0,0 0 0,1-1 0,-1 1 0,1 0 0,-1 0 0,0-1 0,1 1 0,0 0 0,11 6 161,-2 6 238,1 0 1,-2 1 0,0 0-1,0 0 1,7 17-1,1 0 127,1 0-37,2-1 0,1 0-1,1-2 1,51 48-1,-63-65-220,1 0-1,-1 0 1,-1 1-1,0 1 1,12 18-1,-17-21-187,1 0 0,-2-1 0,1 1 0,-1 0 0,-1 1 0,0-1-1,0 0 1,-1 1 0,1 13 0,-3 16 149,-1 1 0,-14 73 0,14-102-304,0 0 1,0 0-1,1 1 1,1-1 0,0 0-1,2 20 1,-2-30 39,1-1-1,-1 1 1,0-1 0,0 1 0,1-1-1,-1 0 1,0 1 0,1-1-1,-1 1 1,0-1 0,1 0-1,-1 1 1,1-1 0,-1 0 0,0 0-1,1 1 1,-1-1 0,1 0-1,-1 0 1,1 0 0,-1 1 0,1-1-1,-1 0 1,1 0 0,-1 0-1,1 0 1,-1 0 0,1 0 0,-1 0-1,1 0 1,-1 0 0,1 0-1,-1 0 1,1-1 0,-1 1-1,1 0 1,-1 0 0,1 0 0,-1-1-1,1 1 1,-1 0 0,0 0-1,1-1 1,1 0-36,1-1-1,-1 1 0,0 0 1,-1-1-1,1 1 1,0-1-1,0 0 1,-1 1-1,3-4 1,5-12 79,0-1-1,-2 1 1,11-38 0,9-64-122,-12 48-220,-10 50 282,2-15-420,2 0-1,2 0 0,1 1 0,27-56 1,-20 64 240,-18 26 231,0 0 0,0 0 0,0 0 0,0 0 0,0 0 0,1 0 0,-1 1 0,0-1 1,0 1-1,1-1 0,-1 1 0,0-1 0,1 1 0,-1 0 0,0-1 0,1 1 0,-1 0 0,3 0 0,-4 0 6,1 0 0,0 0 1,0 0-1,-1 0 0,1 1 0,0-1 0,0 0 0,-1 0 1,1 1-1,0-1 0,-1 0 0,1 1 0,0-1 0,-1 0 0,1 1 1,-1-1-1,1 1 0,-1-1 0,1 1 0,-1 0 0,1-1 1,-1 1-1,1-1 0,-1 1 0,1 0 0,3 8 122,-1 0 0,0 0 1,0 0-1,0 0 0,-1 0 0,1 16 0,2 65 1069,-5-72-992,1 292 2690,-1-169-1210,0-143-1687,0 0-1,0 0 1,1 0-1,-1-1 0,1 1 1,0 0-1,-1 0 1,1 0-1,2-3 1,4-11-38,9-51-422,-2 0 0,6-79 0,15-78-2298,-33 216 2621,18-63-1038,-18 66 1100,0 0 0,0 0 0,0 1 0,1-1 0,0 1 0,-1-1 0,2 1 0,-1 0 0,0 0 1,8-6-1,-10 10 78,0-1 0,0 0 0,0 1 1,0-1-1,0 0 0,0 1 1,0 0-1,0-1 0,0 1 0,1 0 1,-1-1-1,0 1 0,0 0 1,1 0-1,-1 0 0,0 0 1,0 0-1,0 0 0,1 0 0,-1 1 1,0-1-1,2 1 0,-1 0 25,-1 0 0,1 0-1,-1 0 1,1 0 0,-1 0 0,1 0-1,-1 1 1,0-1 0,0 1-1,0-1 1,0 1 0,0-1 0,0 1-1,0-1 1,0 1 0,0 2-1,4 9 255,-2 0-1,0 0 1,-1 0-1,2 24 1,-3 64 1113,-1-63-863,-1-4 39,-2 0 0,-1-1 0,-2 1 0,-15 51 0,16-66-410,-5 20-109,10-37-118,3-5-32,10-22-199,42-99-756,23-43-3033,-78 167 4085,8-15-697,0 0 0,1 1-1,16-18 1,-23 30 640,0-1-1,0 1 1,0-1-1,1 1 1,-1 0-1,1 0 1,0 0-1,-1 0 1,1 0-1,0 1 1,0-1-1,0 1 0,0 0 1,1 0-1,-1 0 1,0 0-1,0 1 1,1-1-1,-1 1 1,0 0-1,0 0 1,1 0-1,-1 0 1,4 1-1,-5 0 63,0-1-1,-1 1 0,1 0 1,0 0-1,-1 0 1,1 0-1,0 0 1,-1 0-1,1 0 1,-1 1-1,1-1 1,-1 0-1,0 1 1,0-1-1,0 1 1,1 0-1,-1-1 0,-1 1 1,1 0-1,0-1 1,1 5-1,0 1 78,-1 1-1,1 0 0,0 15 1,-2-14 49,3 199 5096,-4-121-3272,1-81-1781,0 0 0,0 1 0,1-1 0,0 1 0,0-1 1,3 8-1,-3-12-133,0 0 0,0 0 1,0 0-1,0 0 1,0 0-1,0 0 0,1-1 1,-1 1-1,1 0 0,0-1 1,-1 1-1,1-1 1,0 1-1,0-1 0,0 0 1,0 0-1,0 0 1,0 0-1,0 0 0,4 0 1,-1 1 48,0-1 0,1 0 1,-1-1-1,1 1 0,-1-1 0,1 0 1,-1 0-1,0-1 0,1 0 1,-1 0-1,1 0 0,-1 0 0,8-4 1,-5 1-17,0 0 0,0-1 1,0 0-1,0 0 1,-1-1-1,0 0 1,9-9-1,-1-3-69,-1 0 0,0 0 0,-1-1 1,-1-1-1,15-35 0,-17 31-257,-2-1 1,0 0 0,-2 0-1,-1 0 1,3-31 0,-2-124-2488,-6 174 2629,0 6 104,0 0-1,0-1 1,1 1 0,-1 0-1,0 0 1,0 0 0,0-1 0,0 1-1,0 0 1,0 0 0,0 0-1,0-1 1,0 1 0,0 0-1,0 0 1,0-1 0,0 1-1,0 0 1,0 0 0,0 0-1,0-1 1,0 1 0,0 0-1,0 0 1,0 0 0,-1-1-1,1 1 1,0 0 0,0 0-1,0 0 1,0-1 0,0 1-1,-1 0 1,1 0 0,0 0-1,0 0 1,0 0 0,0-1-1,-1 1 1,1 0 0,0 0-1,0 0 1,0 0 0,-1 0-1,1 0 1,0 0 0,0 0-1,-1 0 1,1 0 0,0 0-1,0 0 1,0 0 0,-1 0-1,1 0 1,0 0 0,0 0-1,-1 0 1,1 0 0,0 0-1,0 0 1,0 0 0,-1 1-1,1-1 1,0 0 0,0 0-1,0 0 1,0 0 0,-1 0-1,1 1 1,-14 15 162,-13 31 324,1 1 0,3 1-1,-18 57 1,29-77-120,2 1 0,2 0 0,0 1 0,2 0 0,1 0 0,-1 52 0,6-76-329,0 1-1,1-1 1,-1 1 0,1-1-1,1 1 1,0-1 0,0 1 0,5 12-1,-4-16-17,-1 0-1,1 0 0,0 0 1,0-1-1,0 1 0,0-1 1,1 0-1,-1 0 0,1 0 1,0 0-1,0-1 0,0 1 1,0-1-1,9 3 0,-5-1-18,1-1 0,-1-1-1,1 0 1,0 0 0,0-1 0,0 0-1,0 0 1,0-1 0,0 0-1,0-1 1,15-2 0,-19 2-260,1-1 0,-1 1 1,0-1-1,0 0 0,0 0 1,0-1-1,-1 1 0,1-1 1,0 0-1,-1-1 1,0 1-1,0-1 0,0 0 1,0 0-1,-1 0 0,0 0 1,1-1-1,-1 1 0,-1-1 1,4-6-1,8-40-7232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5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10373,'0'0'6195,"78"-26"-16856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14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510 102 3490,'-4'0'12892,"-12"-1"-12813,11-2 11,0 1-1,0-1 1,0 1-1,-1 0 1,1 1 0,-1-1-1,1 1 1,-1 0 0,-7 0-1,-14-4 53,11 2-101,0 1-1,0 0 1,1 1 0,-1 1 0,-31 3 0,42-2-33,0 1-1,1-1 0,-1 1 1,0 0-1,-5 4 1,-10 3-40,11-6 32,0 1 0,0-1 0,1 2 0,-1 0 0,1 0 0,0 0 0,1 1 0,-1 0 0,-8 9 0,2 1-31,-45 52-12,53-60 57,1 1 1,-1-1-1,2 1 1,-1 0-1,1 1 1,-5 18-1,2-6 48,5-17-54,1-1-1,-1 0 1,1 1-1,0-1 1,0 1-1,0 6 1,0 26 10,0-21 8,0-1-1,4 30 1,-3-41-24,1 1 0,0-1 0,0 1 0,1-1 0,0 0 0,-1 1 0,1-1 0,1 0 0,-1 0 0,0 0 0,1-1 0,0 1 0,0-1 0,4 4 0,3 2 6,1 0 0,0-1 0,0-1 1,24 12-1,54 15 102,-87-34-109,13 6-13,1-2-1,0 0 1,-1 0 0,1-2-1,31 2 1,-16-4-31,-5 0 30,0 0 0,37-6 1,-54 4 3,0 0 0,-1 0 1,1-1-1,-1 0 1,1-1-1,-1 0 0,0 0 1,-1 0-1,1-1 1,-1 0-1,7-7 1,37-39-26,-33 31 103,36-30 0,-50 47-67,-1 0 0,0-1 0,1 1 0,-1-1 0,-1 0 0,1 0 1,-1 0-1,1 0 0,-1 0 0,0-1 0,-1 1 0,1-1 1,-1 1-1,0-1 0,1-6 0,0-8 82,0-1-1,-2-28 1,-1 22-41,1 11 3,-2 1 0,1 0 0,-2 0-1,0 1 1,-1-1 0,0 1 0,-1-1 0,0 1 0,-1 0 0,-1 1 0,0 0 0,0 0 0,-17-19 0,18 23 47,0 0 1,0 0 0,-1 1-1,0 0 1,0 0 0,-1 1-1,0 0 1,0 1-1,0-1 1,-1 2 0,1-1-1,-1 1 1,0 0 0,-1 1-1,1 0 1,-1 0 0,1 1-1,-1 1 1,-17-2 0,20 3-100,-1 0 0,1 1 1,-1-1-1,1 2 1,0-1-1,0 1 1,-10 3-1,15-4-25,-1 0-1,1 0 1,0 1 0,-1 0-1,1-1 1,0 1-1,0 0 1,0 0 0,0 0-1,0 0 1,1 0-1,-1 0 1,1 1 0,-1-1-1,1 0 1,0 1 0,0-1-1,0 1 1,0 0-1,0-1 1,1 1 0,-1 0-1,1 2 1,-2 30-3437,3-24 277,-1 7-7209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6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71 11029,'0'0'8431,"-7"-12"-7524,-21-38-528,20 41-248,10 17-184,-2-8 49,2 9-45,1-1 1,0-1-1,0 1 0,0 0 0,1-1 1,5 8-1,0 0 30,44 84 67,-4 2 0,-4 1 0,48 171 0,-67-157 82,-23-98-58,-1-1-1,-1 1 1,-1-1 0,-3 29-1,2-42-21,0-1-1,-1 1 1,1-1-1,-1 1 0,0-1 1,1 1-1,-2-1 0,1 0 1,0 0-1,-1 0 1,1 0-1,-1-1 0,0 1 1,0-1-1,0 1 1,0-1-1,0 0 0,0 0 1,-7 2-1,-2 1 26,1 0 0,-1-1 0,0 0 1,-23 4-1,20-6-78,1-1 0,-1 0 0,0-1 0,0 0 0,-24-4 0,30 2-84,1 0 0,-1-1 1,0 0-1,1 0 0,0-1 1,0 0-1,0 0 0,0-1 1,1 0-1,-11-9 1,-1-3-525,1-1 0,1 0 0,-28-41 1,36 46-1119,1 0 1,1 0-1,1-1 1,-8-21-1,5-5-8254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6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9092,'0'0'5923,"124"-24"-4627,-21 8 33,24-6-561,15-4-672,1 4-64,-16 4-64,-20 10-1120,-31 6-4114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7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248 270 1745,'0'0'5856,"-5"-20"-3359,1 2-2091,0 0 94,0 0 0,-1 0 0,-1 1 1,-1-1-1,-14-26 0,17 37-200,-1-3-5,0 1 1,-1 0-1,0 0 0,0 1 1,-1 0-1,0 0 1,0 0-1,-13-9 1,20 16-237,-1 1 0,0-1 0,0 1 0,1-1 0,-1 1 1,0-1-1,0 1 0,0 0 0,1-1 0,-1 1 1,0 0-1,0 0 0,0-1 0,0 1 0,0 0 1,0 0-1,1 0 0,-1 0 0,0 0 0,0 0 0,0 1 1,0-1-1,0 0 0,0 0 0,-1 1 0,1 0-14,0 1 0,-1-1-1,1 1 1,0-1-1,0 1 1,0 0-1,0-1 1,0 1 0,0 0-1,0 0 1,0 0-1,0 2 1,-20 75-91,4 0 0,-7 84 0,21-139 42,-7 66 16,3 100 0,7-186-24,1 1 0,-1-1-1,1 1 1,-1-1 0,1 0-1,1 1 1,1 4-1,-3-9 6,0 1 0,1 0 0,-1 0 0,0 0 0,1 0 0,-1 0 0,1-1 0,0 1 0,-1 0 0,1-1 0,-1 1 0,1 0 0,0-1 0,0 1 0,-1-1 0,1 1 0,0-1 0,0 1 0,0-1 0,0 1 0,0-1 0,-1 0 0,1 0-1,0 1 1,0-1 0,0 0 0,0 0 0,0 0 0,0 0 0,0 0 0,0 0 0,0 0 0,0 0 0,0-1 0,0 1 0,0 0 0,-1 0 0,3-1 0,0-1 18,-1 0 0,1 0 0,0-1 0,-1 1 0,1 0 0,-1-1 0,0 0 0,0 1 0,0-1 0,0 0 0,0 0 0,-1 0-1,1 0 1,1-6 0,0 2 9,7-16-107,-1 0 1,-1-1-1,-2-1 0,0 1 1,4-41-1,-3-126-1129,-5 88-95,1 64 324,-3 39 982,0 0-1,0 0 0,0 0 1,1 0-1,-1 0 0,0 0 1,0 1-1,0-1 0,0 0 1,0 0-1,0 0 0,0 0 1,1 0-1,-1 0 0,0 0 1,0 0-1,0 0 0,0 0 1,0 0-1,1 0 0,-1 0 1,0 0-1,0 0 1,0 0-1,0 0 0,0 0 1,1 0-1,-1 0 0,0 0 1,0 0-1,0 0 0,0 0 1,0 0-1,0 0 0,1 0 1,-1-1-1,0 1 0,0 0 1,0 0-1,0 0 0,0 0 1,4 26 158,-1 1 0,-2-1 1,-2 40-1,-1-11 413,2 18-97,2 97 935,-1-157-1319,0-1 0,1 0 0,4 14 0,-5-24-37,-1 0 0,1 0 0,0 1 0,-1-1 0,1 0 0,0 0 0,0 0 0,1 0 0,-1 0 0,0 0 0,1 0 0,-1-1 0,1 1 0,-1 0 0,1-1-1,0 1 1,0-1 0,0 0 0,0 1 0,0-1 0,0 0 0,0 0 0,3 1 0,-3-2-31,-1 0-1,1 0 1,-1 0-1,0 0 0,1-1 1,-1 1-1,0 0 1,1-1-1,-1 1 1,0-1-1,1 1 1,-1-1-1,0 0 1,0 1-1,0-1 1,0 0-1,1 0 1,-1 0-1,0 0 0,-1 0 1,1 0-1,0 0 1,0 0-1,1-2 1,16-34 423,-15 29-321,11-28-200,-1 0-1,11-59 1,4-77-877,-17 96 338,-9 60 385,-1 7-95,0-1 0,0 1 0,1 0 0,0 0 0,1-1 1,0 1-1,1 1 0,7-16 0,-10 23 317,-1 1 0,0 0 0,0-1 0,1 1 0,-1 0 0,0-1 0,0 1 0,1 0 0,-1 0 0,0-1 0,1 1 0,-1 0 1,0 0-1,1 0 0,-1-1 0,1 1 0,-1 0 0,0 0 0,1 0 0,-1 0 0,1 0 0,-1 0 0,0 0 0,1 0 0,-1 0 0,1 0 0,-1 0 0,0 0 0,1 0 0,-1 0 0,1 0 0,-1 0 0,0 0 0,1 1 0,-1-1 0,0 0 1,1 0-1,-1 0 0,0 1 0,1-1 0,-1 0 0,0 0 0,1 1 0,-1-1 0,0 0 0,0 1 0,1-1 0,-1 1 0,2 3 6,0-1 0,0 1 0,0 0 0,0 0 0,-1 0 0,0 0 0,0 1 0,0-1 0,1 7 0,0 47 176,-2-35 9,2 111 1954,-24 202 0,16-286-1611,1 64 1,8-117-282,26-44-613,-2-1-1,-3-1 0,-2-1 1,-2-1-1,-2 0 1,-2-2-1,10-65 1,-26 115 317,11-55-2450,27-86-1,-36 140 2347,0-4-204,1 0 0,1 1-1,7-15 1,-10 22 347,-1-1-1,1 0 0,-1 0 0,1 0 0,0 0 0,-1 0 0,1 1 0,0-1 0,0 0 1,-1 1-1,1-1 0,0 0 0,0 1 0,0-1 0,0 1 0,0-1 0,0 1 0,0 0 1,0-1-1,0 1 0,0 0 0,0 0 0,0 0 0,0 0 0,0 0 0,0 0 0,0 0 1,0 0-1,0 0 0,0 0 0,0 0 0,0 1 0,0-1 0,0 0 0,0 1 0,2 0 1,-1 1 50,0 0 0,-1-1 0,1 1 0,0 0 1,-1 0-1,1 0 0,-1 0 0,1 0 0,-1 0 0,0 0 1,0 0-1,0 1 0,0-1 0,-1 0 0,2 5 1,4 27 1398,-2 1 1,-1 0 0,-2 47-1,0-65-1058,0 45 473,-3 0 0,-2 0 1,-3 0-1,-26 105 0,15-108-191,-2-2-1,-50 96 0,55-125-466,-1-1 0,-2 0 0,0-2-1,-2 0 1,-1-1 0,0-1 0,-28 22 0,40-39-86,1 0 0,-1 0 1,0-1-1,0 0 0,-1-1 1,0 0-1,1 0 0,-1-1 1,-1 0-1,1-1 0,0 0 1,-1-1-1,1 0 0,-18-1 1,22 0-121,1 0 0,-1-1 0,0 0 0,0 0 0,1 0 0,-1-1 0,1 1 0,-1-1 0,1-1 0,0 1 0,-1-1 0,1 0 0,1 0 0,-1 0 0,0-1 0,1 0 0,-6-5 0,5 2-92,-1 0 0,2 0 0,-1 0 0,1 0 0,0-1 0,0 1 0,1-1 0,0 0 0,0-1 0,1 1 0,-2-13-1,1 1-120,1 1 0,1-1 0,1 0-1,2-25 1,0 34 74,0 0 1,0 0-1,1 0 0,0 1 1,1-1-1,0 1 1,1 0-1,0 0 0,7-11 1,-4 11 22,0-1 1,1 1 0,0 0-1,0 1 1,1 0 0,1 1-1,-1 0 1,1 1 0,1 0-1,-1 0 1,1 1 0,0 1 0,18-6-1,-2 3-729,0 2-1,1 1 1,-1 1-1,1 2 1,33 1-1,-8 1-3731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7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35 343 4978,'0'0'8025,"0"17"-7488,5 51 572,-5-67-1080,0-1 0,0 1 0,0 0 0,0-1 0,0 1 0,0 0 0,0-1 0,0 1-1,0 0 1,1-1 0,-1 1 0,0 0 0,0-1 0,1 1 0,-1 0 0,0-1 0,1 1-1,-1-1 1,1 1 0,-1 0 0,0-1 0,1 1 0,-1-1 0,1 0 0,0 1 0,-1-1 0,1 1-1,-1-1 1,1 0 0,0 1 0,-1-1 0,1 0 0,0 0 0,-1 0 0,1 1 0,0-1-1,-1 0 1,1 0 0,0 0 0,-1 0 0,1 0 0,0 0 0,0 0 0,-1-1 0,1 1 0,0 0-1,-1 0 1,1 0 0,0-1 0,-1 1 0,1 0 0,-1-1 0,1 1 0,0 0 0,-1-1-1,1 1 1,0-2 0,0 2 38,4-5 97,1 0 1,-1-1 0,0 1 0,-1-1 0,1 0 0,-1 0 0,0-1 0,-1 1-1,4-9 1,2-4-163,-1-1-1,0 0 1,-2 0-1,0-1 1,4-38-1,-4 5-213,-3-57-1,-3 102 215,0 7 3,1 1 1,-1-1-1,0 0 0,0 1 0,0-1 0,0 1 0,0-1 0,0 0 0,0 1 0,0-1 0,-1 0 0,1 1 0,-1-1 0,1 1 0,-1-1 0,0 1 0,1-1 0,-1 1 0,0 0 0,0-1 0,0 1 0,0 0 0,0 0 0,-2-2 0,2 3 13,1-1 1,-1 1-1,1 0 1,-1 0-1,1 0 0,-1 0 1,0 0-1,1 0 0,-1 0 1,1 0-1,-1 0 0,1 0 1,-1 0-1,1 0 1,-1 0-1,1 1 0,-1-1 1,1 0-1,-1 0 0,1 1 1,-1-1-1,1 0 0,-1 1 1,1-1-1,-1 0 1,1 1-1,0-1 0,-1 0 1,1 1-1,0-1 0,-1 1 1,1-1-1,-1 1 0,-8 16 106,0-1-1,1 1 0,1 1 0,-8 28 0,9-28-114,-16 49 247,4 0 1,2 1-1,4 1 1,2 0 0,-1 99-1,11-158-248,0 0 0,1 0-1,0-1 1,0 1 0,5 15 0,-5-22-9,0 0 0,1 0 1,-1 0-1,1 0 0,-1 0 1,1-1-1,0 1 0,0-1 1,0 1-1,1-1 0,-1 0 0,0 1 1,1-1-1,0 0 0,-1-1 1,1 1-1,0 0 0,0-1 0,0 0 1,4 2-1,-2-2-24,-1 0 1,1 0-1,0 0 1,-1 0-1,1-1 1,0 0-1,-1 0 0,1 0 1,0-1-1,0 1 1,-1-1-1,1 0 0,-1-1 1,1 1-1,-1-1 1,1 0-1,-1 0 0,0 0 1,0 0-1,0-1 1,0 0-1,5-4 0,4-6-264,0-1 0,-1 0 0,0 0 0,14-24 0,-8 10-966,-1-1 0,-2-1 0,-1 0 0,-1 0 1,10-40-1,13-82-5279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8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15703,'12'682'3967,"-62"-335"-2507,29-232-1284,20-106-173,-2 5 16,0-15-7,-1-10-4,-7-33-285,2 0-1,-5-53 1,3-100-449,10 141 256,2-1-1,14-99 0,-12 139 425,0 0 0,2 0 0,0 1 0,0-1 0,2 1 0,0 0 0,1 1 0,0 0 0,1 0 0,1 1 0,1 0 0,0 1 0,18-18-1,-20 24 125,0 0 0,1 1 0,0 0 0,0 1 0,0 0 0,1 0-1,0 1 1,0 1 0,0 0 0,0 0 0,13-1 0,-5 2 263,1 1 0,-1 0 1,1 2-1,-1 0 1,31 6-1,-35-3-322,-1 0 0,0 1 0,0 0 0,0 1 0,-1 1 0,1 0 0,19 15 0,-25-16-642,0 1-1,0 0 0,10 13 1,-6 1-3569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14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476 227 2369,'0'0'9452,"0"-6"-8654,1-3-687,-1 2 603,0 1 1,0-1-1,0 0 1,0 1-1,-1-1 1,0 1-1,-4-13 1,-2 6-595,0 0 0,0 1-1,-2 0 1,-13-16 0,16 22-83,0 0 0,-1 1 0,1 0 0,-1 0 0,0 0 0,-1 1 0,1 0-1,-1 0 1,-8-2 0,-2 1-18,0 0 0,-1 2 1,1 0-1,-1 1 0,-36 2 0,49 0-25,0 1-1,0 0 1,1 0-1,-1 1 1,0-1-1,0 1 1,1 1-1,-1-1 1,1 1 0,0 0-1,0 0 1,0 1-1,0-1 1,0 1-1,1 0 1,0 0 0,0 1-1,0-1 1,-5 8-1,-1 3-22,1 0 1,0 0-1,1 1 0,1 0 0,-8 24 0,7-9-5,1 1 0,2 0 0,1-1-1,1 1 1,2 1 0,3 33-1,-2-59 32,1 0-1,-1-1 1,1 1-1,0 0 1,1 0-1,-1-1 0,1 1 1,1-1-1,-1 0 1,1 1-1,0-1 1,1 0-1,-1-1 1,1 1-1,0-1 0,0 1 1,1-1-1,0 0 1,0-1-1,0 1 1,0-1-1,1 0 1,0 0-1,0-1 0,0 0 1,0 0-1,0 0 1,0-1-1,9 2 1,-3-1-6,0-1 0,0 0 1,0-1-1,1 0 0,-1-1 1,1-1-1,-1 0 0,0 0 1,0-2-1,0 1 0,0-1 1,0-1-1,0 0 0,-1-1 1,0 0-1,0-1 0,0 0 1,0 0-1,-1-1 0,0-1 1,-1 0-1,0 0 0,0-1 1,-1 0-1,0 0 0,0-1 1,-1 0-1,0-1 0,-1 1 1,0-1-1,6-18 0,-6 10-18,0 0 0,-1 0 0,-2-1 0,0 1-1,-1-1 1,0 1 0,-2-1 0,-1 0 0,0 1 0,-4-22-1,3 34 21,0-1-1,-1 1 0,0-1 1,0 1-1,0 0 0,-1 0 1,0 0-1,0 1 0,0-1 1,-1 1-1,0 0 0,-12-10 1,14 13 2,-1 0 0,0 0 1,0 1-1,0-1 0,0 1 0,-1 0 1,1 0-1,-1 0 0,1 1 1,-1-1-1,1 1 0,-1 1 0,0-1 1,0 0-1,1 1 0,-1 0 1,0 0-1,0 1 0,1-1 0,-1 1 1,0 0-1,-7 3 0,4-1 1,0 1-1,0 1 0,1-1 1,-1 1-1,1 1 0,0-1 1,1 1-1,-1 0 0,1 1 0,0-1 1,1 1-1,0 1 0,0-1 1,-4 8-1,0 3-203,0-1 0,2 1 0,0 0 0,1 1 0,-6 28 0,1 30-4132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15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30 528 5651,'0'0'5834,"21"19"-4855,69 61-82,-80-72-714,-1-1 1,1 1-1,0-2 0,1 0 1,-1 0-1,1-1 0,0 0 1,1 0-1,-1-2 0,19 5 1,-24-7-174,6 2 112,-1-1-1,1 0 0,0-1 0,19 0 0,-26-1-90,-1-1-1,1 1 1,0-1 0,-1 0-1,1 0 1,0 0-1,-1-1 1,0 0-1,1 0 1,-1 0 0,0 0-1,0-1 1,0 1-1,5-5 1,5-7-25,-1-1 0,0 0 0,-1-1 0,-1-1 0,0 0 0,-1 0 1,-1-1-1,12-32 0,-16 34-34,0 0 0,-1 0 0,-1-1 0,-1 1 0,0-1 0,-1 1 0,-1-1-1,0 0 1,-1 0 0,-7-32 0,2 29 23,-1-1-1,-1 1 0,0 1 0,-2-1 1,0 1-1,-1 1 0,-1 0 0,-1 1 1,0 0-1,-1 1 0,-1 0 0,-18-14 1,28 26 32,0 0 0,0 1 0,0 0 0,0 0 1,-1 0-1,1 1 0,-1-1 0,0 2 0,0-1 1,0 0-1,0 1 0,0 0 0,0 1 0,0-1 1,-9 1-1,8 1 29,0 1 0,1 0 0,-1 0 1,1 0-1,-1 0 0,1 1 0,0 0 0,0 1 1,0-1-1,0 1 0,1 0 0,0 1 0,-8 7 1,-9 11 8,1 1 1,2 0-1,0 2 0,2 0 1,0 1-1,2 0 1,1 1-1,2 1 1,1 1-1,0-1 1,3 2-1,-9 48 1,16-67-67,0 1 0,0-1 0,1 1 0,1-1 0,0 1 0,1 0 0,0-1 0,6 18 0,-5-22-14,0 0 0,1-1-1,0 1 1,0-1 0,0 0 0,1 0 0,0 0-1,1-1 1,0 0 0,0 0 0,0 0 0,0-1-1,9 6 1,-1-3-138,1 0 0,0-1 0,0 0 0,0-1 0,1-1 0,-1 0 1,1-2-1,31 5 0,39-5-3305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1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401 163 6723,'0'0'6878,"4"-9"-5942,10-24 121,-13 31-913,0 1 1,-1 0 0,1 0-1,-1-1 1,1 1 0,-1-1-1,0 1 1,0 0-1,1-1 1,-1 1 0,0-1-1,0 1 1,0 0-1,-1-1 1,1 1 0,0-1-1,0 1 1,-1 0 0,1-1-1,-1 1 1,1 0-1,-1-1 1,0 1 0,1 0-1,-1 0 1,0 0 0,0-1-1,0 1 1,-1-1-1,-2-1-176,0 1 1,0-1-1,0 1 0,0 0 0,-1 0 0,-6-3 0,-2 0 276,-4-3-242,0 1 0,0 1 1,0 0-1,-1 1 0,0 1 0,0 0 0,-1 2 0,1 0 0,-23 1 0,37 1-7,0 1-1,0 0 1,0 0-1,0 0 0,0 1 1,0-1-1,1 1 1,-1 0-1,0 0 1,1 0-1,-1 0 0,1 1 1,0-1-1,0 1 1,0 0-1,0 0 0,0 0 1,1 1-1,-1-1 1,-1 4-1,-5 8-22,1 1 0,0-1 0,-8 27 0,4-6 11,3-1 0,0 1 1,-5 69-1,8 112 175,6-206-144,1 0-1,0 1 1,0-1 0,1 0 0,0 0 0,8 19-1,-8-25-8,0 0 0,1 0 0,0 0 0,0-1-1,1 1 1,-1-1 0,1 1 0,0-1 0,0 0-1,0-1 1,1 1 0,-1-1 0,1 0 0,0 0-1,6 3 1,1-1 9,-1-1 1,1-1-1,0 1 0,0-2 1,0 0-1,0 0 0,0-2 1,0 1-1,1-1 0,-1-1 1,0 0-1,19-4 0,-9-1 34,1 0 0,-1-1-1,-1-1 1,1-1 0,33-20-1,-31 15-17,-1-2 1,0 0-1,-2-1 0,27-26 0,-40 34-12,0 0-1,-1 0 1,0 0 0,0-1 0,-1 0 0,-1-1-1,1 1 1,-1-1 0,-1 0 0,0-1-1,-1 1 1,3-21 0,-3 11-90,-2-1 0,-1 0 0,-1 0 0,-1 0-1,0 0 1,-2 1 0,-12-42 0,10 45-161,-1 1 0,-1 0 0,0 0 0,-1 1 0,0 0-1,-2 0 1,0 2 0,0-1 0,-22-20 0,29 31 145,-1 0 0,1 1 1,-1 0-1,1 0 0,-1 0 0,0 0 1,0 1-1,0 0 0,-1 0 1,1 0-1,-9-1 0,10 2 74,0 1 0,0 0 0,-1 0-1,1 0 1,0 1 0,0-1 0,0 1 0,0 0-1,0 0 1,0 0 0,0 0 0,1 1 0,-1 0 0,0 0-1,1 0 1,-5 3 0,2 0 13,1 0-1,-1 0 1,1 1 0,0 0-1,1-1 1,-1 2 0,1-1-1,0 0 1,-5 14-1,4-9-16,1 1-1,1 0 1,0 0-1,0 0 0,-1 17 1,3-25-122,1 1 1,0 0-1,0-1 1,0 1 0,0-1-1,1 1 1,2 7-1,-2-9-324,1 0-1,0 0 0,-1 0 0,1-1 1,0 1-1,0-1 0,1 0 0,-1 1 1,3 1-1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807 99 6147,'0'0'9156,"-2"-5"-8481,0 2-478,0 0-1,0 0 1,0-1 0,0 1 0,-1 0 0,1 1-1,-1-1 1,0 0 0,0 1 0,0 0-1,0 0 1,0-1 0,0 2 0,-1-1-1,-6-2 1,-12-6-151,0 2 0,-1 0 0,0 1 1,0 2-1,0 0 0,-44-2 0,51 6-48,-121 2-147,117 0 120,1 2 0,0 0 0,0 1 0,0 1 0,-19 7-1,17-4-17,0 2 0,1 0-1,0 0 1,1 2 0,0 1-1,-29 25 1,40-30 31,-1 1 0,1 1 0,0-1 0,1 1 0,0 1 0,0-1 0,2 1 0,-1 0 0,1 1 0,1-1 0,0 1 0,0 0 0,-3 22 0,3 1-38,1 0 0,2-1 0,6 67 0,-3-90 57,0 0 0,1 0 0,0-1 0,0 1 0,1-1 0,0 0 0,1 0 0,0 0 0,1 0 0,0-1 0,1 0 0,-1 0 0,2-1 0,-1 0-1,1 0 1,0-1 0,1 0 0,0 0 0,0-1 0,0 0 0,1-1 0,0 0 0,0 0 0,0-1 0,1 0 0,-1-1 0,1-1 0,0 1 0,17 0-1,-8 0 55,1-2 0,0 0 0,0-2 0,-1 0 0,1-1 0,0-1 0,-1-1 0,0-1 0,0-1 0,0 0-1,32-16 1,-30 9-14,1 0-1,-2-2 0,0 0 0,-1-1 1,0-1-1,21-25 0,-32 31-49,1 0 0,-2-1 0,0 0 0,0-1 0,-1 0 0,-1 0 0,0-1 1,-1 1-1,0-1 0,-1 0 0,-1-1 0,3-24 0,-5 20-18,-1 0 1,0 1-1,-1-1 1,-2 0-1,1 1 1,-2-1-1,-7-20 0,7 27 3,0 1 0,-1-1 0,-1 1 0,0 0 0,0 1 0,-1-1 0,0 1 0,-1 0 0,0 1 0,-1 0-1,-17-14 1,21 19 23,0 1-1,0 0 1,0 0-1,0 0 1,0 1-1,-1 0 1,0 0-1,1 0 1,-1 0-1,0 1 1,0 0 0,1 1-1,-1-1 1,0 1-1,0 0 1,0 0-1,0 1 1,0 0-1,0 0 1,1 0-1,-8 3 1,2 0-22,1 1 1,0 0-1,0 1 1,1 0-1,-1 0 1,1 1 0,1 0-1,-1 0 1,1 1-1,-8 11 1,-5 7-600,2 2 0,0 0 0,2 1 0,-16 39 0,-6 31-4977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2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8564,'0'0'9839,"1"-2"-9405,3 5-374,1 7-15,-1 1 1,0-1 0,0 1 0,-1 0 0,3 19-1,6 61 358,-8 130-125,-5-138-1372,1-78 622,0 3-162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30 436 7171,'0'0'5008,"19"-32"-4581,59-105-230,-75 131-180,1-1-1,-1 1 0,0 0 1,-1-1-1,0 0 1,0 0-1,0 0 1,-1 1-1,0-1 0,0-1 1,-1 1-1,0 0 1,-1-8-1,0-7 50,1 11-43,0-1-1,-1 1 0,0-1 0,-1 1 0,0-1 1,-5-12-1,6 21 34,0 0 0,0 0 0,-1 0 0,1 1 0,-1-1 0,1 1 0,-1-1 0,0 1 0,0-1 0,0 1 0,-1 0 0,1 0 0,0 0 0,-1 0 0,0 1 0,1-1 0,-1 1 0,0-1 0,0 1 0,1 0 0,-1 0 0,0 0 0,0 1 0,0-1 0,0 1 0,0-1 0,0 1 0,-4 0 0,6 0-13,-1 0 0,1 1 0,-1-1 0,1 0 0,0 1 1,-1-1-1,1 1 0,-1-1 0,1 1 0,0-1 0,-1 1 0,1 0 1,0 0-1,0 0 0,-1 0 0,1 0 0,0 0 0,0 0 0,0 0 0,0 0 1,1 0-1,-1 1 0,0-1 0,-1 2 0,-1 4-43,1 0 1,-1 0-1,-2 13 0,5-18 12,-8 39-4,2 0 1,-1 55-1,8 88 69,0-131-96,0-25-15,1 0 0,1 1 0,10 39 0,-9-54 9,0 0 0,1 0-1,1 0 1,0-1 0,1 0 0,0 0-1,1 0 1,12 14 0,-16-23-1,0 0 0,0 0 0,0 0 0,1-1 0,-1 0 0,1 0 0,0 0 0,0 0 0,0-1 0,0 0 0,8 3 0,-10-5-97,1 1 0,-1 0 0,0-1 0,0 1 1,1-1-1,-1 0 0,0 0 0,1 0 0,-1-1 0,0 1 0,1-1 1,-1 1-1,0-1 0,0 0 0,0-1 0,0 1 0,0 0 0,0-1 1,0 0-1,4-3 0,-3 1-343,1-1 0,-2 0 0,1 0-1,0 0 1,-1 0 0,5-11 0,16-45-4859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2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99 2385,'0'0'6347,"-26"1"-1577,18 2-4589,0 0 0,-1-1 0,1 0 0,-1 0 0,0-1 0,1 0-1,-1 0 1,0-1 0,-13-2 0,3 2-269,19 0-77,-3-7-86,1-13 225,0 0-1,2-24 1,0 24-5,0 19 130,5 1-242,-1 1 160,0 0-1,1 0 1,-1 0 0,0 1 0,0 0 0,0 0-1,0 0 1,0 0 0,-1 0 0,1 1 0,-1-1 0,1 1-1,-1 0 1,0 0 0,0 1 0,0-1 0,0 1-1,3 6 1,-2-4 88,0 1 1,0 0-1,0 0 0,-1 0 0,0 0 1,-1 1-1,1-1 0,-2 1 1,1 0-1,0 13 0,-2-5 2,1-5-66,0 0-1,-2-1 0,1 1 0,-1 0 0,-1 0 1,0 0-1,-1-1 0,0 1 0,0-1 0,-6 12 1,-13 16-10,-1-1 0,-34 42 0,55-77-40,0 0 1,1 0-1,-1-1 1,0 1-1,-1 0 1,1-1-1,0 1 1,0-1-1,-1 0 0,1 1 1,0-1-1,-1-1 1,1 1-1,-1 0 1,0 0-1,1-1 1,-1 0-1,1 1 0,-1-1 1,0 0-1,1 0 1,-1 0-1,0-1 1,1 1-1,-1-1 1,1 1-1,-1-1 0,1 0 1,-4-2-1,2 2-37,1-1 0,0 0 0,0 1 0,0-1-1,0 0 1,0-1 0,0 1 0,1 0-1,-1-1 1,1 0 0,0 1 0,-1-1 0,1 0-1,1 0 1,-1 0 0,0-1 0,1 1-1,-1 0 1,1-1 0,-1-5 0,-1-28 25,2 23-43,1 17-358,1 7 476,0-1 0,0 0-1,1 0 1,0 0 0,1 0 0,3 8 0,27 57 612,-17-42-421,-13-24-206,0-1 0,1 0 0,1 0 0,-1-1 0,1 1 0,0-1 0,0 0 0,9 8 0,-10-11-14,0 0 0,1 0 0,-1-1 0,0 1 0,1-1 0,0 0 0,-1 0 0,1-1 0,0 1 0,0-1 0,0 0 0,0-1 0,0 1 0,6-1 0,-10 0-37,0 1 0,0-1 0,0 0 0,0 0 0,0 0 0,0 0 1,0 0-1,1-1 0,-1 1 0,0 0 0,0-1 0,0 1 0,0 0 0,0-1 0,0 1 0,0-1 0,0 1 0,0-1 0,-1 0 0,3 0 0,-3-2-325,1 1 0,0 0 0,-1 0 0,1 0 1,-1 0-1,0-1 0,0 1 0,0 0 0,0-4 0,0-19-5653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75 537 8036,'0'0'10677,"-13"-23"-10395,5 8-260,0 3-23,1 0 1,1-1 0,0 1 0,1-1 0,0 0-1,1-1 1,0 1 0,1-1 0,1 0-1,0 0 1,0-22 0,3 23-41,0 1 0,0-1 0,2 1 0,-1 0 1,2-1-1,-1 1 0,2 1 0,-1-1 0,2 1 0,-1 0 0,2 0 0,0 0 0,0 1 0,0 0 0,1 0 1,1 1-1,0 0 0,0 1 0,1 0 0,14-10 0,-7 7-21,-1 2 1,1-1-1,1 2 1,0 1-1,0 0 1,29-6-1,-16 6 22,0 3 0,0 0-1,41 1 1,-54 3 37,1 1 0,-1 1 0,0 0 1,0 1-1,0 1 0,19 7 1,-24-6 5,-1 1 0,1 0 0,-1 1 0,0 0 0,-1 1 0,1 0 0,-2 1 0,16 15 0,-16-13 75,0 0 1,-1 1 0,0 0-1,-1 0 1,0 1-1,-1 0 1,0 1 0,-1-1-1,-1 1 1,0 0 0,-1 1-1,0-1 1,-2 1-1,1-1 1,-2 1 0,0 22-1,-1-35-17,0 1-1,0-1 0,0 0 0,-1 1 1,1-1-1,-1 0 0,0 0 1,0 1-1,0-1 0,0 0 0,0 0 1,0 0-1,-1 0 0,1 0 1,-1 0-1,-2 3 0,0-2-3,-1 1 1,1-1-1,0 0 0,-1 0 0,0-1 0,0 1 1,-5 1-1,-5 1-54,0-1 0,0 0 1,-1-1-1,-19 1 1,16-2-499,0-2 1,-28-2-1,46 2 340,0 0-1,0 0 1,0 0-1,-1 0 1,1 0-1,0 0 1,0-1-1,0 1 1,0 0-1,0-1 1,0 1-1,-1-1 1,1 0-1,0 1 0,1-1 1,-1 0-1,0 1 1,0-1-1,0 0 1,0 0-1,0 0 1,1 0-1,-1 0 1,0 0-1,1 0 1,-1 0-1,1 0 1,-1 0-1,1 0 1,0 0-1,-1 0 1,1 0-1,0-2 1,-1-11-6726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3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106 181 6307,'0'0'8422,"-4"-11"-7482,-13-30-81,11 31 72,1 11-611,-1 11-342,5-10 84,-15 46-24,2-1 0,-10 58 1,19-73 109,1 0 0,2 0 1,1 1-1,4 48 0,-3-80-152,0 0 0,1 0-1,-1 0 1,0 0 0,0 0 0,1 0-1,-1 0 1,0 0 0,1-1-1,-1 1 1,1 0 0,-1 0-1,1 0 1,0 0 0,-1-1 0,1 1-1,0 0 1,-1-1 0,1 1-1,0 0 1,0-1 0,0 1 0,-1-1-1,1 1 1,0-1 0,0 0-1,0 1 1,0-1 0,0 0 0,0 1-1,0-1 1,0 0 0,0 0-1,0 0 1,0 0 0,0 0 0,0 0-1,0 0 1,0-1 0,0 1-1,0 0 1,0 0 0,0-1 0,0 1-1,-1-1 1,1 1 0,0-1-1,0 1 1,0-1 0,0 1 0,-1-1-1,1 0 1,0 1 0,0-1-1,-1 0 1,1 0 0,-1 1 0,1-1-1,-1 0 1,2-2 0,4-8-25,-1 0 1,0-1 0,-1 0-1,0 0 1,0 0 0,3-24-1,4-80-431,-11 109 428,7-158-1828,-4 154 1509,3 17 241,2 18 136,13 115 1296,0-1 470,-19-128-1674,1-1 0,0 1 0,7 16 1,-9-25-103,0 1 1,-1-1-1,1 1 1,0-1 0,0 1-1,0-1 1,0 1-1,0-1 1,0 0-1,0 0 1,0 1 0,0-1-1,1 0 1,-1 0-1,0 0 1,1 0-1,-1-1 1,1 1 0,-1 0-1,1-1 1,-1 1-1,1-1 1,-1 1-1,1-1 1,0 0 0,-1 1-1,1-1 1,0 0-1,-1 0 1,1 0-1,2-1 1,-2 0 1,0 0 0,0 0 0,0-1 0,0 1 1,0-1-1,0 1 0,0-1 0,0 0 0,-1 0 0,1 0 0,-1 0 1,1 0-1,-1 0 0,0 0 0,0 0 0,0-1 0,2-3 0,2-6 69,21-48-188,-3 0-1,-2-2 1,12-67-1,-11 44-484,-18 70 414,-3 8 59,1 1 0,-1-1 0,1 1 0,1-1 0,-1 1 0,1 0 0,0 0 0,1 0 0,5-7 0,-9 12 104,0 1 0,0 0 0,1 0 0,-1-1 0,0 1 0,0 0-1,1 0 1,-1-1 0,0 1 0,1 0 0,-1 0 0,0 0 0,1-1 0,-1 1 0,0 0 0,1 0 0,-1 0-1,0 0 1,1 0 0,-1 0 0,1 0 0,-1 0 0,0 0 0,1 0 0,-1 0 0,0 0 0,1 0 0,-1 0-1,1 0 1,-1 0 0,0 0 0,1 0 0,-1 1 0,0-1 0,1 0 0,-1 0 0,0 0 0,1 1 0,-1-1-1,0 0 1,0 0 0,1 1 0,8 19-256,0 19 740,7 67 0,-13-74-156,2 0 1,1-1-1,1 1 1,16 41 0,-21-67-314,1-1 1,0 1 0,0-1 0,0 0 0,0 0 0,1 0-1,0-1 1,5 5 0,-8-7-63,1-1 0,0 1 0,0-1 0,0 1 0,0-1 0,1 0 0,-1 0 0,0 0 0,0 0 0,1-1 0,-1 1 0,0-1 0,1 1 0,-1-1 0,0 0 0,1 0 0,-1 0 0,1 0 0,-1 0 0,1 0-1,-1-1 1,5 0 0,0-3-244,0 0 0,-1 0 0,1 0-1,-1-1 1,0 0 0,0 0 0,-1 0-1,1-1 1,-1 0 0,0 0 0,-1 0 0,5-8-1,33-51-4808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4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244 399 7043,'0'0'3629,"9"18"-3136,28 54 700,-37-71-1144,1 0 1,-1 1 0,1-1-1,0 0 1,-1 0 0,1 0 0,0 0-1,0 0 1,0 0 0,0 0-1,0 0 1,0 0 0,0-1-1,0 1 1,0 0 0,0 0 0,0-1-1,0 1 1,1-1 0,-1 1-1,0-1 1,0 0 0,1 1-1,-1-1 1,0 0 0,1 0-1,-1 0 1,0 0 0,0 0 0,1 0-1,-1 0 1,0-1 0,1 1-1,-1 0 1,0-1 0,0 1-1,1-1 1,-1 1 0,0-1 0,0 0-1,0 1 1,2-2 0,3-4 119,-1 0 0,1 0 0,-1-1 0,0 1 0,-1-1 0,0 0 0,0-1 0,0 1 1,3-12-1,-4 12-100,10-26-258,-3 0 0,0 0-1,-2-1 1,-2-1-1,-1 1 1,-1-1 0,-2 0-1,-5-67 1,-3 68-292,6 34 486,0 0 0,0-1 0,0 1-1,0 0 1,0-1 0,-1 1-1,1 0 1,0-1 0,0 1 0,0 0-1,0-1 1,0 1 0,-1 0-1,1-1 1,0 1 0,0 0 0,-1 0-1,1-1 1,0 1 0,0 0-1,-1 0 1,1 0 0,0-1 0,-1 1-1,1 0 1,0 0 0,-1 0-1,1 0 1,0 0 0,-1-1 0,1 1-1,0 0 1,-1 0 0,1 0-1,-1 0 1,0 1 48,0 0-1,0 0 1,0 0-1,1 0 1,-1 0-1,0 0 1,1 1-1,-1-1 1,1 0-1,-1 0 1,1 0 0,-1 1-1,1-1 1,0 2-1,-24 136 515,16-80-403,-156 798 4510,140-756-4502,-69 368 1169,88-435-810,0-21-210,-4-15-47,-7-20 86,4-1-522,1-2 0,2 1 0,0-1 0,2-1 0,0 1 0,-3-34 0,5 16-703,2 1 1,2-1 0,5-48 0,-3 81 661,0 1 0,1-1 1,0 0-1,0 1 1,1 0-1,0 0 1,1 0-1,0 0 0,0 0 1,7-9-1,-6 12 80,-1 1 0,1-1 0,0 1 0,1 0 0,-1 0 0,1 1 0,0 0 0,0 0 0,0 0 0,1 1 0,-1-1 0,1 2 0,13-5-1,13 0-1958,59-6 0,-26 5-1048,-14 0-303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4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179 126 2865,'0'0'12806,"-5"-10"-11176,3 6-1421,-14-24 319,16 28-514,0 0 0,-1-1 0,1 1 1,0-1-1,-1 1 0,1 0 0,0-1 0,-1 1 0,1 0 0,-1-1 1,1 1-1,-1 0 0,1 0 0,-1-1 0,1 1 0,-1 0 1,1 0-1,-1 0 0,1 0 0,-1 0 0,1 0 0,-1 0 1,1 0-1,-1 0 0,1 0 0,-1 0 0,1 0 0,-1 0 0,1 0 1,-1 0-1,1 0 0,-1 1 0,1-1 0,-1 0 0,1 0 1,-1 1-1,1-1 0,-1 0 0,1 1 0,-1-1 0,1 0 1,0 1-1,-1-1 0,1 0 0,0 1 0,-1-1 0,1 1 0,0-1 1,0 1-1,0-1 0,-1 1 0,1-1 0,0 1 0,0 0 1,-28 55 199,2 1 1,3 2 0,-16 64 0,33-97-15,2 0 0,0 0 0,2 1 0,1 31 0,1-57-201,0-1 0,0 1 0,0-1 0,0 0 0,0 1 0,0-1 0,0 1 0,0-1 0,0 0 0,0 1 0,1-1 0,-1 1 0,0-1 0,0 0 0,0 1 0,1-1 0,-1 0 0,0 1 0,0-1 0,1 0 0,-1 1 0,0-1 0,1 0 0,-1 0 0,0 1 0,1-1 0,-1 0 0,0 0 0,1 0 0,-1 1 0,1-1 0,-1 0 0,0 0 0,1 0 0,-1 0 0,1 0 0,-1 0 1,1 0-1,0 0-1,0 0 0,1 0 0,-1-1 0,1 1-1,-1-1 1,1 1 0,0-1 0,-1 1-1,0-1 1,1 0 0,-1 0 0,3-1-1,3-5-8,0 1 0,0-2 0,-1 1 0,1-1 0,-2 0 0,9-15 0,25-59-368,-25 43-181,-2-1-1,13-71 1,-3 5-1046,-21 104 1542,8-24-425,-9 25 473,0 1-1,0-1 1,0 1-1,0-1 1,0 1-1,1-1 1,-1 1 0,0 0-1,0-1 1,1 1-1,-1-1 1,0 1-1,1 0 1,-1-1 0,0 1-1,1 0 1,-1-1-1,1 1 1,-1 0-1,0 0 1,1-1 0,-1 1-1,1 0 1,-1 0-1,1 0 1,-1 0-1,1-1 1,-1 1 0,1 0-1,-1 0 1,1 0-1,-1 0 1,1 0 0,-1 0-1,1 0 1,-1 1-1,1-1 1,-1 0-1,1 0 1,-1 0 0,1 1-1,0 0-11,0 0 0,0 0 0,0 0 0,0 0 0,0 0 0,-1 0 0,1 0 0,0 1 0,-1-1 0,1 0 0,-1 0 0,1 1 0,-1-1 0,0 0 0,1 3 0,4 32 537,-2-1 1,-1 1-1,-3 40 0,-1-12 124,-9 260 2326,14-310-2775,-3-14-180,0 0-1,1 0 0,-1 1 1,0-1-1,1 0 1,-1 0-1,0 0 1,1 0-1,-1 0 1,0 0-1,1 0 1,-1 0-1,1 0 1,-1 0-1,0 0 1,1 0-1,-1 0 1,0 0-1,1 0 1,-1 0-1,0 0 0,1-1 1,-1 1-1,0 0 1,1 0-1,-1 0 1,0-1-1,1 1 1,-1 0-1,0 0 1,0-1-1,1 1 1,-1 0-1,0 0 1,0-1-1,0 1 1,1 0-1,-1-1 1,0 0-1,6-7-5,0 0-1,-1-1 1,0 1-1,-1-1 1,0-1-1,5-13 1,-4 7-21,20-59-1161,-4-2 0,17-115 0,-27 125-424,-9 56 1258,1-8-835,0 0 0,2 1-1,0-1 1,0 1 0,14-28-1,-18 44 1062,0 1 0,0 0 0,0-1 0,0 1 0,1-1 0,-1 1 0,0 0 0,1 0-1,-1 0 1,0 0 0,1 0 0,1-1 0,-2 2 120,-1 0 1,1 0-1,0 0 0,-1 0 1,1 0-1,-1 0 0,1 0 0,0 0 1,-1 0-1,1 0 0,-1 0 1,1 1-1,-1-1 0,1 0 0,0 0 1,-1 1-1,1-1 0,-1 0 1,1 1-1,-1-1 0,1 0 1,-1 1-1,0-1 0,1 1 0,-1-1 1,0 1-1,1-1 0,-1 1 1,0-1-1,1 1 0,-1-1 0,0 1 1,0 0-1,1-1 0,-1 1 1,0-1-1,0 1 0,0 0 1,0-1-1,0 1 0,0 0 0,4 24 966,-2 1 0,0-1 0,-2 29 0,0-29-194,-8 386 6593,7-397-7268,2 72 131,4-70-267,-5-16 39,0 0-1,0 0 0,1 1 0,-1-1 1,0 0-1,1 0 0,-1 0 0,0 1 1,1-1-1,-1 0 0,1 0 1,-1 0-1,0 0 0,1 0 0,-1 0 1,1 1-1,-1-1 0,0 0 1,1 0-1,-1 0 0,1-1 0,-1 1 1,1 0-1,1-1-24,0 0-1,0 0 1,0 0 0,-1 0 0,1 0-1,0 0 1,-1-1 0,1 1 0,-1-1-1,0 1 1,1-1 0,-1 0 0,2-2-1,7-14-358,0-1 0,-1 0 0,0 0 0,5-22 0,20-89-4780,-33 126 4926,27-128-6446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5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0 16231,'-5'122'765,"-5"0"-1,-5-1 0,-6 0 0,-38 123 0,21-122-492,38-121-270,0 0 0,0-1 0,-1 1 0,1 0-1,0 0 1,0 0 0,-1 0 0,1 0 0,-1 0 0,1-1 0,-1 1 0,1 0-1,-1 0 1,0-1 0,1 1 0,-1 0 0,-1 0 0,1-1 7,1-1 0,-1 1 0,1-1 0,-1 1 0,0-1 0,1 0 0,0 1 0,-1-1 0,1 0 0,-1 1 0,1-1 0,0 0 0,-1 1 0,1-1 0,0 0 0,0 0 0,0 1 0,0-1 0,-1 0 0,1 0 0,0-1 0,-4-36-487,1 1 0,1-1-1,7-62 1,-3 73-53,2 0 1,1 0-1,1 0 0,1 1 0,1 0 0,2 0 0,17-33 0,-17 40 301,1 0 0,1 1 0,0 1 0,1 0 0,1 0 0,1 2 0,0 0 0,1 0 0,34-23 0,-41 32 401,1 1 1,-1 1-1,1-1 0,0 1 0,0 1 0,1 0 1,-1 0-1,1 1 0,-1 1 0,1 0 0,19 0 0,-29 1-173,0 0-1,0 0 1,0 0-1,0 0 0,0 0 1,0 0-1,0 0 0,0 0 1,0 0-1,0 1 1,0-1-1,0 0 0,0 1 1,0-1-1,0 1 0,0-1 1,0 1-1,-1-1 1,1 1-1,0 0 0,0 0 1,0-1-1,-1 1 0,1 0 1,-1 0-1,1 0 1,0-1-1,-1 1 0,0 0 1,1 0-1,-1 0 0,1 0 1,-1 0-1,0 0 1,0 0-1,0 0 0,1 0 1,-1 0-1,0 0 0,-1 2 1,1 0-223,0-1 0,-1 1 1,0 0-1,1-1 0,-1 1 0,0-1 1,0 1-1,-1-1 0,1 1 1,-1-1-1,1 0 0,-1 0 1,1 1-1,-1-1 0,-3 2 0,-32 19-6140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5491,'0'0'6915,"140"-30"-11333</inkml:trace>
  <inkml:trace contextRef="#ctx0" brushRef="#br0" timeOffset="1">850 0 3474,'0'0'15431,"-14"139"-15191,-21-59 320,-6 10-144,6-2-416,10-5-576,16-15-2001,9-22-4867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5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0 18408,'0'0'785,"-113"84"-2450,64-77-7251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6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 7331,'0'0'10536,"-1"-6"-9960,0-10-522,1 34-87,3 49-1,30 351 421,-33-399-477,1-8-127,-1 0-1,1 0 1,0 0 0,1 0-1,1 0 1,3 12-1,-1-16-4152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85 507 10421,'0'0'9265,"-14"-22"-9054,2 7-208,6 7-11,-1-1 0,1 1 1,1-1-1,0 0 0,0 0 0,0-1 0,1 1 0,1-1 0,0 0 1,0 0-1,1-1 0,0 1 0,1 0 0,0-1 0,0-10 0,3 8-70,0-1 0,1 1-1,0 0 1,1 0-1,0 1 1,1-1 0,1 1-1,0 0 1,0 0-1,1 1 1,1 0 0,0 0-1,0 1 1,1 0-1,1 0 1,-1 1 0,1 0-1,1 1 1,19-12-1,-13 9 14,1 2-1,0 0 1,0 2-1,0 0 1,1 0-1,0 2 1,1 0-1,-1 2 1,1 0-1,0 1 1,-1 1-1,36 2 1,-47 0 63,0 0 1,0 1 0,0 0 0,0 0-1,-1 1 1,1 0 0,-1 0 0,1 0-1,-1 1 1,0 0 0,0 1 0,-1 0-1,1 0 1,-1 0 0,0 1 0,-1 0-1,1 0 1,-1 0 0,0 1 0,-1-1-1,1 1 1,2 8 0,0 1 103,0 0 0,-2 1-1,0-1 1,0 1 0,-2 0 0,0 0 0,-1 1 0,-1-1 0,-1 24-1,0-38-55,-1 0 0,1 0-1,-1 0 1,1 0 0,-1 0 0,0 0-1,0 0 1,0 0 0,-1-1-1,1 1 1,-1 0 0,1-1-1,-1 1 1,0-1 0,0 1 0,0-1-1,0 0 1,0 0 0,-1 0-1,1 0 1,-1 0 0,1 0-1,-1-1 1,-3 2 0,-1 0-238,0-1 1,0 1-1,0-1 0,0-1 1,0 1-1,-1-1 1,1-1-1,0 1 0,-8-1 1,14 0-19,-1 0 1,1 0 0,0-1 0,0 1-1,-1 0 1,1 0 0,0-1 0,-1 1-1,1 0 1,0-1 0,0 1 0,0-1-1,-1 0 1,1 1 0,-1-2 0,0 0-625,1-1 1,-1 0-1,0 1 1,1-1 0,0 0-1,-1 0 1,0-3-1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7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82 102 3410,'0'0'11093,"-10"3"-10322,7-2-764,0 0 1,-1 0 0,1 0 0,1 1 0,-1-1 0,0 1-1,0-1 1,0 1 0,1 0 0,-1 0 0,1 0-1,0 1 1,-1-1 0,1 0 0,0 1 0,0-1-1,1 1 1,-1 0 0,1 0 0,-1 0 0,1 0 0,0 0-1,0 0 1,0 0 0,0 0 0,0 0 0,1 6-1,-8 51 336,4 0 0,2 1 0,7 76 0,-4-124-203,1-1-1,1 0 1,6 18 0,-8-26-126,0-1-1,0 0 0,0 1 1,1-1-1,0 0 1,0 0-1,0 0 0,0 0 1,0 0-1,0-1 0,1 1 1,-1-1-1,1 1 1,0-1-1,0 0 0,3 2 1,-5-3-23,0-1 1,0 0 0,0 1 0,0-1-1,0 0 1,0 0 0,0 0-1,1 0 1,-1 0 0,0 0 0,0 0-1,0 0 1,0 0 0,0 0-1,0-1 1,0 1 0,0 0 0,0-1-1,0 1 1,0-1 0,0 1-1,0-1 1,0 0 0,0 1 0,-1-1-1,1 0 1,0 1 0,0-1-1,-1 0 1,1 0 0,0 0 0,-1 0-1,1 0 1,-1 0 0,1 0-1,0-2 1,2-4-4,0-1-1,-1 1 0,0-1 0,1-8 1,-1 6-18,5-28-176,-2 0 1,1-42-1,-7-81-1080,0 69-85,1 46 624,4 103 1784,20 103 0,-10-76-310,-9-55-378,12 68 861,-14-86-1038,0-1-1,1 1 0,0-1 1,0 0-1,1 0 1,9 14-1,-13-23-145,0 0-1,0 1 1,0-1 0,0 0 0,0 0-1,0 0 1,0 0 0,0 0-1,0 0 1,0 0 0,0-1 0,1 1-1,-1 0 1,0 0 0,1-1-1,1 1 1,-2-1-19,-1 0-1,1 0 1,0 0-1,0 0 0,-1 0 1,1-1-1,0 1 1,0 0-1,-1 0 1,1-1-1,0 1 1,-1 0-1,1-1 1,-1 1-1,1-1 0,0 1 1,-1-1-1,1 1 1,-1-1-1,1 1 1,-1-1-1,1-1 1,3-5-12,-1 0 0,1 0 0,-2 0 0,1-1 1,1-7-1,0 0 40,14-55-743,-3-1 0,7-92-1,0 4-2851,-10 104 1690,-12 54 1779,1-1 0,0 1 1,-1-1-1,1 1 0,0 0 0,0-1 1,0 1-1,0 0 0,0-1 0,0 1 1,1-1-1,5 2-259,-2 12 183,1 22 1030,-2 0 1,-1 0-1,-3 54 1,-1-46-311,1 6 83,1 66 1224,0-99-1682,1 0 1,0-1-1,1 1 1,0-1-1,9 20 1,-11-31-182,0 0 1,0-1-1,1 1 1,-1 0-1,1-1 1,0 1-1,0-1 1,0 0-1,0 1 1,0-1-1,0 0 1,1 0-1,-1-1 0,0 1 1,4 2-1,-4-4-23,0 1-1,0-1 1,0 0-1,-1 1 1,1-1-1,0 0 0,0 0 1,0 0-1,0 0 1,0 0-1,0-1 1,0 1-1,0-1 0,-1 1 1,1-1-1,0 0 1,0 1-1,-1-1 1,1 0-1,0 0 1,-1 0-1,1 0 0,-1-1 1,1 1-1,-1 0 1,2-3-1,8-9-706,0-1 0,-1 0-1,-1 0 1,0-1 0,-1-1-1,7-20 1,18-54-5921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0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607 111 6035,'0'0'10509,"0"-4"-9653,0 3-792,0 0 0,0 0 0,0 0 0,0 0-1,0 0 1,0-1 0,-1 1 0,1 0 0,0 0 0,-1 0 0,1 0 0,-1 0 0,1 1 0,-1-1-1,0 0 1,1 0 0,-2-1 0,-19-12 878,14 10-910,-9-6 1,-1 1 0,1 1 0,-1 0 0,-1 1 0,1 1 0,-1 0 0,0 2-1,-1 0 1,1 1 0,-27-1 0,38 4-47,-14 0-117,-43 5 0,56-4 115,0 1-1,0 1 1,0-1 0,0 1-1,0 0 1,0 1-1,1 0 1,-10 7-1,4-1 6,1 1 0,0 0 0,1 0 0,0 1 0,1 1 0,0 0 0,1 0 0,1 0 0,0 2 0,-6 14 0,1 2-15,2 1 0,1 0 1,-11 59-1,17-60-25,2 1-1,1 34 1,1-43 32,1-6 9,1 0 1,0 0-1,1 0 0,1 0 1,0-1-1,2 0 1,0 0-1,9 17 0,3 1-14,1 0-1,36 47 1,-45-69-32,0 1 0,0-2 0,1 1 0,1-1 0,20 15 0,-25-21 8,1-1 1,-1 0 0,1 0-1,0-1 1,0 0 0,0 0-1,1-1 1,-1 0-1,0 0 1,1-1 0,16 1-1,-20-2 50,0 0-1,0 0 1,0-1-1,0 0 1,0 1-1,0-2 1,8-2-1,-10 3 7,-1 0-1,1-1 0,-1 1 1,0-1-1,0 0 1,0 0-1,0 0 1,0 0-1,0 0 0,-1 0 1,1-1-1,-1 1 1,1 0-1,-1-1 1,1-2-1,3-8 32,0 0 0,-1 0 0,-1-1 0,0 1-1,-1-1 1,1-16 0,-2-4 80,-5-48 0,2 66-96,-1 1 0,0-1 1,-1 1-1,-1 0 1,0 0-1,-1 1 1,-11-19-1,1 6 20,-1 1 1,-35-42-1,51 67-40,-2-3 24,0 0 0,0 1 0,-1-1 0,1 1 0,-1 0 0,0-1-1,0 2 1,0-1 0,-6-3 0,10 6-23,0 0 0,0 0 0,0-1 0,0 1 0,-1 0 0,1 0 0,0 0 0,0 0 0,0 0 0,-1 0 0,1 0 0,0 0 0,0 0 0,0 0 0,-1-1 0,1 1 0,0 0 0,0 0 0,-1 0-1,1 0 1,0 0 0,0 1 0,-1-1 0,1 0 0,0 0 0,0 0 0,0 0 0,-1 0 0,1 0 0,0 0 0,0 0 0,0 0 0,-1 1 0,1-1 0,0 0 0,0 0 0,0 0 0,0 0 0,-1 1 0,1-1 0,0 0 0,0 0 0,0 0 0,0 1 0,0-1 0,0 0 0,0 0 0,0 0 0,-1 1-1,1-1 1,0 0 0,0 0 0,0 1 0,0-1 0,0 0 0,0 0 0,0 0 0,0 1 0,1-1 0,-1 0 0,0 0 0,0 1 0,0-1 0,0 0 0,0 0 0,0 1 0,0 0-8,1 9-40,-1 0 1,1 0-1,0 0 1,1 0-1,0 0 1,1 0-1,6 14 1,-7-18 44,1-1 0,0 0 0,0 0 0,1 1 1,0-2-1,-1 1 0,2 0 0,-1-1 0,0 0 0,1 0 0,0 0 0,0 0 1,0-1-1,8 4 0,-9-5 0,0-1 0,1 1 0,-1-1 1,1 0-1,0 0 0,-1 0 0,1-1 0,0 0 1,0 0-1,-1 0 0,1 0 0,0-1 0,-1 1 1,1-1-1,0-1 0,-1 1 0,1-1 0,-1 1 0,0-1 1,1 0-1,-1-1 0,0 1 0,0-1 0,-1 0 1,1 0-1,0 0 0,-1 0 0,6-8 0,-2 1 30,0 0-1,0-1 1,-1 0-1,-1 0 0,0-1 1,0 1-1,-1-1 0,-1 0 1,0 0-1,-1 0 1,0-1-1,0-24 0,12 412-323,-13-357 309,0 0 1,2 0 0,0-1-1,1 0 1,0 1-1,2-1 1,0-1 0,13 26-1,-17-38-16,1-1 0,-1 0 0,1 0-1,-1 0 1,1-1 0,0 1 0,0-1-1,0 1 1,7 3 0,-9-5 0,1 0 1,-1-1-1,1 1 1,-1-1-1,1 1 0,0-1 1,-1 1-1,1-1 0,0 0 1,-1 0-1,1 1 1,-1-1-1,1 0 0,0-1 1,-1 1-1,1 0 0,0 0 1,-1-1-1,1 1 1,-1-1-1,1 0 0,0 1 1,-1-1-1,0 0 0,1 0 1,1-1-1,3-5 27,0-1 1,-1 0-1,0 0 0,0 0 0,-1-1 1,0 1-1,-1-1 0,0 0 0,2-10 0,5-16-13,-2 0 0,-1-1 0,2-55 0,-6-110-674,-3 128 32,-1 142 508,7 214 239,-2-237-69,2 0 0,1 0-1,3-1 1,15 46 0,-20-78-41,0 0-1,14 23 1,-18-34-10,0 1 0,0-1 0,1 0 1,0 1-1,-1-1 0,1 0 0,0 0 0,0-1 1,0 1-1,0 0 0,0-1 0,1 1 0,-1-1 0,0 1 1,1-1-1,-1 0 0,1 0 0,-1 0 0,1-1 1,0 1-1,2 0 0,-4-1 2,0 0 0,0 0 1,0 0-1,0-1 0,0 1 0,0 0 1,0 0-1,0-1 0,0 1 0,0-1 1,0 1-1,-1-1 0,1 1 0,0-1 1,0 1-1,0-1 0,-1 0 0,1 1 1,0-1-1,-1 0 0,1 0 0,0-1 0,9-23 72,-9 20-49,7-24 77,-2 1 0,-1-1 1,2-42-1,-5-94-100,-3 98-25,-12-309-1401,18 390 1441,102 242 1006,-93-219-871,135 307 1200,-133-317-1222,-11-20-56,-1 0 1,1 0 0,-2 0 0,1 0-1,-1 1 1,0 0 0,-1-1 0,0 1-1,0 0 1,0 0 0,0 9 0,-2-17-66,0 1 0,0-1 0,0 0 0,0 0-1,0 0 1,0 1 0,0-1 0,0 0 0,0 0 0,-1 1 0,1-1 0,0 0 0,0 0 0,0 0 0,0 1 0,0-1 0,0 0 0,0 0 0,-1 0-1,1 1 1,0-1 0,0 0 0,0 0 0,0 0 0,-1 0 0,1 1 0,0-1 0,0 0 0,0 0 0,-1 0 0,1 0 0,0 0 0,0 0 0,0 0 0,-1 0-1,1 0 1,0 0 0,-1 0 0,-17 4 69,0-2 0,0-1 0,0 0 0,-21-2 0,4 1-144,7 0-274,1-2 0,-30-4 1,46 4-22,0-1 0,0 0 0,1 0 0,-1-1 1,1 0-1,-1-1 0,-17-12 0,27 17 151,0-1 0,0 0-1,0 0 1,0 0 0,0 1 0,0-1-1,0 0 1,0-1 0,0 1-1,1 0 1,-1 0 0,0 0 0,1 0-1,-1-1 1,1 1 0,-1 0 0,1 0-1,-1-1 1,1 1 0,0 0-1,0-3 1,0 2-315,0-1-1,1 1 0,-1-1 1,1 1-1,0 0 1,0-1-1,0 1 1,0 0-1,0 0 1,0 0-1,1 0 1,1-3-1,26-27-5292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181 410 6883,'0'0'7094,"6"-18"-5864,8-29-995,-2 0 0,-2 0-1,4-62 1,-12-15-299,-2 109 95,0 12-6,0 5 6,0 65 170,0 36 28,-5 332 1499,-34-5 85,-87 200 340,122-613-1846,4-14-242,0 0 0,0 0 0,-1-1 0,1 1 0,-1 0 0,0-1 0,0 1 0,0-1 1,0 1-1,0-1 0,-1 0 0,1 1 0,0-1 0,-4 3 0,5-5-38,-1 1 0,0-1 0,0 0 0,1 0 0,-1 0-1,0 0 1,1 0 0,-1 0 0,0 0 0,0 0 0,1 0 0,-1 0 0,0 0 0,0-1-1,1 1 1,-1 0 0,0 0 0,1-1 0,-1 1 0,0 0 0,1-1 0,-1 1 0,1-1-1,-1 1 1,1-1 0,-1 1 0,1-1 0,-1 1 0,1-1 0,-1 0 0,1 1 0,0-1-1,-1 0 1,1 1 0,0-1 0,-1 0 0,1 0 0,-4-9-60,0 1 0,0 0 1,1-1-1,1 0 0,-1 0 0,-1-16 1,1-66-898,3 79 784,1-27-711,1-1-1,2 1 0,1 0 0,16-58 0,-14 77-163,0-1 0,2 1-1,0 0 1,1 1 0,1 0-1,1 1 1,0 0-1,2 0 1,24-25 0,-19 26-1918,23-15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128 351 5731,'0'-18'1254,"2"-12"-527,2-107 1058,-4 114-1461,-2 0 0,0 0 0,-1 0 0,-7-24 0,10 45-469,-10-20 2636,10 22-2429,0-1 1,0 1-1,0 0 0,0 0 0,0 0 1,0 0-1,-1 0 0,1-1 0,0 1 1,0 0-1,0 0 0,0 0 0,-1 0 1,1 0-1,0 0 0,0 0 0,0 0 1,-1 0-1,1 0 0,0-1 0,0 1 1,0 0-1,-1 0 0,1 0 1,0 0-1,0 0 0,0 0 0,-1 1 1,1-1-1,0 0 0,0 0 0,0 0 1,-1 0-1,1 0 0,-8 13 1419,-9 41-1122,-17 100 0,24-105-125,-2 20 601,3 2 0,-1 111 0,10-178-802,0-1 0,0 0 0,0 1 0,1-1 0,-1 1 0,1-1 0,0 0 0,1 4 0,-1-6-32,-1 0-1,1-1 0,-1 1 1,1-1-1,-1 1 0,1 0 1,-1-1-1,1 1 0,-1-1 1,1 0-1,0 1 0,-1-1 1,1 1-1,0-1 0,0 0 1,-1 0-1,1 1 1,0-1-1,-1 0 0,1 0 1,0 0-1,0 0 0,0 0 1,-1 0-1,1 0 0,0 0 1,0 0-1,-1 0 0,1 0 1,0-1-1,0 1 0,-1 0 1,1 0-1,0-1 0,-1 1 1,1 0-1,0-1 1,-1 1-1,1-1 0,-1 1 1,1-1-1,0 0 0,5-4-23,-1-1-1,0 1 1,0-1 0,0 0-1,-1 0 1,1-1 0,-2 1-1,1-1 1,4-13-1,-6 16 7,10-23-269,-1-2-1,-2 0 0,-1 0 0,5-37 0,8-121-3080,-14 106 522,0 30 1042,3 35 1376,-10 16 428,0-1-1,0 1 1,1 0-1,-1 0 0,0 0 1,0 0-1,1 0 0,-1-1 1,0 1-1,0 0 1,1 0-1,-1 0 0,0 0 1,1 0-1,-1 0 0,0 0 1,0 0-1,1 0 1,-1 0-1,0 0 0,1 0 1,-1 0-1,0 0 1,0 1-1,1-1 0,-1 0 1,0 0-1,1 0 0,-1 0 1,0 0-1,0 1 1,0-1-1,1 0 0,-1 0 1,0 0-1,0 1 0,0-1 1,1 0-1,-1 0 1,0 0-1,0 1 0,0-1 1,0 0-1,0 1 0,0-1 1,1 0-1,-1 0 1,0 1-1,0-1 0,0 0 1,0 1-1,0-1 0,0 0 1,0 1-1,3 15 517,-1 1 1,0 0-1,-2 31 0,0-22 197,0 391 5673,0-406-6286,1 18 233,-1-28-314,0 1 0,0-1-1,0 0 1,0 0 0,1 0 0,-1 0-1,0 0 1,1 0 0,-1 0-1,1 0 1,-1 0 0,1 0 0,-1 0-1,1 0 1,0 0 0,0 0-1,-1 0 1,1-1 0,1 2 0,-1-2-22,0 0 0,0-1 1,-1 1-1,1 0 1,0 0-1,0-1 0,0 1 1,-1-1-1,1 1 1,0 0-1,-1-1 0,1 1 1,0-1-1,-1 0 1,1 1-1,-1-1 0,1 0 1,-1 1-1,1-1 1,-1 0-1,1 1 1,-1-1-1,0 0 0,1 0 1,-1 1-1,0-1 1,1-1-1,0-1-7,13-25-202,-1-1 0,-2-1 1,0 0-1,6-34 0,16-127-4132,-12 58-1780,-20 123 5472,10-34-2001,-10 41 2301,0 0-1,0 0 0,0 0 0,0 0 1,1 1-1,-1-1 0,1 1 1,0-1-1,0 1 0,0-1 0,3-2 1,-4 5 344,-1 0 1,0 0-1,0-1 1,1 1 0,-1 0-1,0 0 1,0 0-1,1 0 1,-1 0-1,0-1 1,1 1 0,-1 0-1,0 0 1,1 0-1,-1 0 1,0 0-1,1 0 1,-1 0 0,0 0-1,1 0 1,-1 0-1,0 0 1,1 0-1,-1 0 1,0 0 0,0 0-1,1 1 1,-1-1-1,0 0 1,1 0-1,-1 0 1,0 0 0,1 0-1,-1 1 1,0-1-1,0 0 1,0 0-1,1 1 1,-1-1 0,0 0-1,0 0 1,0 1-1,1-1 1,-1 0-1,0 1 1,0-1-1,0 0 1,0 1 0,0-1-1,0 0 1,0 0-1,0 1 1,0-1-1,0 0 1,0 1 0,4 17 909,-2 0 1,0 0 0,-1 0 0,-2 27-1,1-14 187,-1 249 6287,0 3-3405,1-284-3976,0 1 0,0 0 0,0 0 0,0 0 0,0 0 0,0 0 1,0 0-1,0 0 0,0 0 0,0 0 0,0 0 0,0 0 0,0-1 0,0 1 1,0 0-1,0 0 0,0 0 0,0 0 0,0 0 0,0 0 0,0 0 0,0 0 1,0 0-1,0 0 0,0 0 0,0 0 0,1 0 0,-1 0 0,0-1 0,0 1 1,0 0-1,0 0 0,0 0 0,0 0 0,0 0 0,0 0 0,0 0 0,0 0 1,0 0-1,0 0 0,1 0 0,-1 0 0,0 0 0,0 0 0,0 0 0,0 0 1,0 0-1,0 0 0,0 0 0,0 0 0,0 0 0,0 0 0,0 0 0,1 0 1,-1 0-1,0 0 0,0 1 0,0-1 0,0 0 0,0 0 0,0 0 0,0 0 1,0 0-1,0 0 0,0 0 0,0 0 0,7-11-211,13-33-1653,-2-1 1,24-89-1,-18 22-3617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8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9108,'2'428'7780,"-4"-347"-6542,-4 0 0,-29 138-1,7-72-871,30-171-477,-1 1 0,-2-29 0,-1 0-509,2 37 597,0-60-2393,11-93 0,-7 145 1828,0 0 1,1 0 0,1 1 0,1-1 0,1 2-1,1-1 1,1 1 0,18-28 0,-23 41 602,1 0 1,0 1-1,1-1 0,-1 2 1,1-1-1,0 1 0,1 0 1,0 0-1,12-7 0,-13 10 239,0 0 0,0 0 0,0 1 0,0 0 0,0 0 0,1 1 0,-1-1 0,1 2 0,-1-1 0,1 1 0,-1 0 0,11 2 0,-15-2-140,0 1 0,0-1 0,0 1 1,0 0-1,0 0 0,0 0 0,-1 0 0,1 1 0,0-1 1,-1 1-1,1-1 0,-1 1 0,0 0 0,1 0 1,-1 0-1,0 0 0,0 0 0,0 1 0,0-1 0,1 3 1,-1 0-154,0-1 1,0 1-1,-1 0 1,1-1 0,-1 1-1,0 0 1,-1 0-1,1 0 1,-1 0-1,0 0 1,-1 6 0,1-8-266,0-1 0,0 1 0,-1-1 0,1 0 0,-1 1 0,1-1 0,-1 0 0,0 1 1,0-1-1,-2 4 0,-1-2-892,1 0-1,-1-1 1,0 1 0,0-1 0,-6 4-1,10-7 1190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9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9396,'0'0'2658,"149"-40"-3411,-100 22-4353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9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7283,'0'0'3490,"-3"133"-1377,-1-63-432,-5 4-449,0 4-704,0 1-319,0-7-209,7-6-881,2-24-3569,0-16-2945</inkml:trace>
  <inkml:trace contextRef="#ctx0" brushRef="#br0" timeOffset="1">34 993 4530,'0'0'15207,"-16"74"-17512,-1-106-11910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09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577 293 6019,'0'0'10445,"-26"-2"-6638,19 3-3783,1 0 0,0 0 1,0 0-1,0 1 1,0-1-1,-12 6 1,13-4-21,-1-1 0,0 0 0,0 0-1,-1 0 1,1-1 0,0 0 0,-7 0 0,9 0-4,1-1 1,-1 0-1,0 0 0,0-1 0,0 1 0,1-1 0,-1 0 0,0 0 0,1 0 0,-4-2 0,5 1-26,0 1 1,0-1-1,0 0 0,0 0 0,0 0 0,1 0 0,-1 0 0,1 0 0,0 0 0,-1-1 0,1 1 0,0 0 0,0-1 0,1 1 0,-1-1 0,0-3 0,-2-7-117,0-1-1,1 0 1,0 0-1,1 1 1,1-1-1,3-25 1,-2 30 79,0 0 0,1 0 0,1 1 0,-1-1 0,1 1 0,1-1 0,0 1 0,0 0 0,0 0 1,1 1-1,7-10 0,-7 11 39,0 1 0,0 0 1,1 1-1,10-8 1,-15 11 11,1 0 0,0 0 0,0 0 0,-1 0 0,1 0 0,0 0 0,0 1 0,0-1 0,0 0 0,0 1 0,0 0 0,0 0 0,0-1 0,0 1 0,0 0 0,1 1 0,-1-1 0,0 0 0,0 1 0,0-1 0,3 2 1,-4-1 10,1 0 1,-1 0-1,0 0 1,0 0-1,0 0 1,0 1 0,0-1-1,0 0 1,0 1-1,-1-1 1,1 0 0,0 1-1,-1-1 1,1 1-1,0 2 1,4 29 141,-3-25-65,2 20 108,-2 0 0,0-1 0,-2 1 0,-1 0 0,-4 27 0,1-34-136,-1-1 0,0 0-1,-1 0 1,-1 0 0,-1-1 0,-1 0 0,-15 23-1,5-14 33,0-1-1,-2-1 1,-1 0-1,-1-2 0,-1-1 1,-1-1-1,-1-1 1,-1-1-1,-41 23 1,59-39-68,1 0 0,-1 0 0,0-1 0,0 0 0,0-1 0,-14 3 0,20-5-15,0 0-1,0 1 0,0-1 1,0 0-1,0 0 1,0-1-1,0 1 1,0-1-1,0 1 0,0-1 1,0 0-1,0 0 1,1 0-1,-1-1 1,0 1-1,0-1 1,1 1-1,-1-1 0,1 0 1,0 0-1,-1 0 1,1 0-1,-3-4 1,1-2-97,0 0 0,0 1 0,1-1 1,0-1-1,0 1 0,1 0 1,0-1-1,0 1 0,0-10 0,2 13 35,-1 1-1,1 0 0,0-1 1,0 1-1,1 0 1,-1-1-1,1 1 0,0 0 1,0 0-1,0-1 0,1 1 1,-1 0-1,1 0 1,0 0-1,0 1 0,0-1 1,1 0-1,0 1 0,-1-1 1,6-3-1,-3 3 14,1 1 0,0 0 0,1 0-1,-1 1 1,1-1 0,-1 1 0,1 1-1,-1-1 1,1 1 0,0 1 0,7-1 0,5 0 16,-1 2 1,0 0-1,20 4 1,-21-1 51,-1 0 0,0 1 0,0 1 0,0 0 0,25 15 0,71 53 567,-80-51-142,0-1-1,52 25 0,-82-46-773,3 1 560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4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6563,'0'-2'13656,"0"10"-13167,1 13-668,2 1 0,4 22 0,-4-26 129,44 403 98,-3-20-168,-38-366 70,2-2 0,1 1 0,1-1 0,22 46-1,-27-67 10,-5-12-83,0 1-1,0-1 1,0 0 0,0 0 0,1 1-1,-1-1 1,0 0 0,0 1 0,0-1 0,0 0-1,0 1 1,0-1 0,0 0 0,0 0 0,0 1-1,0-1 1,0 0 0,0 1 0,0-1 0,0 0-1,0 1 1,0-1 0,0 0 0,0 1-1,-1-1 1,1 0 0,0 0 0,0 1 0,0-1-1,0 0 1,-1 0 0,1 1 0,-11-1-4137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1 855 9444,'0'0'3618,"29"-16"-2135,254-145 1127,310-181-353,-399 243-1958,236-82-1,-394 167-435,1 2 1,0 2-1,41-7 0,-37 15-967,-41 2 1026,1-1 0,-1 1 1,1 0-1,0 0 0,-1 0 0,1 0 1,0 0-1,-1 0 0,1 0 0,0 0 1,-1 0-1,1 0 0,-1 1 0,1-1 1,0 0-1,-1 0 0,1 1 1,-1-1-1,1 0 0,-1 1 0,1-1 1,-1 0-1,1 1 0,-1-1 0,1 1 1,-1-1-1,1 1 0,-1-1 1,0 1-1,1-1 0,-1 1 0,0-1 1,1 1-1,-1 0 0,0-1 0,0 1 1,0-1-1,1 1 0,-1 0 0,0-1 1,0 1-1,0 0 0,0-1 1,0 1-1,0-1 0,0 1 0,-1 0 1,1-1-1,0 1 0,0 0 0,0-1 1,-1 1-1,1 0 0,-1 3-382,-4 25-3412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5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 6499,'0'0'5053,"24"28"-3500,76 92-542,-81-95-687,-2 2-1,0 0 1,-2 0 0,-1 1 0,15 47-1,-1-7-24,-23-57-235,28 58 971,-34-82-104,-3-8-845,-2 0-1,0 1 0,-12-25 1,-4-13-89,-39-155-38,54 183 34,2 0 0,1 0 0,2 0 0,1-1 0,4-40 0,-3 69 9,0 0 0,1 0-1,-1 0 1,0 0 0,1 0-1,0 0 1,0 0 0,-1 0-1,1 0 1,0 0 0,1 0-1,-1 1 1,0-1 0,0 0-1,1 1 1,-1-1 0,1 1-1,-1-1 1,1 1 0,0 0-1,-1 0 1,1 0 0,0 0-1,0 0 1,0 0 0,0 0-1,2 0 1,5-1 25,0 1-1,-1 0 1,1 0 0,0 1 0,10 1-1,-1-1-14,-17 0-105,0 0-1,-1 0 1,1 0-1,-1 0 1,1-1 0,0 1-1,-1 0 1,1 1 0,-1-1-1,1 0 1,-1 0-1,1 0 1,0 0 0,-1 0-1,1 0 1,-1 1 0,1-1-1,-1 0 1,1 1-1,-1-1 1,1 0 0,-1 1-1,1-1 1,-1 0 0,0 1-1,1-1 1,-1 1-1,0-1 1,1 1 0,-1-1-1,0 1 1,1-1 0,-1 1-1,0-1 1,0 1-1,0-1 1,1 1 0,-1 0-1,0-1 1,0 1 0,0-1-1,0 1 1,0-1-1,0 1 1,0 0 0,0-1-1,0 1 1,-1 0 0,1 16-6591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6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1 443 7331,'0'0'7636,"18"-10"-6785,-6 3-698,-4 3-57,0 0 0,1-1 1,-2-1-1,14-10 0,-18 13-75,1-1 1,-1 1 0,-1-1-1,1 0 1,0 0-1,-1 0 1,0 0-1,0 0 1,0 0 0,0-1-1,-1 1 1,0-1-1,0 1 1,0-1-1,0-6 1,1-17 71,-1-1 1,-2 0-1,-7-46 1,6 61-65,-2-1 0,0 1 0,0 0 0,-2 0 0,1 0 0,-2 1 0,0 0 0,-14-20 0,8 20 117,13 13-137,0 0 0,0 0-1,-1 0 1,1 0 0,0-1-1,0 1 1,-1 0 0,1 0 0,0 0-1,0 0 1,0 0 0,-1 0 0,1 0-1,0 0 1,0 0 0,0 1 0,-1-1-1,1 0 1,0 0 0,0 0 0,-1 0-1,1 0 1,0 0 0,0 0 0,0 0-1,0 1 1,-1-1 0,1 0 0,0 0-1,0 0 1,0 0 0,0 1 0,0-1-1,-1 0 1,1 0 0,0 0-1,0 1 1,-1 3 89,0 0 0,0 0-1,1 0 1,-1 1 0,1 6-1,-4 477 304,4-485-398,0 18-5,0 1-1,2 0 1,8 42 0,-9-60 15,0 0 0,0 1 0,0-1-1,1 0 1,0 0 0,0 0 0,0 0 0,0 0 0,0 0-1,1 0 1,0-1 0,0 1 0,0-1 0,0 0 0,0 0-1,1 0 1,-1 0 0,1-1 0,0 1 0,0-1 0,0 0-1,0 0 1,0 0 0,0-1 0,9 2 0,-11-2 0,0-1-1,0 0 1,0 0 0,0 0-1,0 0 1,0-1 0,0 1-1,-1 0 1,1-1 0,0 1 0,0-1-1,0 0 1,0 0 0,0 0-1,-1 0 1,1 0 0,0 0-1,-1 0 1,1 0 0,-1-1 0,1 1-1,-1 0 1,0-1 0,0 0-1,2-1 1,2-5 27,-1 0 1,0 0-1,0-1 1,3-9-1,-6 16-44,8-29 1,0 1 1,-2-2-1,-1 1 1,1-34-1,-1-130-507,-4 60-130,-1 124 554,5-55-366,-6 62 432,1 0-1,0 0 1,0 0 0,0 1-1,0-1 1,1 0 0,0 1 0,-1-1-1,1 1 1,1 0 0,-1 0 0,0 0-1,4-4 1,-4 6 8,0 0 1,-1 0-1,1 0 0,0 0 1,0 0-1,0 0 0,0 1 0,0-1 1,0 1-1,0-1 0,0 1 1,0 0-1,0 0 0,0-1 0,0 2 1,0-1-1,0 0 0,0 0 1,4 2-1,-2-1 3,1 1 1,-1-1 0,0 1-1,1 0 1,-1 1 0,0-1-1,0 1 1,5 4 0,4 6 114,0 1 1,0 1-1,-1 0 1,-1 0-1,17 32 0,37 96 1283,-43-85-752,15 64 0,-29-88-240,-2 0-1,-1 0 1,1 54-1,-6-88-367,0 1 0,0-1 0,0 1 0,0 0-1,0-1 1,0 1 0,0-1 0,0 1 0,0 0 0,-1-1-1,1 1 1,0-1 0,0 1 0,-1-1 0,1 1 0,-1-1-1,1 1 1,0-1 0,-1 1 0,1-1 0,-1 1 0,1-1-1,-1 0 1,1 1 0,-1-1 0,1 0 0,-1 1 0,-19 2 422,14-2-317,-22 1-144,0 0-1,1-2 1,-1-1-1,0-2 1,-34-6 0,47 5-288,0 0 0,1 0 1,0-2-1,0 0 1,0 0-1,1-1 0,0-1 1,0 0-1,0-1 0,1 0 1,-14-15-1,22 20-171,-1-1 0,1 0 0,0 0 0,0-1 1,1 1-1,0-1 0,0 0 0,0 1 0,0-2 0,1 1 0,0 0 0,-1-8 0,1-26-7329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0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12198,'0'0'5586,"0"210"-5090,0-74-207,0 20-129,-4 8 80,-2 4-192,-1-12-48,7-20-128,0-32-465,0-38-527,13-29-593,13-34-1280,0-3-1345,-4-29-3522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6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8948,'0'0'6531,"-9"139"-6259,36-81-272,11-8 80,11-12 0,16-10-80,10-20-1520,1-8-4419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7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317 267 7988,'0'0'6096,"-8"-18"-4565,1 3-1275,2 1-79,-1 1 0,0 0 0,-1 1 0,-1-1 0,0 1-1,-19-21 1,23 28-112,-10-11 103,-2 0 0,0 0 0,0 2 0,-1 0 0,-36-21 0,51 34-114,0 0 1,0 0-1,0 0 0,0 0 1,-1 0-1,1 1 1,0-1-1,-1 1 1,1 0-1,-1 0 1,1 0-1,0 0 1,-4 0-1,5 1-38,-1-1-1,1 1 1,-1-1 0,1 1-1,-1 0 1,1 0-1,0 0 1,-1-1 0,1 1-1,0 0 1,0 1 0,0-1-1,0 0 1,0 0-1,-2 3 1,-1 3-22,1 1-1,0 0 1,0 0-1,1 0 1,0 0-1,-1 11 1,0-6 42,-6 44-40,3 1 1,2 0 0,5 74-1,0-121 2,0 0-1,0 0 0,1 0 0,0-1 1,1 1-1,0 0 0,1-1 0,0 0 1,1 0-1,0 0 0,12 17 0,-13-22-25,1 1 0,0 0-1,0-1 1,1 0-1,-1 0 1,1-1-1,0 1 1,1-1-1,-1 0 1,0-1-1,1 0 1,0 0 0,0 0-1,0-1 1,0 0-1,0 0 1,1-1-1,10 1 1,-13-2-94,-1 0 1,0-1 0,1 1-1,-1-1 1,0 0-1,0 0 1,1 0-1,-1 0 1,0-1-1,0 0 1,0 0 0,0 0-1,-1 0 1,1-1-1,-1 1 1,1-1-1,-1 0 1,0 0-1,0 0 1,0 0-1,0-1 1,2-3 0,3-7-1200,0 1 0,-1-1 1,0-1-1,9-28 1,6-41-6425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7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9973,'0'0'2481,"23"200"-1025,-1-78 65,-2 9-593,-2 1-399,-3-6-1,1-13-528,-3-21 16,1-26-32,4-24-368,-1-18-433,1-20-1328,-2-4-1440,-5-34-2002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7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6995,'0'29'1577,"0"-14"-1304,4 202 3709,-3-202-3488,1 20 994,7 42 0,-8-68-1264,1 0-1,1 1 1,0-1 0,0 0-1,1 0 1,0-1 0,0 1-1,1-1 1,8 11 0,-12-17-185,1 0 0,0 1 0,0-1 0,0 0 1,1 0-1,-1-1 0,0 1 0,1 0 0,-1-1 0,1 0 0,0 1 1,-1-1-1,1 0 0,0 0 0,0-1 0,-1 1 0,1-1 0,3 1 1,-3-1-25,-1 0 0,1-1 1,-1 1-1,1-1 0,-1 1 0,1-1 1,-1 0-1,0 0 0,1 0 1,-1-1-1,0 1 0,0 0 1,0-1-1,0 1 0,0-1 0,0 0 1,0 0-1,-1 1 0,1-1 1,-1 0-1,3-4 0,7-14-42,0-1 0,-1 0 1,-1 0-1,-2-1 0,0 0 0,-1-1 0,-1 1 0,3-31 0,-2-25-596,-4-83 0,-2 148 556,-1-27-474,-1-1 1,-9-41-1,9 72 407,-1-3-83,2 35 173,4 46 751,17 93 0,0-13 454,-5 452 1875,-23-472-2564,-6-1 0,-48 204 0,49-285 115,13-46-561,-1 1 1,1 0-1,0 0 0,0-1 0,0 1 1,-1 0-1,1-1 0,0 1 1,0 0-1,-1-1 0,1 1 0,-1-1 1,1 1-1,-1 0 0,1-1 0,-1 1 1,1-1-1,-1 1 0,1-1 0,-1 0 1,0 1-1,1-1 0,-1 1 0,0-1 1,1 0-1,-1 0 0,0 1 1,1-1-1,-1 0 0,0 0 0,0 0 1,1 0-1,-1 0 0,0 0 0,1 0 1,-1 0-1,0 0 0,0 0 0,1 0 1,-1-1-1,0 1 0,1 0 0,-1 0 1,0-1-1,1 1 0,-2-1 1,-1-2 79,-1 1 0,1-1 1,0 0-1,0-1 1,0 1-1,-3-4 1,-6-12-217,0 0 0,1 0 1,1-2-1,1 1 0,1-1 0,0 0 1,2-1-1,0 0 0,-2-27 0,0-20-1116,1-115-1,7 147 442,2 0 1,13-69 0,-9 83-15,0-1 0,2 1 0,0 0 0,2 1 0,16-28-1,22-23-5173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8180,'0'0'1219,"4"26"422,-1-3-1135,15 162 3390,-16 18 141,-2-157-3558,7-112-201,-2-66-668,-4 56-172,4 0 0,14-78 0,-17 146 487,0 1 0,0 0 0,0 0 0,1 0 0,0 0 0,1 0 0,5-10 0,-8 16 67,1-1 0,-1 1 0,0-1 0,0 1 0,1 0 0,-1-1 0,1 1 0,-1 0 0,1 0 0,-1 0 0,1 0 0,0 0 0,-1 0 0,1 0 0,0 1 0,0-1 0,0 1 0,-1-1 0,1 1 0,0 0 0,0 0 0,0 0 0,0 0 0,0 0 0,0 0 0,0 0 0,-1 1 0,1-1 0,0 1 0,0-1 0,0 1 0,0 0 0,-1-1 0,3 2 0,0 1 26,1 0 0,-1 1 0,0-1 0,0 1 0,-1-1-1,1 1 1,-1 0 0,0 0 0,0 1 0,3 4 0,23 52 564,-18-34-168,-2 1 1,-2 1-1,0 0 1,5 57-1,-7 120 915,-6-146-1238,1-56-144,2 19 41,-3-22-24,1-1-1,0 0 0,0 1 0,0-1 0,0 0 0,0 1 1,0-1-1,0 0 0,1 1 0,-1-1 0,0 0 0,0 1 0,0-1 1,0 0-1,0 0 0,0 1 0,1-1 0,-1 0 0,0 0 1,0 1-1,0-1 0,1 0 0,-1 0 0,0 1 0,0-1 1,1 0-1,-1 0 0,0 0 0,0 1 0,1-1 0,-1 0 0,0 0 1,1 0-1,-1 0 0,0 0 0,0 0 0,1 0 0,-1 0 1,0 0-1,1 0 0,-1 0 0,0 0 0,1 0 0,-1 0 1,0 0-1,1 0 0,-1 0 0,0 0 0,1 0 0,-1 0 0,0 0 1,0-1-1,1 1 0,2-3-483,-1 1 0,1-1 1,-1 0-1,0 0 0,0 0 1,0 0-1,0 0 0,0 0 0,-1-1 1,0 1-1,1-1 0,-1 1 0,0-1 1,-1 1-1,2-8 0,-1 6-342,9-60-8753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9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281 343 4098,'0'0'12955,"-2"-19"-12573,1 12-375,-4-25 0,0 0-1,-17-52 0,12 54-69,-1 1 0,-28-50 0,39 78 68,-1-1 0,0 1 0,0 0 0,0-1 0,0 1-1,0 0 1,0 0 0,0 0 0,0 0 0,0-1 0,0 2 0,0-1 0,-1 0 0,1 0 0,-1 0 0,1 1 0,-3-2 0,3 2 17,0 0 1,0 0-1,0 0 1,0 0 0,0 0-1,0 1 1,0-1 0,0 0-1,0 1 1,1-1 0,-1 0-1,0 1 1,0-1-1,0 1 1,0 0 0,1-1-1,-1 1 1,0-1 0,1 1-1,-1 0 1,0 1 0,-4 5 30,1 0 1,0 0 0,0 1 0,0 0 0,-2 9 0,-23 74 236,3 2 0,5 1 0,-10 107 0,24-130 36,4 95-1,3-160-300,0-1-1,1 1 1,0-1 0,0 1-1,0-1 1,0 1-1,1-1 1,3 7 0,-4-10-23,0 0 1,0-1 0,0 0 0,0 1-1,0-1 1,0 0 0,0 1 0,0-1-1,1 0 1,-1 0 0,0 0 0,1 0 0,-1 0-1,1 0 1,-1 0 0,1-1 0,0 1-1,-1 0 1,1-1 0,0 0 0,-1 1-1,1-1 1,0 0 0,-1 0 0,1 0-1,0 0 1,0 0 0,-1 0 0,4-1-1,-2 0-10,0 0-1,0 0 0,0-1 1,0 0-1,0 1 1,-1-1-1,1 0 0,-1 0 1,1 0-1,-1-1 0,1 1 1,-1-1-1,0 1 1,0-1-1,-1 0 0,1 0 1,0 1-1,-1-1 0,2-5 1,2-2-30,8-15-230,-2-1 0,-1 0 1,-1-1-1,-1 0 0,-2 0 1,0 0-1,1-29 0,0-197-4975,-8 171 2610,1 82 2633,-1-8-330,1-1 1,1 0-1,2-13 1,-3 21 326,0 1 1,0-1 0,0 1 0,0-1 0,0 1-1,1-1 1,-1 1 0,0-1 0,0 1-1,0 0 1,1-1 0,-1 1 0,0 0-1,1-1 1,-1 1 0,0 0 0,1-1 0,-1 1-1,1 0 1,-1-1 0,0 1 0,1 0-1,-1 0 1,1 0 0,-1-1 0,1 1-1,-1 0 1,0 0 0,1 0 0,-1 0-1,1 0 1,-1 0 0,1 0 0,-1 0 0,1 0-1,-1 0 1,1 0 0,-1 0 0,1 0-1,-1 0 1,1 1 0,-1-1 0,0 0-1,1 0 1,-1 0 0,1 1 0,-1-1 0,0 0-1,1 1 1,-1-1 0,1 1 0,2 1 77,-1 0 0,0 1 0,1-1 0,-1 1 1,0 0-1,0-1 0,2 6 0,5 13 681,-1-1-1,0 2 1,-2-1-1,-1 1 1,4 32-1,5 122 2447,-11-118-2421,-1-31-412,1 33 344,3 0 0,18 86 0,-23-143-688,0 0 0,0 0 0,0-1 0,0 1 0,0 0 0,1-1 0,-1 1 0,1-1 0,1 3 0,-2-4-22,-1-1 0,0 0 0,0 0 0,0 0 1,1 1-1,-1-1 0,0 0 0,0 0 0,1 0 0,-1 0 1,0 0-1,0 0 0,1 0 0,-1 0 0,0 1 1,1-1-1,-1 0 0,0 0 0,0 0 0,1 0 0,-1 0 1,0-1-1,0 1 0,1 0 0,-1 0 0,0 0 0,1 0 1,-1 0-1,0 0 0,0 0 0,1 0 0,-1-1 1,0 1-1,1 0 0,8-19 49,0-18-411,-2-1-1,-1 0 0,1-41 1,-5-121-3960,-3 125 1510,0 19 705,0 25-449,1 0-1,8-61 0,-7 87 2508,0 0 0,1 0 1,0 0-1,0 0 0,0 1 0,0-1 0,1 1 0,0-1 0,0 1 0,0 0 0,0 0 0,1 0 0,-1 1 0,1-1 0,4-2 0,-5 4 166,-1 1 1,1-1-1,-1 1 1,1 0-1,0 0 0,-1 0 1,1 0-1,0 0 1,0 1-1,-1-1 0,1 1 1,0 0-1,0 0 0,0 0 1,0 0-1,0 0 1,-1 1-1,1-1 0,0 1 1,0 0-1,0 0 1,-1 0-1,1 0 0,0 0 1,-1 0-1,1 1 1,-1-1-1,4 4 0,0 0 290,0 1 1,0 1-1,0-1 0,-1 1 0,0 0 0,-1 0 0,1 0 0,3 10 0,3 7 1274,12 40 1,-10-16-107,-2 0 0,-2 1 1,3 61-1,-6 149 1173,-6-232-2619,0 0 79,1-149-2133,0 37 149,-2 0-261,-1 22-3330,9-95 1,-5 148 5008,0 0 1,0 0-1,1 0 0,0 0 0,0 0 1,1 1-1,7-12 0,-9 17 509,1 0 0,0 0 0,0 0-1,0 1 1,0-1 0,1 1 0,-1 0 0,1 0-1,0 0 1,0 0 0,0 0 0,0 1 0,0 0-1,0 0 1,1 0 0,-1 1 0,7-2 0,-8 2 17,-1 1 0,1 0 0,-1 0 0,1 0 0,-1 0 0,1 0 0,-1 1 0,0-1 0,1 1 0,-1-1 0,0 1 0,1 0 0,-1 0 0,0 0 0,0 0 0,0 0 0,0 1 0,0-1 0,0 1 0,0-1 0,0 1 0,0 0 0,-1 0 0,1 0 0,-1 0 0,1 0 1,-1 0-1,0 0 0,0 0 0,1 4 0,4 7 590,-1 0 0,-1 1 1,0 0-1,2 14 0,-5-22-374,9 62 1903,-4 1 0,-4 133 0,-3-105-1141,0-91-727,-1-12-350,-2-16-203,-9-319-6056,13 341 6181,-1-25-1689,2-1 1,1 0-1,9-44 0,-9 63 1466,0 0 0,0 1 0,1-1 1,0 1-1,0-1 0,1 1 0,-1 0 0,6-6 0,-6 9 240,0 0 0,0 0-1,0 0 1,0 0 0,1 1 0,-1-1-1,1 1 1,0 0 0,0 0 0,0 1-1,0-1 1,0 1 0,0-1 0,7 0-1,-9 2 86,1 0 0,0-1 0,0 2-1,0-1 1,0 0 0,0 0 0,-1 1 0,1-1-1,0 1 1,0 0 0,0 0 0,-1 0 0,1 0-1,-1 1 1,1-1 0,-1 1 0,1-1-1,-1 1 1,0 0 0,0 0 0,0 0 0,0 0-1,0 0 1,0 1 0,-1-1 0,1 1-1,1 2 1,4 9 562,-1 0 0,0 0 0,-1 0-1,4 16 1,-8-25-428,29 130 3269,-23-96-2893,1 1-1,2-2 0,2 1 0,20 44 0,-30-79-596,19 31 101,-20-33-90,0 0 1,1-1-1,-1 1 1,1 0 0,-1-1-1,1 1 1,0-1-1,-1 0 1,1 0 0,0 0-1,0 0 1,0 0 0,0 0-1,0 0 1,4 1-1,-5-2-11,-1 0 0,1 0 0,0 0-1,0 0 1,-1 0 0,1 0-1,0 0 1,0 0 0,-1-1-1,1 1 1,0 0 0,0 0 0,-1-1-1,1 1 1,0 0 0,-1-1-1,1 1 1,0-1 0,-1 1 0,1-1-1,-1 1 1,1-1 0,0 0-1,10-19 41,-10 17-43,11-26-94,-2 0-1,-1-1 0,-1 1 0,-2-2 0,4-43 0,-5-156-3754,-5 158 1208,2 52 1158,-2 20 1463,0 0 1,0 0-1,0 0 1,0 0-1,0-1 1,0 1 0,0 0-1,0 0 1,0 0-1,1 0 1,-1 0-1,0 0 1,0 0-1,0 0 1,0 0-1,0 0 1,0 0-1,0 0 1,0 0-1,0 0 1,1-1-1,-1 1 1,0 0-1,0 0 1,0 0-1,0 0 1,0 0 0,0 0-1,0 0 1,1 0-1,-1 0 1,0 0-1,0 0 1,0 0-1,0 0 1,0 1-1,0-1 1,0 0-1,0 0 1,1 0-1,-1 0 1,0 0-1,0 0 1,0 0-1,0 0 1,0 0-1,0 0 1,0 0 0,0 0-1,0 0 1,0 1-1,0-1 1,0 0-1,1 0 1,-1 0-1,0 0 1,0 0-1,0 0 1,0 0-1,0 0 1,0 1-1,0-1 1,0 0-1,10 34 52,8 91 2909,10 57 228,-23-163-2892,0 1-1,2 0 1,0-1-1,1 0 1,1-1-1,19 30 1,-25-43-258,0 0-1,1-1 1,0 1 0,0-1 0,0 0 0,0 0 0,1 0 0,0 0 0,0-1 0,0 0 0,0 0 0,0-1 0,0 1 0,1-1 0,-1 0 0,1 0 0,0-1 0,-1 0-1,1 0 1,0 0 0,0-1 0,11 0 0,-10 0 20,0-1 0,0 0 0,0-1 0,-1 1 0,1-1 0,-1-1 0,1 1 0,-1-1 0,0 0 0,0 0 0,0-1 0,-1 0 0,1 0 0,-1 0 0,0-1 0,0 0 0,5-6 0,3-5-28,0 0 1,-1-2-1,-1 1 0,14-29 1,-16 24-191,-1 0 1,-1 0 0,-1 0 0,0-1 0,-2 0 0,-1 0 0,0-1 0,-2 1-1,-3-38 1,-1 25-929,-1 1 1,-2-1-1,-2 1 0,-1 0 0,-19-46 0,10 45-356,18 35 1463,-1 1-1,1-1 0,0 1 0,-1-1 0,1 1 0,-1-1 1,1 1-1,0 0 0,-1-1 0,1 1 0,-1 0 0,1-1 0,-1 1 1,1 0-1,-1 0 0,1-1 0,-1 1 0,1 0 0,-1 0 0,1 0 1,-1 0-1,0 0 0,1-1 0,-1 1 0,1 0 0,-1 0 0,1 1 1,-1-1-1,0 0 0,1 0 0,-2 0 0,1 1 86,0 0 0,0 0 0,0 0 0,0 0 0,0 0 0,0 0 0,0 0 0,0 0 0,0 1 0,0-1 0,0 0 0,0 3 0,-10 25 612,1 0-1,2 1 1,1-1 0,-4 39 0,2-15-15,-12 68 226,5 1 0,0 135 0,19-233-914,4-19 1,3-12 1,-3-2-4,-1 0 0,-1-1 0,0 0 0,0 0 1,5-17-1,-3 9-40,12-35-1354,-3-1 0,-2 0 0,-3-1 0,6-67 0,-15 96 33,-1 17 428,-1 0 0,1 1 0,1-1 0,0 0 0,4-12 0,-6 21 921,0 0 0,0 1 1,0-1-1,0 0 0,0 0 1,0 0-1,0 0 1,0 0-1,0 0 0,0 1 1,0-1-1,0 0 0,1 0 1,-1 0-1,0 0 1,0 0-1,0 0 0,0 1 1,0-1-1,0 0 1,0 0-1,1 0 0,-1 0 1,0 0-1,0 0 0,0 0 1,0 0-1,0 0 1,1 0-1,-1 0 0,0 0 1,0 0-1,0 0 0,0 0 1,0 0-1,1 0 1,-1 0-1,0 0 0,0 0 1,0 0-1,0 0 0,0 0 1,1 0-1,-1 0 1,0 0-1,0 0 0,0 0 1,0 0-1,0 0 1,0 0-1,1-1 0,-1 1 1,0 0-1,0 0 0,0 0 1,0 0-1,3 15 526,0 0-1,-2 0 1,1 29 0,-2-6 896,10 461 9287,-8-264-8376,19 66-726,-20-299-1580,-3-81-2086,-10-2-1569,-5-14-3046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0 571 6611,'0'0'4912,"0"22"-3648,1 71-455,4-60 1190,-5-32-1879,0 0-1,1 0 0,-1 0 1,1 0-1,-1 0 0,1 0 0,-1 0 1,1 0-1,-1 0 0,1-1 1,0 1-1,0 0 0,-1-1 0,1 1 1,0 0-1,1 0 0,0-1-32,-1 0 0,1 1 0,0-1 0,-1 0-1,1 0 1,0-1 0,-1 1 0,1 0 0,-1 0-1,1-1 1,0 1 0,-1-1 0,1 0 0,-1 1-1,1-1 1,-1 0 0,1 0 0,-1 0 0,0 0-1,3-2 1,12-11 223,0-1 0,-1-1 0,22-28-1,-27 30-190,16-19-211,-2 0 0,-1-2 1,-1-1-1,-3-1 0,-1-1 0,-1 0 0,-2-1 0,15-65 0,11-116-2776,-40 219 2681,-1 7 178,1 15 122,-7 63 946,-19 95-1,12-105-337,3 1 0,0 110 0,10-184-697,0 1 1,0-1 0,0 1-1,0-1 1,0 1-1,1-1 1,-1 0 0,0 1-1,1-1 1,-1 1 0,1-1-1,0 0 1,-1 0-1,1 1 1,0-1 0,0 0-1,-1 0 1,1 0 0,0 0-1,0 0 1,0 0-1,1 0 1,-1 0 0,0 0-1,0 0 1,3 1-1,-2-2-1,-1 0-1,1 0 1,0 0-1,0 0 1,0 0-1,-1 0 1,1 0-1,0-1 0,0 1 1,-1-1-1,1 1 1,0-1-1,-1 0 1,1 1-1,-1-1 0,1 0 1,-1 0-1,1 0 1,-1 0-1,1-1 1,-1 1-1,0 0 1,2-2-1,15-21 11,0 0 0,-1-1 0,-1-1 0,23-54 0,-32 64-110,12-25-561,-2-2 0,22-86 0,-30 87-2357,6-65-1,-21 245 1822,4-108 1633,-4 24 567,3 1 0,3-1-1,6 59 1,-5-104-927,1 1-1,0-1 0,0-1 1,1 1-1,0 0 0,1-1 1,0 1-1,0-1 0,1 0 1,0 0-1,0-1 0,1 0 1,0 0-1,0 0 1,1 0-1,0-1 0,0 0 1,0-1-1,1 1 0,0-2 1,0 1-1,0-1 0,0 0 1,1 0-1,0-1 0,0-1 1,-1 1-1,2-1 0,-1-1 1,0 0-1,0 0 0,0-1 1,0 0-1,1 0 1,-1-1-1,12-3 0,-7 1-3,-2-1 0,1-1 0,0 0-1,-1 0 1,0-1 0,0-1 0,0 0-1,-1-1 1,0 0 0,-1 0 0,0-1 0,0-1-1,16-19 1,-14 13-108,0 0 0,-2 0 0,1-1-1,-2 0 1,0-1 0,-2 0 0,0 0 0,0-1 0,3-21-1,-6 20-381,-1 1 0,-1-1-1,-1 0 1,-1 1-1,0-1 1,-1 0-1,-2 0 1,0 1-1,-1-1 1,0 1-1,-2 0 1,-1 1-1,0-1 1,-1 1-1,-1 0 1,-20-31-1,25 45-18,1-1 0,-1 1-1,0 0 1,0 0-1,0 0 1,0 0 0,-1 1-1,1 0 1,-1 0-1,0 0 1,-8-4 0,11 7 382,0-1 0,-1 1 0,1-1 0,-1 1 0,1 0 0,0 0 1,-1 0-1,1 0 0,0 0 0,-1 1 0,1-1 0,0 1 1,-1-1-1,1 1 0,0 0 0,0 0 0,-1 0 0,1 0 0,0 0 1,0 0-1,0 1 0,0-1 0,1 1 0,-1 0 0,0-1 1,1 1-1,-1 0 0,1 0 0,-1 0 0,0 2 0,-5 7 424,0 1-1,1 0 1,1 0 0,0 1-1,1-1 1,0 1-1,1 0 1,-3 21-1,2 10 1268,0 58-1,5-76-1193,0 0 0,1-1 0,2 1 1,1-1-1,13 42 0,-12-49-281,2-1-1,0 0 1,0 0 0,2-1 0,0 0-1,1-1 1,0 0 0,21 21 0,-23-28-180,-1-1 1,1 0 0,0 0 0,0-1 0,1 0 0,-1 0 0,2-1-1,-1 0 1,0-1 0,1-1 0,0 1 0,0-1 0,0-1 0,0 0 0,0-1-1,13 0 1,-19-1-81,0 1-1,-1-2 1,1 1-1,0-1 1,-1 1 0,1-1-1,-1 0 1,8-3-1,-10 3-52,0-1-1,0 1 0,0-1 1,0 1-1,0-1 0,0 0 1,0 1-1,-1-1 0,1 0 1,0 0-1,-1 0 0,0-1 1,1 1-1,-1 0 1,0 0-1,1-4 0,0-2-832,0 0-1,0 0 1,-1-1-1,1-10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9652,'0'0'7316,"92"-54"-7732,-90 34-4098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1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7700,'0'0'10359,"-5"4"-9946,3-2-402,0 1 0,1-1 0,-1 0 0,0 1-1,1-1 1,-1 1 0,1-1 0,0 1 0,0 0-1,0 0 1,0-1 0,0 1 0,1 0 0,-1 3-1,0 5 40,1 0 0,0 0-1,3 15 1,39 417 1057,-40-420-1085,9 94 106,-9-106-140,1-1 0,0 1 0,0 0 0,1-1 0,0 0 0,0 1 0,1-2 0,7 11 0,-10-18-171,-1 0 0,0-1-1,0 1 1,1 0 0,-1-1-1,1 1 1,0-1-1,-1 0 1,1 1 0,0-1-1,0 0 1,-1 0 0,1 0-1,4 1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1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78 236 5026,'0'0'6262,"16"-21"-5603,46-69 40,-60 87-669,0-1 1,0 0 0,0 1-1,-1-1 1,1 0 0,-1 0-1,0-1 1,0 1 0,-1 0-1,1 0 1,-1 0 0,0 0-1,0-1 1,-1-3-1,1 5-46,-1 0-1,0 0 0,0 0 1,0 0-1,0 1 0,-1-1 1,1 0-1,-1 1 0,1-1 1,-1 1-1,0-1 0,0 1 0,0 0 1,-1 0-1,-2-3 0,3 3-12,-1 0 0,0 0-1,0 1 1,0-1 0,0 1-1,0 0 1,-1-1-1,1 1 1,0 1 0,-1-1-1,1 0 1,0 1 0,-1 0-1,1 0 1,-1 0 0,1 0-1,0 0 1,-1 1-1,1-1 1,0 1 0,-1 0-1,1 0 1,0 0 0,0 0-1,0 1 1,0 0 0,0-1-1,-4 4 1,3-2 61,0 1 1,1 0-1,-1 0 1,1 1-1,0-1 1,0 1-1,0-1 1,0 1-1,1 0 1,0 0-1,0 0 1,-2 9-1,2-1 283,0 0 0,0 0 1,1 0-1,1 18 0,1-29-227,-1 1 1,1 0-1,-1 0 0,1-1 0,0 1 1,0 0-1,0-1 0,0 1 1,1-1-1,-1 1 0,1-1 0,-1 0 1,1 1-1,0-1 0,0 0 1,0 0-1,0 0 0,0-1 0,1 1 1,-1 0-1,0-1 0,1 1 1,-1-1-1,1 0 0,0 0 0,-1 0 1,6 1-1,-5-1-213,0-1 1,0 1-1,0-1 1,0 1-1,1-1 0,-1 0 1,0 0-1,0 0 0,0-1 1,0 1-1,0-1 0,0 0 1,0 0-1,0 0 1,0 0-1,0 0 0,0 0 1,0-1-1,-1 0 0,1 1 1,0-1-1,-1 0 1,0 0-1,1-1 0,2-2 1,16-32-6850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277 212 5106,'0'0'11904,"-9"-15"-11362,-50-74 171,48 74-652,-1 1 0,0 0 1,-1 1-1,-27-22 0,37 33-36,0 0 1,0 0-1,0 1 0,0-1 0,0 1 0,0-1 0,0 1 1,-1 0-1,1 0 0,-7 0 0,9 1-15,-1 0 0,0 0 0,1 0 0,-1 1 0,1-1 0,-1 1 0,1-1 0,0 1 0,-1-1 0,1 1 0,-1 0 0,1 0-1,0-1 1,0 1 0,-1 0 0,1 0 0,0 0 0,0 1 0,0-1 0,0 0 0,0 0 0,0 1 0,1-1 0,-1 0 0,0 1 0,1-1 0,-1 1 0,0 1 0,-6 17-43,1 2 0,0-1 0,-2 27 1,-4 72 35,11-112-3,-4 229 61,5-171-53,0-42-8,1 1-1,6 40 1,-5-58-9,-1 0-1,1-1 1,0 1 0,1 0 0,0-1-1,0 1 1,0-1 0,1 0 0,-1 0-1,2-1 1,-1 1 0,0-1 0,10 8-1,-13-11-3,1-1-1,-1 1 0,1-1 1,-1 0-1,1 0 0,0 0 1,0 0-1,-1 0 0,1-1 1,0 1-1,0 0 0,0-1 1,0 1-1,0-1 0,0 0 1,0 0-1,2 0 0,-2 0 8,-1 0-1,0-1 1,1 1-1,-1-1 1,1 0-1,-1 1 0,0-1 1,1 0-1,-1 0 1,0 0-1,0 0 1,0 0-1,0 0 1,0 0-1,0 0 1,0 0-1,1-3 1,3-5-5,-1 0 1,0-1 0,-1 0 0,0 0-1,3-14 1,-4 17 3,5-39-157,-2 0 1,-2 0-1,-2-53 0,-1 63 40,-18-204-2234,17 236 2319,1 16 141,1 27 318,37 206 1985,-32-212-2295,1 8 141,23 68-1,-26-96-206,1 0 0,1 0-1,0 0 1,1-1 0,1 0-1,-1 0 1,2-1 0,16 18-1,-22-26-40,0 0-1,0 0 0,1-1 1,0 1-1,-1-1 1,1 1-1,0-1 1,0 0-1,8 2 1,-10-4-6,-1 1 1,1-1 0,-1 0 0,1 0-1,-1 0 1,1 0 0,0-1-1,-1 1 1,1 0 0,-1-1 0,1 1-1,-1-1 1,1 1 0,-1-1 0,0 0-1,1 0 1,-1 1 0,0-1 0,1 0-1,-1 0 1,0 0 0,0 0 0,0-1-1,0 1 1,0 0 0,0 0-1,0-1 1,0 1 0,-1 0 0,1-1-1,0-1 1,9-20-28,0 0-1,-2-1 1,-1 1 0,-1-2-1,-1 1 1,3-36 0,-2-156-1154,-6 174 926,0-177-4968,0 319 7330,5 240 1138,-2-302-2936,1-1 0,14 57 0,-15-81-275,1 0 0,1-1 0,-1 1-1,2-1 1,0 0 0,0-1 0,1 1-1,1-1 1,0-1 0,13 15 0,-19-23-27,0 0-1,0 0 1,0-1 0,1 1 0,-1 0 0,0-1-1,1 0 1,-1 1 0,1-1 0,-1 0 0,1 0 0,0 0-1,-1-1 1,1 1 0,0-1 0,0 1 0,0-1 0,4 0-1,-5-1-1,0 1-1,0-1 0,0 0 1,0 0-1,0 0 1,1 0-1,-2 0 0,1 0 1,0 0-1,0-1 0,0 1 1,-1-1-1,1 0 0,0 1 1,-1-1-1,0 0 1,1 0-1,-1 0 0,0 0 1,0 0-1,0 0 0,1-3 1,7-18 76,-2-1-1,-1 0 1,0 0 0,-2-1 0,2-28 0,-3-129-272,-3 173 169,-2-33-236,-1 0 0,-3 0 1,-14-58-1,1 33-1018,-34-79-1,36 110 1029,13 31 292,2 6 309,0 15 764,2 25-550,-1 8-32,11 91 1,-7-124-541,0 1 1,1-1 0,1 0-1,0 0 1,2 0 0,-1-1-1,2 0 1,0 0 0,16 21-1,-20-30-235,1-1 0,-1 0 0,1 0-1,0 0 1,0 0 0,0-1 0,1 0-1,-1 0 1,1-1 0,0 1-1,0-1 1,1 0 0,-1-1 0,0 0-1,12 3 1,42-2-5597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3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9941,'0'0'7667,"-13"85"-7411,22-5-80,4 14 385,0 2-449,-4-3 304,-4-9-416,-3-14 32,0-16-128,-2-20-641,0-16-1280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3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1 522 10869,'0'0'272,"138"-54"2369,-22 4 241,24-10-1410,21-10-495,8-5-129,-4 7-47,-14 8-801,-24 18 0,-38 14-49,-33 14 49,-36 14-1664,-60 28-9573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4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7764,'0'0'2016,"38"118"145,-22-58-592,-3 3 320,-2-3-1345,-4-8-160,-3-8 145,3-16-529,-5-10-16,3-10-16,-3-8-1057,0-18-5250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4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1 313 4834,'0'0'10744,"4"-19"-10325,-1 2-377,0-1-14,1 1 0,1 0 0,0 1 0,1-1 0,11-21 0,-14 33-14,8-16-40,1 0-1,27-35 0,-36 52 7,0 0 1,1 0-1,-1 0 0,1 0 0,0 1 1,0 0-1,1 0 0,-1 0 0,0 0 1,1 0-1,0 1 0,0 0 0,0 0 0,0 1 1,0-1-1,0 1 0,0 0 0,0 0 1,7 0-1,-9 2 21,1 0 0,-1-1 1,0 1-1,0 1 0,0-1 1,1 0-1,-1 1 0,0 0 1,0-1-1,-1 1 0,1 0 0,0 1 1,-1-1-1,1 0 0,-1 1 1,0-1-1,0 1 0,0 0 1,0 0-1,0 0 0,1 4 0,4 5 191,-2 1 0,0 0 0,0 0-1,3 14 1,-4-10 142,-1 1-1,-1-1 1,0 1 0,-1 0 0,-1 0-1,-1-1 1,0 1 0,-5 23 0,4-32-250,-1 1 1,1-1 0,-2 0 0,1 0-1,-1 0 1,-1 0 0,1 0 0,-1-1 0,-1 0-1,0 0 1,0-1 0,0 1 0,-1-1-1,0-1 1,-1 1 0,-12 8 0,18-14-92,0 1 0,-1-1 0,1 0 0,0 0-1,0 0 1,-1 0 0,1 0 0,-1-1 0,1 1 0,-1-1 0,1 1 0,-1-1 0,1 0 0,-1 0 0,1 0 0,-1-1 0,-2 0 0,3 1-65,1-1 0,-1 0 1,1 1-1,-1-1 0,1 0 0,0 0 0,-1 0 1,1 0-1,0-1 0,0 1 0,0 0 1,0 0-1,0-1 0,0 1 0,0-1 0,0 1 1,0-1-1,1 1 0,-1-1 0,1 1 1,-1-1-1,1 1 0,0-1 0,-1 0 1,1-3-1,-1-4-257,0-1 0,1 0 0,0 1 1,1-1-1,0 1 0,0-1 0,1 1 0,1-1 1,5-15-1,-6 20 260,1 1 0,-1-1 0,1 1 0,0 0-1,0 0 1,0 0 0,0 0 0,1 1 0,0-1 0,-1 1 0,1 0 0,1 0 0,-1 0 0,0 1 0,1-1 0,-1 1 0,1 0 0,0 0 0,0 1 0,7-2 0,-5 1 103,1 1 1,-1 1-1,0-1 1,0 1 0,0 0-1,0 1 1,1-1 0,-1 1-1,0 1 1,0 0-1,0 0 1,-1 0 0,8 3-1,-6 0 161,1 0-1,-1 0 0,0 0 0,0 1 0,-1 1 1,0-1-1,0 1 0,11 15 0,-8-9 159,-2 0-1,1 1 0,-2 1 1,0-1-1,-1 1 1,0 0-1,-1 1 1,-1-1-1,0 1 0,-1 0 1,1 24-1,-3-31-248,-1 0 0,0 0 0,-1-1 0,0 1 0,0 0 0,-1 0 0,0-1 0,0 1-1,-1-1 1,-1 0 0,1 0 0,-1 0 0,0 0 0,-1-1 0,0 1 0,0-1 0,0 0 0,-12 10-1,3-5-179,0 0 0,-1-1 0,0-1 0,0 0 0,-1-2 0,-1 1 0,1-2 0,-1 0 0,0-1 0,-1-1 0,0-1 0,1 0 0,-1-1 0,0-1 0,-30 0 0,48-2-7,-1 0 0,0 0-1,1-1 1,-1 1 0,0 0 0,0 0 0,1 0-1,-1 0 1,0-1 0,1 1 0,-1 0 0,0-1-1,1 1 1,-1-1 0,1 1 0,-1 0 0,1-1-1,-1 1 1,1-1 0,-1 0 0,1 1 0,-1-1-1,1 1 1,-1-1 0,1 0 0,0 1 0,0-1-1,-1 0 1,1 1 0,0-1 0,0 0 0,0 1-1,-1-1 1,1 0 0,0 0 0,0 1-1,0-1 1,0 0 0,1 1 0,-1-1 0,0 0-1,0 0 1,0 1 0,1-2 0,-1-4-1005,0-32-6766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5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3682,'0'0'9860,"0"64"-9748,6 8 1553,3 8-769,-2 6-383,-5-4 511,-2-5-912,0-9-32,0-14-160,0-10-528,0-18-2594,0-12-4353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5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10197,'0'0'8436,"2"-42"-19289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1:0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96 3602,'0'0'6976,"3"-4"-5634,16-20 1307,-19 23-2362,1 0-1,-1 1 0,1-1 0,-1 0 1,0 0-1,0 0 0,1 1 1,-1-1-1,0 0 0,0 0 0,0 0 1,0 0-1,0 0 0,0 1 0,0-1 1,0 0-1,-1 0 0,1 0 0,0 0 1,-1-1-1,-12-13 953,8 13-1266,1-1 0,-1 1 0,0-1 0,1 1 0,-10-2 0,11 3 44,-1 0 1,1 0-1,-1 0 1,0 1-1,1 0 1,-1-1-1,0 1 1,0 0-1,1 1 1,-1-1-1,0 1 1,1-1-1,-1 1 1,1 0-1,-1 1 1,1-1-1,-1 0 1,1 1-1,-5 3 0,3-1-29,1 1 0,-1 0 0,1 0 0,1 0-1,-1 1 1,1-1 0,-1 1 0,2 0-1,-1 0 1,1 0 0,-3 7 0,-7 28-55,2 0 1,1 0 0,-5 77 0,8 131 39,6-228 23,-1 20-5,3 1 0,1-1 1,1 0-1,15 52 0,-15-79-6,0 0 1,2 0-1,0-1 0,0 0 0,1 0 1,15 20-1,-15-25-6,0 0-1,0 0 1,1-1-1,0 0 1,0-1 0,0 0-1,1 0 1,0-1 0,0 0-1,16 6 1,-13-6 9,1-2 0,0 1 0,0-2-1,1 1 1,-1-2 0,0 0 0,1 0 0,-1-2 0,1 1-1,-1-2 1,0 0 0,1 0 0,-1-1 0,0-1 0,-1 0-1,1-1 1,-1 0 0,0-1 0,0-1 0,0 1 0,19-16 0,-14 8-3,0-1 0,-1 0 0,-1-1 1,0-1-1,-1 0 0,-1-1 0,-1-1 1,0 0-1,-1 0 0,-2-1 1,0 0-1,10-34 0,-12 30-27,-2-1-1,-1 1 0,-1-1 1,-2 1-1,0-1 1,-1 0-1,-2 0 0,0 1 1,-2-1-1,0 1 1,-12-34-1,4 23-118,-2 1 1,-1 0-1,-2 1 1,-1 1-1,-2 1 0,-43-54 1,47 65 11,0 2 1,-1 0 0,-30-24-1,41 38 147,-1-1 0,1 1-1,-1 0 1,0 1-1,0-1 1,-1 1-1,1 1 1,0 0 0,-1 0-1,1 0 1,-1 1-1,0 0 1,0 0 0,-15 1-1,19 1 26,-1-1 0,0 1 0,0 0 1,1 1-1,-1-1 0,0 1 0,1 0 0,0 0 0,-1 0 0,1 1 1,0-1-1,0 1 0,-4 4 0,2-1-3,1 0-1,0 0 1,0 0 0,1 0-1,-1 1 1,1 0 0,-4 11-1,1 1-4,1 0-1,0 1 0,2-1 0,0 1 0,-1 33 0,4-35-67,1 1 0,0-1 0,1 0 0,1 1 1,1-1-1,1 0 0,9 26 0,-9-33-353,1 0 0,0-1-1,0 1 1,2-1 0,-1 0 0,1-1-1,1 1 1,-1-1 0,2-1 0,-1 1-1,1-2 1,16 12 0,-8-8-2213,35 14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1:09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179 302 8116,'0'0'6109,"-7"-21"-4409,-22-68-724,28 83-859,-1 1-1,-1-1 1,1 1-1,-1 0 1,1 0 0,-2 0-1,1 0 1,0 0-1,-1 1 1,0-1 0,0 1-1,0 0 1,-1 0-1,1 1 1,-1-1 0,-10-5-1,14 9-93,1 0 0,-1 0 0,1 0-1,-1 0 1,0 0 0,1 0 0,-1 0-1,0 1 1,1-1 0,-1 0 0,1 0-1,-1 0 1,1 1 0,-1-1 0,0 0 0,1 0-1,-1 1 1,1-1 0,-1 0 0,1 1-1,0-1 1,-1 1 0,1-1 0,-1 1-1,1-1 1,0 1 0,-1-1 0,1 1-1,0-1 1,0 1 0,-1-1 0,1 1-1,0 1 1,-10 26-227,8-18 224,-11 31-26,-13 76 1,22-94-3,2 0 0,0 1 0,2 0 0,5 46 0,-3-63-2,0 1 0,0 0 0,0-1 0,1 0 1,0 1-1,1-1 0,0 0 0,0-1 0,0 1 0,1-1 0,0 1 0,0-2 0,0 1 0,1 0 0,8 5 0,8 5 28,1-1 0,1 0 0,25 10 0,-12-7 53,-34-16-60,-1-1 0,1 1 0,0 0 0,-1-1 0,1 1 0,-1 0 0,0 1 0,1-1 0,-1 0 0,0 1 0,0-1 0,-1 1 0,1-1 0,2 5 0,-4-4 14,1-1 1,0 1 0,-1-1-1,0 1 1,1-1-1,-1 1 1,0-1 0,-1 1-1,1 0 1,0-1-1,-1 1 1,1-1 0,-1 1-1,0-1 1,0 0-1,0 1 1,0-1 0,-2 3-1,-2 4 78,-1 0 0,-1 0 0,0-1 0,0 0 0,-16 14-1,-48 31 39,67-50-211,1-1 0,-1 1 0,1-1-1,-1 0 1,0 0 0,0 0 0,0-1 0,0 1 0,-1-1 0,1 0 0,0 0 0,0 0-1,-1-1 1,1 0 0,0 0 0,-1 0 0,-4-1 0,8 1-48,0 0 0,0-1 0,1 1 0,-1-1 0,0 1 0,1-1 0,-1 1 0,1-1 0,-1 0 0,1 1 0,-1-1 0,1 0 1,-1 1-1,1-1 0,0 0 0,-1 0 0,1 1 0,0-1 0,-1 0 0,1 0 0,0 0 0,0 1 0,0-1 0,0 0 0,0-2 0,1-24-4277,0 22 2807,2-21-5633</inkml:trace>
  <inkml:trace contextRef="#ctx0" brushRef="#br0" timeOffset="1">593 145 9300,'0'0'1155,"-15"-19"6,-49-63 712,60 77-1567,0 0 0,0 0 1,0 1-1,-1-1 0,0 1 0,-8-5 1,11 8-52,-1 0 0,1 0 0,-1 0 1,0 1-1,0-1 0,1 0 0,-1 1 1,0 0-1,0 0 0,-3 0 0,5 0-219,0 0 0,1 1 0,-1-1 0,0 0 0,0 1 0,0-1 0,0 0 0,1 1 0,-1-1-1,0 1 1,0-1 0,1 1 0,-1 0 0,0-1 0,1 1 0,-1 0 0,1-1 0,-1 1 0,1 0 0,-1 0-1,1 0 1,-1-1 0,1 1 0,0 0 0,0 0 0,-1 0 0,1 0 0,0 0 0,0-1 0,0 1 0,0 0-1,0 0 1,0 1 0,-1 4 61,-15 80-87,5 1 0,3 0 0,5 94 0,3-158-5,-1 3-23,1 0 0,1 0-1,2 0 1,8 37 0,-9-57 3,0 1 1,0-1-1,0 0 0,1 0 1,0 0-1,1 0 0,-1 0 1,1-1-1,0 1 0,0-1 1,1 0-1,-1 0 0,1-1 0,0 1 1,1-1-1,-1 0 0,1-1 1,-1 1-1,1-1 0,0 0 1,1-1-1,9 4 0,-9-4 21,0 0 0,0-1-1,0 1 1,0-1 0,1-1-1,-1 1 1,0-1 0,1 0 0,-1-1-1,0 0 1,0 0 0,0-1 0,1 0-1,-1 0 1,-1 0 0,1-1-1,0 0 1,-1 0 0,1-1 0,-1 0-1,0 0 1,0-1 0,-1 1-1,1-1 1,-1 0 0,0-1 0,5-6-1,1-4 0,-1 1-1,-1-1 0,-1-1 1,0 0-1,-1 0 0,-1 0 1,0-1-1,5-29 1,-5 2-135,-1-1 0,-2-59 1,-2 71-183,-2 1 0,-2 0 0,0 0 1,-3 1-1,0-1 0,-19-53 0,11 58 80,10 27 251,0 11 178,-25 153 1403,11-53-1116,2-28-194,-23 141 567,31-161-528,1 102 1,7-159-318,0 0 0,1 0 0,-1 0-1,1 0 1,0-1 0,1 1 0,-1 0 0,1-1 0,0 1-1,4 7 1,-5-11-14,0 0 0,0 1 0,0-1 0,0 0 0,0 0 0,1 0 0,-1 0 0,0 0 0,1 0 0,-1 0 0,0 0 0,1-1 0,-1 1 0,1-1 0,0 1 0,-1-1 1,1 1-1,-1-1 0,1 0 0,-1 0 0,1 0 0,0 0 0,-1 0 0,1 0 0,0 0 0,-1 0 0,1-1 0,-1 1 0,1 0 0,-1-1 0,1 0 0,-1 1 0,1-1 0,-1 0 0,2-1 0,1 0-3,0-1 0,0 0 0,0 0 0,0 0 0,-1-1 0,1 1 0,-1-1 0,6-8 0,20-39-62,-26 46 56,13-29-219,-1-1 0,-1-1 0,-2 0 0,-2-1 0,10-66 0,-10 17-1149,-3-121 0,-7 166 564,-1 17-355,1 1 0,4-28 1,-1 44 612,0 11 308,1 32 460,-3 99 3545,-25 207 0,-1-6-1555,25-334-2185,0 0-1,0 0 0,0 1 1,0-1-1,1 0 0,-1 0 0,1 0 1,0 0-1,-1 0 0,1 0 0,2 3 1,-3-4-16,1-1-1,-1 0 1,1 1 0,-1-1 0,1 1 0,-1-1 0,1 0 0,0 1 0,-1-1 0,1 0-1,0 1 1,-1-1 0,1 0 0,0 0 0,-1 0 0,1 0 0,0 0 0,-1 0 0,1 0-1,0 0 1,-1 0 0,1 0 0,0 0 0,-1 0 0,1 0 0,0-1 0,-1 1 0,1 0 0,0 0-1,-1-1 1,1 1 0,-1-1 0,1 1 0,0 0 0,-1-1 0,1 1 0,-1-1 0,1 1-1,-1-1 1,1 0 0,6-7-11,-1-1-1,0 1 1,0-1-1,-1 0 1,0 0-1,-1 0 1,6-18-1,-4 12-16,11-29-231,-3 0 0,-2-1 0,9-55 0,6-142-1476,-7 61-360,-2 75 282,-16 95 1622,1 1 0,0 0 0,0 0 0,1 0 0,1 0 1,0 1-1,6-10 0,-10 18 180,-1 0 1,1-1 0,0 1-1,0 0 1,0 0 0,-1 0-1,1 1 1,0-1-1,0 0 1,0 0 0,0 0-1,0 1 1,1-1 0,-1 0-1,0 1 1,0-1-1,0 1 1,0-1 0,1 1-1,-1 0 1,0 0 0,1-1-1,-1 1 1,0 0-1,0 0 1,1 0 0,-1 0-1,0 1 1,1-1 0,0 1-1,1 0 31,-1 0 0,0 1 0,-1-1 0,1 1-1,0 0 1,0 0 0,-1 0 0,1 0 0,-1 0 0,1 0 0,-1 0-1,0 0 1,0 0 0,0 1 0,0-1 0,1 4 0,3 15 527,0-1 1,-2 1-1,2 25 1,0 75 2118,-5-118-2613,2 416 4191,0-388-3979,7 50 0,-7-67-247,2-1 0,0 0 0,0 0 0,1 0 0,13 23 0,-17-34-50,0 1 1,0-1-1,1 0 0,-1 0 0,1 1 1,-1-1-1,1 0 0,0-1 1,0 1-1,0 0 0,0 0 0,0-1 1,0 1-1,0-1 0,1 0 1,-1 0-1,0 0 0,1 0 1,-1 0-1,1 0 0,2 0 0,-3-1-142,1-1-1,-1 1 0,0-1 0,1 0 1,-1 0-1,0 0 0,0 0 0,1 0 1,-1 0-1,0-1 0,0 1 0,0-1 1,-1 1-1,1-1 0,0 0 0,-1 0 1,1 1-1,-1-1 0,1 0 0,-1 0 1,0-1-1,2-3 0,25-55-4790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1:12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499 189 5715,'0'0'8038,"1"-13"-6886,1-41 105,-3 50-1157,0 1 0,0-1-1,-1 1 1,1-1 0,-1 1 0,0-1-1,0 1 1,0 0 0,0 0 0,0 0-1,-1 0 1,0 0 0,1 1 0,-1-1-1,0 1 1,0-1 0,0 1 0,-1 0-1,-5-3 1,-1-1 10,-2-1-48,0 0 0,-1 0 0,0 1 1,0 1-1,0 0 0,0 1 0,-1 0 0,1 1 0,-1 1 0,0 0 0,0 1 1,0 0-1,-15 2 0,24-1-50,0 1 0,-1-1 0,1 1 1,0 1-1,0-1 0,0 1 0,1 0 0,-1 0 0,0 0 1,0 1-1,1-1 0,-6 5 0,3-1-8,1 0 0,-1 1 0,1-1 0,0 1 0,1 1-1,-8 11 1,0 7-21,0 1 0,2 1 0,-12 41 0,5 2-37,3 0 1,3 1-1,3 0 0,3 1 0,7 136 0,0-186 36,1 0 0,2 0-1,0-1 1,1 1 0,1-1-1,13 31 1,-13-41 5,0 0 0,1 0 0,0 0 0,1-1 1,0-1-1,0 1 0,1-1 0,1-1 0,0 1 0,0-2 0,0 1 0,15 7 0,-13-9-1,1 0 0,-1-1 0,1 0 0,0-1 0,0-1 0,1 0 0,0-1 0,-1 0 0,1-1 0,25 0-1,-36-2 4,0 0 1,0 0-1,0 0 0,0 0 0,-1-1 0,1 1 0,0-1 0,0 0 0,0 0 0,0 0 0,0 0 0,-1 0 0,1-1 0,-1 1 0,1-1 0,-1 0 0,1 0 0,-1 0 0,4-4 0,-3 1 5,0 0-1,-1 0 1,1 0 0,-1 0-1,0-1 1,0 1 0,-1-1-1,0 1 1,1-11 0,1-12-78,-1 0-1,-1 0 1,-2 0 0,-1 0 0,-1 0 0,-1 0 0,-2 0 0,-1 1 0,0 0 0,-3 1-1,0 0 1,-1 0 0,-2 1 0,0 0 0,-2 1 0,-19-24 0,30 42 79,-1 0 0,1 0 0,-1 1 1,0-1-1,0 1 0,0 1 0,-1-1 1,0 1-1,0 0 0,0 0 0,0 1 1,-1-1-1,-9-2 0,16 5 11,-1 1 0,0 0-1,0 0 1,0 0 0,0-1 0,0 1 0,1 0 0,-1 0 0,0 0-1,0 0 1,0 0 0,0 1 0,0-1 0,1 0 0,-1 0-1,0 0 1,0 1 0,0-1 0,1 1 0,-1-1 0,0 0-1,0 1 1,1-1 0,-1 1 0,0-1 0,1 1 0,-1 0-1,1-1 1,-1 1 0,1 0 0,-1-1 0,1 1 0,-1 1 0,-1 2 1,1 1 0,0-1 0,0 0 0,1 0 0,-1 8 0,0-6 5,-1 19-2,1 0-1,1 1 1,2-1-1,0 0 0,9 38 1,-8-52-7,0 0 0,1-1 1,0 1-1,1-1 0,0 0 1,0-1-1,1 1 0,1-1 1,-1 0-1,1 0 0,1-1 1,0 0-1,0 0 0,1-1 0,9 7 1,-1-5 1,0 0 0,0-1-1,1-1 1,-1-1 0,1 0 0,1-2 0,-1 0 0,1 0 0,0-2 0,0-1 0,28 0 0,-43-1-64,-1 0 1,1 0 0,0-1 0,0 1 0,0-1-1,0 0 1,-1 0 0,1 0 0,0 0 0,-1-1 0,1 1-1,-1-1 1,0 0 0,1 0 0,-1 0 0,0-1-1,5-4 1,-5 4-395,-1-1-1,1 0 1,-1 0 0,1 0-1,-1 0 1,0 0-1,-1 0 1,1 0 0,1-9-1,2-41-7725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1:13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227 262 1681,'0'0'12560,"-20"-14"-11501,-65-42 177,66 43-961,16 10-179,-1 1 0,1-1 1,-1 1-1,0-1 0,1 1 0,-1 1 0,0-1 1,0 0-1,0 1 0,-1 0 0,1 0 0,0 0 0,-8-1 1,11 2-86,0 0-1,1 1 1,-1-1 0,0 0 0,1 0 0,-1 0 0,1 0 0,-1 0 0,0 1-1,1-1 1,-1 0 0,1 1 0,-1-1 0,1 0 0,-1 1 0,1-1 0,-1 1 0,1-1-1,-1 1 1,1-1 0,-1 1 0,1-1 0,0 1 0,-1-1 0,1 1 0,0-1 0,-1 2-1,-3 20-61,2-13 46,-9 85-178,2 168 0,9-243 182,1-1 0,0 0 0,2 0-1,0-1 1,1 1 0,6 17 0,-8-28-2,1 0 0,0 0 0,0-1 1,1 1-1,0-1 0,0 0 0,0 0 0,1 0 1,0-1-1,0 1 0,1-1 0,-1 0 1,1-1-1,0 0 0,0 0 0,1 0 0,8 4 1,-12-7 18,0 1 1,0-1-1,0 0 1,0-1-1,0 1 1,0 0-1,0-1 1,0 0-1,1 0 1,-1 0-1,4 0 1,-5 0-7,-1-1 1,1 1 0,-1-1-1,0 1 1,1-1 0,-1 0 0,1 0-1,-1 1 1,0-1 0,0 0-1,0 0 1,1 0 0,-1 0-1,0 0 1,0-1 0,0 1 0,1-2-1,1-4 27,-1 0 0,1 0 0,-1 0 0,-1 0 0,1-1 0,-1 1 0,0-1 0,-1-10 0,2-27-250,-2 0 0,-2-1 1,-2 1-1,-1 0 0,-3 1 1,-17-55-1,16 71-85,1 0-305,-13-27-1,18 49 433,0 7 71,1 12 51,4 22 97,1-25-13,-1 0-1,1 0 1,5 11 0,-7-18-16,1 0 0,-1-1-1,0 1 1,1 0 0,0 0 0,-1-1 0,1 1 0,0-1-1,0 0 1,0 1 0,1-1 0,-1 0 0,1 0 0,4 3 0,-6-5 2,0 0 0,0 0 1,0 1-1,-1-1 1,1 0-1,0 0 1,0 0-1,0 0 1,0 0-1,-1 0 0,1 0 1,0 0-1,0 0 1,0 0-1,0-1 1,-1 1-1,1 0 1,0 0-1,0-1 0,-1 1 1,1-1-1,0 1 1,0-1-1,-1 1 1,1-1-1,-1 1 0,1-1 1,0 1-1,0-2 1,11-23 562,-9 19-531,61-174 572,-42 113-647,-21 64 17,1-6-28,1 1 0,1-1 1,-1 1-1,1 0 1,9-12-1,-12 18 23,0 1 0,-1 0 0,1 0 0,1 0-1,-1 0 1,0 0 0,0 1 0,0-1 0,0 0 0,0 0-1,1 1 1,-1-1 0,0 1 0,1-1 0,-1 1 0,0 0-1,1-1 1,1 1 0,-1 0-6,0 0 1,0 1-1,-1-1 0,1 1 0,0 0 0,0-1 1,0 1-1,0 0 0,-1 0 0,1 0 1,-1 0-1,1 0 0,0 1 0,-1-1 1,0 0-1,1 1 0,1 1 0,10 16 77,0 0-1,-2 1 0,0 1 1,13 34-1,-21-50-36,48 132 1155,47 198 0,-86-292-944,-7-24-145,-1-1 1,0 1-1,-1 0 0,0 27 0,-3-45-62,0 0 0,-1 1 0,1-1 0,-1 0 0,1 0-1,-1 1 1,1-1 0,-1 0 0,1 0 0,-1 0 0,0 0 0,0 0 0,0 0 0,0 0 0,0 0-1,0 0 1,0 0 0,0 0 0,0 0 0,0-1 0,0 1 0,0 0 0,0-1 0,-1 1 0,1-1-1,0 0 1,-1 1 0,1-1 0,-2 0 0,-8 2 114,1 0 1,-20 0-1,21-2-128,-19 1-97,-1 0-1,0-3 1,-45-6 0,59 5-59,1-1 0,-1 0 0,1-1 0,0-1 0,0 0 0,1-1 0,0 0 0,-21-16 0,23 14-130,1 0 1,-1-1-1,1 0 1,1-1 0,0 0-1,-12-20 1,17 25 33,1 0 1,0 0-1,0 0 0,0 0 1,1-1-1,0 1 1,0-1-1,1 0 0,0 1 1,0-1-1,0 0 1,1 0-1,0 0 0,0 1 1,3-13-1,-2 15-21,0 0-1,1 1 1,0-1 0,-1 1-1,1-1 1,0 1-1,1 0 1,-1-1-1,0 1 1,1 1 0,0-1-1,0 0 1,0 0-1,0 1 1,6-4-1,5-2-804,-1 2 0,27-10-1,-18 7-107,47-18-1706,2-3-129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69 10181,'0'0'3297,"-8"37"-1371,0-3-1556,-3 14 83,2 1 1,2 0-1,-1 59 0,7-88-323,3 128 559,-2-141-667,1 0 1,0 0-1,1 0 0,-1 0 1,1 0-1,1 0 1,-1-1-1,1 1 1,0-1-1,7 11 0,-8-15-29,0 1 0,0-1 0,0 0 0,0 0 0,1 0 0,-1 0 0,1 0 0,-1 0 0,1-1 0,0 1 0,-1-1 0,1 0 0,0 0 0,0 0 0,0 0 0,0 0 0,0-1 0,0 1 0,0-1 0,0 0 0,0 0 0,0 0 0,0 0 0,0 0 0,0-1 0,1 1 0,2-2 0,-3 1 1,1-1-1,-1 1 1,0-1-1,1 0 1,-1 0-1,0 0 1,0-1-1,-1 1 0,1 0 1,0-1-1,-1 0 1,0 0-1,1 0 1,-1 0-1,0 0 1,0 0-1,2-5 0,2-8-1,1 0 0,5-25 0,-9 30-15,3-14-170,0 0 1,-2-1-1,-1 1 0,-1-1 1,-1 1-1,-1-1 0,-1 0 1,-7-37-1,4 42-516,-1 1 1,-1 0-1,-1 0 0,0 1 1,-2 0-1,0 0 0,-1 0 0,-1 2 1,0-1-1,-24-25 0,34 40 564,-29-24-1703,29 26 1841,0 0-1,0 0 1,0 0 0,0 1-1,-1-1 1,1 0-1,0 1 1,0-1 0,-1 1-1,1-1 1,-1 1-1,1 0 1,0 0-1,-1 0 1,1 0 0,-1 0-1,1 0 1,0 0-1,-1 0 1,1 0 0,-1 0-1,-1 1 1,2 0 131,0 0 1,0 0-1,0-1 0,0 1 1,0 0-1,0 0 1,0 0-1,0 0 0,0 0 1,1 0-1,-1 0 1,0 0-1,1 0 0,-1 0 1,1 1-1,-1-1 1,1 0-1,-1 2 0,-3 16 848,1 0 0,1 0 0,0 0 0,3 39 0,-1-26-218,0-28-700,0 0 0,0 0 0,1 0 1,-1 1-1,1-1 0,0 0 0,0 0 0,0 0 1,1 0-1,-1 0 0,1-1 0,0 1 0,0 0 1,5 6-1,-4-7-20,1 0 0,-1 0 0,1 0 0,0-1 0,0 1 0,0-1 0,0 0 0,0 0-1,0-1 1,0 1 0,1-1 0,-1 0 0,9 1 0,2 1 94,0-1 0,0-1 0,0-1-1,0 0 1,0-1 0,0 0 0,0-1-1,27-8 1,-33 7-39,0-1-1,-1 1 1,1-1-1,-1-1 1,0 0-1,-1 0 1,1 0-1,-1-1 1,0 0 0,0 0-1,-1-1 1,0 0-1,0 0 1,-1 0-1,8-13 1,-11 15-35,0 1 0,0-1 1,-1 1-1,1-1 0,-1 0 1,0 1-1,-1-1 0,1 0 1,-1 0-1,0-8 0,0 12-56,0 1-1,0 0 0,0-1 1,0 1-1,0 0 0,-1 0 0,1 0 1,0-1-1,0 1 0,0 0 1,0 0-1,-1-1 0,1 1 0,0 0 1,0 0-1,0 0 0,-1 0 1,1-1-1,0 1 0,0 0 0,-1 0 1,1 0-1,0 0 0,0 0 1,-1 0-1,1 0 0,0 0 1,0-1-1,-1 1 0,1 0 0,0 0 1,0 0-1,-1 0 0,1 0 1,0 1-1,0-1 0,-1 0 0,1 0 1,0 0-1,-1 0 0,1 0 1,0 0-1,0 0 0,0 0 0,-1 1 1,1-1-1,0 0 0,0 0 1,-1 0-1,1 0 0,0 1 1,0-1-1,0 0 0,0 0 0,-1 1 1,1-1-1,0 0 0,0 0 1,0 1-1,0-1 0,0 0 0,0 0 1,0 1-1,-2 21-9,1 44 1,1-59 35,1 0 1,-1-1 0,1 1-1,1 0 1,0 0-1,0 0 1,0-1 0,1 1-1,-1-1 1,2 0-1,3 6 1,21 20 317,-26-30-641,0 0 0,0-1-1,0 1 1,0-1-1,0 1 1,0-1 0,1 0-1,-1 0 1,0 0 0,1 0-1,-1 0 1,1 0-1,-1-1 1,4 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1:1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92 930 704,'10'-22'3004,"-6"12"-2718,9-18 269,-2-1-1,0-1 0,-3 0 0,9-48 1,-9-23 708,-8-140 0,0 230-1231,-4-59 568,-2 0-1,-21-88 0,26 149-254,-6-20 305,6 28-511,1 1-1,0-1 1,0 0-1,-1 0 1,1 1-1,-1-1 1,1 0-1,-1 1 0,1-1 1,-1 0-1,1 1 1,-1-1-1,1 1 1,-1-1-1,0 0 0,1 1 1,-1 0-1,0-1 1,0 1-1,1-1 1,-1 1-1,0 0 1,0 0-1,1-1 0,-1 1 1,-1 0-1,1 0-112,0 0-1,0 1 1,0-1-1,0 0 1,0 1 0,1-1-1,-1 1 1,0-1-1,0 1 1,0-1-1,1 1 1,-1-1-1,0 1 1,1 0-1,-1 0 1,0-1 0,1 1-1,-1 0 1,1 0-1,-1 0 1,1-1-1,0 1 1,-1 0-1,1 0 1,0 0-1,0 0 1,-1 0 0,1 0-1,0 1 1,-1 0-27,-14 49 6,2 1 1,-7 54-1,14-71 8,-13 90 45,6 1 0,7 244 0,9-317 28,3 1 1,2-1 0,2 0 0,3-1-1,1 0 1,4-1 0,34 73-1,-49-117-70,0-2 4,-1 0 0,1 1 0,0-1 0,1 0 0,5 6 0,-9-11-15,0 0-1,0 0 0,0 0 1,0 0-1,1 0 0,-1 0 1,0 0-1,0 0 0,0 0 0,0 0 1,0 0-1,1 0 0,-1 0 1,0 0-1,0 0 0,0 0 0,0 0 1,1 0-1,-1 0 0,0 0 1,0 0-1,0 0 0,0 0 1,0-1-1,1 1 0,-1 0 0,0 0 1,0 0-1,0 0 0,0 0 1,0 0-1,0-1 0,0 1 1,0 0-1,0 0 0,1 0 0,-1 0 1,0 0-1,0-1 0,0 1 1,0 0-1,0 0 0,0 0 1,0 0-1,0-1 0,0 1 0,0 0 1,0 0-1,0 0 0,0 0 1,0-1-1,0 1 0,-1 0 1,1 0-1,0 0 0,0-1 0,1-13 174,-1 13-163,2-102 320,4-91-984,-3 159 248,1 0 0,2 0 0,14-44 0,-19 74 345,0 0 0,1 1 0,0 0 0,0-1 0,1 1 0,-1 0 0,1 0 0,0 0 0,-1 0 0,2 1 0,-1-1 0,0 1 0,5-4 0,-6 6 46,-1 0-1,0 1 0,1-1 1,-1 0-1,1 1 0,-1-1 0,1 1 1,-1 0-1,1 0 0,0-1 1,-1 1-1,1 0 0,-1 0 0,1 0 1,-1 0-1,1 1 0,2-1 1,-2 1 10,1 1 1,0-1 0,-1 0 0,1 1 0,-1-1-1,1 1 1,-1 0 0,0 0 0,1 0 0,-1 0-1,0 0 1,2 3 0,4 7 98,0 0 1,-1 0-1,-1 0 1,9 21-1,18 63 1063,17 102 1019,5 13 30,-51-199-2129,-2-5-39,0 1 0,0 0 0,1-1 0,1 1 0,-1-1 0,1 0 0,0 0 0,10 12 0,-14-19-43,4 3-138,-1-11-639,-3-30-2067,0-25-3999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2:16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17928,'0'0'48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2:1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452 199 7283,'0'0'5136,"0"-5"-4234,0 1-709,0 0 1,0 1 0,0-1 0,0 1-1,-1-1 1,1 1 0,-1-1-1,0 1 1,0-1 0,0 1-1,-1 0 1,1-1 0,-1 1-1,-2-3 1,-1-2-148,-1 0 1,1 1-1,-2 0 0,1 0 0,-1 1 1,0 0-1,0 0 0,-1 0 0,0 1 1,0 0-1,0 1 0,0 0 0,-1 0 0,0 1 1,0 0-1,0 0 0,0 1 0,0 0 1,0 1-1,-1 0 0,1 0 0,0 1 1,-15 1-1,17 0-67,1 1 0,0-1 0,-1 1 1,1 0-1,0 1 0,0 0 0,0 0 0,0 0 0,0 0 1,1 1-1,0 0 0,-7 6 0,-8 9-60,-27 33 1,45-50 74,-7 9-15,1 1 0,0 1 0,0-1 0,2 1 1,-1 0-1,2 1 0,0-1 0,0 1 0,-4 24 0,5-12-14,1 1 0,1-1 0,1 1 0,4 36 0,-2-55 16,1 0-1,0 0 0,0 0 0,1 0 1,0-1-1,1 1 0,-1-1 1,1 0-1,1 0 0,-1-1 1,1 1-1,0-1 0,1 0 1,0 0-1,0 0 0,0-1 0,0 0 1,9 5-1,-2-2 8,0 0-1,0-1 1,1 0 0,0-1-1,0-1 1,1 0-1,-1-1 1,29 4 0,-26-6 12,0 0 1,0-2 0,0 0 0,-1-1-1,1 0 1,20-5 0,-30 4 0,0-1 1,0 1-1,0-1 0,0 0 0,-1 0 1,0-1-1,1 0 0,-1 0 0,0-1 1,-1 1-1,1-1 0,-1-1 0,0 1 1,-1-1-1,1 1 0,5-11 0,-2 1-10,0 0 0,-2-1 0,0 0 0,0 0 0,-2 0 0,6-33 0,-7 24-28,-1-1 0,-1 1 0,-6-50 1,2 58 28,0 1 1,-2 1-1,0-1 1,-1 1-1,-1-1 1,0 2-1,-1-1 1,0 1 0,-1 0-1,-1 1 1,0 0-1,-1 1 1,0 0-1,-1 0 1,0 1 0,-1 1-1,0 0 1,-16-8-1,21 13 18,1 1-1,-1 1 1,0 0-1,0 0 0,0 0 1,-9-1-1,13 4-5,0-1-1,0 1 0,0-1 0,0 1 0,0 0 1,0 1-1,0-1 0,0 1 0,0-1 1,0 1-1,0 0 0,0 1 0,0-1 1,-6 4-1,6-1-74,0-1-1,0 1 1,0 0 0,0 0-1,0 1 1,1-1 0,0 1 0,0-1-1,0 1 1,1 0 0,-4 9-1,-1 6-1958,-8 37-1,7-8-4084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2:24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419 159 6915,'0'0'6702,"1"0"-6570,-1 0-1,1 0 1,-1 0-1,1 0 1,-1 0 0,0 0-1,1 0 1,-1 0-1,1-1 1,-1 1 0,0 0-1,1 0 1,-1 0 0,1 0-1,-1-1 1,0 1-1,1 0 1,-1 0 0,0-1-1,1 1 1,-1-3-13,0 0 1,-1 0-1,0 0 0,0 1 1,0-1-1,0 0 0,0 1 1,0-1-1,-1 1 0,1-1 1,-1 1-1,1-1 0,-1 1 1,0 0-1,-4-4 0,-38-28 316,37 29-373,-7-4-59,-1 0 0,0 0 0,-1 2 0,0 0 0,0 0 0,-1 2-1,1 0 1,-1 1 0,0 0 0,-1 2 0,1 0 0,-27 0 0,41 2-16,-1 1 0,0-1 0,1 1 0,-1 0 0,0 0 0,1 0 0,-1 0 0,1 1 0,0-1 0,-1 1 0,1 0 0,0 0 0,0 0 0,0 1 0,0-1 0,1 1 0,-1-1 0,1 1 0,-1 0 0,1 0 0,0 0 0,-2 4 0,-2 3-20,1 1-1,0 0 1,1 0 0,0 0 0,1 1 0,-3 12 0,1 16-37,1 1 1,3 61 0,1-80 57,2 0 0,0 0 1,1-1-1,2 1 0,0-1 1,1 0-1,1 0 0,12 24 1,-13-33 5,0-1 0,0 0 0,1-1 0,1 0 1,0 0-1,0 0 0,1-1 0,0-1 1,1 1-1,-1-1 0,2-1 0,-1 0 0,1 0 1,0-1-1,21 8 0,-17-9 3,-1-1 0,0 0 0,1-1-1,0-1 1,0 0 0,0-1 0,0 0 0,0-1-1,0-1 1,0-1 0,17-3 0,-22 2 17,0 0 0,0 0 0,-1-1 0,1 0 0,-1-1 0,1 0 0,-1-1 0,-1 1 0,1-2 0,-1 1 0,0-1 0,-1-1 0,1 1 0,-2-1 0,1 0 0,8-15 0,-7 8-11,0 0-1,-2-1 1,0 0-1,0 0 0,-2-1 1,0 1-1,0-1 1,-2 0-1,0 0 1,-1 0-1,-1 0 0,-1-1 1,0 1-1,-1 0 1,-1 1-1,-8-31 1,7 34-28,-1 0 1,0 0-1,-1 1 1,-1 0 0,0 0-1,0 0 1,-1 1-1,-1 0 1,-12-13 0,13 17-4,-1 0 1,1 0 0,-1 0-1,-1 1 1,1 1 0,-1 0-1,0 0 1,0 1 0,0 0 0,-1 0-1,1 1 1,-17-2 0,18 4 19,0 0 0,-1 0 1,1 1-1,0 0 0,0 0 1,-1 1-1,1 1 0,0 0 1,-10 2-1,14-1 6,-1-1 0,0 1 1,1 0-1,0 0 0,-1 0 0,1 1 1,0-1-1,1 2 0,-1-1 0,1 0 1,0 1-1,0 0 0,-6 9 0,3-1-133,1 0 0,0 0 0,1 0 0,1 0-1,0 1 1,1 0 0,0 0 0,-1 27 0,2 33-3944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06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2753,'0'0'12561,"5"7"-8181,-3 116-5132,36 241 0,-36-340-507,-2-13-4592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06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63 380 7507,'0'0'8298,"-10"2"-7674,-30 3-520,40-5-111,-1 0 1,0 0-1,1 0 1,-1-1-1,1 1 1,-1 0-1,1 0 1,-1-1 0,0 1-1,1 0 1,-1-1-1,1 1 1,-1-1-1,1 1 1,0 0-1,-1-1 1,1 1-1,-1-1 1,1 1-1,0-1 1,-1 0-1,1 1 1,0-1-1,0 1 1,0-1-1,-1 1 1,1-1-1,0 0 1,0 1-1,0-1 1,0 0-1,0 1 1,0-1-1,0 1 1,0-1-1,0 0 1,0 1-1,0-1 1,1 1-1,-1-1 1,0 0-1,1 0 1,-1-4-70,1-5-30,0 1-1,0-1 1,1 1 0,0 0-1,1-1 1,0 1 0,0 0-1,1 1 1,0-1 0,0 1-1,11-15 1,0 3-311,1 0-1,1 2 1,26-24 0,-26 27 319,1 1 0,0 1 1,1 0-1,0 1 0,1 1 0,1 1 1,0 1-1,0 0 0,0 2 1,1 0-1,0 2 0,1 0 0,-1 2 1,1 0-1,38 1 0,-53 3 82,0 0 0,-1 0 0,1 0 0,-1 1 0,1 0 0,-1 0 0,0 1-1,1 0 1,-1 0 0,-1 1 0,1 0 0,-1 0 0,11 9 0,-8-4 71,0 0 1,-1 0-1,0 1 1,-1 0-1,0 0 1,-1 0 0,10 22-1,-10-19 331,-1 0 1,0 1-1,-1 0 0,0 0 0,-1 0 1,-1 0-1,0 0 0,-1 20 0,-1-32-285,0 1-1,0 0 0,-1-1 1,1 1-1,-1 0 0,0-1 1,0 1-1,0-1 0,0 1 0,0-1 1,-1 1-1,1-1 0,-1 0 1,-2 3-1,0 0 22,0-1 0,-1 0 1,0 1-1,0-2 0,-11 7 0,3-3-96,0 0 0,-1-2-1,0 0 1,-25 6 0,29-9-386,0 0-1,0-1 1,-19-1 0,29 0 260,-1 0 0,1 0 0,-1 0-1,1 0 1,-1 0 0,1 0 0,-1 0-1,1 0 1,-1 0 0,1 0 0,-1 0 0,1-1-1,-1 1 1,1 0 0,-1 0 0,1 0 0,-1-1-1,1 1 1,0 0 0,-1-1 0,1 1 0,-1 0-1,1-1 1,0 1 0,-1-1 0,1 1 0,0 0-1,0-1 1,-1 1 0,1-1 0,0 1 0,0-1-1,0 1 1,0-1 0,-1 1 0,1-1 0,0 1-1,0-1 1,0 1 0,0-1 0,0 1 0,0-1-1,0 1 1,0-1 0,1 0 0,-1-2-432,0-13-3782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07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188 110 5715,'0'0'8580,"-14"-13"-7751,-48-44-378,55 51-362,1 0 0,-1 1 1,-1 0-1,-10-6 0,15 10-26,-1 0 0,1 0 0,-1 0 0,0 0 0,1 0 1,-1 1-1,0-1 0,-4 1 0,7 1-54,0-1 0,0 0-1,0 1 1,0-1 0,0 1 0,0 0 0,0-1 0,0 1 0,1 0-1,-1-1 1,0 1 0,0 0 0,1 0 0,-1 0 0,1 0 0,-1-1-1,1 1 1,-1 0 0,1 0 0,-1 0 0,1 0 0,0 0 0,-1 0-1,1 0 1,0 0 0,0 2 0,-5 34-165,4-31 140,-5 75-111,8 129 0,-2-201 145,1 0 1,0 0-1,4 13 0,-4-19-20,0-1 0,0 1 0,0-1 0,0 1-1,0-1 1,0 0 0,0 0 0,1 1 0,-1-1 0,1 0 0,0 0 0,0 0 0,-1-1 0,1 1 0,0 0 0,3 1 0,-4-3-11,0 0 0,-1 1 1,1-1-1,-1 0 0,1 0 1,0 0-1,-1 0 1,1 0-1,0 0 0,-1 0 1,1 0-1,0 0 1,-1 0-1,1 0 0,-1-1 1,1 1-1,0 0 0,-1 0 1,1 0-1,-1-1 1,1 1-1,-1 0 0,1-1 1,-1 1-1,1-1 1,-1 1-1,1-1 0,-1 1 1,1-1-1,-1 1 1,0-1-1,1 1 0,-1-1 1,0 1-1,1-1 0,-1 1 1,0-1-1,0 0 1,0 1-1,1-2 0,7-30-124,-7 26 117,8-55-517,-3 1 0,-3-107 1,-3 118-103,-1 41 471,1 7 148,0 0 0,-1 0 0,1 0 1,0 0-1,0 0 0,0 0 0,0 0 0,0 0 1,0 0-1,0 0 0,0 0 0,0 0 1,0 0-1,1 0 0,-1 0 0,0 0 0,1 0 1,-1 0-1,0 0 0,1 0 0,0 0 0,-1 0 1,1 0-1,-1 1 0,1-1 0,0 0 0,0 0 1,0 0-1,0 1 6,-1 0 0,1 0 0,-1 0 0,1 0 0,-1 0 0,1 0 0,-1 0 0,1 0 0,-1 0 0,1 0 0,-1 0 0,1 0 0,-1 1 0,1-1 0,-1 0 0,1 0 0,-1 1 0,1-1 0,-1 0 0,0 0 0,1 1 0,-1-1 0,0 0 0,1 1 0,-1-1 0,0 1 0,1 0 0,4 6 83,-1 0 1,0 1 0,0 0 0,-1 0-1,5 16 1,9 49 1059,-14-60-948,9 58 726,-6-36-36,17 63 1,-12-75-404,-11-23-461,0 1-1,0-1 0,0 0 1,1 1-1,-1-1 0,0 0 1,0 1-1,1-1 1,-1 1-1,0-1 0,0 0 1,1 0-1,-1 1 1,0-1-1,1 0 0,-1 1 1,0-1-1,1 0 0,-1 0 1,1 0-1,-1 0 1,0 1-1,1-1 0,-1 0 1,1 0-1,-1 0 1,1 0-1,-1 0 0,0 0 1,1 0-1,-1 0 0,1 0 1,-1 0-1,1 0 1,-1 0-1,0 0 0,1-1 1,-1 1-1,1 0 0,-1 0 1,0 0-1,1 0 1,-1-1-1,0 1 0,1 0 1,-1-1-1,0 1 1,1 0-1,-1 0 0,0-1 1,1 1-1,-1 0 0,0-1 1,0 1-1,0-1 1,1 0-1,13-28-137,-1 0 0,-2-1 0,-1 0-1,11-56 1,18-52-1011,-28 115 547,-10 22 540,0 1 0,0-1 0,0 0 0,-1 1 0,1-1 0,0 0 0,0 1 0,0-1 0,0 1 0,0-1 0,0 1 0,0 0 0,0-1 0,0 1 0,1 0 0,-1 0 0,1 0 0,-1 0 25,0 0 0,0 0 0,-1 0 0,1 0 0,0 0 0,-1 0 0,1 0-1,0 0 1,0 1 0,-1-1 0,1 0 0,0 0 0,-1 1 0,1-1 0,0 1 0,-1-1 0,1 0 0,-1 1 0,1-1-1,-1 1 1,1 0 0,-1-1 0,1 1 0,-1-1 0,1 1 0,-1 0 0,1 0 0,5 22 105,-4-14-74,5 30 680,2 47-1,-8-60-428,1-1 0,2 0 0,0 0 0,2-1 0,0 1 0,13 29 0,-18-51-316,1 0 1,0-1 0,-1 1-1,1 0 1,0-1 0,1 1-1,-1-1 1,0 0 0,1 1-1,-1-1 1,1 0 0,5 2-1,-7-3-144,1 0 0,0 0 0,0-1 0,0 1 0,-1-1 0,1 0 0,0 1 0,0-1 0,0 0 0,0 0 0,0 0 0,0 0 0,-1 0 0,1-1 0,0 1 0,0-1 0,0 1 0,0-1 0,-1 1 0,1-1 0,0 0 0,-1 0 0,1 0 0,2-2-1,1-2-912,1 0 0,-1-1 0,8-12 0,-13 18 1113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08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94 437 6211,'0'0'6011,"12"-21"-5056,-1 2-784,-1 4-119,-1 0 0,0-1 0,-1-1 0,-1 1 0,-1-1 0,-1 0 0,6-25 0,-7 7-214,-1-1 1,-1 0-1,-4-46 1,2 79 148,0-1 0,-1 1 0,1-1 0,-1 0 0,0 1 0,1-1 1,-2 1-1,1-1 0,0 1 0,-1 0 0,1 0 0,-5-6 0,6 9 17,0-1 0,0 1-1,0 0 1,0 0 0,0 0 0,0 0 0,0 0 0,0 0 0,0 0-1,-1 0 1,1-1 0,0 1 0,0 0 0,0 0 0,0 0 0,0 0-1,0 0 1,0 0 0,0 0 0,-1 0 0,1 0 0,0 0-1,0 0 1,0 0 0,0 0 0,0 0 0,0 0 0,-1 0 0,1 0-1,0 0 1,0 0 0,0 0 0,0 0 0,0 0 0,0 0 0,0 0-1,-1 0 1,1 0 0,0 0 0,0 0 0,0 0 0,0 0-1,0 0 1,0 0 0,0 1 0,0-1 0,-1 0 0,1 0 0,0 0-1,0 0 1,0 0 0,0 0 0,0 0 0,0 0 0,0 1 0,0-1-1,0 0 1,0 0 0,0 0 0,0 0 0,0 0 0,0 0-1,0 0 1,0 1 0,0-1 0,0 0 0,0 0 0,0 0 0,0 0-1,-2 10 218,0-1-1,1 1 1,0 0-1,0 17 1,1 11-102,-60 836 4323,33-432-3084,27-438-1256,-1 1 0,1 0-1,-1-1 1,1 1 0,-4 7-1,4-12-91,0 1 1,0-1-1,0 0 0,0 0 0,0 0 0,0 1 1,0-1-1,0 0 0,-1 0 0,1 0 0,0 1 0,0-1 1,0 0-1,0 0 0,-1 0 0,1 0 0,0 1 1,0-1-1,0 0 0,-1 0 0,1 0 0,0 0 0,0 0 1,0 0-1,-1 0 0,1 0 0,0 0 0,0 1 1,-1-1-1,1 0 0,0 0 0,0 0 0,-1 0 0,1-1 1,0 1-1,0 0 0,-1 0 0,1 0 0,0 0 1,-13-16 209,6 0-410,0 0 0,1 0 0,0 0 0,2-1 0,0 0-1,-2-18 1,2-10-1340,0-52 0,4 84 989,1 0 1,0 0-1,1 1 1,0-1-1,1 1 1,0-1-1,1 1 1,7-17 0,-6 21 180,-1 0 1,1 0 0,1 0-1,0 0 1,0 1 0,0 0 0,1 0-1,0 1 1,0 0 0,0 0-1,1 0 1,10-5 0,31-11-3336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0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7 8900,'0'0'8532,"-20"2"-7849,8 0-603,3-2-48,1 1 1,-1 0-1,1 1 1,0 0 0,-9 3-1,13-3-25,0-1 0,0 1 0,1 1 0,-1-1 0,0 0 0,1 1 0,0 0 0,0 0 0,-1 0 0,2 0 0,-1 0 0,0 1 0,1-1 0,-1 1 0,-2 6 0,-10 22 130,1 2 1,2-1-1,-8 37 0,15-49-39,1 1 0,1-1 0,1 0 0,1 1 0,1 0 0,3 29 0,-3-50-98,1 0 0,-1-1-1,0 1 1,0 0 0,1-1 0,-1 1-1,0-1 1,1 1 0,-1 0 0,1-1 0,-1 1-1,0-1 1,1 1 0,0-1 0,-1 1-1,1-1 1,-1 1 0,1-1 0,-1 0-1,1 1 1,0-1 0,-1 0 0,1 0 0,0 1-1,-1-1 1,1 0 0,0 0 0,-1 0-1,1 0 1,0 0 0,0 0 0,2 0-34,-1 0 0,1 0 0,-1 0 0,0 0 0,1-1 0,-1 1 0,0-1 0,1 0 0,1-1 0,2-2-22,0 0-1,-1-1 0,1 1 0,-1-2 1,0 1-1,-1 0 0,1-1 1,-1 0-1,0 0 0,0 0 1,2-8-1,5-6-156,-2-2 0,0 1 0,-1-1 0,-2 0 1,6-28-1,9-113-1707,-20 151 1793,5-12-261,-6 24 387,0 0 0,0 0 0,0 0 0,0-1 0,0 1 0,0 0 0,0 0 0,1 0 0,-1 0 0,0 0 0,0 0 0,0-1 0,0 1 0,0 0 0,1 0 0,-1 0-1,0 0 1,0 0 0,0 0 0,0 0 0,1 0 0,-1 0 0,0 0 0,0 0 0,0 0 0,0 0 0,1 0 0,-1 0 0,0 0 0,0 0 0,0 0 0,0 0 0,1 0 0,-1 0 0,0 0-1,0 0 1,0 0 0,1 0 0,7 13 78,2 17 456,-2 0 1,-1 0 0,-1 1-1,3 60 1,9 49 922,-16-133-1468,0 2 135,0 0-1,0 0 1,1-1-1,0 1 1,7 13-1,-5-19-70,0-13-13,7-34-276,-3 0 1,5-53-1,-9 52-648,2 0-1,15-48 0,-21 90 803,0 1 0,0 0 0,0-1 0,0 1 0,0 0 0,1-1 0,-1 1 0,1 0 0,0 0 0,-1 0 0,1 0 0,4-3 1,-5 5 62,0-1 1,0 1 0,0 0 0,-1-1 0,1 1 0,0 0 0,0 0 0,0-1 0,0 1 0,0 0-1,0 0 1,0 0 0,0 0 0,0 0 0,0 0 0,0 1 0,0-1 0,0 0 0,0 0 0,0 1 0,0-1-1,0 0 1,0 1 0,0-1 0,0 1 0,-1 0 0,1-1 0,0 1 0,0 0 0,-1-1 0,1 1 0,0 0-1,-1 0 1,1-1 0,-1 1 0,2 2 0,4 10 86,1 1 1,-2 0-1,0 0 0,-1 0 0,0 1 0,2 21 1,-6-33-40,19 144 1342,3 17-547,-21-157-820,1 1-1,-1-1 1,2 0 0,-1 1-1,1-1 1,4 8 0,-7-15-25,0 0 1,0 1-1,0-1 1,0 0-1,0 0 1,0 1-1,1-1 1,-1 0-1,0 1 1,0-1-1,0 0 1,0 0-1,0 0 1,1 1-1,-1-1 1,0 0-1,0 0 1,0 1-1,1-1 1,-1 0-1,0 0 1,0 0-1,0 0 1,1 1-1,-1-1 1,0 0-1,0 0 1,1 0-1,-1 0 1,0 0-1,1 0 1,-1 0-1,0 0 1,0 0-1,1 0 1,-1 0-1,0 0 1,1 0-1,-1 0 1,0 0-1,0 0 1,1 0-1,-1 0 1,0 0-1,0 0 1,1-1-1,-1 1 1,0 0-1,0 0 1,1 0-1,-1 0 1,0-1-1,0 1 1,1 0-1,-1 0 1,0 0-1,0-1 1,0 1-1,0 0 1,0 0-1,1-1 1,-1 1-1,0 0 1,0 0-1,0-1 1,0 1-1,0-1 1,5-12-838,0-1 1,-1 0-1,4-23 1,-4 14-180,14-62-3372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09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11461,'16'150'3143,"-3"199"0,-13-317-2923,-1 0-1,-2 0 1,0 0 0,-14 48 0,17-79-217,0 0 1,0 0-1,0 0 0,0 0 1,-1 0-1,1 0 0,0-1 1,0 1-1,-1 0 0,1 0 1,-1 0-1,1-1 0,-1 1 1,1 0-1,-1 0 0,0-1 1,1 1-1,-1-1 0,0 1 1,1 0-1,-1-1 0,0 1 1,0-1-1,1 0 0,-1 1 1,0-1-1,-1 1 0,1-2-16,0 1 1,0-1-1,0 1 0,0-1 0,0 1 0,0-1 0,0 0 0,0 0 0,0 1 1,1-1-1,-1 0 0,0 0 0,0 0 0,1 0 0,-1 0 0,0 0 0,1 0 1,-1 0-1,1 0 0,0 0 0,-1 0 0,1-2 0,-6-16-562,0 1 0,2-1-1,0 0 1,2-1 0,0 1 0,1 0 0,1-25-1,1 29 209,0-1 1,2 1-1,-1-1 0,2 1 0,0 0 0,1 0 0,0 0 0,1 1 1,13-23-1,-8 21 405,1 1 1,1 0-1,0 1 1,1 0-1,0 1 0,1 0 1,27-16-1,-30 21 228,1 1 1,0 0-1,0 0 0,0 2 0,1 0 1,0 0-1,0 2 0,1-1 0,-1 2 1,26-2-1,-40 4-317,-1 0 0,1 0 0,0 0 0,0 0 0,0 0 0,0 0 0,-1 0 0,1 0 0,0 1 0,0-1 0,0 0 0,0 0 0,-1 0 1,1 0-1,0 0 0,0 1 0,0-1 0,0 0 0,0 0 0,0 0 0,-1 0 0,1 1 0,0-1 0,0 0 0,0 0 0,0 0 0,0 0 0,0 1 0,0-1 0,0 0 0,0 0 0,0 0 0,0 1 0,0-1 0,0 0 0,0 0 1,0 0-1,0 1 0,0-1 0,0 0 0,0 0 0,0 0 0,0 1 0,1-1 0,-1 0 0,0 0 0,0 0 0,0 0 0,0 1 0,0-1 0,0 0 0,1 0 0,-1 0 0,0 0 0,0 0 0,0 0 0,0 0 0,1 1 0,-1-1 1,0 0-1,0 0 0,0 0 0,0 0 0,1 0 0,-1 0 0,0 0 0,0 0 0,0 0 0,1 0 0,-20 13-4260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4322,'0'0'10757,"170"-6"-9444,-96 3-737,12 3-576,-2 0-929,-14-2-6722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09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14727,'0'0'0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0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4498,'0'0'8743,"0"-6"-7465,0-19-246,0 18-365,2 10-504,9 15-126,0 1 1,-1 1-1,-2-1 1,0 2-1,8 30 1,18 109 310,-22-88-242,9 65-1361,-20-131 216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1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52 560 7267,'0'0'10533,"-9"-15"-9298,5 7-1162,-1 1-76,0-1-1,1 0 1,0 0 0,0-1-1,0 1 1,1-1 0,1 0 0,0 1-1,0-1 1,0 0 0,1 0 0,1-1-1,0-9 1,2 3-58,1 1-1,1 0 1,0-1-1,2 2 1,-1-1-1,2 0 1,0 1-1,0 1 1,2-1-1,-1 1 1,2 0-1,0 1 1,17-17-1,-5 8-99,1 0 0,1 2-1,0 0 1,2 2 0,0 0-1,29-12 1,-35 20 61,0 1 0,1 0 0,0 2 0,0 1 1,0 0-1,29-2 0,-43 6 72,-1 1 1,1 0 0,0 0-1,-1 1 1,1-1 0,-1 1-1,1 1 1,-1-1 0,1 1-1,-1 0 1,9 5 0,-11-5 14,0 1 0,0 0 1,-1-1-1,0 1 1,1 1-1,-1-1 0,0 0 1,0 1-1,-1 0 1,1-1-1,-1 1 0,0 0 1,0 0-1,0 0 1,0 1-1,-1-1 0,2 6 1,0 2 60,-1 0-1,-1 0 1,1 0-1,-2 0 1,0 1 0,0-1-1,-1 0 1,-1 0 0,0 0-1,0 0 1,-1 0 0,-8 18-1,5-15 99,-1-1-1,-1 0 0,-1 0 1,1-1-1,-2 0 0,0 0 1,-1-1-1,0-1 1,-14 13-1,21-21-260,1 0 0,-1 1 0,0-1 0,0-1 1,0 1-1,-1 0 0,1-1 0,-1 0 0,1 0 0,-1-1 0,0 1 0,1-1 1,-1 0-1,0 0 0,0 0 0,0-1 0,-8 0 0,12 0-54,0 0 1,0 0-1,1 0 0,-1 0 0,0 0 1,0-1-1,1 1 0,-1 0 0,0-1 1,1 1-1,-1 0 0,0-1 0,1 1 0,-1-1 1,0 1-1,1-1 0,-1 1 0,1-1 1,-1 1-1,1-1 0,-1 0 0,0 0 0,-5-29-5529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2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161 169 7059,'0'0'6467,"-12"-17"-4965,-40-51-235,33 49-555,11 18-196,4 2-247,2-1-238,1 0 0,0 1 0,0-1 0,0 1 0,-1-1 0,1 1 0,0-1 0,0 1 0,0-1 0,0 1 0,0 0 0,0 0 0,0-1 0,0 1 0,0 0 0,0 0 0,0 0 0,1 0 0,-1 0 0,0 0 0,1 0 1,-1 1-1,1-1 0,-1 1 0,-11 35-122,10-29 121,-7 34-51,1 1-1,3 0 1,1 0 0,2 0-1,7 75 1,-3-105 26,0 0 0,1 0 1,7 24-1,-8-32-5,0 1 1,1-1 0,-1 0 0,1 0 0,0 0-1,1 0 1,-1 0 0,1-1 0,0 1 0,7 5-1,-11-9 0,1 0-1,0-1 0,-1 1 0,1-1 1,0 0-1,-1 1 0,1-1 0,0 1 1,0-1-1,-1 0 0,1 0 0,0 1 1,0-1-1,0 0 0,-1 0 1,1 0-1,0 0 0,0 0 0,0 0 1,-1 0-1,1 0 0,0 0 0,0-1 1,0 1-1,-1 0 0,1 0 0,1-1 1,-1 0-4,0 0 1,1 0 0,-1-1-1,0 1 1,0 0 0,0-1-1,0 1 1,0-1 0,0 1-1,0-1 1,-1 1 0,2-3-1,5-19-77,0 0 0,-2 0-1,-1 0 1,3-45-1,-6-102-948,-3 87 69,2 22-309,7 82 963,1-4 315,66 254 2329,-52-181-1366,-18-73-672,0-1-1,1 0 0,1-1 1,11 22-1,-17-57 182,15-204-621,-1 30-1572,-13 166 1329,0 1-305,1 0-1,6-33 1,1 38 22,-8 21 641,-1 1 0,0 0 1,1-1-1,-1 1 0,0 0 0,0-1 0,1 1 1,-1 0-1,1-1 0,-1 1 0,0 0 0,1 0 0,-1-1 1,0 1-1,1 0 0,-1 0 0,1 0 0,-1 0 1,1 0-1,-1 0 0,1 0 0,-1 0 0,0 0 1,1 0-1,-1 0 0,1 0 0,1 1-7,0 0 1,-1 0-1,1 0 0,-1 1 1,1-1-1,-1 1 0,0-1 0,0 1 1,0 0-1,0-1 0,0 1 0,0 0 1,0 0-1,0-1 0,-1 1 1,1 0-1,0 4 0,10 41 703,-2 1-1,5 85 0,-11-87-206,2 0 1,2-1-1,21 76 0,-25-111-472,1 0 0,0 0 1,1-1-1,0 1 0,1-1 1,9 11-1,-14-18-52,0 0 1,1 0-1,0-1 1,-1 1-1,1 0 1,0-1-1,0 1 1,0-1-1,0 0 1,0 1-1,0-1 1,0 0-1,1 0 1,-1-1-1,0 1 1,0 0-1,1-1 1,-1 1-1,1-1 1,-1 0-1,0 0 1,1 0-1,-1 0 0,1 0 1,-1 0-1,0-1 1,1 1-1,-1-1 1,0 0-1,1 1 1,-1-1-1,0 0 1,4-3-1,-1 0-330,0 0-1,0-1 1,0 1 0,-1-1-1,1-1 1,6-10-1,31-54-5093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2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89 475 7652,'0'0'4175,"7"-23"-2815,-4 14-1244,5-16 45,-1 0-1,-1-1 1,-2 0 0,0 0 0,0-29 0,-5 23-86,0 1 1,-8-36-1,7 53-100,-1 0-1,-1 1 1,0-1-1,-1 1 1,-1 0-1,-14-24 1,20 36 40,-8-10-65,8 11 57,0 1-1,0-1 1,0 0-1,0 0 0,0 0 1,0 0-1,0 0 0,1 1 1,-1-1-1,0 0 0,0 0 1,0 0-1,0 0 1,0 1-1,0-1 0,0 0 1,0 0-1,0 0 0,0 1 1,0-1-1,0 0 0,0 0 1,0 0-1,-1 0 0,1 1 1,0-1-1,0 0 1,0 0-1,0 0 0,0 0 1,0 0-1,0 1 0,0-1 1,-1 0-1,1 0 0,0 0 1,0 0-1,0 0 1,0 0-1,0 0 0,-1 0 1,1 1-1,0-1 0,0 0 1,0 0-1,0 0 0,0 0 1,-1 0-1,1 0 1,0 0-1,0 0 0,0 0 1,-1 0-1,1 0 0,0 0 1,0 0-1,0 0 0,0 0 1,-1 0-1,1 0 0,0 0 1,0-1-1,0 1 1,0 0-1,0 0 0,-1 0 1,1 0-1,0 0 0,0 0 1,2 163 721,12 39-306,8 188 1579,-20 350-71,-2-419-77,0-321-1837,0 1 1,0-1 0,0 0-1,0 1 1,0-1 0,0 0-1,0 0 1,0 1-1,0-1 1,0 0 0,0 1-1,0-1 1,0 0 0,0 0-1,0 1 1,0-1 0,0 0-1,-1 0 1,1 1 0,0-1-1,0 0 1,0 0 0,0 1-1,0-1 1,-1 0 0,1 0-1,0 0 1,0 1 0,0-1-1,-1 0 1,1 0 0,-7-6 113,-6-19-214,-2-11-307,2 0 1,2-1 0,1-1 0,-6-53 0,7 13-2973,3-93 1,6 58-2727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129 126 4418,'0'0'1459,"-11"-19"-39,-36-59 754,46 76-1916,0 0 1,0 0-1,0 0 0,-1 0 1,1 0-1,0 0 1,-1 0-1,0 1 0,1-1 1,-1 1-1,0-1 0,0 1 1,0-1-1,0 1 1,-3-1-1,4 2-155,1 0-1,-1 1 1,0-1 0,1 0-1,-1 1 1,1-1 0,-1 0-1,0 1 1,1-1 0,-1 1-1,1-1 1,-1 1 0,1-1-1,-1 1 1,1-1 0,0 1-1,-1-1 1,1 1 0,0 0-1,-1-1 1,1 1 0,0 0-1,0-1 1,-1 1 0,1 0-1,0 0 1,0-1 0,0 1-1,0 0 1,0-1 0,0 2-1,-17 140 663,3 238-1,14-375-755,3 53 29,-2-54-39,0 0 0,0 0 0,0-1 1,0 1-1,1 0 0,0 0 0,-1 0 1,1-1-1,1 1 0,-1-1 0,4 5 0,-5-7-2,-1-1-1,1 1 0,-1 0 0,1-1 0,-1 1 0,1-1 0,0 1 1,-1-1-1,1 1 0,-1-1 0,1 0 0,0 1 0,0-1 0,-1 0 1,1 0-1,0 1 0,-1-1 0,1 0 0,0 0 0,0 0 0,0 0 1,-1 0-1,1 0 0,0 0 0,0 0 0,-1 0 0,1 0 0,0 0 0,0-1 1,-1 1-1,1 0 0,1-1 0,0-1-11,0 1 0,-1-1 0,1 1 1,0-1-1,-1 0 0,0 0 0,1 0 0,-1 0 0,0 0 1,2-3-1,7-19-207,-2 0 0,0 0 0,-1-1 0,-1 0 0,-2-1 0,2-33 0,-3-163-4335,-5 126 1439,1 62 1874,1 22 661,-1-1 0,4-20 0,-1 29 523,1 9 152,5 11 562,-1 1 1,-1 1-1,-1-1 0,0 1 1,-2 0-1,3 18 0,2 10 467,11 64 1166,12 57 88,-23-133-1927,2 0 0,23 56 0,-30-85-373,-3-4-63,0 0 1,0 0 0,1 0 0,-1 0-1,0 0 1,1-1 0,-1 1 0,1 0 0,-1 0-1,1 0 1,0-1 0,-1 1 0,1 0-1,0-1 1,-1 1 0,1-1 0,0 1-1,1 0 1,1-6 187,4-51-874,-2-1-1,-4-68 1,-1 91-163,0-221-10362,2 211 9339,-2 44 1876,0-1 0,0 0 0,0 1 1,0-1-1,0 0 0,0 1 0,1-1 0,-1 0 0,0 1 0,0-1 1,1 0-1,-1 1 0,0-1 0,1 1 0,-1-1 0,0 0 0,1 1 1,-1-1-1,1 1 0,-1-1 0,1 1 0,-1 0 0,1-1 0,0 1 1,-1 0-1,1-1 0,0 1 0,-1 0 0,1-1 0,-1 1 0,1 0 1,0 0-1,0 0 0,-1 0 0,1 0 0,0 0 0,-1 0 0,1 0 1,0 0-1,-1 0 0,1 0 0,0 0 0,-1 0 0,1 1 0,0-1 1,-1 0-1,1 0 0,0 1 0,-1-1 0,1 0 0,-1 1 0,1-1 1,-1 1-1,1-1 0,-1 1 0,1-1 0,-1 1 0,1-1 0,0 2 0,2 3 338,1 1-1,-1-1 1,0 1-1,-1 0 1,1 0-1,1 10 1,11 47 2250,-13-54-2240,27 166 4449,1 9-1943,-27-168-2848,1 0 0,1-1 0,0 0 0,12 23 0,-16-36-44,0-1 1,0 1-1,0-1 0,0 1 1,0-1-1,0 1 0,0-1 1,0 0-1,1 0 0,-1 1 1,0-1-1,1 0 0,-1 0 1,2 0-1,-2-1-15,-1 1 0,1-1 0,-1 0 0,1 0 0,-1 0 0,1 0-1,-1 0 1,0 0 0,1 0 0,-1-1 0,1 1 0,-1 0 0,1 0 0,-1 0 0,0 0 0,1 0 0,-1-1 0,1 1 0,-1 0 0,0 0-1,1-1 1,-1 1 0,1-1 0,8-16-1664,1-40-1493,-2-23-1466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3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9060,'69'707'8319,"-63"-625"-7801,-1 27 660,-5-164-1058,7-163-1448,-4 190 780,1 0 0,1 1-1,2-1 1,1 1 0,20-46-1,-15 45-114,2 1-1,30-43 0,-39 62 646,0 0 0,0 1-1,1 0 1,0 0 0,0 0 0,0 1 0,1 0 0,0 0-1,1 1 1,-1 0 0,1 1 0,11-5 0,-19 8 8,0 1 0,0-1 0,0 1-1,1 0 1,-1-1 0,0 1 0,0 0 0,0 0 0,0 0 0,0-1 0,1 1 0,-1 1 0,0-1 0,0 0 0,0 0 0,0 0 0,1 0 0,-1 1 0,0-1 0,0 1 0,0-1 0,0 1 0,0-1 0,0 1 0,0 0 0,0-1-1,0 1 1,0 0 0,-1 0 0,1-1 0,0 1 0,0 0 0,-1 0 0,1 0 0,0 0 0,-1 0 0,1 2 0,0 0-208,0 0 0,-1 0-1,0 1 1,0-1 0,0 0 0,0 0 0,0 0 0,-1 0-1,1 1 1,-1-1 0,0 0 0,0 0 0,-3 5-1,0-1-1025,0 0-1,-1-1 0,1 0 0,-9 8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11109,'0'0'1665,"115"-46"-8852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4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7764,'0'0'7939,"9"135"-6370,-9-73-481,0 4-431,0-4-289,0-6-368,0-10-624,2-18-1810</inkml:trace>
  <inkml:trace contextRef="#ctx0" brushRef="#br0" timeOffset="1">27 870 1713,'0'0'15783,"4"-26"-21610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7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163 208 5010,'4'3'15167,"-4"2"-14799,-2-2-352,0 0 0,0-1 0,-1 1 0,1-1 0,0 0 0,-1 0 0,0 0 0,1 0 0,-1 0 0,0 0 0,0-1 0,0 1 0,0-1 1,0 0-1,-1 0 0,1 0 0,0 0 0,0-1 0,-1 0 0,1 1 0,0-1 0,-5 0 0,6-1-51,1 1 1,-1-1 0,1 0 0,0 1 0,-1-1-1,1 0 1,0 0 0,0 0 0,0 0 0,-1 0-1,1 0 1,0 0 0,0 0 0,1 0 0,-1 0-1,0-1 1,0 1 0,0 0 0,1-1 0,-2-2 0,-10-33-467,11 32 418,-4-15-248,1-1 0,1 0 0,0-42 0,3 61 311,0 0-1,0 0 1,0-1-1,0 1 1,0 0 0,0 0-1,0 0 1,1 0-1,-1 0 1,1 0-1,0-1 1,-1 1-1,1 0 1,0 0-1,0 1 1,0-1-1,1 0 1,-1 0-1,0 0 1,1 1-1,-1-1 1,1 1-1,-1-1 1,1 1 0,0 0-1,-1-1 1,1 1-1,0 0 1,0 0-1,0 0 1,0 1-1,0-1 1,0 0-1,0 1 1,1-1-1,-1 1 1,0 0-1,0 0 1,0 0-1,0 0 1,1 0-1,1 0 1,0 1 23,-1-1 0,0 1 0,1-1 0,-1 1 0,0 0 0,0 1 0,0-1 0,0 0 0,0 1 0,0 0 0,0 0 0,0 0 0,0 0 0,-1 0 0,1 0 0,-1 1 0,0-1 0,1 1 0,-1-1 0,-1 1 0,1 0-1,0 0 1,-1 0 0,3 6 0,3 7 178,-2 0 0,0 1 0,5 25 0,-3 7 103,-2 0 0,-3 1 0,-3 49 0,0-62-20,0-17-122,0-1 0,-1 1-1,-8 30 1,8-41-47,0-1-1,-1 1 1,-1-1 0,0 0 0,0 0-1,0 0 1,-1-1 0,0 0 0,0 0-1,-10 10 1,13-15-105,0-1 0,0 1 1,0 0-1,0-1 0,-1 1 0,1-1 1,-1 0-1,1 1 0,-1-1 0,1 0 0,-1-1 1,0 1-1,1 0 0,-1-1 0,0 0 1,1 1-1,-1-1 0,0 0 0,0 0 0,1-1 1,-1 1-1,0-1 0,1 1 0,-1-1 1,0 0-1,1 0 0,-1 0 0,1 0 0,-1 0 1,1-1-1,0 1 0,-1-1 0,1 1 0,0-1 1,0 0-1,-2-2 0,-1-1-224,0 0 0,1 0 0,0 0 0,0-1 0,0 1 0,0-1 0,1 0 0,0 0-1,0 0 1,1-1 0,0 1 0,0-1 0,-2-10 0,4 16 191,0 1 0,0-1 0,0 1 1,0 0-1,0-1 0,0 1 0,0 0 0,0-1 0,0 1 0,0-1 1,0 1-1,1 0 0,-1-1 0,0 1 0,0-1 0,0 1 0,0 0 1,1-1-1,-1 1 0,0 0 0,0 0 0,1-1 0,-1 1 0,0 0 0,1-1 1,-1 1-1,0 0 0,1 0 0,-1 0 0,0-1 0,1 1 0,-1 0 1,0 0-1,1 0 0,-1 0 0,0 0 0,1 0 0,-1 0 0,1 0 1,-1 0-1,0 0 0,1 0 0,0 0 0,18 5-219,-7 1 291,-1 1 0,0 0-1,0 1 1,-1 1 0,15 15-1,5 3 350,-20-19-151,67 53 1369,-69-56-1465,1 1-1,-1-1 1,1 0-1,1-1 1,-1 0 0,1-1-1,12 3 1,-14-5-1292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3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10405,'0'0'5498,"1"40"-4959,35 306 128,3-42-244,6 36-406,-44-332-43,0-3-23,0 1 1,0-1-1,0 0 0,1 1 1,-1-1-1,1 0 0,0 0 1,5 7-1,-3-9-290,-1-11-90,4-80 184,-4-95-1,-3 121 73,-2 10 15,-14-90 1,-22-47-137,28 147 212,6 21 33,-9-32-189,3 0 1,2 0 0,0-55 0,10 84 335,-2 23-95,0 1 0,0 0 0,0 0-1,0 0 1,0 0 0,1 0-1,-1 0 1,0 0 0,0 0 0,0 0-1,0-1 1,0 1 0,0 0 0,0 0-1,0 0 1,1 0 0,-1 0 0,0 0-1,0 0 1,0 0 0,0 0-1,0 0 1,0 0 0,1 0 0,-1 0-1,0 0 1,0 0 0,0 0 0,0 0-1,0 0 1,0 0 0,0 0 0,1 0-1,-1 0 1,0 0 0,0 0 0,0 0-1,0 0 1,0 1 0,0-1-1,0 0 1,1 0 0,-1 0 0,0 0-1,0 0 1,0 0 0,2 1 63,25 0 323,-9 0 45,32-3 1,-44 1-360,-1 0 0,0 0 1,0 0-1,0-1 0,0 1 1,0-1-1,0 0 0,0-1 1,-1 1-1,8-7 0,1-3 17,-1 0-1,0-1 0,-1 0 0,-1-1 0,0-1 0,-1 0 0,13-28 0,-21 41-74,10-16 85,-11 18-101,1 0 0,-1 0 0,0-1 0,0 1 0,0 0 0,0 0-1,1 0 1,-1 0 0,0 0 0,0 0 0,1-1 0,-1 1 0,0 0 0,0 0 0,1 0 0,-1 0-1,0 0 1,0 0 0,0 0 0,1 0 0,-1 0 0,0 0 0,0 0 0,1 0 0,-1 0 0,0 1 0,0-1-1,1 0 1,-1 0 0,0 0 0,0 0 0,1 0 0,6 16 2,2 37 234,-3 1 1,-1 1 0,-4 64-1,0-71-77,-3 201 416,5 165-98,-3-412-499,1 9 20,0 0-1,4 21 1,-5-30-39,1 0 0,-1 0 1,1 0-1,-1 0 1,1-1-1,0 1 1,0 0-1,0 0 1,0-1-1,0 1 1,0-1-1,0 1 1,1-1-1,-1 1 1,0-1-1,1 0 0,-1 1 1,1-1-1,0 0 1,-1 0-1,1 0 1,0 0-1,3 1 1,-4-2-24,0 0 1,-1 0 0,1 0-1,0 0 1,0 0 0,0 0-1,-1 0 1,1 0 0,0 0-1,0-1 1,-1 1 0,1 0-1,0 0 1,0-1 0,-1 1-1,1-1 1,0 1 0,-1 0-1,1-1 1,0 1 0,-1-1-1,1 1 1,-1-1 0,1 0-1,-1 1 1,1-1 0,-1 0-1,0 1 1,1-2 0,9-26-1657,-9 25 1439,11-65-4717,-4-21-4375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20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492 420 10789,'0'0'4357,"-23"1"-3306,-77 0-374,86-1-476,0-1-1,0 0 0,0-1 0,0-1 0,1 0 0,-1-1 1,1-1-1,-24-11 0,15 3-59,0 0 0,1-2 1,-22-20-1,26 21-303,1 0-1,0-2 1,-18-22 0,31 34 148,0 0 0,-1 0 1,2-1-1,-1 0 0,0 1 1,1-1-1,0 0 0,0 0 0,0 0 1,1 0-1,0-1 0,0 1 1,0 0-1,0 0 0,1-1 1,0 1-1,0-1 0,1 1 0,1-9 1,-1 11-2,0 0 0,1 0-1,-1 0 1,1 0 0,-1 1 0,1-1 0,0 0 0,0 1 0,0 0 0,0-1 0,1 1 0,-1 0 0,1 0 0,2-2-1,5-2-64,1 1 0,18-8 0,4 1 17,0 2-1,1 1 1,0 1 0,42-3-1,-25 6 32,1 3 0,63 6-1,-85 0 41,0 1 0,-1 1 0,0 2 0,0 0 0,0 3 0,-1 0 0,-1 2 0,0 0 0,0 2 1,-2 1-1,0 2 0,-1 0 0,0 1 0,27 30 0,-29-26 24,-1 1 0,-1 1 1,-1 1-1,-1 0 0,-1 1 1,-2 1-1,0 0 1,-3 2-1,0-1 0,-1 1 1,-2 1-1,-2 0 1,7 47-1,-13-60 35,0 1 0,-1-1 0,0 0 0,-2 0 1,-4 21-1,3-28-15,0 0 1,-1 1-1,0-1 1,-1-1-1,0 1 1,-1-1-1,0 0 0,-15 18 1,-3-1-16,-2 0 0,-1-1-1,-2-2 1,0-1 0,-45 27 0,9-13-25,-117 50 0,-93 3-309,72-28 317,198-61-34,0 1 1,0 0-1,0 0 0,0 0 1,1 1-1,-1 0 0,1 0 1,-1 0-1,1 0 1,0 1-1,0 0 0,1-1 1,-1 1-1,-3 6 0,4-4-16,0 1 0,0 0 0,1 0-1,0 0 1,0 0 0,1 0 0,0 0 0,0 0-1,1 14 1,0 26-73,2 0 0,13 73 0,31 94 126,-4-28 116,-25-68 149,-5 1-1,-5 208 0,-7-324-282,0 0 0,0 0 0,0 1 0,0-1 0,-1 0 0,0 0 0,1 0 0,-1 0-1,-2 4 1,2-6-148,0 0-1,0 0 0,0 0 0,0 0 1,0 0-1,0 0 0,0-1 0,-1 1 0,1 0 1,0-1-1,0 1 0,-1-1 0,1 1 1,0-1-1,-1 0 0,1 1 0,0-1 0,-1 0 1,1 0-1,0 0 0,-1 0 0,-1 0 1,-18 0-4777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2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10309,'0'0'3404,"13"7"-3319,-2-1-14,0-1 1,20 8-1,-30-13-59,0 0 0,-1 0 0,1 0 0,-1 0 0,1-1 1,0 1-1,-1 0 0,1 0 0,-1 0 0,1 0 0,-1-1 0,1 1 1,-1 0-1,1 0 0,-1-1 0,1 1 0,-1-1 0,1 1 1,-1 0-1,0-1 0,1 1 0,-1-1 0,0 1 0,1-1 0,-1 1 1,0-1-1,0 1 0,1-1 0,-1 1 0,0-1 0,0 1 0,0-1 1,0 0-1,1 1 0,-1-1 0,0 1 0,0-1 0,0 1 0,-1-2 1,1-30 422,0 22-313,0-8-161,-1 1-1,-4-20 1,4 31 10,-1 0 1,1 0-1,-1-1 0,0 1 0,0 0 0,-1 1 1,0-1-1,0 0 0,-5-5 0,8 11 42,0 0-1,0 0 0,0 0 1,0 0-1,0 0 0,1 1 1,-1-1-1,0 0 0,0 0 1,0 0-1,0 0 0,0 1 1,-1-1-1,1 0 0,0 0 0,0 0 1,0 0-1,0 1 0,0-1 1,0 0-1,0 0 0,0 0 1,0 0-1,0 0 0,0 1 1,0-1-1,-1 0 0,1 0 1,0 0-1,0 0 0,0 0 1,0 0-1,0 0 0,0 0 1,-1 1-1,1-1 0,0 0 0,0 0 1,0 0-1,0 0 0,-1 0 1,1 0-1,0 0 0,0 0 1,0 0-1,0 0 0,0 0 1,-1 0-1,1 0 0,0 0 1,0 0-1,0 0 0,0 0 1,-1 0-1,1 0 0,0 0 1,0-1-1,0 1 0,0 0 0,0 0 1,-1 0-1,1 0 0,0 0 1,0 0-1,0 0 0,0-1 1,0 1-1,0 0 0,-1 18-32,1-15 68,-2 52 12,1-13 406,3 43 0,-1-74-315,1 0 0,0 1 0,0-1 0,1 0 0,0-1 0,1 1 0,1 0 0,9 17 0,-13-27-121,-1 1 0,1-1 1,0 0-1,0 1 1,0-1-1,0 0 1,0 0-1,0 0 1,0 0-1,0 0 0,0 0 1,1 0-1,-1 0 1,0-1-1,0 1 1,3 0-1,-4-17 821,-1 6-780,-1 0 0,0 0 0,0 0 0,-1 1 0,0-1 0,-6-12-1,-34-58-608,31 58 188,13 24 144,-1 0-1,0 0 1,1 0 0,-1 0 0,0-1-1,0 1 1,0 0 0,-1 0 0,1 3-1,-2 7-1057,2 37-4739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2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1075 18232,'0'0'235,"-3"-18"-254,-34-131-26,25 107 53,1-2 1,3 1-1,1-1 0,3-1 1,1 1-1,2 0 0,7-59 1,-2 77-22,0 1 0,2 0 1,0 1-1,2-1 0,1 1 1,0 1-1,2-1 0,1 2 1,1 0-1,0 0 0,24-27 1,-23 32-30,1 1 0,0 1 1,2 0-1,0 1 0,0 1 0,1 1 1,0 0-1,1 1 0,1 1 0,0 1 1,0 1-1,1 0 0,34-7 0,-30 11 5,1 0 0,0 1 0,-1 2 0,35 1 0,-46 1 36,0 1-1,0 1 1,0 0-1,-1 0 1,0 1-1,1 1 1,-2 1-1,1-1 1,17 12-1,-12-4 40,0 1 0,-1 0-1,0 1 1,-1 1-1,-1 1 1,-1 0 0,0 1-1,-1 0 1,-1 1-1,-1 0 1,15 35-1,-17-31 71,0 1-1,-2 1 0,-1 0 0,-1-1 0,-1 2 1,-1-1-1,-1 0 0,-1 1 0,-2-1 0,-3 29 0,0-36-8,0 1-1,-2-1 0,0 1 1,0-2-1,-2 1 0,0-1 1,-2 0-1,1-1 0,-2 0 0,0 0 1,-1-1-1,-1-1 0,0 0 1,-25 20-1,14-14-95,-2-1 1,0-1-1,-1-1 0,-1-2 1,0-1-1,-1-1 0,0-1 1,-34 8-1,13-10-133,0-2 0,0-2 0,-97-1 0,146-5 125,1 0 0,-1 0 0,1 0 0,-1 0 0,1 0 0,-1 0 0,1 0 0,0 0 0,-1 1 0,1-1 0,-1 0 0,1 0 0,-1 0 0,1 1 0,-1-1 0,1 0 0,0 1 0,-1-1 0,1 0 0,0 1 0,-1-1 0,1 0 0,0 1 0,-1-1 0,1 1-1,0-1 1,0 0 0,-1 2 0,1 16-338,12 20-361,43 88 412,41 112 590,-13 113 621,-59-232-456,-20-108-374,-1 12-26,-16-37-2030,-12-12-2475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2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10181,'0'0'3196,"14"12"-2673,49 38-27,-62-49-465,0 0 1,0-1-1,-1 1 0,1 0 0,1 0 1,-1-1-1,0 1 0,0 0 1,0-1-1,0 1 0,0-1 0,0 0 1,1 1-1,-1-1 0,0 0 1,0 0-1,1 0 0,-1 0 1,0 0-1,0 0 0,1 0 0,-1 0 1,0 0-1,0-1 0,1 1 1,-1 0-1,0-1 0,0 1 0,0-1 1,0 1-1,0-1 0,0 0 1,1 1-1,-1-1 0,-1 0 1,3-1-1,-1-2 22,0 1 1,0-1 0,0 1-1,0-1 1,-1 0-1,1 0 1,0-7 0,0 6 48,2-16 18,0-1 1,-2 0-1,0 0 1,-2-41 0,-1 53-151,1 1 0,-1 0 1,-3-11-1,4 17 50,-1 1 0,0 0-1,0-1 1,0 1 0,0 0 0,0-1 0,0 1 0,0 0 0,-1 0-1,1 0 1,-1 0 0,0 0 0,1 1 0,-1-1 0,0 0 0,-2-1-1,4 3 9,-1 0-1,1 0 0,0 0 1,0-1-1,-1 1 1,1 0-1,0 0 0,0 0 1,-1-1-1,1 1 0,0 0 1,0 0-1,-1 0 0,1 0 1,0 0-1,-1 0 1,1 0-1,0 0 0,0 0 1,-1 0-1,1 0 0,0 0 1,-1 0-1,1 0 0,0 0 1,-1 0-1,1 0 0,0 0 1,0 0-1,-1 0 1,1 1-1,0-1 0,-1 0 1,1 0-1,0 0 0,0 0 1,0 1-1,-1-1 0,1 0 1,0 0-1,0 1 1,0-1-1,-1 0 0,1 1 1,-2 16 384,2-17-412,-1 20 20,-1 40-40,6 80 1,-3-134 23,0 0 0,0 0 0,1-1 0,0 1 0,0 0 0,0-1 0,1 1 0,6 9-1,-8-12-1,1-1 0,0 0 0,-1 0 0,1 0 0,0 0 0,0 0 0,0 0-1,1 0 1,-1-1 0,0 1 0,1-1 0,-1 1 0,1-1 0,-1 0 0,1 0-1,0 0 1,-1-1 0,1 1 0,0 0 0,4-1 0,-7 0 1,1 0 0,-1 0-1,0 0 1,0 0 0,0 0 0,1 0-1,-1 0 1,0 0 0,0 0-1,1 0 1,-1 0 0,0 0-1,0 0 1,0 0 0,1 0 0,-1 0-1,0 0 1,0 0 0,0 0-1,1 0 1,-1-1 0,0 1 0,0 0-1,0 0 1,0 0 0,1 0-1,-1 0 1,0-1 0,0 1-1,0 0 1,0 0 0,0 0 0,0-1-1,1 1 1,-1 0 0,0 0-1,0 0 1,0-1 0,0 1 0,0 0-1,0 0 1,0-1 0,0 1-1,0 0 1,0 0 0,0 0-1,0-1 1,0 1 0,0 0 0,0 0-1,0 0 1,-1-1 0,1 1-1,0 0 1,0 0 0,0 0 0,0-1-1,0-1-4,0-9-67,0 0 0,0 0 0,-1 1 0,-1-1 0,0 1 0,0-1 1,-1 1-1,0 0 0,-1 0 0,0 0 0,-1 0 0,0 1 0,0 0 0,-1 0 1,-10-13-1,13 18 52,0 0 1,0 1-1,-1-1 1,1 1 0,-1-1-1,0 1 1,0 0-1,0 0 1,0 1-1,-1-1 1,1 1 0,-1 0-1,1 0 1,-1 1-1,0-1 1,0 1-1,0 0 1,-5 0 0,9 1 25,-1 0 1,1 1-1,0-1 1,-1 1-1,1-1 1,0 1 0,-1 0-1,1 0 1,0-1-1,0 1 1,0 0-1,0 0 1,0 0-1,0 0 1,0 0 0,0 1-1,0-1 1,0 0-1,0 0 1,1 1-1,-1-1 1,1 0-1,-1 1 1,1-1 0,-1 0-1,1 1 1,0-1-1,-1 3 1,-5 49-46,6-46 37,-1 108 50,2-111-72,-1 1-1,1-1 0,-1 0 1,1 1-1,0-1 1,1 0-1,-1 0 1,1 0-1,-1 0 1,1 0-1,1 0 1,-1-1-1,0 1 1,1-1-1,0 1 0,4 3 1,-5-5-103,1 0 0,0 0 0,0 0 0,0 0 0,0 0 0,0-1 0,1 0 0,-1 0 0,0 0 0,1 0 0,-1 0 0,1 0 0,-1-1 0,0 0 0,1 1 1,-1-2-1,1 1 0,-1 0 0,1 0 0,5-3 0,27-12-5999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03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9332,'0'0'8001,"7"-6"-6493,-7 6-1485,0 0 0,0 0 0,1 0 0,-1 0 0,0-1-1,0 1 1,0 0 0,1 0 0,-1 0 0,0 0 0,0 0 0,0 0-1,1 0 1,-1 0 0,0 0 0,0 0 0,0 0 0,1 0 0,-1 0-1,0 0 1,0 0 0,1 0 0,-1 0 0,0 0 0,0 0 0,0 0-1,1 0 1,-1 0 0,0 0 0,0 0 0,0 0 0,1 0 0,-1 1-1,0-1 1,0 0 0,0 0 0,1 0 0,-1 0 0,0 0-1,0 1 1,0-1 0,0 0 0,0 0 0,0 0 0,0 1 0,1-1-1,-1 0 1,0 1 0,20 115-457,5 136-1,-22-213 400,18 397-361,-19-250-3114,-3-172-393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04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6755,'0'0'5888,"2"-3"-5133,-2 3-746,0-1 0,0 1 1,0-1-1,0 0 0,0 1 0,0-1 0,0 1 1,0-1-1,0 1 0,1-1 0,-1 1 0,0 0 0,0-1 1,1 1-1,-1-1 0,0 1 0,1-1 0,-1 1 0,0 0 1,1-1-1,-1 1 0,1 0 0,-1-1 0,1 1 1,-1 0-1,1 0 0,-1-1 0,0 1 0,1 0 0,-1 0 1,1 0-1,0 0 0,-1 0 0,1 0 0,-1-1 0,1 1 1,-1 0-1,1 1 0,-1-1 0,1 0 0,-1 0 1,1 0-1,-1 0 0,1 0 0,-1 0 0,1 1 0,-1-1 1,1 0-1,-1 0 0,1 1 0,-1-1 0,0 0 0,1 1 1,-1-1-1,1 0 0,-1 1 0,0-1 0,1 1 0,-1-1 1,0 0-1,0 1 0,1 0 0,4 7-96,1 0 0,-2 0-1,5 9 1,-3-5 234,59 122 410,-2-2-184,-49-105-270,1-1-1,33 41 1,-43-61-79,1 0-1,-1-1 1,1 1-1,0-1 1,1 0-1,-1-1 1,1 1-1,13 5 1,-18-9-19,1 0 1,0 0-1,0 0 0,0 0 1,-1-1-1,1 1 0,0-1 0,0 0 1,0 1-1,0-2 0,0 1 1,0 0-1,0-1 0,-1 1 1,1-1-1,0 0 0,0 0 0,-1 0 1,1 0-1,0 0 0,-1 0 1,1-1-1,-1 0 0,1 1 1,-1-1-1,0 0 0,0 0 0,2-2 1,8-11 72,-2 1 0,1-2 0,-2 1 0,0-2 0,-1 1 0,-1-1-1,8-24 1,27-127 128,-29 89-133,8-34 95,-21 113-171,0-1 0,0 1 0,0-1 0,0 1 0,0 0 1,0-1-1,0 1 0,1-1 0,-1 1 0,0-1 1,0 1-1,0-1 0,1 1 0,-1 0 0,0-1 0,1 1 1,-1 0-1,0-1 0,1 1 0,-1 0 0,0-1 1,1 1-1,-1 0 0,1-1 0,0 1-3,-1 1-1,1-1 1,-1 0 0,1 1-1,-1-1 1,0 1-1,1-1 1,-1 1 0,1-1-1,-1 1 1,0-1 0,1 1-1,-1-1 1,0 1-1,0-1 1,0 1 0,1-1-1,-1 1 1,0-1 0,0 1-1,0 1 1,5 26-43,-1 0 0,-1 36 0,-2-39 140,-8 625 2608,5-595-2640,1-34-25,2 173 108,5-161-68,-6-31-149,0-1-1,1 0 1,-1 0-1,1 1 0,-1-1 1,1 0-1,-1 0 1,1 0-1,0 0 0,0 0 1,-1 0-1,1 0 1,0 0-1,0 0 0,0 0 1,0 0-1,0 0 1,0-1-1,1 1 0,-1-1 1,0 1-1,2 0 1,-3-1-51,1 0 0,-1 0 0,0 1 0,1-1 0,-1 0 0,1 0 0,-1 0 0,0 0 0,1 0 0,-1-1 0,0 1 0,1 0 0,-1 0 0,1 0 0,-1 0 0,0 0 0,1 0 0,-1-1 0,0 1 0,1 0 0,-1 0 0,0 0 0,1-1 0,-1 1 0,0 0 0,1-1 0,6-19-5567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05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116 215 6819,'0'0'9629,"-10"-2"-8928,8 1-675,-1 0 6,0 1 1,0-1-1,0 1 0,0-1 1,0 1-1,0 0 1,1 0-1,-1 1 0,-6 0 1,7 0-31,0 0 0,1 0 0,-1 0 0,0 0 0,1 0-1,-1 1 1,1-1 0,0 1 0,-1-1 0,1 1 0,0-1 0,0 1 0,0 0 0,0-1 0,0 1 0,0 0 0,0 0 0,1 0 0,-1 0 0,0 0-1,1 2 1,-14 52-84,3 0 0,3 1 0,2-1 0,3 111 0,3-165 80,0 0 0,1 0 1,0 0-1,-1 0 1,1 0-1,0 0 1,0 0-1,0 0 1,0 0-1,0-1 1,2 3-1,-2-3-9,-1-1-1,0 1 1,0-1-1,1 0 1,-1 1 0,1-1-1,-1 0 1,0 1-1,1-1 1,-1 0-1,1 1 1,-1-1-1,1 0 1,-1 0 0,1 0-1,-1 1 1,1-1-1,-1 0 1,1 0-1,-1 0 1,1 0-1,-1 0 1,1 0 0,-1 0-1,1 0 1,-1 0-1,1 0 1,-1 0-1,1 0 1,-1-1-1,1 1 1,-1 0-1,1 0 1,-1 0 0,0-1-1,1 1 1,-1 0-1,1-1 1,-1 1-1,1 0 1,-1-1-1,0 1 1,1 0 0,-1-1-1,0 1 1,0-1-1,1 1 1,-1-1-1,0 1 1,0-1-1,1 0 1,4-13-34,0 0 0,-1-1 0,0 1-1,-1-1 1,-1 0 0,2-26 0,-3 25 35,9-200-1782,-10 216 1780,0 0 1,0 0 0,0 1-1,0-1 1,0 0 0,0 0-1,0 0 1,0 0 0,0 0-1,0 0 1,0 0 0,0 0 0,0 1-1,0-1 1,1 0 0,-1 0-1,0 0 1,0 0 0,0 0-1,0 0 1,0 0 0,0 0-1,0 0 1,0 0 0,0 0-1,0 0 1,1 0 0,-1 0-1,0 0 1,0 1 0,0-1 0,0 0-1,0 0 1,0 0 0,0 0-1,1 0 1,-1 0 0,0 0-1,0 0 1,0 0 0,0-1-1,0 1 1,0 0 0,0 0-1,0 0 1,1 0 0,-1 0 0,0 0-1,0 0 1,0 0 0,0 0-1,0 0 1,0 0 0,0 0-1,0 0 1,0 0 0,0 0-1,0-1 1,0 1 0,1 0-1,-1 0 1,0 0 0,0 0-1,0 0 1,0 0 0,6 12-336,5 30 248,-2 1 1,4 46 0,-9-51 549,2 0 1,2-1 0,1 0 0,14 37-1,0-28-286,-22-44-151,1 0 1,-1 0-1,1 1 0,-1-1 0,1-1 1,0 1-1,0 0 0,0 0 1,0-1-1,0 1 0,0-1 0,0 1 1,0-1-1,1 0 0,-1 0 0,0 0 1,5 1-1,-6-2-5,0 0 1,0-1-1,0 1 1,0 0-1,0-1 0,0 1 1,0 0-1,0-1 1,0 1-1,0-1 1,0 1-1,0-1 0,0 0 1,0 1-1,0-1 1,0 0-1,-1 0 0,1 0 1,0 0-1,0 1 1,-1-1-1,1 0 1,-1 0-1,1 0 0,-1 0 1,1-2-1,11-35 73,-9 30-42,5-27-62,-1-1 1,-1 1-1,1-57 0,-11-110-1011,-3 93-9,-2-53-560,13 143 1329,-4 18 269,0 1 0,0 0 0,0 0 0,0-1 0,1 1 0,-1 0 0,0 0 0,0-1 0,1 1 0,-1 0 0,0 0 0,0-1 0,1 1 0,-1 0 0,0 0 1,1 0-1,-1 0 0,0 0 0,0-1 0,1 1 0,-1 0 0,0 0 0,1 0 0,-1 0 0,0 0 0,1 0 0,-1 0 0,1 0 0,1 1 15,1 0-1,-1 0 0,0 0 0,0 1 0,0-1 1,0 1-1,0-1 0,0 1 0,0 0 1,2 3-1,13 14 659,0 2-1,25 41 1,23 56 1334,-38-69-1543,-15-26-241,0 0 0,-1 1 1,-1 1-1,-1-1 1,-2 2-1,0-1 1,6 52-1,-13-69-264,1 1 0,0-1 0,1 0 0,0 0 0,0 0 0,1 0 0,0 0 0,0-1 0,0 1 0,1-1 0,8 10 0,-9-13-157,1 1 0,0-1 0,0 0 1,1-1-1,-1 1 0,1-1 0,0 0 0,-1 0 1,1 0-1,1-1 0,-1 1 0,0-1 0,1-1 1,-1 1-1,1-1 0,-1 0 0,9 1 0,-7-1-38,0-1 0,-1 1 0,1-2 0,0 1 0,0-1 0,0 1 0,0-2 0,8-2 0,-11 3 167,-1-1 0,1 0 0,-1 0 0,0 0 0,1 0 0,-1-1 0,-1 1 0,1-1 0,0 0 0,-1 0 0,1 0 0,-1 0 0,0 0 0,0 0 0,0-1 0,2-5 0,1-1 39,-1-1 0,-1 0 1,0 0-1,0-1 0,1-20 0,-2-58 291,-2 54-103,-19-288 566,11 202 150,8 120 34,0 5-154,0 50-90,-1 66 588,25 208 0,-22-312-1215,1 0 0,1-1-1,0 1 1,1-1 0,1 0 0,11 22-1,-13-31-53,-1 0-1,1 1 0,0-1 0,0 0 1,0-1-1,1 1 0,-1-1 0,1 0 1,0 0-1,1-1 0,-1 1 0,1-1 1,-1 0-1,1 0 0,0-1 0,0 0 1,0 0-1,8 1 0,-6-1-95,0-1 0,0 0 0,1-1 0,-1 1 0,0-2 0,1 1 0,-1-1-1,0 0 1,0-1 0,0 0 0,0 0 0,0-1 0,0 0 0,0 0 0,-1-1 0,0 0 0,1 0 0,-2-1-1,1 0 1,0 0 0,-1 0 0,0-1 0,0 0 0,-1 0 0,0-1 0,7-10 0,-4 4-704,0 0 0,-1 0 0,9-26 0,9-54-4553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06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119 281 9861,'0'0'6597,"0"-17"-5559,0-54-520,0 68-422,0 0 0,0 0 0,0 0 0,-1 0 0,1 1 1,0-1-1,-1 0 0,0 0 0,0 1 0,0-1 1,-2-3-1,3 5-49,-1 1 1,1-1-1,-1 1 1,0-1-1,1 1 1,-1 0-1,1-1 1,-1 1 0,0 0-1,0-1 1,1 1-1,-1 0 1,0 0-1,1 0 1,-1 0-1,0-1 1,0 1-1,1 0 1,-1 0-1,0 1 1,0-1-1,0 0 1,1 0-1,-2 0 1,-4 8 109,-9 36-237,2 0-1,3 1 1,-7 56-1,15-91 83,-12 92-86,-1 159 0,15-259 62,0 3 7,0 0 0,0 0 0,1 0 0,-1 0-1,2 4 1,-1-8-6,-1 0 1,0 0-1,0 0 0,1-1 0,-1 1 1,0 0-1,1-1 0,-1 1 1,1 0-1,-1-1 0,1 1 0,-1 0 1,1-1-1,0 1 0,-1-1 0,1 1 1,-1-1-1,1 0 0,0 1 0,0-1 1,-1 1-1,1-1 0,0 0 0,0 0 1,-1 0-1,1 1 0,0-1 0,0 0 1,0 0-1,-1 0 0,1 0 0,0 0 1,0 0-1,0 0 0,-1-1 0,2 1 1,0-1-21,0 0 0,0 0 0,0 0 1,0-1-1,0 1 0,0 0 0,-1-1 0,1 1 1,-1-1-1,1 0 0,-1 1 0,0-1 0,1 0 0,-1 0 1,0 0-1,0 0 0,0 0 0,-1 0 0,1 0 1,0 0-1,0-4 0,2-2-16,5-20 12,0 0 0,-1 0 1,-2 0-1,2-41 1,-5-118-834,-3 117-326,8-81 0,-7 147 1093,1 1 0,-1 0 0,1-1 0,0 1 0,0 0 0,3-5 0,-4 7 89,0 1 1,0-1-1,1 1 0,-1-1 1,0 1-1,1-1 0,-1 1 1,0-1-1,1 1 1,-1 0-1,1-1 0,-1 1 1,0 0-1,1-1 0,-1 1 1,1 0-1,-1 0 1,1 0-1,-1-1 0,1 1 1,-1 0-1,1 0 0,0 0 1,-1 0-1,2 0 0,-1 1 7,1 0 0,0 0 0,0 0 0,-1 0 0,1 1 0,-1-1 0,1 0 0,-1 1 0,0 0 0,1-1 0,-1 1 0,0 0 0,0-1 0,0 1 0,0 0 0,0 0 0,-1 0 0,1 0 0,0 4 0,9 26 295,-2 0 0,7 50 0,-1 71 1206,-10-92-563,2 0 0,22 90 0,-27-146-855,0 0-1,1 0 1,-1 0-1,1-1 0,0 1 1,1 0-1,-1-1 1,1 1-1,0-1 1,5 6-1,-8-9-71,0-1-1,1 0 1,-1 0 0,0 0 0,0 0-1,0 0 1,0 0 0,1 1-1,-1-1 1,0 0 0,0 0-1,0 0 1,0 0 0,1 0 0,-1 0-1,0 0 1,0 0 0,0 0-1,1 0 1,-1 0 0,0 0-1,0 0 1,0 0 0,1 0 0,-1 0-1,0 0 1,0 0 0,0 0-1,0 0 1,1 0 0,-1-1 0,0 1-1,0 0 1,0 0 0,0 0-1,1 0 1,-1 0 0,0 0-1,0-1 1,0 1 0,0 0 0,0 0-1,0 0 1,1 0 0,-1-1-1,0 1 1,0 0 0,0 0 0,0 0-1,0 0 1,0-1 0,0 1-1,0 0 1,0 0 0,0 0-1,0-1 1,0 1 0,0 0 0,4-14-102,-1-1 0,3-24 1,-3 22 64,14-167-567,-11 99-990,19-98 0,-21 165 1088,0 1 0,2 0 1,-1 0-1,11-20 1,-14 33 363,1-1 1,-1 1-1,1 0 1,0 0 0,0 0-1,0 0 1,0 1-1,1-1 1,0 1 0,-1 0-1,1 0 1,0 0 0,1 0-1,-1 1 1,0 0-1,1-1 1,-1 2 0,1-1-1,7-1 1,-10 2 136,0 1 1,-1 0-1,1 0 0,0 0 1,0 0-1,0 0 1,0 0-1,-1 0 0,1 0 1,0 1-1,0-1 1,-1 1-1,1-1 0,0 1 1,0 0-1,-1 0 1,1 0-1,-1 0 0,1 0 1,-1 0-1,1 0 1,-1 0-1,0 1 0,2 1 1,1 2 59,-1 1 1,1 0-1,-1 0 0,-1 0 1,4 10-1,4 15 725,-2 1 0,0 1 0,-3-1 0,3 48 1,-5 140 3866,-4-127-3264,0-85-1174,1-7-176,0 0 1,0 0 0,0 0 0,0 0 0,0 1-1,0-1 1,0 0 0,0 0 0,0 0-1,1 0 1,-1 0 0,0 0 0,1 0 0,0 2-1,2-19 142,0-93-730,-1 12-1329,23-148 0,-6 161-284,-17 76 1849,0 1-1,1-1 1,0 1-1,1 0 1,0 0 0,0 0-1,0 1 1,6-7-1,-9 11 277,0 1 0,0-1 0,1 1 1,-1 0-1,0 0 0,1-1 0,-1 1 0,1 0 0,-1 0 0,1 0 0,-1 1 0,1-1 0,0 0 0,-1 1 0,1-1 0,0 1 0,0-1 0,-1 1 0,1 0 0,0 0 0,0 0 0,0 0 0,0 0 0,-1 0 0,1 0 0,0 0 0,0 1 0,-1-1 0,1 1 0,0 0 0,0-1 0,-1 1 0,1 0 0,-1 0 0,1 0 0,-1 0 0,1 0 0,-1 0 0,0 0 0,2 3 0,2 2 80,-2 1 0,1 0-1,-1 1 1,0-1 0,-1 0-1,1 1 1,0 8 0,9 62 946,-2 102 2288,-10-125-1848,2 0 1,20 104 0,-19-146-1172,1 0 0,7 17 1,-11-28-228,1 0-1,0 0 1,0 0 0,0 0 0,0 0 0,0 0 0,1 0-1,-1 0 1,0-1 0,1 1 0,0 0 0,-1-1 0,1 1-1,0-1 1,0 0 0,0 1 0,0-1 0,0 0 0,0 0-1,0-1 1,4 2 0,-5-2-23,-1 0 1,1 0-1,0 0 0,0 0 0,0 0 1,0 0-1,0 0 0,0 0 0,-1-1 1,1 1-1,0 0 0,0-1 0,0 1 1,-1-1-1,1 1 0,0-1 0,0 1 1,-1-1-1,1 1 0,0-1 0,-1 0 1,1 0-1,10-21-35,-9 18 26,8-21-93,-2-1 0,-1 0 0,-1 0 0,4-33 0,1-109-1440,-1 13-811,-7 128 1541,2 0 1,1 0 0,13-40-1,-15 58 506,0 0 1,0 0-1,0 0 0,11-14 0,-13 20 223,1-1 1,0 1-1,0 0 1,0 1-1,0-1 1,0 0-1,0 1 0,1 0 1,-1 0-1,1 0 1,0 0-1,7-2 1,-10 3 71,1 1 0,0-1-1,0 1 1,-1 0 0,1 0 0,0-1 0,0 1 0,0 0 0,-1 1 0,1-1 0,0 0 0,0 0 0,-1 1 0,1-1 0,0 1 0,-1 0 0,1-1 0,0 1-1,-1 0 1,3 1 0,-2 0 34,0 1 0,1-1-1,-1 0 1,0 1 0,0-1 0,-1 1-1,1 0 1,0 0 0,-1 0-1,2 4 1,2 8 399,-2 0-1,1 0 1,1 28-1,-5-40-316,8 353 7356,-10-220-5789,2-121-1547,0 1 370,9-32-402,62-199-2075,7-16-6031,-31 137 2410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06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1 460 6259,'0'14'491,"0"25"1064,1 0-1,7 40 1,-6-69-1277,0 1-1,1-1 0,0 0 1,0 1-1,1-2 1,0 1-1,1 0 0,0-1 1,1 0-1,0 0 0,0 0 1,11 10-1,-12-14-156,1-1 0,-1 1 1,1-2-1,1 1 0,-1-1 0,0 0 0,1 0 0,0 0 0,0-1 0,-1 0 1,1-1-1,0 1 0,0-1 0,1-1 0,-1 1 0,0-1 0,0 0 0,0-1 1,0 0-1,0 0 0,0-1 0,0 1 0,0-1 0,0-1 0,-1 1 0,1-1 0,-1-1 1,1 1-1,6-6 0,-1 0-33,-1-1 0,1-1-1,-2 0 1,1 0 0,-1-1 0,-1-1 0,-1 1 0,9-17 0,-7 8-95,0 0 1,-2 0 0,0-2 0,8-39-1,-8 8-556,-3 0 0,-2-1-1,-6-97 1,2 129-123,-1 0 0,-1 0 0,-1 0-1,-1 1 1,-11-30 0,15 49 482,0 1-1,0 0 0,-1-1 1,1 1-1,-1 0 0,1 0 1,-1 0-1,1 0 0,-1 0 1,-3-3-1,4 5 186,0-1 0,1 1 1,-1 0-1,0-1 0,0 1 0,0 0 0,0 0 0,0 0 1,1 0-1,-1 0 0,0 0 0,0 0 0,0 0 0,0 0 1,0 0-1,0 0 0,1 0 0,-1 1 0,0-1 0,0 0 0,0 1 1,1-1-1,-1 0 0,0 1 0,0-1 0,1 1 0,-1-1 1,0 1-1,1 0 0,-1-1 0,1 1 0,-1 0 0,1-1 0,-2 2 1,-11 19 246,1-1 0,1 2 0,1-1 0,-12 37 0,14-38 67,-14 38 1532,-26 113 1,41-137-1235,2 0 0,1 0 0,2 0 0,1 1 1,4 35-1,-1-58-498,0 0 1,0-1-1,1 1 1,1-1-1,0 0 1,0 0-1,1 0 1,0 0-1,1-1 1,0 0-1,1 0 1,0-1-1,1 1 1,0-2-1,0 1 1,14 10-1,-11-11-103,0 0 0,0-1-1,1 0 1,1-1 0,-1 0-1,1-1 1,0-1 0,0 0 0,0-1-1,0 0 1,1-1 0,-1 0 0,26-1-1,-36 0-149,0-1-1,0 0 0,0-1 1,0 1-1,0-1 1,1 1-1,-1-1 0,0 0 1,-1 0-1,5-1 0,-6 0-152,1 0 0,0 0-1,-1 1 1,1-1-1,-1 0 1,1-1-1,-1 1 1,0 0-1,0 0 1,0-1-1,1-1 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06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14311,'0'0'3537,"80"-4"-17575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4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25 853 7347,'0'0'9343,"10"-2"-9212,-7 1-110,0 0 0,0 0 0,0 0 0,-1 0 0,1 0 1,0-1-1,-1 1 0,1-1 0,0 1 0,-1-1 0,0 0 0,1 0 0,-1 0 0,0-1 0,0 1 0,0 0 0,-1-1 1,1 1-1,-1-1 0,1 0 0,-1 1 0,0-1 0,0 0 0,0 0 0,0 0 0,0 0 0,-1 0 0,1 0 1,-1 0-1,0-6 0,3-29 239,-3 0-1,-6-71 1,3 91-252,0-1-1,-1 1 1,-1 0 0,-1 0-1,-1 0 1,0 1-1,-16-27 1,7 24-37,16 20 29,0 0 0,0 0 0,0-1 0,0 1 0,-1 0 0,1 0 1,0 0-1,0 0 0,0 0 0,0 0 0,0 0 0,-1-1 0,1 1 1,0 0-1,0 0 0,0 0 0,0 0 0,-1 0 0,1 0 0,0 0 0,0 0 1,0 0-1,0 0 0,-1 0 0,1 0 0,0 0 0,0 0 0,0 0 0,0 0 1,-1 0-1,1 0 0,0 0 0,0 0 0,0 0 0,0 1 0,-1-1 1,1 0-1,0 0 0,0 0 0,0 0 0,0 0 0,0 0 0,0 0 0,-1 1 1,1-1-1,0 0 0,0 0 0,0 0 0,0 0 0,0 0 0,0 1 1,0-1-1,0 0 0,0 0 0,0 0 0,0 0 0,0 1 0,0-1 0,0 0 1,0 0-1,-2 9 13,0 0 0,1 0 0,0 0 1,0 1-1,1-1 0,2 12 0,-1 15 1,-1 36 18,10 248 679,-6-281-615,2 1 0,2-1 0,1 0 0,2-1-1,2-1 1,18 38 0,-9-36-5,-20-37-98,0 0-1,-1 0 1,1 0 0,0 0-1,0 0 1,0 0-1,1 0 1,-1-1 0,0 1-1,1-1 1,-1 1-1,5 1 1,-6-3-8,-1 0 0,1 0 0,-1 1 0,1-1 0,-1 0 0,1 0 0,-1 0 0,1 0 0,-1 0 0,1 0 0,-1 0 0,1 0 0,-1 0 0,1 0 0,-1 0-1,1 0 1,-1-1 0,1 1 0,-1 0 0,1 0 0,-1 0 0,1-1 0,-1 1 0,1 0 0,-1 0 0,0-1 0,1 1 0,-1 0 0,1-1 0,-1 1 0,0-1 0,0 1 0,1-1 0,-1 1 0,0 0 0,0-1 0,1 1 0,-1-1 0,0 1 0,0-1 0,0 1 0,0-1-1,0 0 1,5-14-160,-1 1-1,0-2 0,-2 1 0,2-17 0,-1-70-503,-3 75 367,1-93-2820,-19-148 0,16 258 2915,-5-49-1321,-1-63 1,12 135 2332,43 138 4466,39 221 0,-75-299-4521,19 97 724,-29-255-1547,-7-54-1452,2 87-67,2-1 0,8-78-1,-5 126 1390,-1-1-1,1 1 0,1-1 0,-1 1 0,1 0 0,0-1 0,0 1 0,1 0 1,0 0-1,5-8 0,-6 11 188,0 0-1,0 0 1,0 0-1,0 1 1,0-1 0,1 1-1,-1-1 1,0 1 0,1 0-1,-1 0 1,1 0-1,-1 0 1,1 0 0,-1 0-1,1 1 1,0-1 0,0 1-1,-1 0 1,1 0 0,0 0-1,-1 0 1,1 0-1,3 1 1,-4 0 55,1-1 1,-1 1-1,1 0 0,0 0 0,-1 0 0,1 0 1,-1 0-1,0 1 0,1-1 0,-1 1 0,0-1 1,0 1-1,0 0 0,0 0 0,0 0 0,1 2 1,2 4 284,0-1 1,-1 1-1,6 14 1,-7-15-106,14 38 1730,20 88 0,11 32-107,-42-149-1762,1 0 0,1 0 1,0-1-1,1 0 0,1 0 0,0-1 1,20 20-1,-25-28-61,1-1 0,1 0 0,-1-1 0,1 0 0,0 0 0,0 0 0,0-1 0,0 1 0,0-2 0,1 1 0,9 1 0,-12-3-7,0 0-1,0-1 1,1 1-1,-1-1 0,0 0 1,1 0-1,-1-1 0,0 0 1,0 0-1,1 0 1,-1 0-1,0-1 0,0 0 1,0 0-1,-1 0 0,1-1 1,7-4-1,-6 1 6,0 0-1,0 0 0,0 0 1,-1-1-1,0 0 0,0 0 1,3-8-1,2-4 43,12-36 1,-13 26-132,-1-1 1,-2 0 0,-1-1 0,-2 1-1,0-1 1,-2 0 0,-4-41 0,-2 30-386,-1 1 1,-2-1-1,-2 1 0,-25-68 1,33 104 395,-9-23-532,0 1 0,-2 0-1,-19-30 1,31 55 607,0 1 0,0-1-1,0 1 1,-1 0 0,1-1-1,0 1 1,0 0 0,-1 0-1,1 0 1,-1 0 0,1 0-1,-1 1 1,1-1 0,-3-1-1,3 2 39,0 0-1,0 0 1,0 0-1,0 0 1,0 0-1,0 1 0,1-1 1,-1 0-1,0 0 1,0 1-1,0-1 1,0 0-1,0 1 0,0-1 1,1 1-1,-1-1 1,0 1-1,0-1 1,1 1-1,-1 0 0,0-1 1,1 1-1,-1 0 1,1 0-1,-1-1 1,0 3-1,-11 20 325,1 1 0,2 0-1,-11 38 1,11-35-314,-17 59 76,4 1-1,3 1 0,5 0 0,3 1 0,1 151 0,10-236-140,0-1-1,0 1 0,0-1 0,1 1 0,-1-1 0,1 1 1,0-1-1,0 0 0,0 0 0,1 1 0,-1-1 0,3 4 1,-2-5-5,-1-1 0,1 1 0,0-1 0,0 0 0,0 0 1,0 1-1,0-1 0,0-1 0,0 1 0,0 0 1,0 0-1,0-1 0,0 1 0,0-1 0,1 0 0,-1 0 1,0 0-1,0 0 0,3 0 0,-3 0 7,0 0 1,0 0-1,0 0 0,0-1 0,0 1 0,0 0 1,0-1-1,0 0 0,0 1 0,0-1 0,0 0 1,0 0-1,0 0 0,-1 0 0,1-1 0,0 1 1,1-2-1,2-3 9,-1 0 0,0 1 1,0-2-1,4-7 0,17-37-67,-2 0-1,-3-1 1,-2-1-1,12-57 0,-12 26-445,-5-1 0,4-88-1,-11-306-3886,-7 319 2679,-1 409 8482,-21 127-4461,-6 208-705,29-568-1612,2 40-123,-2-53 55,0 0-1,1 0 1,0 1-1,0-1 1,0 0 0,0 0-1,0 0 1,1 0 0,-1 0-1,1 0 1,0 0 0,3 3-1,-4-5-76,0 0 0,1 0-1,-1 0 1,0 0 0,1 0-1,-1 0 1,1 0 0,-1-1 0,1 1-1,-1 0 1,1-1 0,-1 1-1,1-1 1,0 0 0,-1 0-1,1 1 1,-1-1 0,1 0-1,0 0 1,-1-1 0,1 1-1,0 0 1,-1 0 0,1-1 0,-1 1-1,1-1 1,-1 0 0,1 1-1,-1-1 1,1 0 0,-1 0-1,1 0 1,1-2 0,2-4-623,0-1 1,-1 0-1,0 0 1,4-11-1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07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11045,'0'0'2241,"57"161"-560,-19-51-529,-6 26-559,-10 19 399,-13 13-608,-9 2-144,0-11 129,0-25-369,-11-30-177,8-31-399,3-31-544,0-24-609,0-36-9796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07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0 11749,'1'21'430,"1"5"-110,1-2 374,-2 0-1,0 0 0,-2 0 0,-5 40 0,1-46-330,-1-1 1,0 0 0,-2 0-1,0 0 1,0-1-1,-2 0 1,0-1 0,0 0-1,-15 14 1,-9 9 18,-1-2 1,-42 32-1,70-63-348,-96 76 270,85-68-305,-1-1 0,0-1 0,-37 15 0,52-24-49,-1 0 1,1-1-1,-1 0 1,0 1-1,1-2 1,-1 1 0,0 0-1,0-1 1,0 0-1,0 0 1,1-1-1,-9-1 1,10 2-30,1-1 0,0-1 0,-1 1 0,1 0 1,0 0-1,-1-1 0,1 1 0,0-1 0,0 0 0,0 0 0,1 0 0,-1 0 0,0 0 1,1 0-1,-1 0 0,1 0 0,0 0 0,-1-1 0,1 1 0,0-1 0,1 1 0,-2-4 1,1 2-71,0 0 1,0 0 0,0 1 0,1-1-1,-1 0 1,1 0 0,0-5 0,0 8 104,1 0 1,-1 0 0,0 0 0,1 0-1,-1 1 1,0-1 0,1 0-1,-1 0 1,1 0 0,0 1-1,-1-1 1,1 0 0,-1 1-1,1-1 1,0 1 0,0-1-1,-1 1 1,1-1 0,0 1-1,0-1 1,0 1 0,0-1-1,-1 1 1,1 0 0,0 0-1,0 0 1,0-1 0,0 1 0,0 0-1,0 0 1,0 0 0,0 0-1,0 0 1,-1 1 0,3-1-1,3 1 9,1 0 0,-1 1 0,1-1 0,-1 1 1,0 0-1,0 1 0,0 0 0,0 0 0,-1 0 0,1 0 0,-1 1 0,0 0 0,6 5 0,8 9 197,33 41 1,-39-42-73,29 36 817,-4 1 1,64 120 0,38 133 1147,-133-292-2178,9 28 176,-11-15-2891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36 592,'0'0'3570,"-111"12"-3842,88-28 784,8 4 1761,4 2-1665,-1 4-608,-1 2-1216,0 4-3074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1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504 293 6243,'0'0'6515,"-10"-15"-5131,-34-47-375,38 54-858,-1 0-1,0 1 1,0 0 0,-1 0 0,0 1-1,0 0 1,0 0 0,-1 1 0,1 0-1,-2 0 1,1 1 0,0 0 0,-13-3-1,14 5-135,1 0 0,0 0 0,-1 1 0,0 0 0,1 0 0,-14 0 0,18 2-20,-1-1 0,0 0 0,1 1 0,-1 0 0,0 0 0,1 0 0,-1 1 1,1-1-1,-1 1 0,1 0 0,0-1 0,0 2 0,0-1 0,0 0 0,0 1 0,-3 2 1,-7 11-29,2 0 0,-1 1 0,2 1 0,0-1 0,1 2 0,-11 34 0,3 0-28,-12 70 0,21-78 29,1 0 0,3 0 0,1 0 0,5 57 0,-2-96 21,1 1 0,0-1 0,0 0 0,1 1-1,0-1 1,0 0 0,0 0 0,1 0 0,0 0 0,6 9-1,-7-11-6,2-1-1,-1 1 1,0-1-1,0 0 1,1 0-1,0 0 1,0-1-1,-1 1 1,1-1-1,1 0 1,-1 0-1,0-1 1,0 1-1,1-1 1,6 2-1,-2-2 23,-1 0-1,1 0 0,-1 0 0,1-1 0,-1-1 0,1 1 0,0-1 0,-1-1 0,0 0 0,1 0 0,-1 0 0,14-7 0,-11 3 0,-1 0-1,1-1 1,-1 0-1,0 0 1,-1-1 0,0 0-1,0-1 1,9-12-1,-4 2-34,-1 0 1,-1 0-1,-1-1 0,-1-1 0,-1 0 0,0 0 0,-2-1 0,0 0 0,4-30 0,-6 19-32,-1-1 0,-2-1 0,-1 1 0,-2 0-1,-6-44 1,3 53 64,-2 0 0,0 1 0,-2-1-1,0 1 1,-2 1 0,-1 0 0,-20-34 0,25 47-3,0 1 1,-1 0-1,0 1 1,-9-9-1,13 15 10,1-1 0,-1 1-1,0 0 1,0 0 0,-1 0-1,1 0 1,0 1 0,-1-1-1,1 1 1,-1 0 0,1 0 0,-1 0-1,1 0 1,-8 0 0,9 1 13,-1 0 1,0 1-1,0-1 1,1 1 0,-1-1-1,0 1 1,0 0 0,1 0-1,-1 0 1,1 0-1,-1 0 1,1 1 0,-1-1-1,1 1 1,0 0 0,0 0-1,0-1 1,0 1 0,-3 4-1,-2 3-7,1 1 0,0 0 0,-8 16 0,8-14-11,-30 65-140,4 1-1,-31 111 0,12 51-3278,39-107-1682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2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433 225 3682,'0'0'6661,"-2"-6"-5209,-3-9-657,2 3 33,-2 0 1,1 0-1,-1 0 1,-1 0 0,0 1-1,-8-12 1,5 13-703,-1 0 0,0 1 0,0 0 1,-1 0-1,0 1 0,0 1 0,-22-11 1,25 14-146,-1 1 0,0-1 0,0 1 1,0 1-1,0 0 0,0 0 0,-1 1 0,1 0 1,0 1-1,-1 0 0,1 0 0,-13 3 0,18-2-1,-1 0 0,1 1 0,-1 0 0,1 0-1,-1 0 1,1 0 0,0 1 0,0 0 0,0 0-1,0 0 1,1 0 0,-1 0 0,1 1 0,0 0-1,0-1 1,-4 8 0,-1 3-46,0 0 0,1 0-1,-9 28 1,6-4-59,1 2 0,1-1 0,3 1 0,1 1 0,2-1 0,4 53 0,-1-68 110,2 0 0,0 0-1,1 0 1,2-1 0,10 31-1,-11-44 12,-1 1 0,2-1 0,-1 0-1,2 0 1,-1-1 0,1 0 0,1 0 0,0 0-1,0-1 1,1-1 0,0 1 0,16 10-1,-17-14 1,-1-1 0,1 0 0,1-1 0,-1 0 0,0 0 0,1-1 0,0 0 0,-1 0 0,1-1 0,0 0 0,0-1 0,0 0 0,9-1 0,-10 1 7,-1-1-1,1-1 0,0 1 0,-1-1 1,1-1-1,-1 1 0,0-1 1,1 0-1,-1-1 0,-1 0 1,1 0-1,-1-1 0,1 1 1,9-11-1,-7 4-1,0 0 1,-1-1-1,0 0 1,-1-1-1,0 1 0,-1-1 1,-1-1-1,7-22 1,-5 9-57,-1-2 1,-2 1-1,2-44 1,-6 50-19,-1 0 1,0-1-1,-1 1 1,-2 0 0,0 0-1,-2 0 1,0 1 0,-1 0-1,-1 0 1,-1 1 0,-1 0-1,-1 0 1,-1 1-1,0 0 1,-18-19 0,16 21 33,0 1-1,-2 0 1,0 1 0,-22-16 0,32 27 26,0 0 1,0 0-1,-1 0 1,1 1-1,-1 0 1,0 0-1,0 1 1,0 0-1,0 0 1,0 1-1,0 0 1,0 0-1,-1 0 1,1 1 0,0 0-1,-10 2 1,13-1-6,0 0 0,0 0 0,0 1 0,0-1 0,0 1 1,0 0-1,1 0 0,-1 0 0,0 1 0,1-1 1,0 1-1,0 0 0,-1 0 0,2 0 0,-1 0 0,0 1 1,1-1-1,-1 1 0,1 0 0,0-1 0,0 1 0,1 0 1,-2 5-1,-2 8-47,1-1 1,0 1 0,2-1-1,-1 28 1,1-31-153,2 1 1,0-1-1,0 1 1,1-1-1,1 1 1,1-1-1,-1 0 1,2 0-1,0 0 1,1 0-1,0-1 1,7 13-1,-2-11-1158,0-2-1,0 0 1,19 17-1,-28-28 1321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5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98 784,'0'0'9151,"-6"-5"-7833,-16-17-32,-13-17 4794,7 8-4898,26 31-851,1 5-819,1-3 493,1 10-175,1 0 0,0 0-1,1 0 1,0 0 0,1 0 0,8 16 0,0 3 70,26 93-241,-24-73 25,2-1 0,35 75 0,-48-120 269,13 23-45,-16-27 55,1 0 0,0 0-1,0 0 1,0 0 0,0 0-1,-1 0 1,1 0 0,1 0-1,-1 0 1,0 0 0,0-1-1,0 1 1,0 0 0,0-1-1,1 1 1,-1-1-1,0 1 1,3-1 0,-4-1 32,1-1 0,0 1 0,0-1 0,-1 1 0,1-1 0,-1 0 0,1 0 0,-1 1 0,0-1 0,1 0 0,-1 0 0,0-2 0,0 1 40,4-251 1222,-6 148-830,3 17-80,4 74-514,-5 15 128,0 0-1,1 0 1,-1 0 0,0 0-1,0-1 1,1 1-1,-1 0 1,0 0-1,0 0 1,1 0 0,-1 0-1,0 0 1,0 0-1,1 0 1,-1 0 0,0 0-1,1 0 1,-1 0-1,0 0 1,0 0-1,1 0 1,-1 0 0,0 0-1,1 0 1,-1 0-1,0 0 1,0 0 0,1 0-1,-1 1 1,2 0-223,-1 0 0,1 0 0,-1 0 0,0 1 0,0-1 0,1 1 0,-1-1 0,0 1 0,0-1 0,0 1 0,1 3 0,8 22-3574,-3 4-983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5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3073,'0'0'12070,"2"30"-12294,14 2 160,0 4 64,-1-4 0,3-4 224,-5-9-224,-1-9-1217,-1-8-1040,0-2-1360,-2-16-769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7331,'0'0'4899,"-15"62"-5460,15-46-1744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100 566 1873,'0'0'8140,"-1"-20"-6500,-7-61-4,8 77-1503,-1 1 1,1 0 0,-1 0-1,0 0 1,0 0 0,0 0-1,0 0 1,0 0 0,-1 0-1,1 1 1,-1-1 0,-3-3-1,4 5 10,0 0-1,0 0 1,0 0-1,0 0 1,-1 0-1,1 1 1,0-1-1,-1 1 0,1-1 1,-1 1-1,1-1 1,0 1-1,-1 0 1,1 0-1,-1-1 1,-2 1-1,3 1-145,1-1 0,-1 0 1,0 1-1,0-1 0,1 1 0,-1-1 1,0 0-1,1 1 0,-1 0 0,1-1 0,-1 1 1,1-1-1,-1 1 0,1 0 0,-1-1 1,1 1-1,-1 0 0,1-1 0,0 1 0,-1 0 1,1 0-1,0-1 0,0 1 0,0 0 1,0 0-1,-1-1 0,1 1 0,0 0 1,1 1-1,-3 5-29,-8 40-174,3 2 0,1-1 0,3 1 0,4 74 0,-1-113 147,1 0 0,0 0 0,1-1 0,0 1 0,6 15 0,-6-20 29,0 0-1,0-1 1,1 1-1,-1-1 0,1 0 1,0 0-1,1 0 0,-1 0 1,0 0-1,1-1 0,0 1 1,5 3-1,-8-7-52,0 1 0,0 0-1,0-1 1,0 1 0,0-1-1,0 1 1,1-1 0,-1 1-1,0-1 1,0 0 0,0 0 0,0 1-1,0-1 1,1 0 0,-1 0-1,0 0 1,0 0 0,0-1-1,1 1 1,-1 0 0,0 0 0,0-1-1,0 1 1,0-1 0,0 1-1,0-1 1,0 1 0,0-1 0,0 1-1,0-1 1,0 0 0,0 0-1,0 0 1,0 1 0,-1-1-1,1 0 1,0 0 0,-1 0 0,1 0-1,-1 0 1,1-2 0,3-4-385,-1 0 1,0-1 0,0 0 0,2-12 0,-4 18 381,2-16-1609,4-30-1,-6-37-4352</inkml:trace>
  <inkml:trace contextRef="#ctx0" brushRef="#br0" timeOffset="1">0 0 5170,'0'0'2017,"7"107"-992,11-35 127,-1 16 385,3 6-801,5 3 129,-5-9 143,5-12-768,-3-16 241,0-16-481,0-14-289,-2-14-239,0-10-2497,-2-6-993,-7-24-1809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7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2 398 4530,'0'0'6654,"5"1"-5579,-4-1-1061,0 1 0,0-1 0,1 0 0,-1 0 1,0 0-1,0 0 0,0 0 0,1-1 0,-1 1 0,0 0 0,0 0 0,0-1 1,0 1-1,0-1 0,0 1 0,0-1 0,0 1 0,0-1 0,0 0 0,0 0 1,0 1-1,0-1 0,0 0 0,1-1 0,0-1 27,0-1 0,0 1 1,0 0-1,-1-1 0,1 0 0,-1 1 1,0-1-1,1-4 0,1-12 44,0-1-1,0-27 0,-3 48-85,1-40-238,-5-46-1,3 70 175,-2 0 1,0 1-1,-1-1 1,0 1-1,-13-28 0,6 26 61,11 18 26,0-1 0,0 0 1,0 0-1,0 1 0,0-1 0,0 0 1,0 0-1,0 1 0,0-1 0,0 0 1,0 0-1,0 1 0,0-1 0,0 0 1,0 0-1,0 1 0,-1-1 0,1 0 1,0 0-1,0 0 0,0 0 1,0 1-1,-1-1 0,1 0 0,0 0 1,0 0-1,0 0 0,-1 1 0,1-1 1,0 0-1,0 0 0,-1 0 0,1 0 1,0 0-1,0 0 0,-1 0 0,1 0 1,0 0-1,0 0 0,0 0 0,-1 0 1,1 0-1,0 0 0,0 0 1,-1 0-1,1 0 0,0 0 0,0 0 1,-1 0-1,1 0 0,0-1 0,0 1 1,0 0-1,-1 0 0,1 0 0,0 0 1,0 0-1,0-1 0,-1 1 0,1 0 1,0 0-1,0 0 0,0-1 0,0 1 1,-1-1-1,-1 173 224,4-92 111,-2-50-300,1 0 1,2 0-1,0 0 0,14 47 1,-14-66-56,1 0 0,1 0 0,0 0 1,0 0-1,1-1 0,9 13 1,-10-17-38,0-1 1,0 0-1,0 1 0,1-2 1,-1 1-1,1-1 1,0 0-1,0 0 1,1 0-1,-1-1 0,10 3 1,-13-4-387,2-1 0,-1 0 1,0 0-1,0 0 0,0-1 1,0 1-1,0-1 0,1 0 1,-1 0-1,0-1 0,0 1 0,8-3 1,-9 1-621,1 0 0,-1 0 0,1 0 0,-1-1 0,5-4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1 512 1905,'0'0'11835,"19"13"-10899,-8-5-812,-5-3-61,-1-1 0,1 0 0,0-1 0,0 0 0,0 1 0,0-2 0,12 5 0,-16-7-42,0 0 1,0 0-1,0 0 1,-1 0-1,1 0 1,0 0-1,0 0 1,0 0-1,0-1 1,0 1-1,-1-1 1,1 1-1,0-1 1,0 0-1,1-1 1,0 1 17,-1-1 0,0-1 0,1 1 0,-1 0 0,0 0 0,0-1 0,0 1 0,0-1 0,-1 0 1,1 0-1,2-5 0,5-15 71,-1 0 0,-1 0 0,-1-1 0,-1 1 0,2-30 0,-4 8-144,-5-84 0,1 113-371,-1 0 0,0 0 0,-1 0 1,-1 1-1,-1-1 0,0 1 0,-11-24 0,-2 13-1131,18 25 1526,-1 1-1,1 0 1,0-1 0,0 1 0,-1-1-1,1 1 1,0 0 0,-1-1-1,1 1 1,0 0 0,-1-1 0,1 1-1,-1 0 1,1-1 0,-1 1 0,1 0-1,0 0 1,-1 0 0,1-1-1,-1 1 1,1 0 0,-1 0 0,1 0-1,-1 0 1,1 0 0,-1 0-1,1 0 1,-1 0 0,1 0 0,-1 0-1,1 0 1,-1 0 0,1 1-1,-1-1 1,1 0 0,-1 0 0,1 0-1,-1 1 1,1-1 0,-1 0 0,1 1-1,0-1 1,-1 0 0,1 1-1,0-1 1,-1 0 0,1 1 0,0-1-1,-1 1 1,1-1 0,0 0-1,0 1 1,-5 14 226,0 0 0,2 0 1,0 1-1,0-1 0,2 1 0,0 21 0,0-20-85,-4 298 2184,5-221-1394,0-94-918,0 59 832,11 84-1,-9-127-753,0-1 0,2 1-1,0-1 1,1 0 0,0 0 0,1 0 0,1-1 0,0 0-1,1 0 1,14 17 0,-19-26-48,1-1 1,1 0-1,-1 0 1,0 0-1,1 0 1,6 3-1,-10-6-26,0-1-1,1 1 1,-1 0-1,0-1 0,0 1 1,0-1-1,0 0 1,0 1-1,1-1 0,-1 0 1,0 0-1,0 0 1,1 0-1,-1 0 0,0 0 1,0 0-1,0 0 1,1 0-1,-1 0 0,0-1 1,0 1-1,0 0 1,1-1-1,-1 1 0,0-1 1,0 0-1,0 1 1,0-1-1,0 0 0,0 1 1,0-1-1,0 0 1,0 0-1,-1 0 0,1 0 1,0 0-1,0-1 1,10-20 53,-2 0 0,-1-1 0,9-36 0,-15 52-47,18-73-278,11-105-1,-5-85-2781,-16 150 486,-7 91 1635,-4 21 574,2-1 0,-1 1 0,1 0-1,1-1 1,-1 1 0,1 0 0,1 0 0,0-1 0,5-9 0,-8 17 354,0 1 0,0 0 0,0 0 0,1-1 0,-1 1 0,0 0 0,0 0 0,0-1 0,0 1 0,1 0 0,-1 0 0,0 0 0,0-1 1,0 1-1,1 0 0,-1 0 0,0 0 0,0 0 0,1 0 0,-1 0 0,0-1 0,0 1 0,1 0 0,-1 0 0,0 0 0,0 0 0,1 0 0,-1 0 0,0 0 0,1 0 0,-1 0 0,0 0 1,0 0-1,1 0 0,-1 0 0,0 1 0,0-1 0,1 0 0,-1 0 0,0 0 0,0 0 0,1 0 0,-1 0 0,0 1 0,0-1 0,0 0 0,1 0 0,-1 0 0,0 1 0,0-1 0,0 0 1,0 0-1,1 1 0,-1-1 0,0 0 0,0 0 0,0 1 0,0-1 0,0 0 0,0 0 0,0 1 0,0-1 0,0 0 0,0 1 0,6 18 1051,-1-1-1,-1 1 0,3 31 1,-3-19-116,33 408 4800,-32 6-2342,-10-444-3235,-1-1-224,1-1 0,-1 1 1,0-1-1,0 0 0,1-1 1,-1 1-1,0-1 1,1-1-1,0 1 0,-1-1 1,-5-4-1,2 2-164,1-2 1,1 1 0,-1-1-1,1 0 1,0-1-1,-6-8 1,-1-5-869,2 1 0,0-2 0,1 1 0,-15-47 0,-6-47-5555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7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14 165 6419,'0'19'683,"0"9"-188,2 102 2305,0-119-2527,0 1 0,0 0 0,1-1 0,0 0 0,1 0 1,1 0-1,0 0 0,0 0 0,8 10 0,-11-17-252,1 0-1,0 0 1,0-1 0,0 1-1,0 0 1,1-1 0,-1 0-1,1 0 1,0 0-1,0 0 1,0-1 0,0 1-1,1-1 1,-1 0-1,1-1 1,-1 1 0,1-1-1,0 1 1,-1-2 0,1 1-1,0 0 1,0-1-1,0 0 1,7 0 0,-11-1-16,1 1 1,0-1-1,0 0 1,0 1 0,-1-1-1,1 0 1,0 0-1,-1 0 1,1 0 0,-1 0-1,1-1 1,-1 1 0,0 0-1,1-1 1,-1 1-1,0-1 1,0 1 0,0-1-1,0 1 1,0-1-1,0 0 1,-1 0 0,1 1-1,-1-1 1,1-2 0,2-6 20,-1 0 1,-1 0 0,1-15 0,-2 25-27,1-20-25,-2 1 0,0 0 0,-1 0 0,-1 0 0,-1 0 1,0 0-1,-2 1 0,-14-34 0,6 22-160,-2 0 1,-1 1-1,-2 1 0,-25-31 1,38 52 224,-18-21-54,22 27 140,1 0-1,0-1 1,-1 1-1,1 0 0,-1 0 1,1 0-1,-1 0 1,0 0-1,1 0 0,-1 1 1,0-1-1,0 1 1,0-1-1,-2 0 0,3 5 38,2 3-168,0 1-1,0-1 1,1 1 0,0-1-1,0 0 1,1 0-1,0 0 1,0 0-1,0 0 1,1-1 0,0 1-1,1-1 1,-1 0-1,1 0 1,7 6 0,-1-2 65,0 0 0,1 0 1,0-1-1,0 0 1,1-1-1,27 12 0,-25-14-199,0-1 1,1 0-1,0-1 0,22 2 0,30-3-4721,-23-4-3734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8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13 3121,'0'0'8295,"-1"19"-7855,-1 24-317,2-1 0,1 1-1,10 56 1,-10-93-103,7 28 56,14 42 0,-19-66-80,1 0 0,0-1 0,1 0 0,0 0 0,0 0-1,1-1 1,0 0 0,1 0 0,8 8 0,-15-15 2,0-1 0,0 1 1,1-1-1,-1 1 0,0-1 1,1 0-1,-1 1 0,0-1 1,1 0-1,-1 1 0,1-1 1,-1 0-1,1 1 0,-1-1 1,1 0-1,-1 0 0,1 1 1,-1-1-1,1 0 0,-1 0 1,1 0-1,-1 0 0,1 0 1,-1 0-1,1 0 0,-1 0 1,1 0-1,0 0 0,-1 0 1,1 0-1,-1 0 0,1 0 1,0-1-1,4-19 259,-2-229-146,-3 241-139,-14-131-509,10 111 137,5 84-531,15 32 1885,37 114 0,-50-189-789,0-1 1,2 0 0,-1 1 0,2-1-1,-1-1 1,11 16 0,-7-20-151,-2-11 87,-1-19 156,-5 21-246,6-58-464,-2 0 0,-4-90-1,0 3-1904,-1 142 2239,3-20-412,-3 25 518,1-1 1,-1 0 0,0 1-1,0-1 1,1 1-1,-1-1 1,0 1 0,1-1-1,-1 1 1,0 0 0,1-1-1,-1 1 1,1-1 0,-1 1-1,1 0 1,-1-1-1,1 1 1,-1 0 0,1 0-1,-1-1 1,1 1 0,-1 0-1,1 0 1,0 0-1,-1 0 1,1 0 0,-1 0-1,1-1 1,-1 1 0,1 1-1,0-1 1,-1 0-1,2 0 1,-1 0-11,0 1 1,0-1-1,0 0 1,0 1-1,1-1 0,-1 1 1,0-1-1,0 1 1,0-1-1,0 1 0,-1 0 1,1 0-1,0-1 1,0 1-1,0 0 0,-1 0 1,1 0-1,0 0 0,0 1 1,6 11 75,-1 0-1,-1 0 1,0 0 0,0 1 0,2 17 0,12 76 1144,-18-105-1166,9 89 1623,8 39 1126,-18-127-2680,0-2-81,0 0 1,0-1-1,0 1 0,0 0 1,0-1-1,0 1 1,1 0-1,-1-1 1,0 1-1,0 0 0,1-1 1,-1 1-1,0 0 1,1-1-1,-1 1 0,0-1 1,1 1-1,-1-1 1,1 1-1,-1-1 1,1 1-1,-1-1 0,1 1 1,0 0-1,0-6 476,-2-99-68,2-132-3908,-1 229 3357,4-22-215,-4 28 318,0 0 0,1 0 0,-1 0 0,1 0 0,-1 0 1,1 0-1,-1 0 0,1 0 0,-1 0 0,1 0 0,0 0 0,0 1 0,-1-1 0,1 0 1,0 0-1,0 1 0,0-1 0,0 1 0,0-1 0,0 1 0,2-2 0,-2 2-3,0 0 0,0 0 0,0 0 0,0-1 0,0 1 0,0 0-1,0 0 1,1 0 0,-1 1 0,0-1 0,0 0 0,0 0 0,0 0 0,0 1-1,0-1 1,0 1 0,0-1 0,0 1 0,0-1 0,0 1 0,0 0 0,0-1-1,1 3 1,18 23-369,-4 6 715,-1 0 1,12 38-1,14 33 369,-34-89-655,1 0-1,0-1 0,0 1 0,20 21 1,-24-30-304,1-1 1,-1 0 0,1 0 0,9 6-1,16 2-3702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8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65 428 8260,'4'26'264,"25"178"3524,-26-182-3098,2 15 5,1-1 1,1 0-1,16 44 0,-17-72-310,-4-14-182,0-16-33,-3-8-267,-2 0-1,-1-1 1,-11-44 0,-34-87-1181,-1-8-755,39 118 1322,3 0 0,-2-79 1,9 115 644,2-36-19,-1 49 103,0 1-1,1 0 1,-1-1 0,1 1-1,0 0 1,-1 0-1,1 0 1,0-1-1,0 1 1,0 0-1,0 0 1,1 0 0,-1 0-1,1 1 1,-1-1-1,1 0 1,1-1-1,-1 2 51,1 0 1,-1-1-1,0 1 0,1 1 0,-1-1 0,0 0 0,1 1 0,-1-1 0,1 1 1,-1-1-1,1 1 0,-1 0 0,1 0 0,-1 0 0,1 1 0,-1-1 0,1 1 0,-1-1 1,1 1-1,3 2 0,-1-1 32,0 0 0,0 1-1,0 0 1,0 0 0,0 0 0,-1 1 0,0-1 0,5 6-1,3 4 193,-2 1-1,0 0 1,0 1-1,-1 0 1,-1 0-1,-1 1 1,11 32-1,-11-23 65,-1-1 0,-1 1 0,-2-1 0,2 51 0,-5-71-291,0 1 0,0 0 0,-1 0 1,1-1-1,-1 1 0,0-1 0,0 1 1,-1 0-1,-2 6 0,2-9-36,1-1-1,0 1 1,-1 0-1,1 0 1,-1-1-1,0 1 1,1 0-1,-1-1 1,0 0-1,0 1 1,0-1-1,0 0 1,0 0-1,0 0 1,-1 0-1,1-1 1,0 1-1,0-1 1,0 1-1,-5-1 1,4 1-80,-1 0 0,1-1 0,-1 0 0,1 0 0,-1 0 0,1 0 0,0-1 0,-1 1 0,1-1 0,0 0 1,-1 0-1,1 0 0,0 0 0,0-1 0,0 1 0,-5-4 0,5 2-275,0 0 1,0-1-1,0 1 1,1-1-1,-1 1 0,1-1 1,0 0-1,0 0 1,0 0-1,1 0 1,-1 0-1,-1-9 0,-7-45-5682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9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1 445 5186,'0'0'5574,"14"-13"-4048,-6 6-1297,-2 3-153,0-1 0,-1 0-1,0 0 1,0 0 0,0-1-1,0 0 1,-1 0 0,0 0 0,0 0-1,0-1 1,-1 1 0,0-1 0,-1 0-1,1 0 1,-1 0 0,-1-1 0,2-7-1,-1-14-19,-2-1 0,-1 0-1,-5-35 1,4 49-284,-2 1 0,1 0-1,-2 0 1,0 0 0,-1 1 0,0-1-1,-15-22 1,12 26 321,8 11-84,1 0 0,0 0 0,0 0 0,0 0 0,0 0 0,0 0 0,-1 0-1,1 0 1,0 0 0,0 0 0,0 0 0,0 0 0,0 0 0,-1 0 0,1 0 0,0 0 0,0 0 0,0 0 0,0 0-1,0 0 1,-1 0 0,1 0 0,0 1 0,0-1 0,0 0 0,0 0 0,0 0 0,0 0 0,-1 0 0,1 0-1,0 0 1,0 0 0,0 1 0,0-1 0,0 0 0,0 0 0,0 0 0,0 0 0,0 0 0,0 1 0,0-1-1,-3 25 552,3-18-637,2 359 2035,0-328-1527,13 63 1,-12-87-367,0 0 0,2 0 0,-1-1 1,2 1-1,0-1 0,0 0 0,12 17 1,-17-29-54,0 1 0,1 0 0,-1-1 0,0 1 0,1 0 0,-1-1 0,1 0 0,-1 1 0,1-1 0,0 0 0,-1 0 0,1 0 0,0 0 0,0 0 0,0 0 0,0 0 0,4 0 0,-5-1-12,0 0 1,0 0-1,1-1 0,-1 1 0,0 0 0,1-1 0,-1 1 0,0-1 0,0 1 0,0-1 0,1 0 1,-1 1-1,0-1 0,0 0 0,0 0 0,0 0 0,0 0 0,0 0 0,-1 0 0,2-2 0,4-6 20,-1-1-1,0 0 1,-1 0-1,0 0 0,3-13 1,-7 22-11,9-34-353,-1 0 1,6-69 0,-8-73-3404,-4 89 648,-2 76 2543,-1 5 67,1 0 0,1 0 0,-1 0 0,1 0 1,0 0-1,0 0 0,1 0 0,0 1 0,5-12 0,-7 18 483,0 0-1,0-1 1,0 1-1,0 0 1,0 0 0,1 0-1,-1 0 1,0-1-1,0 1 1,0 0 0,0 0-1,0 0 1,0 0-1,1-1 1,-1 1 0,0 0-1,0 0 1,0 0-1,0 0 1,1 0 0,-1 0-1,0 0 1,0-1 0,0 1-1,1 0 1,-1 0-1,0 0 1,0 0 0,0 0-1,1 0 1,-1 0-1,0 0 1,0 0 0,1 0-1,-1 0 1,0 0-1,0 0 1,0 1 0,1-1-1,-1 0 1,0 0-1,0 0 1,0 0 0,0 0-1,1 0 1,-1 0-1,0 0 1,0 1 0,0-1-1,0 0 1,1 0-1,-1 0 1,0 0 0,0 1-1,0-1 1,0 0 0,0 0-1,2 3 95,-1 1-1,0-1 0,1 0 1,-2 0-1,1 1 0,0-1 1,0 4-1,17 212 7461,-13-133-5056,15 89-1,-19-171-2443,7 31 436,-7-34-450,-1 1 0,1-1 0,-1 1 0,1-1 0,0 0-1,-1 1 1,1-1 0,0 0 0,0 0 0,0 1-1,0-1 1,0 0 0,0 0 0,0 0 0,0 0 0,0 0-1,1 0 1,-1-1 0,2 2 0,-2-2-22,0 0-1,0 0 1,-1 0 0,1 0 0,0 0-1,0-1 1,0 1 0,0 0 0,0 0-1,-1-1 1,1 1 0,0 0 0,0-1-1,0 1 1,-1-1 0,1 1 0,0-1-1,-1 1 1,1-1 0,0 0 0,-1 1-1,1-1 1,-1 0 0,1 0 0,-1 1-1,1-1 1,-1 0 0,0 0 0,1-1-1,11-31 64,-9 23-38,26-91-983,20-132-1,-47 223 775,2-16-1055,1 1 0,1 0-1,17-41 1,-23 65 1140,1-1 0,0 0 1,0 0-1,0 0 0,0 1 0,0-1 0,0 0 1,0 1-1,0-1 0,1 1 0,-1-1 0,1 1 1,-1 0-1,1 0 0,0-1 0,-1 1 0,1 0 0,0 0 1,0 1-1,2-2 0,-3 2 73,0 0-1,0 0 1,0 0-1,0 0 1,-1 0-1,1 1 1,0-1-1,0 0 1,-1 0-1,1 1 1,0-1-1,0 1 1,-1-1-1,1 0 1,0 1-1,-1-1 1,1 1 0,0 0-1,0 0 1,0 1 22,1 0 0,0 1 0,-1-1 1,0 1-1,1-1 0,-1 1 1,1 4-1,8 36 1407,-2-1-1,5 75 1,0 5 402,-1-64-2180,33 102 1,-29-114-3704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8324,'0'0'5810,"13"158"-5874,3-77 80,-3-1 561,-4-6-545,-7-8-16,0-16 272,-2-10-288,2-12-752,1-5-1714,-3-13-1279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0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5763,'0'0'10452,"125"-75"-9667,-103 63-785,0 6-833,-6 6-1248,-5 0-3745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27 141 1169,'0'0'9294,"-4"22"-9147,2-10-101,-5 34 516,-3 73 1658,10-123-769,-3-206 503,4 119-1736,-1 88-285,0-1 0,0 1 1,1-1-1,-1 1 0,1-1 0,2-5 0,-3 8 21,0 1 0,0 0 0,0 0 0,1 0 0,-1-1-1,0 1 1,0 0 0,0 0 0,0-1 0,0 1 0,1 0 0,-1 0 0,0 0-1,0 0 1,0-1 0,1 1 0,-1 0 0,0 0 0,0 0 0,0 0 0,1 0-1,-1 0 1,0-1 0,0 1 0,1 0 0,-1 0 0,0 0 0,0 0 0,1 0-1,-1 0 1,0 0 0,0 0 0,1 0 0,10 13-2376,0 12 261,0 4-838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1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29 244 10549,'0'0'283,"2"18"-142,8 56 235,-10-72-369,1 0 0,-1 1 0,1-1-1,0 0 1,0 0 0,0 0 0,0 0 0,0 0 0,0 0-1,1 0 1,-1 0 0,0 0 0,1-1 0,0 1 0,-1 0-1,1-1 1,0 1 0,0-1 0,0 0 0,0 0 0,0 0-1,0 0 1,0 0 0,0 0 0,0 0 0,1-1-1,-1 1 1,0-1 0,0 0 0,1 1 0,-1-1 0,0 0-1,1 0 1,-1-1 0,0 1 0,0 0 0,1-1 0,-1 1-1,0-1 1,0 0 0,0 0 0,0 0 0,1 0-1,-2 0 1,1 0 0,0 0 0,0-1 0,0 1 0,0-1-1,-1 0 1,4-3 0,-1-1 48,0 0 0,0-1 0,-1 1 0,1-1-1,-1 0 1,-1 0 0,1-1 0,-1 1 0,-1 0 0,2-8 0,-1-1 169,-1 0 1,-1 0-1,-2-29 1,0 36-124,1 1 0,-1 0-1,-1 0 1,0 0 0,0 0 0,0 0-1,-1 1 1,0-1 0,0 1-1,-11-12 1,6 8-61,-1 1-1,0 0 0,0 0 1,-1 1-1,-19-12 1,28 20-41,-22-11 55,23 12-65,1 0 1,-1 0-1,1 0 0,-1 0 1,0 0-1,1 0 1,-1 0-1,1 0 0,-1 0 1,0 0-1,1 0 0,-1 1 1,1-1-1,-1 0 1,1 0-1,-1 1 0,1-1 1,-1 0-1,1 1 1,-1-1-1,1 0 0,-1 1 1,1-1-1,-1 1 1,1-1-1,0 1 0,-1-1 1,1 1-1,0-1 1,-1 1-1,1-1 0,0 1 1,0 0-1,0-1 1,0 1-1,-1-1 0,1 1 1,0 0-1,0-1 1,0 1-1,0-1 0,0 2 1,-2 38-1071,5 82 1,-3-112 511,1 0 0,1 1 0,-1-2 1,2 1-1,-1 0 0,2 0 0,-1-1 0,1 1 1,8 13-1,17 13-5410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83 447 2945,'9'47'807,"67"286"7687,-67-309-7838,-4-18 3159,-10-23-3745,-1 1 0,-1-1 0,-10-16-1,-12-29-447,5-3-345,2 0 0,3-2 0,3 0 0,2-1 0,4-1 0,-2-102 0,12 168 694,0-9-90,0 0 0,0-1 0,1 1 0,1 0 0,4-14 0,-6 23 125,1 0 0,1 1 0,-1-1 0,0 0 0,1 1 0,-1-1 0,1 1 0,0-1 0,0 1 0,0 0 0,0 0 0,0 0 0,0 0 0,1 0 0,-1 1 0,1-1 0,-1 1 0,1-1 0,-1 1 0,1 0 0,0 0 0,0 0 0,0 0 0,0 0 0,5 0 0,-4 1 47,-1 0-1,1 0 0,-1 0 1,1 0-1,0 0 0,-1 1 0,1-1 1,-1 1-1,1 0 0,-1 0 1,1 1-1,-1-1 0,0 1 0,5 2 1,-3-1 36,0 1 0,-1 0 0,1 0 0,-1 0 0,0 1 0,0 0 0,0-1-1,2 7 1,2 2 104,-1 1 0,-1 0 0,0 0 0,-1 0-1,-1 1 1,3 16 0,-1 4 647,-2 0 1,-1 48-1,-3-81-791,0 0-1,0 0 0,-1 0 1,1 0-1,0 1 0,-1-1 1,1 0-1,-1 0 0,0 0 1,0 0-1,0 0 0,0 0 1,0 0-1,0 0 1,0-1-1,-1 1 0,1 0 1,-1-1-1,1 1 0,-1-1 1,0 1-1,1-1 0,-1 0 1,0 1-1,0-1 0,0 0 1,0-1-1,0 1 1,-2 1-1,-6 0-243,1 0 1,0 0-1,0-1 0,-1 0 1,-13-1-1,23 0 162,-2 0-134,1 0 0,-1 0 0,1 0 0,-1 1 0,1-1 0,-1-1 0,1 1 0,0 0 0,-1 0 0,1-1 0,-1 1 0,1 0 0,0-1 0,-1 1 0,1-1 0,0 0 0,0 1 0,-1-1 0,1 0 0,0 0 0,0 0 0,0 0 0,0 0 0,0 0 0,0 0 0,0 0 0,-1-2 0,-4-19-3717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1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64 536 7876,'0'0'1651,"0"-23"-277,1-78-192,1 79-726,0 1 0,9-39 0,1 0 198,-9-106 196,-3 166-849,-1-8 35,1-1 1,-1 1-1,0-1 0,-3-8 1,3 15-20,1 1 0,0-1 1,-1 1-1,1-1 1,-1 1-1,0-1 1,1 1-1,-1-1 1,0 1-1,0 0 1,0 0-1,0-1 1,0 1-1,0 0 1,0 0-1,0 0 1,-1 0-1,1 0 1,0 0-1,-1 0 1,1 1-1,0-1 1,-1 0-1,1 1 1,-1-1-1,1 1 1,-1-1-1,-2 1 0,3 0-4,1 0-1,-1 0 0,0 0 0,1 0 0,-1 0 0,1 0 0,-1 1 1,0-1-1,1 0 0,-1 0 0,1 1 0,-1-1 0,1 0 0,-1 1 1,1-1-1,-1 0 0,1 1 0,-1-1 0,1 1 0,-1-1 0,1 1 0,0-1 1,-1 1-1,1-1 0,0 1 0,-1 0 0,-4 20-54,3-12 31,-13 84-207,4 1 0,3 0 0,8 139 0,1-214 214,1 0 1,1 0 0,0 0-1,8 23 1,-8-33-89,1 0 1,-1 0-1,1 0 0,1-1 1,0 0-1,0 0 1,0 0-1,1 0 1,0-1-1,10 8 0,-14-12-179,1-1 0,0 0 0,0 0-1,0 0 1,0 0 0,0-1-1,0 1 1,1-1 0,-1 0 0,1 0-1,-1 0 1,1 0 0,-1-1-1,1 1 1,5-1 0,16-1-3488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13366,'0'0'6467,"0"234"-6355,0-113 96,4 3-96,-1-5-96,3-9-16,-3-21-352,4-31-1281,-7-26-1680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140 267 7892,'0'0'4025,"-9"-20"-2680,-28-63-670,32 73-448,-1 0 0,-12-17 0,16 25-67,0-1 0,0 1 0,0 0 0,0 1 0,0-1 0,0 0 0,-1 1 0,1-1 0,-1 1 0,1-1 0,-4 0 0,6 2-132,-1 0 0,1 0 0,-1 0-1,0 0 1,1 0 0,-1 0 0,1 0 0,-1 0-1,1 0 1,-1 0 0,1 0 0,-1 0 0,1 1 0,-1-1-1,1 0 1,-1 0 0,1 1 0,-1-1 0,1 0-1,-1 0 1,1 1 0,-1-1 0,1 1 0,0-1-1,-1 0 1,1 1 0,0-1 0,-1 1 0,1-1-1,0 1 1,0-1 0,-1 1 0,1-1 0,0 1-1,0-1 1,0 1 0,-7 24-361,7-21 363,-7 40-90,3 1 0,3 80 1,1-69 24,1-36 17,-1-1 0,6 26 0,-4-36-7,0-1 1,0 0-1,1 0 1,0-1-1,0 1 1,1-1-1,8 14 1,-12-20-55,1 0 0,0 0 1,-1 0-1,1 0 0,0 0 1,-1 0-1,1 0 0,0 0 1,0 0-1,0-1 1,0 1-1,0 0 0,0-1 1,0 1-1,0 0 0,0-1 1,0 1-1,0-1 0,0 0 1,0 1-1,0-1 0,0 0 1,1 0-1,-1 0 0,0 1 1,0-1-1,0-1 0,0 1 1,1 0-1,-1 0 1,0 0-1,0 0 0,0-1 1,0 1-1,2-2 0,0 1-59,-1-1-1,0 0 1,0 0-1,0 0 1,0 0-1,-1 0 1,1-1-1,0 1 1,-1 0-1,0-1 1,1 1-1,-1-1 1,0 0-1,0-2 1,6-26-291,-2 0 0,-1 0 0,-1-1 0,-2 1 0,-3-36 0,1 34-153,1-1 1,1 1-1,12-66 0,-12 96 582,-1 1 1,1-1 0,0 1-1,0 0 1,0-1-1,1 1 1,-1 0 0,0-1-1,1 1 1,-1 0-1,1 0 1,0 0 0,2-1-1,-3 2 19,0 1-1,0-1 0,0 1 1,0-1-1,0 1 0,0 0 1,0-1-1,0 1 1,0 0-1,0 0 0,0 0 1,0 0-1,0 0 1,0 0-1,0 0 0,0 0 1,0 0-1,0 1 0,0-1 1,0 0-1,0 1 1,0-1-1,0 1 0,0-1 1,0 1-1,0-1 0,0 1 1,0 0-1,0-1 1,0 1-1,-1 0 0,1 0 1,0-1-1,-1 1 0,1 0 1,0 1-1,5 6 231,0 1 0,-1-1 0,0 1-1,-1 0 1,7 18 0,13 56 1017,-19-66-1152,43 189 4553,-47-200-4507,7 21 275,-7-25-131,-1-4 155,0-64-126,1-96-3510,-1 161 3135,1-13-801,0 0 0,6-27 0,-6 38 735,-1 0 1,1 0-1,0 0 1,0 0-1,0 0 1,1 1-1,-1-1 1,1 0-1,0 1 1,-1-1-1,1 1 1,0-1-1,1 1 0,-1 0 1,0 0-1,0 0 1,1 0-1,0 0 1,-1 1-1,4-2 1,-5 2 80,1 1-1,-1-1 1,0 1 0,1 0 0,-1 0-1,0 0 1,1 0 0,-1 0 0,1 0 0,-1 0-1,0 0 1,1 0 0,-1 0 0,0 1-1,1-1 1,-1 1 0,0-1 0,1 1 0,1 1-1,0 0-7,0 0-1,0 1 0,0 0 1,0-1-1,-1 1 0,1 0 1,1 4-1,11 18 375,-1 1-1,-1 1 1,-1 0-1,10 38 1,-9-28 737,29 63-1,-38-94-928,0 1 0,0-1-1,1 1 1,10 10 0,-14-16-96,1 1 1,0 0 0,-1-1-1,1 0 1,0 1-1,0-1 1,0 0 0,0 0-1,0 0 1,0 0-1,0 0 1,0-1 0,1 1-1,-1-1 1,0 1-1,0-1 1,1 0-1,-1 0 1,0 0 0,4 0-1,-4-1-13,0 0 0,0 0-1,-1 0 1,1 0 0,0 0-1,-1 0 1,1 0 0,-1-1-1,1 1 1,-1-1 0,0 1-1,0-1 1,1 1 0,-1-1-1,0 0 1,-1 1 0,1-1-1,0 0 1,0 0 0,-1 0 0,1 0-1,0-2 1,2-4 53,7-23-94,-1 1 0,-2-2 0,-1 1 0,4-46 0,-6-130-4845,-4 148 2342,0 31 607,-3 19 1748,2 9 185,1 0 1,0 0-1,0 0 1,-1 0-1,1 0 0,0 0 1,0 0-1,-1 0 0,1 0 1,0 0-1,0 1 1,0-1-1,-1 0 0,1 0 1,0 0-1,0 0 0,0 0 1,-1 1-1,1-1 1,0 0-1,0 0 0,0 0 1,0 1-1,-1-1 0,1 0 1,0 0-1,0 0 1,0 1-1,0-1 0,0 0 1,0 0-1,0 1 0,0-1 1,0 0-1,0 0 1,0 1-1,0-1 0,0 0 1,-13 43 999,3 1 0,-6 45 0,2-9-201,6-41-119,-7 32-60,3 1 0,-5 112 0,17-183-689,1-6-248,14-73-965,-6 36-569,4-44 0,-8 12-1870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5923,'3'20'475,"53"488"7710,-55-275-4778,-1-218-3278,1-4 44,-1 0 0,0 0 0,-1 1 0,0-1-1,-1 0 1,0 0 0,-7 18 0,9-27-104,-1 0 0,0 0 0,0-1-1,0 1 1,0 0 0,-1-1 0,1 1-1,0 0 1,-1-1 0,1 1 0,-1-1-1,1 0 1,-1 0 0,0 1 0,1-1-1,-1 0 1,0-1 0,0 1 0,0 0 0,0 0-1,0-1 1,0 1 0,0-1 0,0 0-1,0 1 1,0-1 0,0 0 0,0 0-1,0 0 1,-4-1 0,3 0-49,-1 0 0,1 0 0,-1 0 0,1 0 0,0-1 0,0 0-1,-1 1 1,1-1 0,0 0 0,0 0 0,0-1 0,1 1 0,-1-1 0,1 1 0,-1-1 0,-2-4 0,-1-5-139,-1-1 0,2 0 0,0 0 0,0 0 0,1-1 1,1 0-1,0 0 0,1 1 0,0-16 0,0-19-969,6-62 1,-2 86 257,1-1 1,1 1-1,2 0 1,0 0-1,2 1 1,0-1-1,2 2 1,1-1-1,0 1 1,16-21-1,19-17-3372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3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6419,'0'0'5528,"-1"22"-5216,-18 305 3364,19-215-2395,0-112-1289,-1 1 0,1-1 1,0 0-1,0 1 0,0-1 0,0 0 1,0 1-1,0-1 0,0 0 0,0 1 1,0-1-1,0 0 0,0 1 0,0-1 1,0 1-1,0-1 0,0 0 0,0 1 0,0-1 1,1 0-1,-1 1 0,0-1 0,0 0 1,0 0-1,0 1 0,1-1 0,-1 0 1,0 1-1,0-1 0,1 0 0,-1 0 1,0 1-1,1-1 0,-1 0 0,0 0 1,0 0-1,1 0 0,-1 1 0,0-1 1,1 0-1,-1 0 0,1 0 0,-1 0 1,0 0-1,1 0 0,-1 0 0,0 0 1,1 0-1,-1 0 0,0 0 0,1 0 0,-1 0 1,0 0-1,1 0 0,-1-1 0,0 1 1,1 0-1,-1 0 0,0 0 0,1 0 1,-1-1-1,0 1 0,1 0 0,-1 0 1,0-1-1,0 1 0,1 0 0,-1-1 1,20-20-483,-9 5 292,-2 0 0,0 0 0,0 0 0,-2-1 0,0-1 0,7-27 0,14-110-3650,-13 58 657,-7 70 1468,-8 26 1716,0 1 0,0 0 0,0 0 0,1-1 0,-1 1 0,0 0 0,0 0 0,0 0 0,0-1 0,0 1 1,0 0-1,1 0 0,-1 0 0,0 0 0,0-1 0,0 1 0,0 0 0,1 0 0,-1 0 0,0 0 0,0 0 0,0 0 0,1 0 0,-1-1 0,0 1 1,0 0-1,0 0 0,1 0 0,-1 0 0,0 0 0,0 0 0,1 0 0,-1 0 0,0 0 0,0 0 0,0 0 0,1 0 0,-1 0 0,0 1 1,0-1-1,1 0 0,-1 0 0,0 0 0,0 0 0,0 0 0,1 0 0,-1 0 0,0 1 0,0-1 0,0 0 0,0 0 0,1 0 0,5 17 153,8 106 3321,-10-75-1700,10 51 1,-11-86-1601,1 0 1,-1 0 0,2 0-1,0 0 1,1-1 0,0 1-1,0-2 1,13 17 0,-18-26-186,0-1 0,0 1 1,0-1-1,0 1 0,1-1 0,-1 0 0,1 1 1,-1-1-1,1 0 0,-1 0 0,1 0 1,0 0-1,-1 0 0,1-1 0,0 1 1,0 0-1,-1-1 0,1 0 0,0 1 0,0-1 1,0 0-1,0 0 0,2 0 0,-2 0-158,1-1-1,-1 0 0,0 0 1,0 0-1,1 0 0,-1-1 1,0 1-1,0 0 0,-1-1 0,1 0 1,0 1-1,0-1 0,-1 0 1,1 0-1,-1 0 0,1 0 1,1-4-1,21-42-2560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3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27 250 7155,'0'0'969,"7"20"-644,22 62 9,-28-80-253,0 0-1,-1 1 1,1-1 0,1 0 0,-1 0 0,0 0-1,0 0 1,1 0 0,0-1 0,-1 1 0,1 0 0,2 1-1,-3-2-20,-1-1 0,1 0 0,0 0 0,-1 1 0,1-1-1,-1 0 1,1 0 0,0 0 0,-1 0 0,1 0-1,0 0 1,-1 0 0,1 0 0,0 0 0,-1 0 0,1 0-1,0 0 1,-1 0 0,1-1 0,0 1 0,-1 0-1,1 0 1,-1-1 0,1 1 0,1-1 0,0-2 197,1 0 0,0 0 0,-1 0 0,0 0 0,0 0 0,0-1 0,0 1 0,2-5 0,6-15 215,-1-1-1,-1 0 0,8-44 0,-13 50-736,-1 0 0,0 0 0,-1 0 0,-1 0 0,-1 0 0,-4-21 0,4 35 88,1 1 0,-1 0 1,0 0-1,0 0 0,-1 0 1,1 0-1,-1 0 1,1 0-1,-1 0 0,0 0 1,0 1-1,0-1 0,-1 1 1,1-1-1,0 1 0,-1 0 1,0 0-1,-4-3 0,5 4 68,1 1-1,-1-1 1,1 1-1,-1 0 1,1-1-1,-1 1 1,1 0-1,-1 0 1,1 0-1,-1 0 0,1 0 1,-1 0-1,1 0 1,-1 0-1,0 1 1,1-1-1,-2 1 1,0 0 63,1 1 1,0-1-1,0 1 1,-1-1-1,1 1 0,0 0 1,0 0-1,1 0 1,-1 0-1,0 0 1,1 0-1,-1 0 1,-1 3-1,-7 15 297,1 0 0,1 1 0,0-1 0,2 2 0,-8 40 0,7-14 1218,-1 82 1,7-116-1193,2-1 0,-1 1 1,2-1-1,0 0 0,0 1 0,1-1 0,6 14 0,-7-21-218,0-1-1,1 0 1,0 0-1,1 0 0,-1 0 1,1 0-1,0 0 1,0-1-1,0 0 0,0 0 1,1 0-1,0 0 0,0-1 1,0 0-1,0 0 1,0 0-1,1-1 0,5 3 1,-4-3-101,1 1 1,0-1 0,-1-1-1,1 1 1,0-1 0,0-1-1,0 0 1,0 0 0,0 0-1,-1-1 1,1 0 0,0 0-1,0-1 1,-1 0 0,11-4-1,-11 1-606,-1 1 1,0-1-1,0 0 0,7-8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75 1969,'0'0'10909,"-5"-19"-7676,-2 14-3006,1-1 0,-1 1 0,0 0 0,0 1-1,0 0 1,-1 0 0,1 0 0,-1 1 0,0 0-1,0 1 1,0-1 0,-1 2 0,1-1 0,-9 0-1,-17 0-118,0 1-1,-36 4 1,62-2-124,0 0 0,1 1 0,-1 0 0,1 0 0,-1 1 0,1 0 0,0 0 0,0 1 0,0 0 1,1 0-1,-1 0 0,1 1 0,0 0 0,0 0 0,0 1 0,1 0 0,0 0 0,0 0 0,1 0 0,0 1 0,0-1 0,0 1 1,1 0-1,0 1 0,0-1 0,0 0 0,1 1 0,1 0 0,-1-1 0,1 1 0,0 9 0,1-8-1,0-1-40,0 0 0,0 0 1,3 15-1,-1-19 43,-1-1 1,0 1 0,1-1-1,-1 1 1,1-1-1,0 0 1,0 0-1,1 0 1,-1 0 0,1 0-1,2 2 1,7 6 0,-1-2 1,1 0-1,0 0 0,27 13 1,56 18-97,-24-11 70,-56-23-79,1 0-1,-1-1 1,2-1-1,-1-1 1,27 3 0,84-4-719,-83-2 514,-41 0 313,-1 0-1,0 0 1,0 0 0,1-1 0,-1 1 0,0 0 0,0-1 0,0 0-1,0 1 1,0-1 0,1 0 0,-2 0 0,1 0 0,0 0 0,0-1-1,0 1 1,0 0 0,-1-1 0,4-2 0,1-2-25,-4 3 42,1 0 0,-1 0 0,0 0 0,1-1 0,-2 1 0,1-1 0,0 1 0,-1-1-1,1 0 1,-1 1 0,0-1 0,-1 0 0,1 0 0,0-6 0,0-10 618,-2-33 0,-1 19-50,2 30-513,-1 1 0,1 0 0,-1 0 0,0 0 0,0 0 0,-1-1 0,1 1 0,0 1 0,-1-1 0,0 0 0,0 0 0,0 0 0,0 1 0,0-1 0,0 1 0,0 0 0,-1 0 0,-4-3 0,-17-20 281,20 22-277,-1-1 0,0 1 0,0 0 0,0 0 0,0 0 0,-1 1 1,1 0-1,-1 0 0,1 1 0,-11-3 0,-6-2 58,-5-3-55,0 2 1,-51-7-1,21 10-3022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11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335 189 2785,'0'0'10085,"7"-12"-7527,-6 7-2307,-1 0-1,1 0 0,-1 0 1,0 0-1,-1 0 0,1 1 1,-1-1-1,0 0 0,0 0 1,-1 1-1,1-1 1,-1 1-1,0-1 0,-5-6 1,3 4-239,-2 1 0,1-1 0,-1 1 0,1 1 0,-2-1 0,1 1 0,0 0 0,-9-4 0,8 4-24,-1 1 0,0 0 1,0 0-1,0 0 0,0 1 1,-1 1-1,1-1 1,-1 1-1,0 1 0,0-1 1,0 2-1,1-1 1,-1 1-1,0 1 0,0-1 1,-10 3-1,15-1-1,-1 0 1,1 0-1,0 0 0,0 0 1,0 1-1,1 0 1,-1-1-1,0 1 0,1 1 1,0-1-1,0 0 0,0 1 1,0 0-1,0 0 0,1 0 1,0 0-1,-2 5 0,-3 5-22,1 1 0,0 0 0,-5 27 0,3 3-43,2 0-1,1 87 1,5-118 55,1 0 0,0 0 0,1 0-1,0 0 1,1-1 0,1 1 0,0-1-1,1 0 1,11 21 0,-12-27 0,1 1 0,0-1 0,0 0 0,1 0 0,0-1 0,0 1 0,1-1-1,-1-1 1,1 1 0,1-1 0,-1 0 0,1-1 0,-1 0 0,1 0 0,1-1 0,10 4 0,-9-4-12,0-1 1,0 0 0,0-1-1,1 0 1,-1 0-1,0-1 1,0 0 0,1-1-1,-1 0 1,0-1-1,0 0 1,0-1 0,-1 0-1,1 0 1,15-8-1,-11 3-7,-1-1-1,0 0 1,0-1-1,-1 0 0,0-1 1,-1 0-1,0-1 1,-1-1-1,12-16 0,-14 17 25,0 0 0,-1-1-1,-1 0 1,0 0-1,-1 0 1,0 0-1,-1-1 1,0 0 0,-1 0-1,-1 0 1,0-1-1,-1 1 1,0 0 0,-1-1-1,-1 1 1,-1 0-1,0 0 1,0-1-1,-1 1 1,-7-16 0,4 16 49,-1 0 1,-1 0 0,0 1-1,-1 0 1,0 0 0,-1 1 0,0 1-1,-16-15 1,18 20-4,1-1-1,-1 1 1,0 0-1,-1 1 1,1 0-1,-1 0 1,0 1 0,0 0-1,-1 1 1,1 0-1,-1 0 1,1 1-1,-1 1 1,-13-2 0,16 4-11,0 0 1,0 0 0,1 1 0,-1-1 0,1 1 0,-1 1 0,1 0 0,0-1 0,0 2-1,0-1 1,0 1 0,1 0 0,-1 0 0,1 0 0,0 1 0,0 0 0,1 0 0,-1 0 0,-4 9-1,-3 2-73,2 2 0,0-1 0,0 2 0,2-1 0,-8 26 0,11-29-514,1 1 0,-4 29 0,6 21-3963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1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7475,'0'0'7764,"2"134"-8036,7-59 512,-3-1 912,-3-4-735,-3-12-289,0-12-128,0-18-272,4-14-625,3-10-1984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12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34 514 13302,'0'0'5419,"-5"-18"-4881,-2-2-538,1-1-1,1 0 0,1-1 0,1 1 0,0-29 0,3 23-39,0 1 0,3-1 0,0 1 0,1 0 0,2 0 0,9-29 1,-11 46 0,0 0 1,0 1 0,1-1 0,0 1 0,0 0 0,1 0 0,0 1-1,13-13 1,-13 15-2,0 0 0,0 1 1,0 0-1,0 0 0,1 1 0,0 0 0,0 0 0,0 1 0,0-1 0,0 1 0,0 1 0,15-2 0,-12 3 18,0 1-1,-1 0 0,1 0 1,0 1-1,-1 0 1,1 0-1,-1 1 0,0 1 1,0-1-1,0 2 0,0-1 1,-1 1-1,1 0 0,-1 1 1,-1 0-1,1 0 1,-1 1-1,11 12 0,-9-9 54,0 1 0,-1 0-1,0 0 1,-1 1 0,0 0 0,0 0-1,-1 0 1,-1 1 0,0 0-1,-1 0 1,-1 1 0,0-1 0,2 14-1,-5-20 95,1 0 0,-1 0-1,-1 0 1,1 0 0,-1 0 0,-2 10-1,2-14-79,-1 0 1,1 1-1,-1-1 0,1-1 0,-1 1 0,0 0 0,0 0 1,0-1-1,-1 1 0,1-1 0,0 0 0,-1 1 0,0-1 0,1 0 1,-6 2-1,-2 1-257,0 0 1,0-1 0,-1 0 0,1-1-1,-1 0 1,0-1 0,0 0 0,0-1-1,0 0 1,-12-1 0,11-2-2414,10-10-2322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1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160 100 5651,'0'0'8289,"-14"-15"-7009,-45-41-415,58 55-786,0 0 0,0 0 0,0-1 0,-1 1 0,1 0 0,0 0 0,-1 0 0,1 0 1,-1 1-1,1-1 0,-1 0 0,1 1 0,-2-1 0,2 1-83,1 0 0,0 0 0,-1 0 0,1 0 0,0 0-1,0 1 1,-1-1 0,1 0 0,0 0 0,0 1 0,0-1 0,-1 0 0,1 0 0,0 1-1,0-1 1,0 0 0,0 0 0,-1 1 0,1-1 0,0 0 0,0 1 0,0-1 0,0 0 0,0 1-1,0-1 1,0 0 0,0 0 0,0 1 0,-1 4 70,-11 24-85,1 1 0,2 1 0,1 0 0,1 0 0,2 0 0,1 1 0,1 0 0,2 0 0,5 58 0,-4-87 6,1 0-1,0 0 1,-1 0-1,1 0 1,0 0-1,0 0 1,0 0-1,1 0 1,-1-1-1,1 1 1,3 4-1,-4-5-31,1-1 1,-1 0-1,1 0 0,-1 1 0,1-1 0,-1 0 0,1-1 0,-1 1 0,1 0 0,0 0 0,-1-1 0,1 1 0,0-1 1,0 1-1,0-1 0,-1 0 0,1 0 0,0 0 0,0 0 0,0 0 0,2 0 0,-2-1 2,0 0 1,-1 1-1,1-1 0,0 0 0,-1 0 0,1 0 1,0 0-1,-1 0 0,0 0 0,1-1 0,-1 1 1,0-1-1,1 1 0,-1-1 0,0 1 0,0-1 0,0 1 1,1-4-1,15-37-72,-14 32 104,3-8-68,-2 0 0,0 0-1,-1-1 1,1-20 0,-2-77-154,-2 78 294,14 107-419,-6-11 376,-5-31 195,1 0 1,2-1 0,15 47 0,-19-67-163,1-1 0,0 0 1,0 1-1,0-1 0,5 5 1,-8-9-33,1-1 1,-1 1 0,1 0-1,0 0 1,-1 0-1,1-1 1,0 1 0,0 0-1,-1-1 1,1 1 0,0-1-1,0 1 1,0-1-1,0 1 1,0-1 0,0 0-1,0 1 1,0-1 0,0 0-1,0 0 1,-1 0-1,2 0 1,-1 0 0,0 0-1,0 0 1,0 0 0,0 0-1,-1 0 1,1 0-1,0-1 1,0 1 0,0 0-1,0-1 1,0 1 0,0-1-1,0 1 1,0-1-1,0 1 1,-1-1 0,2 0-1,5-8 131,0 0 0,-1-1 0,0 0 0,6-12 0,-8 13-70,14-31-92,-3-1 1,-1 0-1,-2-1 1,7-45-1,-4 22-149,-13 54 120,-2 9 26,0 0 0,1 0 0,-1 0 0,0 1 0,1-1 0,-1 0 0,1 1 1,-1-1-1,1 0 0,0 1 0,0-1 0,0 0 0,0 1 0,0 0 0,0-1 1,0 1-1,2-2 0,-3 3 5,1-1 0,-1 1 0,0 0 1,0 0-1,0 0 0,1 0 0,-1 0 0,0 0 1,0 0-1,0 0 0,1 0 0,-1 0 1,0 0-1,0 0 0,0 0 0,1 0 0,-1 0 1,0 0-1,0 0 0,0 1 0,0-1 1,1 0-1,-1 0 0,0 0 0,0 0 0,0 0 1,0 0-1,1 1 0,-1-1 0,0 0 1,0 0-1,0 0 0,0 0 0,0 1 0,0-1 1,1 0-1,-1 0 0,0 0 0,0 0 0,0 1 1,0-1-1,0 0 0,0 0 0,0 0 1,0 1-1,0-1 0,0 0 0,0 0 0,0 1 1,0-1-1,5 21-153,-1 0 1,-1 0-1,1 36 0,0-5 339,0-11-118,8 67 215,-9-93-279,0 0 1,1 0 0,1-1-1,12 28 1,-16-40-122,1 1-1,-1 0 1,1-1-1,0 1 1,-1-1-1,1 0 1,1 1-1,-1-1 1,0 0-1,0 0 1,1-1-1,-1 1 1,1 0-1,0-1 1,-1 1 0,1-1-1,0 0 1,0 0-1,0 0 1,0-1-1,0 1 1,0 0-1,0-1 1,0 0-1,0 0 1,0 0-1,0 0 1,0 0-1,0-1 1,0 1-1,3-2 1,31-15-3085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13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187 381 5795,'0'0'3220,"17"2"-2009,-6 0-949,-5-1-94,-1 0-1,1-1 1,0 1 0,0-1 0,0-1-1,11-1 1,-15 2-116,1-1-1,-1 0 1,0 0 0,1 0 0,-1 0 0,0 0-1,0 0 1,0-1 0,0 1 0,0-1-1,0 0 1,-1 1 0,1-1 0,0 0 0,-1 0-1,1 0 1,-1 0 0,0 0 0,0 0-1,0-1 1,0 1 0,0 0 0,1-5 0,3-15 83,0 0 0,-1 0 1,-1-1-1,-2 1 1,-1-38-1,-1 45-81,0 0 0,-1 1-1,-1-1 1,0 0 0,-1 1 0,0 0-1,-2 0 1,1 0 0,-11-16 0,15 28-63,-6-7 181,6 10-144,1-1 0,-1 1-1,1 0 1,-1-1 0,1 1-1,0 0 1,-1-1 0,1 1 0,0 0-1,0 0 1,0-1 0,-1 1 0,1 0-1,0 0 1,0-1 0,0 1 0,0 0-1,0 0 1,0-1 0,0 1-1,1 1 1,-3 201-74,-4 118 487,-12-115 696,-9 0-1,-60 224 1,82-406-780,3-14-133,0-1 1,-1 0 0,0 0 0,-8 16-1,11-24-180,-1 0 0,1 0-1,-1 0 1,1 0-1,-1 0 1,0-1 0,1 1-1,-1 0 1,0 0-1,0-1 1,1 1 0,-1-1-1,0 1 1,0-1 0,0 1-1,0-1 1,0 1-1,0-1 1,0 0 0,0 1-1,0-1 1,0 0 0,0 0-1,0 0 1,0 0-1,0 0 1,0 0 0,0 0-1,0 0 1,0 0-1,0 0 1,0-1 0,0 1-1,0 0 1,0-1 0,0 1-1,0-1 1,1 1-1,-1-1 1,0 1 0,0-1-1,0 0 1,-1-1 0,-2-1-18,0-1 1,0 0-1,0 0 1,0 0-1,1-1 1,-5-6-1,2 0-189,1-1-1,1 0 1,-1 0-1,2 0 1,0-1-1,0 1 1,1-1-1,1 1 1,0-1-1,1 0 1,2-22-1,-1 19-131,1-1 0,2 1 0,-1 0 0,2 0 0,0 0-1,1 0 1,0 1 0,12-20 0,-5 16-396,-1 1 0,2 1 0,1 0 0,0 1 0,1 0 0,32-24 0,-25 24-1472,1 1-1,43-20 0,-13 12-4164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43 424 4498,'0'0'3060,"14"-33"-2382,44-107-187,-54 130-417,0 1 1,-2-1-1,1 0 1,-1 0-1,0 0 0,-1-1 1,0 1-1,-1 0 1,-1-20-1,-1 12 70,2 10-51,-1 1 1,0-1-1,-1 0 1,0 1-1,0-1 0,-1 1 1,-5-12-1,7 17-68,0-1 0,-1 0 0,0 1 0,1-1-1,-1 1 1,0-1 0,0 1 0,-1 0 0,1 0 0,0 0 0,-1 0-1,1 0 1,-1 1 0,0-1 0,1 1 0,-1-1 0,0 1 0,0 0-1,0 0 1,0 1 0,-5-2 0,7 2 38,-1 0-1,1 0 1,-1 1 0,1-1 0,0 0-1,-1 1 1,1-1 0,0 1 0,0-1-1,-1 1 1,1-1 0,0 1 0,0 0-1,0 0 1,0 0 0,0 0 0,0 0-1,0 0 1,0 0 0,0 0 0,0 0-1,0 0 1,1 0 0,-1 0 0,0 1-1,1-1 1,-1 0 0,1 0-1,-1 3 1,-2 6 53,1-1 0,0 1 0,-1 11 0,2-10-13,-8 83 440,5 126 0,4-155-436,0-31-55,2 0 0,1-1 0,10 48-1,-10-69-15,0 0-1,1-1 0,0 1 0,0-1 0,1 0 0,1-1 0,0 1 0,0-1 0,1 0 0,1 0 0,-1-1 0,2 0 1,8 8-1,-13-14-24,0-1 0,-1 0 1,1 1-1,0-1 0,0 0 1,0-1-1,1 1 1,6 1-1,-9-3-9,-1 1 0,1-1 1,0 0-1,-1 0 0,1 0 0,0 0 0,0 0 1,-1 0-1,1 0 0,0-1 0,-1 1 1,1-1-1,0 1 0,-1-1 0,1 1 0,-1-1 1,1 0-1,-1 0 0,1 0 0,-1 0 1,1 0-1,-1 0 0,0 0 0,0-1 0,2 0 1,2-6 11,0-1 0,-1 1 0,0-1 1,0 0-1,-1 0 0,4-16 0,-3 2-285,4-41 0,-6-85-2107,-3 93 1122,1 55 1239,-2-32-1529,-4 18 1104,6 15 452,0 0 0,-1 0 1,1 0-1,0-1 1,0 1-1,-1 0 1,1 0-1,0 0 0,-1 0 1,1 0-1,0-1 1,-1 1-1,1 0 1,0 0-1,-1 0 0,1 0 1,0 0-1,-1 0 1,1 0-1,0 0 1,-1 0-1,1 0 0,0 0 1,-1 1-1,1-1 1,0 0-1,0 0 1,-1 0-1,1 0 1,0 0-1,-1 1 0,1-1 1,0 0-1,0 0 1,-1 1-1,0 0 93,0 0 0,1 0 0,-1 0-1,0-1 1,0 2 0,1-1 0,-1 0 0,1 0-1,-1 0 1,1 0 0,-1 0 0,1 0 0,0 1-1,-1 1 1,-4 39 1146,2 1 1,3 78-1,1-51-678,-1-58-549,0 20 252,6 54-1,-4-77-229,-1 0-1,1 0 1,1-1 0,0 1-1,0 0 1,1-1 0,0 0-1,0 0 1,1 0-1,9 12 1,-11-17-42,0-1-1,0 1 1,0 0-1,1-1 1,-1 0 0,0 0-1,1 0 1,0 0-1,4 1 1,-7-2-77,0-1-1,0 1 1,0-1-1,0 1 1,1-1 0,-1 0-1,0 0 1,0 0 0,1 0-1,-1 0 1,0 0-1,0 0 1,1 0 0,-1 0-1,0 0 1,0-1-1,0 1 1,1 0 0,-1-1-1,0 1 1,0-1-1,0 0 1,0 1 0,0-1-1,0 0 1,0 1 0,0-1-1,0 0 1,0 0-1,-1 0 1,1 0 0,0 0-1,0 0 1,0-2-1,1-4-596,0 1 0,0-1-1,0 1 1,0-11 0,2-41-5187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13798,'0'0'2951,"33"-10"-2308,-33 10-643,145-38 459,-131 35-416,0 1 1,0 0-1,0 1 1,0 1-1,0 0 1,0 1-1,-1 0 0,1 2 1,0-1-1,0 2 1,-1-1-1,0 2 1,0 0-1,0 1 1,18 10-1,-8-1 12,0 2-1,-1 1 1,-1 1 0,-1 0-1,-1 1 1,18 25 0,-14-15 92,0 2 1,-2 1-1,-1 0 0,-2 2 1,-1 0-1,13 43 1,-16-33-19,-2 1 0,-2 0 0,-1 1 1,2 79-1,-9-70-40,-2 0 1,-13 104-1,9-138-52,-1 0 0,-1 0 0,-1 0 0,0-1 0,-2 0 0,0-1 0,-2 0 0,0 0 0,-1-1 0,-16 19 0,13-20 6,-2-1 1,0-1 0,-1 0 0,0-1-1,-2-1 1,1-1 0,-32 16 0,34-21-120,0 0 0,0-2 0,-1 0 0,0 0 0,0-2 0,-1 0 0,1-2 0,-1 0 0,1 0 0,-22-3 0,33 1-51,0-1 0,0-1 0,1 1-1,-1-1 1,0 0 0,1-1 0,-1 0 0,1 0-1,0 0 1,0 0 0,0-1 0,0 0 0,0-1-1,1 1 1,0-1 0,0 0 0,0 0 0,1-1 0,0 1-1,0-1 1,-4-8 0,3 4-630,0 0 0,1 0 0,0 0-1,1 0 1,0-1 0,1 1 0,0-1 0,1 1 0,0-1 0,0 0-1,1 0 1,1 0 0,2-15 0,0 12-1397,1 1 0,8-19 1,-12 32 2128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1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141 123 2017,'0'0'7326,"-3"-18"-5293,-7-53-467,10 70-1367,0 0 0,0 1 0,0-1 0,-1 0 0,1 0 0,0 0-1,0 0 1,0 1 0,-1-1 0,1 0 0,0 0 0,-1 1 0,1-1 0,0 0 0,-1 0 0,1 1 0,-1-1 0,1 0 0,-1 1 0,0-1 0,1 1 0,-1-1 0,0 1-1,1-1 1,-1 1 0,0-1 0,1 1 0,-2-1 0,0 1-100,1 0 0,0 1 0,0-1 0,0 0 0,0 1 1,0-1-1,0 0 0,0 1 0,0 0 0,0-1 0,0 1 0,0-1 0,0 1 0,1 0 0,-1 0 0,0-1 0,0 1 0,0 1 0,-15 26-139,1 1 0,2 0 0,1 1 0,1 0 0,2 0 0,-9 51 0,17-28-90,4-53-79,1-1 173,0-1 0,0 1 0,1-1 0,-2 0 0,1 0 0,0-1-1,0 1 1,-1-1 0,1 0 0,-1 0 0,0 0 0,0 0 0,0 0-1,0-1 1,2-4 0,5-5-38,-1-1 0,0 0 0,6-16-1,-2-5-317,-1 0 0,13-63 0,-17 68 144,-8 30 228,0-1 0,0 1 1,0-1-1,0 1 1,0 0-1,1-1 0,-1 1 1,0 0-1,0-1 0,1 1 1,-1 0-1,0-1 0,0 1 1,1 0-1,-1-1 0,0 1 1,1 0-1,-1 0 0,0 0 1,1-1-1,-1 1 0,1 0 1,-1 0-1,0 0 0,1 0 1,0 0-6,-1 0-1,1 1 1,-1-1 0,1 0-1,-1 1 1,1-1 0,-1 0 0,0 1-1,1-1 1,-1 1 0,1-1-1,-1 1 1,0-1 0,0 1-1,1 0 1,-1-1 0,0 1 0,0-1-1,0 1 1,1-1 0,-1 1-1,0 0 1,0 0 0,8 52 154,-3-1 0,-1 1 0,-5 67 0,1 2 1585,0-115-1641,2 23 137,-2-28-196,0-1 0,1 1 0,-1-1 0,1 1 0,-1-1-1,1 1 1,-1-1 0,1 0 0,0 1 0,-1-1-1,1 0 1,0 0 0,0 0 0,0 1 0,2 1-1,-3-3-9,1 0 0,-1 0 0,0 0 0,0 0 0,1 0 0,-1 1 0,0-1 0,1 0-1,-1 0 1,0 0 0,0 0 0,1 0 0,-1 0 0,0 0 0,1 0 0,-1 0-1,0 0 1,0 0 0,1 0 0,-1 0 0,0 0 0,0 0 0,1-1 0,-1 1 0,0 0-1,1 0 1,-1 0 0,0 0 0,0 0 0,0-1 0,1 1 0,-1 0 0,0 0-1,0 0 1,0-1 0,1 1 0,-1 0 0,0 0 0,0-1 0,0 1 0,0 0-1,0 0 1,1-1 0,9-20 34,0 0-1,-1-1 1,10-38-1,-18 56-43,12-47-498,9-82 0,5-21-1775,-21 138 1288,-6 16 970,1 0 1,-1 0-1,0 0 1,0 0 0,0 0-1,0 0 1,1 0-1,-1 0 1,0 0 0,0 0-1,0 0 1,0 0 0,1 0-1,-1 0 1,0 0-1,0 0 1,0 0 0,0 0-1,1 0 1,-1 1-1,0-1 1,0 0 0,0 0-1,0 0 1,0 0-1,0 0 1,1 0 0,-1 0-1,0 1 1,0-1 0,0 0-1,0 0 1,0 0-1,0 0 1,0 1 0,0-1-1,0 0 1,0 0-1,0 0 1,0 0 0,0 1-1,0-1 1,0 0 0,0 0-1,6 33-604,-1 270 2386,-5-221-1166,-1-66-528,3 36-3,-2-49-72,1 0 0,-1 0 0,1 0-1,0 0 1,0-1 0,0 1 0,0 0-1,0 0 1,1-1 0,-1 1-1,1-1 1,-1 1 0,5 3 0,-5-5-22,-1 0 0,1-1 0,0 1 0,0-1 0,-1 1 0,1-1 0,0 1 0,0-1 0,0 1-1,0-1 1,0 0 0,-1 1 0,1-1 0,0 0 0,0 0 0,0 0 0,0 0 0,0 0 0,0 0 0,0 0 0,0 0 0,0 0 0,0 0 0,0 0 0,0-1 0,0 1 0,-1 0 0,1-1 0,0 1 0,0-1 0,0 1 0,0-1 0,-1 1 0,1-1 0,1-1 0,2-2-237,-1 0 1,1 0 0,-1 0-1,6-10 1,-8 11 190,18-28-2732,27-66 0,-18 10-1770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8548,'3'221'2453,"-10"295"3815,3-378-5267,-5-207-449,6 29-833,3 0-1,7-75 1,-5 100 106,2 0 0,-1-1-1,2 2 1,0-1 0,0 1-1,2-1 1,-1 1 0,2 1 0,0 0-1,16-20 1,-17 24 145,1 1-1,1-1 1,-1 2 0,1-1-1,1 1 1,0 0-1,17-8 1,-20 11-13,0 1 0,0 1 0,1-1 1,-1 1-1,0 1 0,1-1 0,-1 1 0,1 0 0,0 1 0,-1 0 0,1 0 1,12 2-1,-19-1-35,0-1 0,-1 0 1,1 1-1,0-1 1,-1 1-1,1-1 0,0 1 1,-1-1-1,1 1 1,0 0-1,-1-1 0,1 1 1,-1 0-1,1-1 1,-1 1-1,0 0 0,1-1 1,-1 1-1,0 0 1,1 0-1,-1 0 1,0-1-1,0 1 0,0 0 1,0 0-1,0 0 1,0-1-1,0 1 0,0 0 1,0 0-1,0 0 1,0 0-1,0-1 0,-1 1 1,1 0-1,0 0 1,-1 0-1,1 0-9,-8 23-3723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1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13974,'0'0'2978,"0"28"-12935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2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134 259 7187,'-2'1'8288,"-10"4"-8159,12-5-129,-1 0-1,0 0 0,0-1 1,1 1-1,-1 0 0,0-1 0,1 1 1,-1-1-1,0 1 0,1-1 1,-1 1-1,1-1 0,-1 1 0,0-1 1,1 1-1,0-1 0,-1 0 0,1 1 1,-1-1-1,1 0 0,0 0 1,-1 1-1,1-1 0,0 0 0,0 0 1,0 1-1,-1-2 0,-3-28-148,2 21 134,-4-44-153,-1-92 0,8 145 143,-1-1 0,0 0 1,0 1-1,0-1 0,1 1 0,-1-1 0,0 1 0,1-1 0,-1 0 0,0 1 0,1 0 0,-1-1 1,1 1-1,-1-1 0,1 1 0,-1-1 0,1 1 0,-1 0 0,1-1 0,-1 1 0,1 0 0,-1 0 1,1-1-1,0 1 0,-1 0 0,1 0 0,-1 0 0,1 0 0,0 0 0,-1 0 0,1 0 0,0 0 1,-1 0-1,1 0 0,-1 0 0,1 0 0,0 0 0,0 1 0,1-1 8,0 0 1,0 1-1,0-1 0,0 1 0,0-1 0,0 1 0,0 0 1,0 0-1,0 0 0,-1 0 0,1 0 0,3 3 0,1 5 22,1 0 1,-2 1-1,1-1 0,-1 2 0,-1-1 0,6 18 0,-2-3 292,6 47 0,-10-32 141,-1-1 1,-6 73-1,1-92-382,-2-1 0,0 1 0,-1-1 0,-1 0 0,-1-1 0,-1 1 0,0-1 0,-2-1 0,0 0 1,0 0-1,-2-1 0,0 0 0,-1-1 0,-19 18 0,31-31-58,0-1 0,0 0 0,-1 0 0,1 0 0,0 0 0,0 0 1,-1 0-1,1 0 0,-1 0 0,1-1 0,-1 1 0,1 0 0,-1-1 0,0 1 1,1-1-1,-1 0 0,1 1 0,-1-1 0,0 0 0,1 0 0,-1 0 0,0 0 1,1-1-1,-1 1 0,0 0 0,-1-1 0,1 0-38,1 0 0,0-1 0,-1 1 0,1 0 0,0-1 0,0 1 0,0 0 0,-1-1 0,2 0 0,-1 1 0,0-1 0,0 0 0,0 1 0,1-1 0,-1 0 0,1 0 0,-1 1 0,1-1 0,0 0 0,0 0 0,0-3 0,-1 0-114,1 0 0,0 0 0,0-1 0,1 1 0,0 0 0,-1 0 0,1 0 0,1 0 0,-1 1 1,3-7-1,-2 9 106,-1 0 0,1 0 1,-1 0-1,1 1 0,0-1 0,0 0 1,-1 1-1,1-1 0,0 1 0,1-1 1,-1 1-1,0 0 0,0 0 0,1 0 1,-1 0-1,0 0 0,1 1 1,-1-1-1,1 1 0,-1-1 0,0 1 1,6 0-1,-4 0 24,0 0-1,1 1 1,-1-1-1,0 1 1,0 0 0,0 0-1,1 0 1,-1 0-1,0 1 1,-1-1 0,1 1-1,6 5 1,1 0 137,-1 2-1,17 16 1,-21-17 19,0-2 1,1 1-1,0-1 1,1 0 0,-1-1-1,1 1 1,0-1-1,11 4 1,-11-6-106,1-1-1,-1 0 1,1-1 0,0 0-1,-1 0 1,1-1 0,0 0-1,10-2 1,4-3-2401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7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8884,'0'0'9412,"131"-22"-8083,-60 6-577,5 8 257,-2 0-545,-19 6-384,-17 2 64,-20 0-144,-11 0-160,-23 0-5491,-22 2 769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8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9604,'0'0'1889,"51"128"-240,-31-56 880,-6 1-528,-6-3-1056,1-6-273,-4-12-576,1-10-48,3-8-96,5-12-1681,1-10-3233,10-12-5859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129 488 4082,'0'0'3476,"11"-22"-1494,34-78-282,-40 86-1385,-1-1 1,0 0-1,0-1 1,-2 1-1,0-1 1,-1 1-1,0-1 1,-3-22 0,1-2 181,1 19-174,1 4-88,-1 1 0,-4-23 0,4 35-127,-1-1 0,0 1 0,-1 0 0,1 0 0,-1-1 0,1 1 0,-1 0 0,0 1 0,-1-1 0,1 0 0,-1 1 0,0-1 0,-4-4 0,6 7-61,0 0 1,0 0-1,0 0 0,0 0 0,0 0 0,-1 0 0,1 0 1,0 1-1,0-1 0,-1 0 0,1 1 0,0-1 1,-1 1-1,1 0 0,0-1 0,-1 1 0,1 0 0,-1 0 1,1 0-1,-1 0 0,1 0 0,0 0 0,-1 0 1,1 0-1,-1 1 0,1-1 0,0 0 0,-1 1 0,1-1 1,0 1-1,-1 0 0,1-1 0,0 1 0,0 0 0,0 0 1,0 0-1,0 0 0,0 0 0,0 0 0,0 0 1,0 0-1,0 0 0,-1 2 0,-4 6-70,1 1 0,1-1 1,-1 1-1,-4 17 0,7-23 65,-21 68-66,-21 117 1,36-139-1,2 1-1,2-1 1,4 71 0,0-119 18,0 0 0,1 0 0,-1 0 0,1 1 0,-1-1 0,1 0 0,0 0 0,0 0 0,-1 0 0,2 0 0,-1 0 0,0 0 1,0-1-1,1 1 0,-1 0 0,1-1 0,2 3 0,-3-3-2,0 0 0,1-1 1,-1 1-1,0 0 0,1-1 1,-1 1-1,1-1 0,-1 0 0,0 1 1,1-1-1,-1 0 0,1 0 0,-1 0 1,1 0-1,-1 0 0,1 0 1,-1-1-1,0 1 0,1 0 0,-1-1 1,1 1-1,-1-1 0,0 1 0,1-1 1,-1 0-1,0 1 0,0-1 1,2-2-1,5-5-32,-1 0-1,-1-1 1,1 1 0,-1-2-1,-1 1 1,0 0 0,0-1-1,3-11 1,1-3-307,0-1 1,-2 0-1,-1-1 1,0 1-1,1-32 1,-2-128-3830,-5 148 2659,1-1-150,-1 38 1658,1 0 1,-1 0-1,0 0 0,0 0 1,0 0-1,0 0 0,0 0 1,0 1-1,0-1 0,1 0 1,-1 0-1,0 0 0,0 0 1,0 0-1,0 0 1,0 0-1,1 0 0,-1 0 1,0 0-1,0 0 0,0 0 1,0 0-1,0 0 0,1 0 1,-1 0-1,0 0 0,0 0 1,0 0-1,0 0 0,0-1 1,0 1-1,1 0 0,-1 0 1,0 0-1,0 0 0,0 0 1,0 0-1,0 0 0,0 0 1,0 0-1,0-1 0,0 1 1,1 0-1,-1 0 0,0 0 1,0 0-1,0 0 0,0 0 1,0-1-1,0 1 0,0 0 1,0 0-1,7 33 177,10 462 7406,-18-408-6073,-4-1-1,-32 166 0,-5-45 18,42-207-1516,0 0-1,-1 0 1,1-1-1,-1 1 1,1 0-1,0 0 1,-1-1-1,1 1 1,0 0-1,-1-1 1,1 1-1,0-1 1,-1 1-1,1 0 1,0-1-1,0 1 1,0-1-1,-1 1 1,1-1-1,0 1 1,0-1-1,0 1 1,0-1-1,0 1 1,0-1-1,0 1 1,0-1-1,0 1 1,0-1-1,-4-33-1170,2 0 0,3-47 0,0 20-966,-1-52-3673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9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0 314 7876,'1'21'904,"-1"3"-610,8 117 2467,-7-133-2317,0 3 52,0 0-1,1 0 1,0 0 0,5 11 0,-7-20-410,1-1 0,0 1 1,-1 0-1,1 0 0,0 0 0,0 0 1,0-1-1,1 1 0,-1 0 0,0-1 1,1 1-1,-1-1 0,1 0 0,-1 1 1,1-1-1,0 0 0,0 0 1,-1 0-1,1 0 0,0 0 0,0 0 1,0-1-1,0 1 0,0-1 0,0 1 1,0-1-1,4 0 0,-4 0-51,0 0 0,0-1-1,1 1 1,-1-1 0,0 0 0,0 0-1,0 0 1,0 0 0,0 0-1,0 0 1,0-1 0,-1 1 0,1-1-1,0 1 1,-1-1 0,1 0 0,-1 1-1,1-1 1,1-4 0,23-43 252,-23 44-255,8-25-115,0 1 0,-2-1 1,-1 0-1,7-55 0,1-128-2294,-13 127 595,0 62 1466,-1 52 891,-2 405 4345,0-415-4711,2 43 280,-2-56-461,1 0 0,0-1 0,0 1 0,1 0 0,-1-1 0,1 1 0,0-1 0,0 1 1,6 7-1,-8-11-22,1-1 1,0 1-1,-1 0 1,1 0-1,0-1 1,0 1-1,-1 0 1,1-1-1,0 1 1,0-1-1,0 1 1,0-1-1,0 1 1,0-1-1,0 1 1,0-1-1,0 0 1,0 0-1,0 0 0,0 1 1,0-1-1,0 0 1,0 0-1,0 0 1,0-1-1,0 1 1,0 0-1,0 0 1,0 0-1,0-1 1,0 1-1,0-1 1,0 1-1,-1 0 1,1-1-1,0 0 1,0 1-1,0-1 1,0 1-1,-1-1 1,1 0-1,0 0 1,0-1-1,9-12 77,-2 0-1,1-1 0,-2-1 1,9-23-1,-16 38-80,12-32-192,-1-1 0,9-55 0,3-73-1761,-11 63-464,-5 69 916,-7 30 1488,0 0-1,0 0 1,0 0 0,0 0-1,0 1 1,0-1 0,0 0 0,0 0-1,0 0 1,0 0 0,0 0 0,0 0-1,0 0 1,0 0 0,0 0 0,1 0-1,-1 0 1,0 0 0,0 1 0,0-1-1,0 0 1,0 0 0,0 0 0,0 0-1,0 0 1,0 0 0,1 0 0,-1 0-1,0 0 1,0 0 0,0 0 0,0 0-1,0 0 1,0 0 0,0 0 0,0 0-1,1 0 1,-1 0 0,0 0 0,0 0-1,0 0 1,0-1 0,0 1 0,0 0-1,0 0 1,1 18 41,-1 3 94,5 167 2178,-2-153-1696,1-1 0,2 0 0,16 52 0,-20-78-565,1 0-1,0-1 1,1 0 0,0 1 0,0-1-1,0 0 1,1-1 0,0 1 0,0-1-1,1 0 1,-1 0 0,2-1 0,11 9-1,-12-10 38,0-1-1,1 0 0,0 0 0,-1-1 0,1 1 0,0-1 0,0-1 0,0 0 0,1 0 0,-1 0 0,0-1 0,0 0 0,1 0 0,-1 0 0,13-4 0,-11 1 8,-1 1 0,1-2 0,-1 1 0,0-1 0,0-1 0,0 0-1,-1 0 1,0 0 0,0-1 0,0 0 0,-1 0 0,1 0 0,6-11 0,-1 2-75,-2 0 1,1-1-1,-2 0 1,0 0-1,9-28 1,-11 24-160,-2-1 0,-1 0 1,0 0-1,-2 0 0,0 0 1,-1 0-1,-2 0 1,0-1-1,-5-28 0,4 44-11,1 0-1,-1 1 1,0-1-1,-1 1 0,0 0 1,1-1-1,-1 1 1,-1 1-1,1-1 0,-1 0 1,0 1-1,0 0 1,-9-8-1,11 11 135,0-1 0,0 1 0,0 0 0,-1 0 0,1 0 0,0 0 0,-1 0 0,1 0 0,0 1 0,-1-1 0,1 1-1,-1 0 1,1-1 0,-1 1 0,1 0 0,-1 1 0,1-1 0,0 0 0,-1 1 0,1-1 0,-1 1 0,1 0 0,0 0 0,-1 0 0,1 0 0,0 0 0,0 0 0,0 0 0,0 1 0,0-1 0,0 1 0,0 0 0,1 0-1,-1-1 1,0 1 0,-1 3 0,-5 7 138,1-1-1,0 1 1,0 1-1,2-1 1,-1 1-1,2 0 0,0 0 1,0 1-1,-2 18 1,2-3 306,1 1-1,1 0 1,3 42 0,0-63-366,0 0 1,1 1 0,0-1 0,0 0-1,1 0 1,0 0 0,0-1-1,1 1 1,0-1 0,1 0 0,0 0-1,0 0 1,1-1 0,11 12 0,-7-9-4,1-1 1,1 0 0,-1-1-1,1-1 1,1 1 0,-1-2-1,1 0 1,26 8 0,-14-6-228,1-2 0,0-1 0,28 3 0,33-4-3502,-61-4-7071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3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83 153 5827,'0'0'3046,"-3"0"-2907,2 0-118,0 0 0,1 0 1,-1 0-1,0 0 0,0 1 0,0-1 0,0 0 1,0 1-1,0-1 0,0 0 0,1 1 0,-1-1 0,0 1 1,0 0-1,1-1 0,-1 1 0,0-1 0,1 1 0,-1 0 1,0 0-1,1-1 0,-1 3 0,-1 0 23,0 1 1,1-1-1,0 1 0,0-1 1,0 1-1,-1 4 0,0 12 89,0 33-1,2-35-103,0 329-69,5-266-426,4 1 0,3-1 0,33 117-1,-38-179 333,-7-19 128,0 0-1,0 0 1,1 0 0,-1 0 0,0 0 0,0 0 0,0 0-1,0 0 1,1 0 0,-1 0 0,0 0 0,0-1 0,0 1-1,0 0 1,0 0 0,1 0 0,-1 0 0,0 0 0,0 0-1,0 0 1,0 0 0,0 0 0,0-1 0,0 1 0,1 0-1,-1 0 1,0 0 0,0 0 0,0 0 0,0-1 0,0 1-1,0 0 1,0 0 0,0 0 0,0 0 0,0 0 0,0-1-1,0 1 1,0 0 0,0 0 0,0 0 0,0 0 0,0-1-1,0 1 1,0 0 0,0 0 0,0 0 0,0 0 0,0 0-1,-1-1 1,2-41-415,-1 31 539,-3-38-16,-3 1 0,-1-1 1,-24-78-1,13 57-52,-2-17 118,3-1 0,5-1 0,-3-125 0,15 199-54,0 0 0,1 0 0,1-1 0,1 1 0,0 0 0,1 0 0,6-17 0,-8 27-86,0 1 1,1-1 0,-1 1-1,1 0 1,0 0-1,0 0 1,0 0-1,0 0 1,1 0-1,-1 1 1,1 0 0,0 0-1,0 0 1,0 0-1,1 0 1,-1 1-1,1 0 1,-1 0-1,1 0 1,0 1 0,0-1-1,-1 1 1,1 0-1,0 0 1,8 1-1,-8 0-10,0 0-1,1 1 1,-1-1-1,0 1 1,0 1-1,0-1 0,0 1 1,0 0-1,0 0 1,-1 0-1,1 1 1,0-1-1,-1 1 0,0 0 1,0 1-1,8 7 1,2 4 101,-1 1 0,23 36 0,-35-51-119,23 39 129,-1 1 0,-3 1 0,-1 1-1,-2 1 1,20 83 0,-12-8 140,8 125-1,-30-215-301,2 0-1,0 0 1,17 49 0,-22-77-388,1 1 212,-17-9-8646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3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4706,'0'0'2257,"120"-84"-496,-57 48-528,3 0 47,-5-2-447,-10 11-545,-16 5-288,-23 12-2658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5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270 264 7443,'0'0'10760,"-6"-27"-9861,-24-84-520,29 105-326,-1 0 0,0 0 0,0 1 0,-1-1 0,0 0 0,0 1 0,0 0 0,0 0 0,-1 0 0,0 0 0,-5-5 0,-1-1 103,7 8-96,0-1 0,0 1 0,0-1 0,0 1 0,-1 0 0,1 0 0,-1 1 0,1-1 0,-1 1 0,0 0 0,0 0 0,0 0 0,-1 0 0,1 1 0,0-1 0,-1 1 0,1 0 0,0 1 0,-1-1 0,1 1 0,-1 0 0,-6 0 0,10 0-46,0 0 0,-1 0 0,1 0 0,-1 1 0,1-1-1,0 0 1,-1 1 0,1-1 0,0 1 0,0-1 0,-1 1 0,1-1 0,0 1 0,0 0 0,0 0 0,-1 0 0,1 0 0,0 0 0,0 0 0,1 0 0,-2 1 0,-14 31-28,16-32 14,-10 30-57,1 1 1,2 0-1,1 0 0,-2 42 1,3 134 38,5-166 15,0-30-21,0 0 1,1 1-1,0-1 1,1 0-1,1 1 1,4 14-1,-6-25 19,0 1 0,0-1 0,0 0 0,0 1 0,1-1 0,-1 0 0,0 0 0,1 0 0,0 0 0,-1 0 0,1 0 0,0 0-1,0 0 1,0-1 0,0 1 0,0-1 0,1 1 0,-1-1 0,0 0 0,1 0 0,-1 0 0,1 0 0,-1-1 0,1 1 0,-1 0 0,1-1 0,-1 0 0,1 0 0,0 0-1,-1 0 1,1 0 0,0 0 0,-1-1 0,1 1 0,4-2 0,-6 1 4,0 1 1,0-1-1,1 1 0,-1-1 0,0 0 0,0 1 1,0-1-1,0 0 0,0 0 0,0 1 0,0-1 1,0 0-1,-1 0 0,1 0 0,0 0 1,0 0-1,-1-1 0,1 1 0,0-2 0,6-26-52,-5 20 34,4-31-387,-2 0 0,-3-76 0,-2 61-310,-3-55-1233,-1-6-3687,14 349 10899,-5-202-4915,2 1 0,0-1-1,2 0 1,2 0 0,17 38 0,-22-59-347,0 0-1,1 0 1,0 0-1,0-1 1,1 0-1,1 0 1,0-1-1,0 0 1,0 0 0,1-1-1,0 0 1,14 8-1,-16-11-161,1 0-1,0-1 1,1 0 0,-1 0-1,1-1 1,-1 0-1,1 0 1,0-1-1,-1 0 1,1-1-1,0 0 1,0 0 0,0-1-1,-1 0 1,1 0-1,15-5 1,-9 0-520,-1 0 0,0 0 0,-1-1 0,1-1-1,-1-1 1,14-11 0,96-90-5313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38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6211,'0'0'4546,"8"1"-4309,-5-1-209,0 1-1,0-1 1,1 1-1,-1 0 0,0 0 1,0 0-1,0 0 1,0 0-1,-1 0 1,1 1-1,0 0 0,0 0 1,-1-1-1,1 1 1,-1 1-1,0-1 1,0 0-1,0 1 0,0-1 1,0 1-1,0-1 1,0 1-1,-1 0 1,2 4-1,12 24 255,-1 0-1,-2 1 1,-1 1-1,-2 0 1,7 41 0,11 175 86,-2-18-1252,-20-205 681,14 48 0,-16-66-15,0 1-1,1-2 1,0 1-1,0 0 1,0-1-1,1 0 1,0 0-1,1 0 1,7 7-1,4-3-1774,-5-9-1155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39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7780,'0'0'4834,"53"170"-4002,-40-79 65,-4 17 95,-4 20-96,-3 5-687,2-5-209,1-20 128,6-26-128,2-23-241,3-17-143,2-16-816,2-10-929,-7-14-1057,-4-2-3665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39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13 405 144,'0'0'11016,"8"6"-10507,25 16-231,-33-21-267,1-1 0,0 0 0,-1 0 0,1 0 0,-1 1 0,1-1 0,-1 0-1,1 0 1,0 0 0,-1 0 0,1 0 0,-1 0 0,1 0 0,0 0 0,-1 0 0,1 0 0,-1-1 0,1 1 0,0 0 0,-1 0 0,1-1 0,-1 1 0,1 0 0,-1 0 0,1-1 0,-1 1 0,1-1 0,-1 1 0,0 0 0,1-1 0,-1 1 0,1-1 0,-1 1-1,0-1 1,0 1 0,1-2 0,7-20 356,-8 18-285,4-17 31,-1-1 0,-1 0 0,-2 0 1,-1-24-1,0 17-106,1 10-86,-2 0 0,0 0-1,-2 0 1,0 0 0,-1 1 0,0 0-1,-2 0 1,0 0 0,-19-32 0,24 48 89,2 1 23,-1-1-1,1 1 1,-1 0-1,0 0 0,0 0 1,1 0-1,-1 0 1,0-1-1,0 2 1,0-1-1,0 0 1,0 0-1,0 0 0,0 0 1,-1 1-1,1-1 1,0 0-1,-2 0 1,3 1-8,0 1 0,-1-1 0,1 0 0,0 0 0,0 0 0,-1 0 0,1 0 0,0 1 0,0-1 0,0 0 0,-1 0 0,1 0 0,0 1 0,0-1 0,0 0 0,0 0 0,-1 1 0,1-1 0,0 0 0,0 1 0,0-1 0,0 0 0,0 0 0,0 1 0,0-1 0,0 0 0,0 1 0,0-1 0,0 0 0,0 0 0,0 1 0,0-1 0,0 0 0,0 1 0,0-1 0,0 0 0,0 0 0,0 1 0,1-1 0,-1 6 98,0 15-59,-1 49 226,16 125-1,-7-151-63,27 143 277,-25-142-363,3-1-1,19 45 0,-31-85-127,24 48 138,-23-50-139,0 1 1,-1 0 0,1-1-1,0 1 1,0-1 0,0 0-1,1 1 1,-1-1-1,0 0 1,1 0 0,-1-1-1,1 1 1,0 0 0,5 1-1,-8-3-15,1 1-1,-1-1 1,0 0 0,1 0-1,-1 0 1,0 0 0,1 0-1,-1 0 1,0 0 0,0 0-1,1 0 1,-1 0 0,0 0-1,1 0 1,-1 0-1,0 0 1,1 0 0,-1-1-1,0 1 1,1 0 0,-1 0-1,0 0 1,0 0 0,1-1-1,-1 1 1,0 0-1,0 0 1,1 0 0,-1-1-1,0 1 1,0 0 0,0 0-1,0-1 1,1 1 0,-1 0-1,0-1 1,0 1-1,0 0 1,0-1 0,0 1-1,0 0 1,0 0 0,0-1-1,0 1 1,0 0 0,0-1-1,0 1 1,0 0 0,0-1-1,0 1 1,0-1-1,4-25-67,-2-1-1,0 0 1,-3-28-1,1 13-125,-13-160-2130,2 26-10,10 166 2252,1 6 39,0 0-1,0 0 1,0-1 0,1 1-1,1-7 1,-2 10 38,0 0 1,1 0-1,-1 0 0,1 0 0,-1 0 0,1 1 1,-1-1-1,1 0 0,0 0 0,-1 0 0,1 1 1,0-1-1,0 0 0,-1 1 0,1-1 0,0 1 1,0-1-1,0 1 0,0-1 0,0 1 0,0 0 1,0 0-1,0-1 0,0 1 0,0 0 0,0 0 1,1 0-1,1 0 28,0 0-1,1 0 1,-1 1 0,0-1 0,0 1 0,1 0 0,-1 0 0,0 0-1,0 1 1,0-1 0,0 1 0,0-1 0,-1 1 0,1 0 0,0 0-1,-1 0 1,1 0 0,-1 1 0,0-1 0,2 4 0,7 7 324,-1 2 1,14 23-1,-18-27-155,16 33 815,-2 1 0,-2 0 0,-2 2 1,11 52-1,-15-53-174,-10-43-262,-1-4-193,-1-11-152,-10-265-2569,5 108-321,5 161 2510,0 4 60,-1-1 0,2 1 0,-1 0 0,0-1 0,1 1 0,1-4 0,-2 7 83,1 0-1,-1 0 1,1 0-1,-1 1 1,1-1-1,-1 0 0,1 0 1,-1 1-1,1-1 1,0 1-1,-1-1 0,1 0 1,0 1-1,0-1 1,-1 1-1,1 0 1,0-1-1,0 1 0,0 0 1,0-1-1,-1 1 1,1 0-1,0 0 0,0 0 1,0 0-1,0-1 1,0 1-1,0 1 1,0-1-1,-1 0 0,3 0 1,-1 1-7,1-1 0,-1 1 0,0-1 0,1 1 1,-1 0-1,0 0 0,1 0 0,-1 0 0,0 1 0,0-1 0,0 1 1,0-1-1,0 1 0,0-1 0,0 1 0,-1 0 0,2 2 0,3 5 42,0-1-1,-1 1 1,3 9-1,-5-11 17,17 41 556,-2 1 0,-3 1 0,11 62 1,20 64 1176,-43-166-1758,-2-7-20,-1 0 0,1 1 1,0-1-1,1 0 0,-1 0 1,0 0-1,1 0 0,0 0 1,0 0-1,0 0 1,0 0-1,3 2 0,-5-5-26,0 0-1,1-1 1,-1 1 0,0 0-1,1 0 1,-1-1-1,0 1 1,1 0 0,-1-1-1,0 1 1,0 0 0,1-1-1,-1 1 1,0 0-1,0-1 1,0 1 0,1 0-1,-1-1 1,0 1-1,0-1 1,0 1 0,0 0-1,0-1 1,0 1-1,0-1 1,0 1 0,0-1-1,0 1 1,0 0 0,0-1-1,0 1 1,0-1-1,-1 0 1,4-97-5986,-3 19-244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0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5955,'0'0'2289,"46"182"-913,-26-79 513,3 7-48,-6 4-128,1 0-625,-4-1-191,-5-15-273,-1-14-624,-3-18 0,2-17 0,2-17-96,-3-16-1024,-1-14-2642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0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9925,'0'0'1872,"7"114"81,-7-62-16,0-6-1136,2-6-641,3-8-160,-1-7-705,5-13-1872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105 246 7235,'0'0'7777,"-3"-20"-7179,-10-65-214,12 81-343,1-1-1,-1 1 1,0 0-1,0-1 1,-1 1-1,1 0 1,-1-1-1,0 1 1,0 0 0,0 0-1,0 0 1,-1 1-1,0-1 1,-5-5-1,8 9-14,0 0 0,0-1 0,0 1 0,-1 0-1,1-1 1,0 1 0,0 0 0,-1 0 0,1-1 0,0 1-1,-1 0 1,1 0 0,0-1 0,-1 1 0,1 0 0,0 0-1,-1 0 1,1 0 0,-1 0 0,1-1 0,0 1-1,-1 0 1,1 0 0,-1 0 0,1 0 0,0 0 0,-1 0-1,1 0 1,-1 0 0,1 1 0,0-1 0,-1 0 0,1 0-1,-1 0 1,1 0 0,0 0 0,-1 1 0,1-1 0,0 0-1,-1 0 1,1 1 0,0-1 0,0 0 0,-1 0-1,1 1 1,0-1 0,-1 1 0,-7 20 228,-2 19-250,2 1-1,-4 75 0,8 86 1,5-150 33,-1-43-18,0-1-1,1 1 1,0-1 0,1 0-1,2 11 1,-3-17-22,-1-1-1,1 1 1,-1 0-1,1 0 1,0 0-1,0-1 1,0 1 0,0 0-1,0-1 1,0 1-1,0-1 1,1 1-1,-1-1 1,1 1 0,-1-1-1,1 0 1,-1 0-1,1 0 1,-1 0-1,1 0 1,0 0 0,0 0-1,0-1 1,-1 1-1,1 0 1,0-1-1,4 1 1,-5-2-10,0 1 0,0 0 0,0-1 0,0 1 0,0-1 0,0 1 0,0-1 0,0 1 0,0-1 0,0 0 1,0 1-1,0-1 0,-1 0 0,1 0 0,0 0 0,-1 0 0,1 0 0,0 1 0,-1-1 0,1 0 0,-1-1 0,1 1 0,-1 0 0,0 0 0,1 0 0,-1 0 0,0 0 0,0 0 0,0-2 0,2-5-65,6-20-258,-2 0 0,-1-1 0,1-45-1,-5-90-2081,-3 82 445,1 43 1036,0 25 629,1 0 0,0 0 0,0 1 0,1-1 1,1 0-1,5-18 0,-7 30 301,1 1-1,0-1 1,0 0 0,0 0-1,0 1 1,0-1 0,0 1-1,0-1 1,0 1 0,1-1-1,-1 1 1,1 0 0,-1-1-1,1 1 1,-1 0 0,1 0-1,0 0 1,-1 0 0,1 1-1,0-1 1,0 0 0,0 1-1,0-1 1,0 1 0,-1 0-1,1 0 1,0-1 0,0 1-1,0 0 1,0 1 0,0-1-1,0 0 1,2 1 0,2 0 109,-1 1 0,0 0 1,0 0-1,-1 0 1,1 1-1,0-1 0,-1 1 1,1 0-1,-1 0 0,0 1 1,5 4-1,4 8 460,0 0 1,-2 1-1,1 0 0,-2 1 1,0 1-1,-1-1 0,-2 1 0,9 27 1,-6-8 665,-1 1 1,-2 1 0,4 55-1,-11-86 514,1-14-1144,-2-24-829,1 20 297,-2-42-606,0 2-714,5-76 0,-1 112 916,-1 1 1,2-1-1,-1 1 0,2-1 0,0 1 0,0 0 0,1 1 0,0-1 0,1 1 1,1 0-1,8-11 0,-12 18 245,0 0 0,1 1 0,0-1 0,-1 1 0,1 0 0,0 0 0,1 1 0,-1-1 0,0 1 0,1 0 0,-1 0 0,7-1 0,-8 2 82,0 0 0,0 1-1,0 0 1,0-1 0,0 1 0,0 0-1,0 0 1,1 1 0,-1-1-1,0 1 1,0-1 0,0 1 0,0 0-1,-1 0 1,1 1 0,0-1 0,0 0-1,-1 1 1,1 0 0,-1 0-1,4 2 1,0 3 126,1 1-1,-1 0 1,0 1 0,-1-1-1,0 1 1,0 0 0,-1 0-1,6 17 1,1 9 823,8 39 0,-11-19 678,3 59 1,0 2-1125,-11-114-821,-1-4-1279,-7-10-2664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1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640 1 9861,'0'0'1728</inkml:trace>
  <inkml:trace contextRef="#ctx0" brushRef="#br0" timeOffset="1">0 338 8644,'0'0'1745,"185"-58"-289,-107 32-863,-29 4-593,-31 12-4226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1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1 291 7187,'0'0'3010,"189"-102"-833,-80 49-1329,14-1-848,-3 6-416,-11 14-6275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2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192 271 7908,'0'0'6877,"-3"-21"-5895,-13-66-117,14 77-737,-1 0 1,-1 1-1,0-1 1,0 1 0,-1 0-1,0 0 1,0 0 0,-1 1-1,-14-15 1,11 11-57,6 8-52,1 1-8,0 0 1,0 0-1,-1 0 1,1 1-1,-1-1 0,1 0 1,-1 1-1,0 0 1,0-1-1,0 1 0,0 0 1,0 1-1,-1-1 1,1 1-1,0-1 0,-1 1 1,1 0-1,-6-1 1,8 2-15,0 0 0,1 0 0,-1 0 0,0 0 0,1 1 0,-1-1 0,0 0 1,1 0-1,-1 0 0,1 1 0,-1-1 0,0 0 0,1 1 0,-1-1 0,1 1 0,-1-1 0,1 0 1,-1 1-1,1-1 0,-1 1 0,1-1 0,-1 1 0,1 0 0,0-1 0,-1 1 0,-5 20-59,5-15 36,-9 55-53,4-1 0,1 1 0,5 65 0,0-79 43,0-32 29,1-1 1,0 0 0,5 22-1,-6-32-6,1-1-1,0 0 1,0 1-1,0-1 1,1 0-1,-1 0 0,1 0 1,0 0-1,-1 0 1,2 0-1,-1 0 1,0 0-1,0-1 1,1 1-1,-1-1 1,1 0-1,0 0 1,0 0-1,5 3 1,-6-4-6,-1-1 1,1 1 0,-1-1 0,0 1-1,1-1 1,-1 0 0,1 0-1,0 0 1,-1 0 0,1 0 0,-1 0-1,1 0 1,-1 0 0,1 0 0,-1-1-1,1 1 1,-1-1 0,0 1-1,1-1 1,-1 1 0,0-1 0,1 0-1,-1 0 1,0 0 0,0 0 0,1 0-1,-1 0 1,0 0 0,0 0-1,0 0 1,1-3 0,2-1-3,-1-1-1,0 0 1,0 0-1,-1 0 1,4-12 0,-1-4-238,-2 0 1,0 1 0,-1-1-1,-1 0 1,-2 0 0,0 0-1,-1 0 1,-1 0 0,-1 0-1,-1 1 1,-1 0 0,-15-36-1,-1-2-1743,23 106 915,5-12 1192,1 0 0,1 0-1,2-1 1,1 0-1,2-1 1,20 37-1,-27-58-61,1-1-1,0 0 0,1 0 1,10 10-1,-14-17-37,-1 0-1,1-1 1,0 1-1,0-1 1,0 0-1,0-1 1,0 1-1,1-1 0,-1 0 1,1 0-1,0 0 1,0 0-1,6 0 1,-10-1-44,1-1 0,-1 0 1,0 0-1,1 0 0,-1 0 1,0 0-1,1 0 0,-1-1 0,0 1 1,1 0-1,-1-1 0,0 1 0,0-1 1,1 1-1,-1-1 0,0 0 0,0 1 1,0-1-1,0 0 0,0 0 1,0 0-1,0 0 0,0 0 0,0 0 1,0 0-1,0 0 0,-1 0 0,1 0 1,-1-1-1,1 1 0,0 0 0,-1 0 1,0-1-1,1-1 0,13-39-1829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2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7924,'0'0'1792,"60"146"-1776,-29-102 193,7-5-81,2-11-128,7-12-785,-2-16-3153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6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491 217 2417,'0'0'17611,"-2"-17"-17056,1 5-471,1 6-48,0-1 0,-1 0 0,0 0 0,0 0-1,0 1 1,-1-1 0,0 1 0,0-1 0,-1 1-1,0 0 1,0 0 0,0 0 0,-1 0 0,-7-8-1,4 6-11,-1 1-1,0 0 0,-1 0 1,0 1-1,0 0 1,0 1-1,0 0 0,-1 0 1,0 1-1,0 0 0,-15-3 1,2 2-133,0 2 0,0 0 0,0 1 0,-29 3 0,46-1 81,1 0 0,-1 1 0,1 0 1,-1 0-1,1 1 0,0-1 0,0 1 0,0 0 0,0 1 0,0-1 0,0 1 0,0 0 0,-4 4 0,2-1-23,0 0 1,1 1-1,0 0 0,0 0 0,1 0 0,0 1 1,-6 10-1,2 2-2,1 0 1,0 1-1,2 0 1,0 0-1,-5 41 1,6-7 24,4 68 0,2-108 35,0-1 0,0 0-1,2 0 1,0 0 0,0-1 0,1 1 0,10 22 0,-4-17 16,1 0 0,0-1 0,2 0 0,20 22 0,16 11 25,2-2-1,76 55 1,11 10 55,-109-87-48,-2 0 0,37 49 0,-57-68-38,-1 1-1,0-1 1,0 2-1,-1-1 1,-1 0-1,1 1 1,-1 0-1,-1 0 1,0 0-1,-1 1 1,0-1-1,0 0 1,-1 1-1,0 0 1,-2 18-1,1-24 3,-1-1-1,0 1 0,0-1 1,-1 1-1,1-1 0,-1 0 0,0 0 1,0 1-1,0-2 0,-1 1 1,-5 7-1,2-5-6,0 1 1,-1-1-1,0 0 1,0-1-1,-12 8 1,-5 0-104,-1-2 0,-50 17 0,45-19-53,-2-1 1,1-2-1,-1-1 0,0-2 1,-49 0-1,71-3 8,0 0 0,-1-1 0,1 0 0,0-1-1,0 1 1,0-2 0,-18-6 0,25 8-74,1-1 0,-1 1-1,0-1 1,1 0 0,-1 0 0,1 0-1,0 0 1,0 0 0,-1 0 0,1-1 0,1 1-1,-4-5 1,4 4-239,0 0 1,-1-1-1,1 1 0,0 0 1,1-1-1,-1 1 0,1-1 1,-1 1-1,1-1 0,0 1 1,0-1-1,1 1 0,0-5 1,7-23-5496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1 583 2913,'0'0'10154,"3"-3"-8828,1-1-1137,0-1 0,-1 0 0,1 0 0,-1 0 0,0-1-1,-1 1 1,1-1 0,-1 1 0,0-1 0,-1 0 0,2-7 0,10-75 68,-8-1-209,-5 62-115,1 0 0,1 0 1,2 0-1,1 1 1,9-31-1,-13 54 40,-1 1 0,1-1 0,1 1 0,-1-1 0,0 1 0,0 0 0,1 0 0,-1 0 0,1 0 0,0 0 0,0 0 0,0 0 0,0 0 0,0 1 0,0-1 0,0 1 0,0-1 0,1 1 0,-1 0 0,0 0 0,1 0 0,4-1 0,-5 2 3,1 0 0,0 0 0,0 0 0,-1 0 0,1 1 0,0-1 0,-1 1 0,1 0 0,0-1 1,-1 1-1,1 0 0,-1 1 0,1-1 0,-1 0 0,0 1 0,1-1 0,-1 1 0,0 0 0,0 0 1,0 0-1,2 3 0,6 7 95,-1 1 0,0 0-1,-1 1 1,-1 0 0,0 0 0,0 1 0,-2 0 0,0 0 0,-1 0 0,3 17 0,0 11 803,-2 1-1,-1 65 1,-4-109-692,0-6 277,-5-202-3309,5 197 2488,1-1 0,0 1-1,0-1 1,1 1 0,1-1-1,3-11 1,-5 20 305,0 1 0,0-1 0,0 1 0,0 0 1,0 0-1,0-1 0,1 1 0,-1 0 0,1 0 0,-1 0 0,1 0 0,0 1 0,0-1 0,0 0 0,0 1 0,0-1 1,0 1-1,0 0 0,1 0 0,-1 0 0,0 0 0,1 0 0,-1 0 0,1 0 0,-1 1 0,1-1 0,-1 1 0,1 0 0,-1 0 1,1 0-1,-1 0 0,1 0 0,4 2 0,-3-1 62,0 0 0,-1 1 0,1-1 0,-1 1 0,1 0-1,-1 0 1,1 0 0,-1 1 0,0-1 0,0 1 0,0 0 0,-1 0 0,1 0 0,-1 0 0,1 0 0,-1 0 0,3 6 0,3 7 266,-1-1 1,8 29-1,-13-39-171,20 89 1479,-18-69-975,1-1 1,1 0-1,12 27 1,-17-47-580,1-1 0,0 0 0,0 0 0,0 0 0,0 0 0,0 0 0,1 0 0,0-1 0,-1 1 0,1-1 0,4 4 0,-6-6-15,0 1 0,0-1-1,0 1 1,1-1 0,-1 0-1,0 1 1,0-1 0,0 0-1,0 0 1,0 0-1,1 1 1,-1-1 0,0-1-1,0 1 1,0 0 0,0 0-1,1 0 1,-1-1 0,0 1-1,0 0 1,0-1 0,0 1-1,0-1 1,0 1 0,0-1-1,0 0 1,0 1-1,0-1 1,0 0 0,0 0-1,-1 0 1,1 0 0,0 1-1,0-1 1,-1 0 0,1 0-1,-1 0 1,1 0 0,-1-1-1,1 0 1,5-11 54,0-1 0,-1 1 0,-1-1 0,0 0 0,-1 0 0,2-25 1,0-91-295,-5 124 211,-1-25-223,0 1 1,-3 0 0,0 0-1,-2 0 1,-13-40-1,8 42-454,6 23 358,3 17 233,-1 221 1260,3-189-741,0-26-252,1 0 1,0 0-1,2 0 0,0-1 1,1 1-1,10 29 0,-12-41-124,1 1 1,0-1-1,1 0 0,-1 0 0,1 0 0,0 0 0,0-1 0,1 0 0,0 0 0,0 0 1,0 0-1,0-1 0,1 0 0,-1 0 0,1 0 0,0-1 0,1 0 0,-1 0 0,0 0 1,11 2-1,-8-3-50,0-1 0,0 1 0,0-2 0,11 1 0,-16-1-123,0 0 1,1-1 0,-1 0 0,0 1-1,1-1 1,-1-1 0,0 1 0,0 0-1,0-1 1,7-4 0,-7 2-695,1 0 0,-1 0-1,1 0 1,5-10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4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5955,'7'22'2123,"68"285"1700,-45-42-625,-19-145-2591,-9-98-473,-2-13-55,0 0 0,1-1 1,1 1-1,-1-1 0,1 1 1,1-1-1,5 15 0,-7-38 746,-1-70-337,-12-444-5042,-1 225 859,13 274 3559,1-38 27,0 63 141,-1 0 1,1 1 0,0-1 0,0 1 0,1-1 0,-1 1 0,1 0 0,0-1-1,0 1 1,1 0 0,2-4 0,-3 6 52,-1 1 0,1-1 0,-1 1 1,1-1-1,0 1 0,0-1 0,0 1 0,0 0 0,0 0 0,0 0 0,0 0 0,0 0 1,0 0-1,0 1 0,1-1 0,-1 1 0,0-1 0,0 1 0,1 0 0,-1 0 0,0 0 0,1 0 1,-1 1-1,0-1 0,0 0 0,1 1 0,-1 0 0,0-1 0,0 1 0,0 0 0,0 0 1,0 0-1,0 1 0,0-1 0,0 0 0,1 2 0,6 4 284,-1 0 0,1 0 1,-2 1-1,1 0 0,-1 1 0,6 9 0,-4-4-49,-1 0-1,0 1 0,-1 0 1,-1 0-1,0 1 1,-1 0-1,4 27 0,-3-5 332,-3 0-1,0 45 0,-3-75-540,0-1 1,-1 1-1,0-1 0,0 0 0,-1 1 0,0-1 0,0 0 0,0 0 0,-1 0 0,0 0 0,-5 8 0,5-11-65,0-1-1,0 1 1,0 0 0,0-1-1,-1 0 1,1 0 0,-1 0-1,0 0 1,0-1 0,0 1-1,0-1 1,0 0-1,-1 0 1,1 0 0,-1-1-1,1 0 1,-1 0 0,-8 1-1,8-1-143,0-1 0,0 1-1,1-1 1,-1 0-1,0 0 1,0-1-1,0 0 1,0 0 0,1 0-1,-1 0 1,1-1-1,-1 1 1,-4-4-1,6 4-277,1-1-1,-1-1 0,1 1 1,0 0-1,0-1 0,-1 1 1,1-1-1,1 1 0,-1-1 1,0 0-1,1 0 0,-1 0 1,1 0-1,0 0 0,0 0 1,0 0-1,1 0 0,-1-1 1,0-5-1,0-25-6769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189 193 3666,'0'0'1147,"-9"-23"168,-33-73 278,39 89-1312,-1-1 1,0 1 0,-1 0-1,1 0 1,-1 1-1,-7-7 1,10 11-16,0 0-1,0 1 1,0-1 0,0 1-1,-1-1 1,1 1 0,0 0 0,-1 0-1,1 0 1,-1 0 0,1 0 0,-1 0-1,0 1 1,1-1 0,-1 1-1,-2 0 1,3 0-205,1 0 0,0 1 0,0-1 0,0 1 0,0-1 0,-1 1 0,1 0-1,0-1 1,0 1 0,0 0 0,0 0 0,1 0 0,-1-1 0,0 1 0,0 0 0,0 0 0,1 0-1,-1 1 1,0-1 0,1 0 0,-1 0 0,1 0 0,0 0 0,-1 1 0,1-1 0,0 0 0,-1 0 0,1 0-1,0 3 1,-1 2 102,-9 33-49,2 0 0,1 0-1,0 52 1,6 123 444,2-109-165,-1-96-346,0-1-1,1 1 1,0-1-1,0 0 1,1 1-1,0-1 0,3 10 1,-4-16-41,1 0 1,-1 1 0,0-1-1,0 0 1,1 0-1,0 1 1,-1-1 0,1 0-1,0-1 1,0 1-1,0 0 1,0 0 0,0-1-1,0 0 1,1 1-1,-1-1 1,0 0 0,1 0-1,-1 0 1,1 0-1,-1 0 1,1-1 0,0 1-1,-1-1 1,1 0-1,4 0 1,-5 0-3,0-1 0,0 1 0,0-1 0,0 0 0,0 1 0,-1-1 0,1 0 0,0 0 0,0 0 0,0-1 0,-1 1 0,1 0 0,-1-1 0,1 1 0,-1-1 0,1 0 0,-1 1 0,0-1 0,0 0 0,0 0 1,0 1-1,1-5 0,4-7-43,0-1 1,3-16-1,-6 22 6,3-18-178,0 0 1,-1-1-1,1-41 0,-6-82-1003,0 100 416,-7-86-2457,10 187 4216,14 74-1,-2-20 236,-10-53-690,8 54 757,-10-89-1115,0-1 0,1 1 1,1-1-1,7 16 0,4-8 273,-15-24-410,-1 0 0,0 1-1,1-1 1,-1 1 0,0-1 0,1 1 0,-1-1 0,1 0 0,-1 1 0,1-1 0,-1 0 0,1 1 0,-1-1 0,1 0 0,-1 0-1,1 1 1,-1-1 0,1 0 0,-1 0 0,1 0 0,-1 0 0,1 0 0,0 0 0,-1 0 0,1 0 0,-1 0 0,1 0 0,-1 0-1,1 0 1,0 0 0,-1 0 0,1-1 0,-1 1 0,1 0 0,-1 0 0,1-1 0,-1 1 0,1 0 0,-1-1 0,1 1 0,-1 0-1,0-1 1,1 1 0,-1-1 0,1 0 0,4-9 57,0 1 0,-1-1-1,-1 0 1,5-21 0,-4 18-12,10-53-673,11-132 0,-4 20-2017,-20 172 2469,8-32-826,-8 36 937,-1 0 1,1 0-1,0 1 0,0-1 1,0 0-1,0 1 0,0-1 1,0 1-1,0-1 0,0 1 1,1-1-1,-1 1 0,1 0 1,-1 0-1,4-2 0,-4 2 47,0 1 0,0 0 0,0-1 0,-1 1 1,1 0-1,0 0 0,0 0 0,0 0 0,0-1 0,0 1 0,0 1 0,0-1 0,0 0 0,0 0 0,0 0 0,0 0 0,0 1 0,0-1 0,0 0 0,0 1 0,-1-1 0,1 1 0,2 0 0,-1 1 43,1 1 0,-1-1-1,0 1 1,1-1 0,-1 1-1,3 4 1,7 15 506,-1 0 1,0 0-1,-2 1 1,8 27-1,21 101 1688,-35-140-2130,10 48 757,-2 1 0,-3 0 1,1 66-1,-9-124-816,0 0 1,-1 0-1,1 0 0,0 0 1,0 0-1,-1 0 1,1 0-1,-1-1 1,0 1-1,1 0 1,-1 0-1,0-1 1,0 1-1,0 0 1,0-1-1,0 1 1,-1-1-1,1 0 1,0 1-1,-1-1 0,1 0 1,-1 0-1,1 0 1,-1 0-1,0 0 1,1 0-1,-1 0 1,0 0-1,0-1 1,1 1-1,-4 0 1,-6 1 22,0-1 0,0 0 0,0 0 0,-18-3 1,5 2-161,-7-1-345,0-1-1,-37-7 0,54 7-491,1-1 0,0-1 0,0 0-1,0-1 1,0 0 0,1-1 0,-19-11 0,15 2-3205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128 735 9332,'0'0'5752,"22"-23"-5085,73-74-216,-75 77-310,-1-2 1,-1 0-1,-1 0 0,24-42 1,-34 49-117,-1 0 0,0-1 0,-1 1 1,0-1-1,-1 0 0,-1-1 0,-1 1 1,1-17-1,-2 8 24,-1 1-1,-1 0 1,-8-48 0,6 59-74,-1-1-1,0 1 1,0 0 0,-1 0 0,-1 1 0,0-1-1,-1 1 1,-12-15 0,18 24 46,-1 1-1,1 0 1,-1 0 0,0 0-1,1 0 1,-1 0 0,0 0-1,0 0 1,0 1 0,-1-1-1,1 1 1,0-1 0,-1 1-1,1 0 1,-1 0 0,1 0-1,-4-1 1,5 2 3,0 0-1,1 1 0,-1-1 1,0 0-1,0 0 1,0 1-1,0-1 1,0 0-1,1 1 1,-1-1-1,0 1 1,0-1-1,1 1 1,-1-1-1,0 1 1,1 0-1,-1-1 1,1 1-1,-2 1 1,0 1 2,0 1 1,0-1 0,1 1 0,-1-1 0,1 1 0,-2 5 0,-18 79-38,-12 112 1,5 95-1,15-137 16,-68 512 187,81-667-185,-7 40 338,0 70-1,6-113-327,1 0-1,0 0 0,0 0 0,-1 0 1,1 0-1,0 0 0,0 0 0,-1 0 1,1 0-1,0 0 0,0 0 1,-1 0-1,1 0 0,0 0 0,0 0 1,-1 0-1,1 0 0,0 0 0,0 0 1,-1 0-1,1 0 0,0 0 0,0 0 1,0-1-1,-1 1 0,1 0 1,0 0-1,0 0 0,0 0 0,-1-1 1,-4-6-37,0 1 0,1-1 1,-1 0-1,1-1 0,1 1 1,-1-1-1,1 0 0,-3-13 0,2 7-163,-2-4-117,1-1-1,1 0 0,1 0 0,0 0 0,2 0 0,0-1 0,1 1 0,1 0 0,3-20 0,-2 31 160,0 1 0,0 0 0,1 0 0,0 0-1,0 0 1,1 1 0,0-1 0,5-6 0,42-46-2272,-22 26-667,-1 0-2813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7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221 231 5218,'0'0'3338,"-10"-17"-1556,-33-55-66,14 28 293,27 40-1705,-1 1 0,0 1 0,0-1 0,0 0 0,0 1 0,-5-4 0,8 6-264,-1-1-1,0 1 1,0-1-1,0 1 1,0-1-1,0 1 1,0 0-1,0-1 0,0 1 1,0 0-1,-1 0 1,1 0-1,0 0 1,0 0-1,0 0 1,0 0-1,0 0 1,0 0-1,0 0 0,0 1 1,0-1-1,0 0 1,0 1-1,0-1 1,0 1-1,0-1 1,0 1-1,0 0 1,0-1-1,0 1 0,1 0 1,-1-1-1,0 1 1,0 0-1,1 0 1,-1 0-1,0 1 1,-3 4-85,0 0 0,1 1 0,0 0 0,-3 9 0,4-10 123,-10 29-144,2 0 0,1 0 0,-6 67 0,5 111-6,10-204 90,0-1 1,1 1 0,-1-1-1,2 1 1,-1-1-1,1 1 1,3 8-1,-4-15-17,0 1-1,1-1 0,-1 0 0,1 0 0,-1 0 0,1 0 0,0 0 0,-1 0 0,1 0 0,0 0 0,0-1 0,0 1 0,1-1 0,-1 0 0,0 1 0,0-1 0,1 0 0,-1 0 0,1-1 0,-1 1 0,1 0 0,-1-1 0,1 1 0,-1-1 0,1 0 0,5 0 0,-5-1-7,1 0-1,-1 1 1,0-1-1,1 0 1,-1-1-1,0 1 0,0-1 1,1 1-1,-1-1 1,-1 0-1,1 0 1,0 0-1,0 0 1,-1-1-1,1 1 0,-1-1 1,0 0-1,0 1 1,0-1-1,0 0 1,2-5-1,3-5-64,-1 1-1,-1-1 1,0 0-1,5-17 1,-5-1-30,-1 0 0,-1 0 1,-2 0-1,-1 0 0,-5-40 0,1 39 47,-14-53-1,8 43 42,10 89 264,7 43 325,21 107 0,-24-176-475,1-1 0,8 23 0,-11-36-89,1-1 0,-1 0-1,2 0 1,-1 0 0,1 0 0,-1-1 0,2 0 0,-1 1-1,0-1 1,8 6 0,-11-10-8,0 0-1,0-1 1,0 1-1,0 0 1,0 0-1,0-1 1,0 1 0,0-1-1,0 1 1,0-1-1,0 1 1,1-1-1,-1 0 1,0 1-1,0-1 1,0 0 0,1 0-1,-1 0 1,0 0-1,0 0 1,0 0-1,1 0 1,-1 0-1,0-1 1,0 1-1,0 0 1,0-1 0,1 1-1,-1-1 1,0 1-1,0-1 1,0 0-1,0 1 1,0-1-1,0 0 1,0 0 0,-1 0-1,1 0 1,0 0-1,0 1 1,-1-1-1,1-1 1,0 1-1,0-2 1,3-6 25,0 1 0,-1-1 1,0-1-1,3-14 0,-4 17-17,3-24-111,-1 0-1,-1 0 1,-3-59-1,0 61 33,-3-34-1173,-18-110-1,22 178 1159,0 0 1,0-1 0,1 1-1,0-1 1,0 1 0,3 6 0,6 9 169,10 37 791,-2 0 0,18 100 0,-26-108-331,-8-34-355,-1-5-99,0 0 0,0 0 1,1-1-1,0 1 0,1-1 1,0 0-1,0 0 1,7 9-1,-11-17-93,0-1 0,0 0 0,0 1 0,1-1 0,-1 0 0,0 0 0,0 1 0,1-1-1,-1 0 1,0 0 0,1 1 0,-1-1 0,0 0 0,0 0 0,1 0 0,-1 0 0,0 0 0,1 1 0,-1-1 0,1 0 0,-1 0 0,0 0 0,1 0 0,-1 0 0,0 0 0,1 0-1,-1 0 1,0 0 0,1 0 0,-1 0 0,1-1 0,-1 1 0,0 0 0,1 0 0,-1 0 0,0 0 0,0 0 0,1-1 0,-1 1 0,0 0 0,1 0 0,-1-1 0,0 1 0,0 0-1,1 0 1,-1-1 0,0 1 0,0 0 0,0-1 0,1 1 0,-1 0 0,0-1 0,0 1 0,0 0 0,0-1 0,0 0 0,8-23-39,-7 22 33,9-46-424,-3 1 0,-2-1 0,-1-60 0,-3 59-490,2 0 0,15-82 1,-16 123 758,1-1 1,-1 1 0,1 0-1,8-16 1,-10 23 150,0-1 1,0 1-1,0-1 1,0 1-1,0-1 0,0 1 1,0 0-1,0 0 1,1-1-1,-1 1 0,0 0 1,1 0-1,-1 0 1,1 0-1,0 1 0,-1-1 1,1 0-1,0 1 1,-1-1-1,1 1 0,0 0 1,-1-1-1,1 1 1,0 0-1,0 0 0,-1 0 1,1 0-1,0 0 1,0 0-1,1 1 0,0 0 18,-1 0-1,0 0 0,0 0 1,0 0-1,0 0 0,0 0 1,0 0-1,0 1 0,0-1 1,-1 1-1,1-1 1,0 1-1,-1 0 0,1-1 1,0 4-1,16 33 578,-15-33-439,12 43 1287,20 96 0,-28-104-1054,1-2 1,3 1-1,1-1 0,23 51 0,-32-83-386,0 0 1,1 0-1,0-1 0,0 1 1,1-1-1,-1 0 0,1 0 1,0 0-1,1-1 0,-1 0 1,1 0-1,9 5 0,-12-7 12,1-1 1,0 1-1,-1-1 0,1 0 1,0-1-1,-1 1 0,1-1 1,0 1-1,0-1 0,-1 0 0,1 0 1,0-1-1,0 1 0,-1-1 1,1 0-1,0 0 0,-1 0 0,1 0 1,-1-1-1,1 1 0,-1-1 1,0 0-1,0 0 0,0 0 0,3-3 1,4-4 35,0-1 0,-1 0 0,0 0 0,0-1 0,-2 0 0,1 0 0,-1-1 0,-1 0 0,0 0 0,-1-1 0,0 0 0,6-25 0,-4 2-120,-1 0 0,-2-1-1,0-58 1,-4 74-54,0 0 0,-2 1 0,0-1 0,-1 1 0,-9-32 0,11 49 93,-12-26-340,13 28 376,-1 0-1,1 1 1,-1-1-1,1 0 1,-1 0-1,1 1 1,-1-1-1,0 1 1,1-1-1,-1 1 1,0-1-1,1 1 0,-1-1 1,0 1-1,0-1 1,1 1-1,-1 0 1,0 0-1,0-1 1,0 1-1,1 0 1,-1 0-1,0 0 1,0 0-1,0 0 0,0 0 1,1 0-1,-1 0 1,0 0-1,-1 1 1,1-1 16,-1 1 1,1-1 0,0 1-1,0 0 1,0 0-1,0 0 1,0 0 0,0 0-1,0 0 1,0 0-1,0 0 1,0 0 0,0 0-1,1 0 1,-1 0-1,0 1 1,0 1 0,-9 26 97,2-1 0,1 1 0,-5 36 0,4 2 297,2 0 0,4 92 1,2-149-390,1 0 1,0-1 0,1 1-1,-1-1 1,2 0-1,-1 1 1,1-1 0,1 0-1,0 0 1,0-1-1,7 11 1,-8-14-31,1-1 0,0 0 1,0 1-1,0-1 0,0-1 0,1 1 1,-1-1-1,1 1 0,0-2 0,0 1 0,0 0 1,0-1-1,0 0 0,1 0 0,-1 0 1,1-1-1,-1 0 0,1 0 0,0 0 0,6-1 1,-10 0-44,0 0 0,1 0 0,-1 0 0,0 0-1,1 0 1,-1-1 0,0 1 0,0-1 0,1 0 0,-1 0 0,0 0 0,0 0 0,0 0 0,0 0 0,0 0 0,0-1 0,0 1 0,-1-1 0,1 1 0,0-1 0,-1 0 0,1 0 0,1-2 0,-1-1-445,1-1 1,-1 0 0,1 1 0,-1-1 0,-1 0 0,1 0 0,-1 0 0,0-7-1,1-51-8688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7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12662,'0'0'1088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0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82 9412,'0'0'7809,"-21"-14"-7235,-68-39-254,84 50-302,0 1 0,0-1 0,-1 1 0,1 0 0,-6-1 0,-10 4 166,13 1-87,3-1-104,1 0-1,0 1 0,0-1 0,0 1 0,0 0 0,0 1 1,0-1-1,0 1 0,1-1 0,0 1 0,-1 0 0,1 0 1,0 1-1,0-1 0,1 0 0,-1 1 0,1 0 0,-4 7 0,-3 5 0,2 0 0,0 1 0,-7 24 0,8-17-3,2 1-1,0-1 1,1 1-1,2 0 1,0 0-1,6 41 1,-4-54 4,2-1-1,-1 1 1,2-1-1,-1 1 1,2-1-1,-1-1 1,2 1-1,-1-1 1,1 0 0,1 0-1,0 0 1,0-1-1,1 0 1,0 0-1,1-1 1,-1 0-1,2-1 1,-1 0-1,1 0 1,0-1 0,0 0-1,1-1 1,0 0-1,0-1 1,0 0-1,0-1 1,1 0-1,23 2 1,-25-3-331,0-1 0,1-1 0,-1 0 0,0 0 0,1-1 0,-1-1 0,0 1 0,0-2 0,0 1 0,0-1 0,0-1 0,-1 0 0,1 0 0,-1-1 0,16-11 0,26-30-6134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0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3666,'0'0'4079,"10"20"-2702,35 62-62,-43-79-1118,0 0 1,-1 0-1,2 0 1,-1 0-1,0 0 1,0-1-1,1 1 0,0-1 1,-1 1-1,6 2 1,-6-4-25,0-1 0,-1 1 0,1-1 0,0 0 0,-1 1 0,1-1 0,0 0 0,-1 0 0,1 0 0,0 0 0,-1 0 0,1-1 0,0 1 0,2-1 0,-3 1-114,-1-1-1,1 1 0,0 0 0,0-1 1,-1 1-1,1 0 0,-1-1 1,1 1-1,0-1 0,-1 1 1,1-1-1,-1 1 0,1-1 0,-1 1 1,1-1-1,-1 0 0,1 1 1,-1-1-1,1-1 0,4-9 190,-1-1-1,0 1 0,-1-1 1,0 0-1,-1 0 0,0 0 1,0-15-1,-2-91 199,0 107-439,-1 1 0,0-1 0,-1 0 0,-1 1 0,1-1 0,-2 1 0,1 0 0,-1 0 0,-1 0 0,0 1 1,0-1-1,-1 1 0,0 0 0,-1 1 0,0-1 0,0 1 0,-1 1 0,-16-13 0,6 12-115,18 8 105,-1 0-1,1 0 0,-1 0 0,1 0 0,0 0 0,-1 0 0,1 0 0,-1 0 0,1 0 0,0 1 0,-1-1 1,1 0-1,0 0 0,-1 0 0,1 1 0,0-1 0,-1 0 0,1 1 0,0-1 0,-1 0 0,1 1 0,0-1 1,0 0-1,0 1 0,-1 0 0,0 2-16,0 1 0,0 0 1,1 0-1,-1-1 1,1 1-1,0 0 0,1 4 1,-1 1-5,-1 55 34,3 0-1,18 108 1,-16-153 21,1 0-1,0 0 1,1 0 0,1-1 0,1 0-1,0 0 1,2-1 0,0 0-1,1 0 1,0-1 0,1-1 0,1 0-1,20 18 1,-26-28-23,-1 0 0,1 0 0,-1-1 0,2 0 0,-1 0 1,0-1-1,1 1 0,13 2 0,-16-5-56,-1 0 1,0 0-1,1-1 1,-1 1-1,1-1 1,-1 0 0,1-1-1,-1 1 1,1-1-1,-1 0 1,0 0-1,1 0 1,-1-1-1,0 1 1,0-1-1,0 0 1,6-4-1,-3 0-305,-1 1 0,0-1 0,0 1 0,-1-2 0,6-8 0,26-44-4412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168 172 11221,'0'0'2452,"-8"-17"-510,-29-57-736,34 68-1048,0 0 1,-1-1-1,0 2 1,0-1-1,-1 0 1,0 1-1,0 0 0,0 0 1,0 0-1,-1 1 1,0-1-1,-7-3 1,12 7-128,0 1 0,1-1 1,-1 0-1,0 1 0,0-1 1,0 1-1,0-1 0,1 1 1,-1 0-1,0-1 0,0 1 1,0 0-1,0-1 1,0 1-1,0 0 0,0 0 1,0 0-1,0 0 0,0 0 1,0 0-1,0 0 0,0 0 1,0 1-1,0-1 0,0 0 1,0 1-1,0-1 0,0 0 1,0 1-1,0-1 0,1 1 1,-1-1-1,0 1 0,0 0 1,0-1-1,0 2 1,-1 2-20,0-1 1,1 1 0,0 0-1,-1 0 1,1-1 0,1 1 0,-2 6-1,2-8-27,-7 60-103,4 118 0,4-110 111,-1-46-3,-1 5 18,5 41 0,-3-62-18,0-1 0,1 0 1,0 0-1,0 0 0,0 0 0,1 0 1,0 0-1,0-1 0,1 1 0,7 9 0,-11-15 5,1 0 0,-1 0 0,1 0-1,0-1 1,-1 1 0,1 0-1,0-1 1,-1 1 0,1-1 0,0 1-1,0 0 1,-1-1 0,1 0 0,0 1-1,0-1 1,0 1 0,0-1 0,0 0-1,0 0 1,0 0 0,0 1-1,0-1 1,-1 0 0,1 0 0,0 0-1,0-1 1,0 1 0,0 0 0,0 0-1,0 0 1,0-1 0,0 1-1,0 0 1,0-1 0,-1 1 0,1-1-1,0 1 1,0-1 0,0 1 0,0-2-1,5-9 4,-1-1 0,-1 0 0,0 0-1,-1 0 1,3-20 0,2-29-460,-2 1-1,-3-92 1,-3 110 142,0 30-33,0 1 1,-1-1 0,0 0 0,-5-19 0,6 49-177,37 174 1135,5 30 1579,-22 252 1167,-20-460-3361,0-142-5900,0 49-636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2721,'2'17'5115,"0"8"-4161,-1-8-18,2 1 0,0-1 0,8 29 0,-10-42-556,0-1 0,1 1 1,-1-1-1,1 1 0,0-1 1,0 0-1,0 0 0,3 3 0,-4-5-336,-1 0-1,1-1 1,0 1-1,-1-1 1,1 1-1,0-1 0,0 1 1,-1-1-1,1 1 1,0-1-1,0 1 1,0-1-1,-1 0 1,1 0-1,0 1 0,0-1 1,0 0-1,0 0 1,0 0-1,0 0 1,-1 0-1,1 0 0,0 0 1,0 0-1,0 0 1,0-1-1,0 1 1,-1 0-1,1-1 1,0 1-1,0 0 0,0-1 1,-1 1-1,1-1 1,0 1-1,0-1 1,-1 1-1,1-1 0,-1 0 1,1 1-1,0-1 1,0-1-1,5-6 50,-1 0 1,0 0-1,-1 0 0,1 0 1,-1-1-1,3-12 0,15-60 36,-13 23-705,-2 0 1,-3 0-1,-4-69 1,-1 66-2021,7 203 4703,26 155 1,-29-274-1821,-2-12-138,0 0 0,1 1 0,0-1 1,1 0-1,0 0 0,1-1 0,6 13 1,-10-23-139,0 1 0,0-1 1,0 0-1,0 1 1,0-1-1,0 0 1,0 0-1,0 1 1,0-1-1,1 0 1,-1 1-1,0-1 1,0 0-1,0 0 0,0 1 1,1-1-1,-1 0 1,0 0-1,0 1 1,1-1-1,-1 0 1,0 0-1,1 0 1,-1 1-1,0-1 0,0 0 1,1 0-1,-1 0 1,0 0-1,1 0 1,-1 0-1,0 0 1,1 0-1,-1 0 1,0 0-1,1 0 1,-1 0-1,0 0 0,1 0 1,-1 0-1,0 0 1,1 0-1,-1 0 1,0 0-1,1 0 1,-1-1-1,0 1 1,0 0-1,1 0 0,-1 0 1,0 0-1,1-1 1,7-19 242,4-34-340,-2-1 0,4-78 0,-9-112-4203,-5 236 4018,0 8 176,0 0 0,0 0 0,0 0-1,-1 0 1,1 0 0,0 0 0,0 0 0,1 0 0,-1 0 0,0-1-1,0 1 1,0 0 0,1 0 0,-1 0 0,0 0 0,1 0 0,-1 0-1,2-1 1,-1 4 4,1 0 0,-1 0-1,0 0 1,0 0 0,0 0-1,0 0 1,-1 0 0,1 0-1,0 4 1,55 260 3854,-42-177-1556,33 109 0,-45-192-2137,-2-4-62,0-1 0,0 1 0,0-1 0,1 0 0,-1 1-1,1-1 1,-1 0 0,1 0 0,-1 1 0,1-1 0,-1 0 0,1 0 0,0 0-1,0 0 1,0 0 0,0 1 0,0-2 0,0 1 0,0 0 0,0 0-1,0 0 1,0 0 0,0-1 0,0 1 0,3 0 0,-4-1 24,1-1 0,0 0 0,-1 0 0,1 0 0,-1 0 0,0 0 0,1 0 0,-1 0 0,0 0 0,1 0 0,-1 0 0,0 0 0,0 0 0,0 0 0,0-2 0,1-4 77,16-109-1656,5-149 0,-22 235 890,5-53-2141,-5 82 2684,0 0 0,0-1 0,1 1 1,-1 0-1,1-1 0,-1 1 1,1 0-1,-1 0 0,1 0 0,0-1 1,1-1-1,-2 3 101,0 0 0,1 0 0,-1 0 0,0 0 0,1-1 0,-1 1 0,0 0 0,0 0 0,1 0 0,-1 0 0,0 0 0,1 0 0,-1 0 0,0 0 0,1 0 0,-1 0 0,1 0 0,-1 0 0,0 0 0,1 0 0,-1 0 0,0 0 0,0 0 0,1 0 0,-1 1 0,0-1 0,1 0 0,-1 0 0,0 0 0,1 0 0,-1 1 0,0-1 0,0 0 0,0 0 0,1 1 0,-1-1 0,0 0 0,0 1-1,0-1 1,1 0 0,-1 0 0,0 1 0,0-1 0,0 1 0,5 10 214,0 0 0,-1 0-1,0 1 1,-1 0 0,3 16-1,-2-10 288,7 34 835,28 105 1976,-32-136-3026,1 0-1,0 0 0,2 0 1,0-1-1,15 20 0,-25-39-292,1 0-1,0 0 1,0 1-1,0-1 1,-1 0-1,1 0 1,0 0-1,1 0 1,-1 0 0,0 0-1,0 0 1,0-1-1,0 1 1,1 0-1,-1 0 1,0-1-1,1 1 1,-1-1-1,3 1 1,-3-1-62,0 0 1,0-1-1,-1 1 0,1 0 1,0-1-1,0 1 0,0-1 1,0 1-1,-1-1 1,1 1-1,0-1 0,0 1 1,-1-1-1,1 0 0,0 1 1,-1-1-1,1 0 0,-1 0 1,1 0-1,-1 1 0,1-3 1,3-6-642,-1 1 0,0-1 1,0 0-1,1-16 0,4-45-3948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6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8340,'0'0'9746,"-6"30"-9610,-6 25-17,4 1 0,-4 95 0,12-111 77,5 127 596,-3-147-725,1 0 0,1 0 0,1 0 0,1-1 0,0 1 0,11 19 0,-14-33-102,0 0 1,0 0 0,1 0-1,0-1 1,0 0 0,1 0-1,-1 0 1,6 5 0,-8-9-21,-1 0-1,0-1 1,1 1 0,-1 0 0,0 0-1,1-1 1,-1 1 0,1-1 0,-1 1-1,1-1 1,-1 0 0,1 1 0,-1-1-1,1 0 1,0 0 0,2 0 0,-2-1-38,0 0-1,0 1 1,0-1 0,-1 0 0,1 0-1,0 0 1,0 0 0,-1-1 0,1 1-1,-1 0 1,1-1 0,-1 1 0,0-1-1,1 1 1,-1-1 0,2-3 0,9-19-1129,-1-1 1,0-1-1,-2 0 1,7-34 0,11-55-5809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2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10997,'0'0'2561,"-2"124"-2737,22-98-3906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0 399 14118,'0'0'1604,"15"-12"-1433,-4 2-124,-2 4-10,-1-1 0,0 0 0,-1-1-1,1 1 1,-1-1 0,-1-1 0,0 1 0,0-1 0,-1 0 0,7-16 0,-6 5-71,0 0-1,-2-1 1,-1 0 0,0 1-1,-2-2 1,0 1-1,-1 0 1,-4-26 0,-4 11-48,7 35 110,1-1 0,-1 1 0,1-1 0,-1 1-1,0 0 1,0-1 0,0 1 0,0 0 0,0 0 0,0-1 0,0 1 0,0 0 0,0 0 0,0 0-1,0 0 1,-1 1 0,1-1 0,-1 0 0,1 0 0,-2 0 0,2 1 20,1 0 1,0 0-1,-1 0 1,1 0-1,0 0 1,-1 0-1,1 0 1,0 0-1,0 0 1,-1 0-1,1 0 1,0 1-1,-1-1 1,1 0-1,0 0 1,-1 0-1,1 0 1,0 0-1,0 1 1,-1-1-1,1 0 1,0 0-1,0 1 1,0-1-1,-1 0 0,1 0 1,0 1-1,0-1 1,0 0-1,0 0 1,-1 1-1,1-1 1,0 0-1,0 1 1,0-1-1,0 1 1,-2 16 258,1-12-138,-2 158 25,4-100-46,-1-8 250,13 94 0,-9-129-254,0 1 0,1-1 1,1 0-1,1-1 0,0 1 0,2-1 1,20 33-1,-25-45-96,1-1 0,-1-1-1,1 1 1,6 4 0,-10-9-37,0 0 0,-1 0-1,1 0 1,0 0 0,0-1 0,0 1 0,0 0-1,0-1 1,0 1 0,1-1 0,-1 1-1,0-1 1,0 1 0,0-1 0,0 0 0,1 0-1,-1 1 1,0-1 0,0 0 0,0 0-1,1 0 1,-1-1 0,0 1 0,0 0 0,0 0-1,1-1 1,-1 1 0,0 0 0,0-1-1,0 1 1,0-1 0,0 0 0,2 0 0,1-5-6,0 0 1,0 0 0,0 0-1,-1-1 1,0 1 0,0-1 0,0 0-1,-1 0 1,2-11 0,-1 8-7,8-33-431,-2-1 0,-2-1 0,1-47 0,-5-139-2334,-3 150 2209,1 51-251,-1 29 802,0 1 1,0 0-1,0 0 1,0-1-1,0 1 1,0 0-1,0 0 1,0 0 0,1 0-1,-1-1 1,0 1-1,0 0 1,0 0-1,0 0 1,0-1-1,0 1 1,1 0-1,-1 0 1,0 0-1,0 0 1,0 0-1,0 0 1,1-1-1,-1 1 1,0 0-1,0 0 1,0 0-1,1 0 1,-1 0-1,0 0 1,0 0-1,0 0 1,1 0-1,-1 0 1,0 0-1,0 0 1,0 0-1,1 0 1,-1 0-1,0 0 1,0 0-1,0 0 1,1 0-1,-1 0 1,0 0-1,0 0 1,0 1-1,1-1 1,-1 0-1,0 0 1,4 2 16,-1 0 0,0 0 0,1 0 1,-1 1-1,0-1 0,0 1 0,0-1 0,-1 1 1,1 0-1,-1 0 0,1 1 0,-1-1 0,0 0 1,0 1-1,2 5 0,5 8 183,50 89 1582,-6 3-1,-4 3 1,47 159-1,-94-265-1604,0 1 0,0 0-1,-1 1 1,0-1 0,0 7 0,-1-13-142,0-1 1,0 0-1,-1 1 1,1-1-1,0 1 0,0-1 1,0 0-1,0 1 1,0-1-1,-1 0 1,1 1-1,0-1 1,0 0-1,0 0 1,-1 1-1,1-1 0,0 0 1,0 1-1,-1-1 1,1 0-1,0 0 1,-1 0-1,1 1 1,0-1-1,-1 0 1,1 0-1,0 0 0,-1 0 1,1 0-1,-1 0 1,1 0-1,0 0 1,-1 0-1,-15 1 179,10-2-35,-4 1-164,0 0 0,1-1 1,-1 0-1,0-1 0,1 0 1,-1-1-1,1 0 0,0 0 1,-14-8-1,12 5-300,0-1-1,1-1 0,-1 0 1,2-1-1,-1 0 1,-15-19-1,10 8-634,0 0 0,2-1 0,0-1 0,2 0 0,0-1 0,2 0 0,0 0 0,1-1 0,-6-36 0,4-28-5899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2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7267,'0'0'8028,"2"25"-7180,3 36-361,4 0-1,18 70 1,134 536 3722,-128-518-4099,-28-128-95,-3-11-28,0-1 1,0 1-1,1-1 1,6 11-1,-9-19 1,2 2 1,-1-9 15,-4-42-392,-2 0-1,-18-73 0,7 43-59,0-13-1315,-7-178-1,22 250 1599,1 0-1,2-1 0,0 1 0,1 0 0,8-30 1,-10 43 154,1 1 1,0 0 0,1 0 0,-1 0 0,1 0-1,0 0 1,0 0 0,1 0 0,-1 1-1,1 0 1,0 0 0,0 0 0,0 0 0,1 0-1,0 1 1,-1 0 0,1 0 0,0 0-1,0 1 1,1 0 0,-1 0 0,11-3-1,-7 3-229,0 1-1,0 0 1,0 0-1,0 1 1,1 0-1,-1 1 1,0 0-1,0 0 1,0 1-1,0 0 1,0 1-1,12 5 1,23 16-5155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3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242 195 4290,'0'0'9156,"0"-17"-7745,0-57-247,-1 69-1097,1 0 0,-1 0 1,0 0-1,-1 1 0,1-1 1,-1 0-1,0 1 1,0 0-1,0-1 0,-1 1 1,1 0-1,-1 0 0,0 0 1,0 1-1,-1-1 0,1 1 1,-1 0-1,0-1 1,0 2-1,0-1 0,0 0 1,0 1-1,0 0 0,-1 0 1,1 0-1,-1 0 0,0 1 1,1 0-1,-1 0 1,0 0-1,-9 0 0,11 1-47,-1 0-1,1 1 1,-1-1 0,1 1-1,0 0 1,-1 0-1,1 0 1,0 1-1,0-1 1,-1 1 0,1 0-1,0-1 1,0 1-1,1 1 1,-1-1-1,0 0 1,1 1-1,0-1 1,-1 1 0,1 0-1,0 0 1,0 0-1,0 0 1,-1 3-1,-4 8-37,1 0 0,0 0-1,1 1 1,-4 20 0,-1 20-37,2 2 0,3-1 1,2 73-1,3-108 52,1 0 0,0 0 0,1 0 0,2 0 0,7 27 1,-9-43-64,-1 1 0,1-1 0,0 0 0,1 0 0,-1 0 1,1-1-1,0 1 0,1-1 0,-1 1 0,1-1 1,-1 0-1,1 0 0,0-1 0,1 1 0,-1-1 0,1 0 1,-1 0-1,1 0 0,0-1 0,0 0 0,0 0 1,0 0-1,1 0 0,-1-1 0,10 2 0,-10-3-135,-1 0-1,1 0 1,-1 0-1,1 0 1,-1-1-1,1 1 1,-1-1-1,1 0 1,-1-1-1,0 1 1,1-1-1,-1 0 1,0 0-1,0 0 1,0-1-1,-1 1 1,1-1-1,0 0 1,-1 0 0,6-6-1,35-45-3853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3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7283,'0'0'3858,"0"185"-2657,0-69-305,0 12 1089,0 6-272,0 5-545,-7-5-415,-2-8 175,2-21-672,5-25-224,2-28-32,0-28-592,25-18-769,6-6-2673,2-48-2721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3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1 244 800,'3'26'7022,"0"5"-5943,0 2-392,2 0 1,1-1-1,10 34 1,-13-56-112,0 0 1,1-1 0,0 1 0,1-1 0,6 10 0,-9-17-468,-1 1 0,1-1 0,0 0 0,0 0 0,0 0 0,0 0 0,0 0 1,0-1-1,0 1 0,1-1 0,-1 1 0,1-1 0,-1 0 0,1 0 0,-1 0 1,1 0-1,0-1 0,-1 1 0,1-1 0,0 1 0,0-1 0,5 0 0,-6-1-64,1 1 1,-1-1-1,1 0 0,-1 0 0,1 0 0,-1 0 0,0-1 0,1 1 0,-1 0 0,0-1 0,0 0 0,0 0 0,0 1 0,0-1 0,-1 0 1,1 0-1,-1-1 0,1 1 0,-1 0 0,2-5 0,4-6 93,-1-1 1,6-22-1,-9 25-94,5-14-74,-2 0 0,-1 0 0,-1-1 0,-1 0-1,-1 0 1,-3-42 0,0 50-270,-1 0 1,-1 1-1,-1-1 0,0 1 0,-1 0 1,-1 0-1,0 1 0,-1 0 1,-1 0-1,-15-22 0,6 18-412,16 20 711,1 0 0,0 0 0,0 0 1,0-1-1,0 1 0,0 0 0,-1 0 1,1 0-1,0 0 0,0 0 0,0 0 0,0 0 1,0 0-1,-1 0 0,1-1 0,0 1 0,0 0 1,0 0-1,-1 0 0,1 0 0,0 0 1,0 0-1,0 0 0,-1 0 0,1 0 0,0 0 1,0 0-1,0 0 0,0 1 0,-1-1 0,1 0 1,0 0-1,0 0 0,0 0 0,0 0 1,-1 0-1,1 0 0,0 0 0,0 1 0,0-1 1,0 0-1,0 0 0,-1 0 0,1 0 0,0 0 1,0 1-1,0-1 0,0 0 0,0 0 1,0 0-1,0 0 0,0 1 0,0-1 0,0 0 1,0 0-1,0 0 0,0 1 0,0-1 0,0 0 1,0 0-1,0 0 0,0 0 0,0 1 1,0-1-1,0 0 0,0 0 0,0 1 0,-2 20 271,2 36 1,1-19 39,2 71 793,5-1-1,5 0 1,35 141-1,-41-221-793,12 35-1,-15-55-264,-1 0 1,1 0 0,0 0 0,1-1 0,0 0-1,0 0 1,1 0 0,9 9 0,-14-14-44,0-1 0,0 0 0,0 0 0,0 0 0,0 0 0,1 0 0,-1 0 0,0 0-1,1-1 1,-1 1 0,1 0 0,-1-1 0,0 1 0,1-1 0,-1 0 0,1 1 0,0-1 0,-1 0 0,1 0 0,-1 0 0,1 0 0,-1 0 0,1 0 0,-1 0 0,1-1 0,-1 1 0,1 0 0,-1-1 0,1 0 0,-1 1 0,1-1 0,-1 0 0,0 1 0,1-1 0,-1 0 0,0 0 0,0 0 0,0 0 0,0 0 0,2-2 0,2-5-22,0 1-1,0-1 1,0 0-1,-1 0 1,4-14 0,6-16-496,-2 0 0,-2-1 0,8-51 1,-10 23-1995,-1-79 0,-7 29-2830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5555,'8'29'3772,"24"84"483,20 137 0,-40 38-450,-12-299-3620,-1 0-1,-4-18 1,-1-10-355,-1-266-3971,8 194 689,-1 74 1955,-1 15 97,1 1 0,1-1 0,7-40 1,-8 60 1376,1 0 1,-1 0 0,1 0-1,-1 0 1,1 0-1,0 0 1,0 1 0,0-1-1,0 0 1,0 0-1,1 1 1,-1-1 0,0 1-1,1-1 1,-1 1-1,1-1 1,0 1 0,-1 0-1,1 0 1,0 0-1,0 0 1,2-1 0,-2 2 96,-1 0 0,1 0 0,0 0 0,-1 0 0,1 0 1,0 1-1,-1-1 0,1 1 0,0-1 0,-1 1 0,1 0 0,-1-1 1,1 1-1,-1 0 0,1 0 0,-1 0 0,1 0 0,-1 0 1,0 0-1,0 1 0,0-1 0,0 0 0,0 1 0,0-1 0,0 1 1,0-1-1,0 1 0,0 2 0,9 15 1332,-2 1 0,0 0 0,9 35 0,9 70 2006,-13-49-1383,-3 1-1,1 87 1,-12-186-2049,-6-34 1,0 5-593,0-218-5140,8 257 4959,-1-1 1,1 0 0,1 1-1,4-14 1,-6 23 670,1 0 0,0 0 0,0 1-1,1-1 1,-1 0 0,0 1 0,1-1 0,0 0 0,0 1 0,0 0-1,0-1 1,0 1 0,0 0 0,0 0 0,1 0 0,-1 1 0,1-1-1,-1 0 1,1 1 0,0 0 0,-1-1 0,5 0 0,-6 2 135,1-1 1,0 1 0,0 0 0,-1 0-1,1 0 1,0 0 0,0 0-1,0 0 1,-1 0 0,1 1 0,0-1-1,0 0 1,-1 1 0,1 0-1,0-1 1,-1 1 0,1 0 0,0 0-1,-1 0 1,1 0 0,-1 0-1,0 0 1,1 1 0,-1-1 0,0 0-1,0 1 1,0-1 0,0 0-1,2 4 1,2 4 332,-1 0 0,0 0-1,-1 0 1,4 12 0,-5-14-51,24 90 2409,12 39-177,-31-116-2343,1 0 1,0-1-1,2 0 0,17 26 1,-23-40-172,0 1 0,0-1 1,1 0-1,0 0 1,0-1-1,0 1 1,1-1-1,-1 0 0,1 0 1,0-1-1,0 0 1,0 0-1,1 0 1,-1-1-1,1 0 0,-1 0 1,1-1-1,11 2 1,-9-3 4,0 0 1,0-1 0,-1 1 0,1-2-1,0 1 1,-1-1 0,1 0 0,-1-1-1,1 0 1,-1-1 0,0 1 0,0-2-1,14-9 1,-7 3-45,0-1 0,-1 0 0,-1-2 0,0 1 0,0-1 0,-1-1 0,-1-1 0,-1 1 0,11-21 0,-15 23-132,-1 0 0,0 0 0,0-1 0,-2 1 0,0-1-1,0 0 1,-1 0 0,-1 0 0,0 0 0,-1 0 0,0 0 0,-1 0 0,-4-17 0,-2 8-545,0 0 0,-1 0 1,-2 2-1,0-1 0,-2 1 0,0 0 0,-1 2 0,-23-28 0,32 42 681,0 0-1,-1 1 0,1 0 0,-1 0 1,0 0-1,-6-4 0,9 7 120,1 1-1,0-1 1,0 0 0,-1 1 0,1-1 0,-1 0-1,1 1 1,0 0 0,-1-1 0,1 1-1,-1 0 1,1 0 0,-1 0 0,1 0 0,-1 0-1,1 0 1,-1 0 0,1 0 0,-1 1-1,1-1 1,-1 1 0,1-1 0,0 1 0,-1-1-1,1 1 1,0 0 0,-1 0 0,1 0-1,0-1 1,0 1 0,-1 2 0,-1 1 126,0 0 1,0 1 0,0-1-1,1 1 1,0 0-1,0 0 1,0 0 0,-1 7-1,-10 49 563,1 47 975,3 211-1,9-234-1538,0-58-175,-1-7 65,4 33 0,-3-48-97,1 0 1,0-1-1,0 1 0,1 0 0,-1 0 1,1-1-1,0 1 0,0-1 0,1 1 1,-1-1-1,6 7 0,-7-10-12,0 0 1,0 1-1,0-1 0,0 0 1,0 0-1,0 0 0,0 0 1,1 0-1,-1 0 1,0 0-1,0-1 0,1 1 1,-1 0-1,1-1 0,-1 1 1,0-1-1,1 1 0,-1-1 1,1 0-1,-1 1 0,1-1 1,0 0-1,-1 0 0,1 0 1,-1 0-1,1-1 0,-1 1 1,1 0-1,-1-1 1,1 1-1,-1 0 0,0-1 1,1 0-1,1 0 0,1-2 0,-1-1 0,1 1 0,-1 0 0,0-1 0,0 0 0,-1 1 0,1-1 0,-1 0 0,1-1 0,1-4-1,8-22-205,-1 0-1,-1-1 1,-1 0-1,-2 0 1,4-54-1,-4-168-4251,-8 184 1906,3 58 2242,4 23 593,42 199 4310,-19-77-2765,-14-63-1050,-5-21-327,2 0 1,2-1-1,24 54 0,-37-101-458,17 30 121,-17-30-98,0 0 0,0 0 1,0 0-1,0 0 1,0 0-1,0 0 0,0 0 1,1 0-1,-1 0 1,0 0-1,1-1 0,-1 1 1,0-1-1,1 1 1,-1-1-1,1 0 0,-1 1 1,1-1-1,-1 0 1,1 0-1,1 0 0,-2 0-21,-1 0 0,1 0 0,-1 0-1,1 0 1,0-1 0,-1 1 0,1 0 0,-1 0-1,1 0 1,-1-1 0,1 1 0,-1 0-1,1-1 1,-1 1 0,1 0 0,-1-1 0,1 1-1,-1-1 1,0 1 0,1-1 0,-1 1-1,0-1 1,1 0 0,5-9-79,-1-1 1,0 0-1,-1 0 0,0-1 0,-1 1 1,2-13-1,10-77-621,-6-270-5203,-10 247 4046,1 121 1884,0 1 0,0 0 0,0-1-1,1 1 1,-1-1 0,1 1 0,-1 0 0,3-5-1,-3 7 13,0-1 0,0 1-1,1-1 1,-1 1 0,0-1-1,1 1 1,-1-1-1,1 1 1,-1 0 0,0-1-1,1 1 1,-1 0 0,1-1-1,-1 1 1,1 0-1,0-1 1,-1 1 0,1 0-1,-1 0 1,1 0 0,-1-1-1,1 1 1,-1 0-1,2 0 1,0 1 51,0 0 0,0-1 1,1 1-1,-1 0 0,0 0 0,0 1 0,0-1 1,-1 0-1,1 1 0,0-1 0,0 1 0,-1 0 1,1-1-1,-1 1 0,1 0 0,-1 0 0,0 0 1,2 3-1,7 12 581,-1 1 0,0 0 0,11 36 0,12 66 1254,-24-85-1475,64 286 2514,-64-283-1812,-9-58-1204,-1 0 1,-7-31 0,-3-24-935,5-57-916,7 108 1472,1 0-1,1-1 1,8-31 0,-8 48 351,0 0 1,1 0-1,0 1 0,0-1 1,1 1-1,6-10 0,-8 14 71,-1 1 0,1 0-1,0 0 1,0-1 0,0 1-1,0 1 1,1-1-1,-1 0 1,0 0 0,1 1-1,-1 0 1,1-1 0,-1 1-1,1 0 1,0 0 0,0 0-1,-1 1 1,1-1 0,0 1-1,0-1 1,3 1-1,-4 0 15,0 0 0,0 0 0,0 1 0,0-1 0,0 0-1,0 1 1,0 0 0,0-1 0,-1 1 0,1 0 0,0 0-1,0 0 1,-1 0 0,1 0 0,-1 0 0,1 1 0,-1-1-1,1 0 1,1 3 0,0 2 55,1 0 0,-1 0 0,1 1 0,2 8 1,-5-12-32,49 165 1684,-37-115-1188,35 89 1,-41-126-480,1-1 0,0 0 0,1 0 0,0-1 0,1 0 0,1 0 0,0-1 1,1-1-1,24 20 0,-31-28-89,-1-1 1,0 0-1,1-1 0,0 1 1,-1-1-1,1 0 1,0 0-1,0 0 0,0-1 1,1 0-1,-1 0 1,0 0-1,7 0 0,-8-2-140,0 1 0,-1 0 0,1-1 0,-1 0 0,1 0 0,0 0 0,-1 0-1,0-1 1,1 1 0,-1-1 0,0 0 0,0 0 0,0 0 0,0 0 0,0-1 0,0 1-1,-1-1 1,1 0 0,2-3 0,2-4-1088,-1 0-1,0 0 0,7-17 1,13-46-10019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232 117 14487,'0'0'8630,"-5"-10"-8355,-2-2-219,1 0 9,0 1 1,-1-1-1,0 2 0,-10-13 1,15 21-59,0 0 1,0 0-1,0-1 1,0 1-1,-1 1 1,1-1 0,0 0-1,-1 1 1,1-1-1,-1 1 1,0 0-1,1-1 1,-1 1 0,0 1-1,0-1 1,0 0-1,0 1 1,0-1-1,0 1 1,0 0 0,0 0-1,1 0 1,-1 1-1,0-1 1,0 0-1,-4 2 1,4 0-15,0 0 1,-1 0-1,1 1 0,0-1 1,0 1-1,0 0 1,1 0-1,-1 0 0,0 0 1,1 0-1,0 1 0,0-1 1,0 1-1,0-1 1,-1 7-1,0-5-7,-6 18-35,0 1 0,1-1-1,1 1 1,2 0 0,-6 46 0,5 125-54,6-179 90,0-3 9,0 0-1,1 0 1,1 1 0,0-1 0,1 0-1,8 22 1,-9-31-12,0 1 1,0-1-1,0 1 1,1-1-1,-1 0 0,1 0 1,0 0-1,0-1 0,1 1 1,-1 0-1,1-1 1,-1 0-1,1 0 0,0 0 1,1-1-1,-1 1 1,0-1-1,1 0 0,-1 0 1,1-1-1,7 3 1,-9-4-44,0 0 0,0 0 1,0 0-1,0 0 0,0 0 1,-1-1-1,1 1 0,0-1 1,0 0-1,0 0 0,0 0 1,-1 0-1,1-1 0,0 1 1,-1-1-1,1 1 0,-1-1 1,0 0-1,1 0 0,-1 0 1,0 0-1,0-1 0,0 1 1,-1 0-1,1-1 0,2-4 1,4-7-680,-1 0 0,0-1 0,7-24 0,-14 39 722,6-18-1498,-2 0-1,4-23 1,0-50-5487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14503,'0'0'1696,"-6"123"-1135,6-25 783,0 16-207,0 8-177,18 9-111,8-3-225,1-6 416,0-13-815,-3-21-177,-1-30 128,-6-28-176,-3-16-481,-1-14-783,3-18-1137,2-34-1313,2-28-8195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5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4 302 14663,'5'23'579,"0"3"-294,-2-7 154,1 1 0,0-1 1,2 0-1,0 0 1,12 22-1,-16-36-195,1 0 0,0 0 0,0 0 0,1 0-1,-1 0 1,1-1 0,0 1 0,0-1 0,9 6 0,-11-9-194,-1 0 1,1 0-1,-1 0 1,1 0 0,0-1-1,0 1 1,-1-1-1,1 1 1,0-1-1,0 0 1,0 1-1,0-1 1,-1 0-1,1 0 1,0-1-1,0 1 1,0 0-1,0 0 1,-1-1-1,1 1 1,0-1 0,0 0-1,-1 0 1,1 1-1,0-1 1,-1 0-1,1 0 1,-1-1-1,0 1 1,1 0-1,-1 0 1,0-1-1,1 1 1,-1 0-1,2-4 1,7-9 4,0-1 0,-1-1 1,-1 1-1,0-1 0,-1-1 0,-1 1 0,8-34 1,-9 27-209,-1-1 1,0 0 0,-2 0-1,-1 0 1,-4-37 0,2 48-64,-2 0 0,0 0 1,0 0-1,-2 0 0,1 1 0,-1 0 1,-10-16-1,13 23 54,-1 0 0,0 0 1,0 1-1,0-1 0,-1 1 0,1 0 1,-1 0-1,0 0 0,-1 1 1,1-1-1,0 1 0,-1 0 0,0 0 1,0 0-1,0 1 0,0 0 0,0 0 1,0 0-1,-1 1 0,-4-2 0,7 3 158,1 0-1,0 0 0,0 0 1,-1 0-1,1 1 0,0-1 1,0 1-1,0-1 0,0 1 0,-1 0 1,1-1-1,0 1 0,0 0 1,0 1-1,1-1 0,-1 0 1,0 0-1,0 1 0,1-1 0,-3 3 1,0 2 58,-1 0 0,2 0 0,-1 0 1,1 1-1,-4 8 0,-1 7 142,1-1-1,1 1 1,1 0-1,-5 38 1,5 96 1441,7-122-1194,1 0 1,1 0 0,2-1-1,19 64 1,-18-77-312,0-1 1,2 0-1,0 0 1,1-1-1,0 0 1,2-1-1,0 0 1,1-1-1,20 20 1,-28-31-124,1-1 1,0 1 0,0-1-1,0 0 1,0-1 0,1 0-1,10 5 1,-13-7-27,0 0 0,0 0 0,-1 0 1,1-1-1,0 1 0,0-1 0,0 0 0,0 0 0,0 0 1,-1-1-1,1 1 0,0-1 0,0 0 0,0 0 0,6-3 1,-6 2-120,0-1 1,0 0-1,0 0 1,0 0-1,0-1 1,-1 1 0,0-1-1,1 1 1,3-9-1,0 2-435,-2 0 0,1-1 0,4-14 0,13-55-3938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12502,'0'0'1104,"-80"150"-4497,80-127-3971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6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0 8836,'0'0'8260,"-127"102"-7828,75-55 48,6-1-480,14-12-1120,15-16-5091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7812,'0'0'11493,"0"36"-11397,0 30 16,5 29 416,-5 7 305,0 2-225,0-6-400,0-9 48,0-17-256,0-18-496,0-18-945,0-16-1920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7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30 151 5090,'0'0'11968,"15"8"-11439,-2 0-409,0-1 0,21 8 0,-33-15-103,-1 1 0,1-1-1,0 0 1,0 0 0,0 0 0,0 0 0,-1 1 0,1-1 0,0 0-1,0-1 1,0 1 0,0 0 0,-1 0 0,1 0 0,0 0-1,0-1 1,0 1 0,-1 0 0,1-1 0,0 1 0,0-1 0,-1 1-1,1 0 1,0-1 0,-1 0 0,1 1 0,-1-1 0,1 1 0,-1-1-1,1 0 1,-1 1 0,1-1 0,-1 0 0,1-1 0,5-26 354,-6 23-324,2-2-29,-1-1 0,-1 0 0,0 0 0,0 0-1,0 0 1,-1 0 0,0 0 0,-1 0 0,0 1 0,-3-9-1,4 13-42,-1 0-1,0 0 0,1 0 0,-1 0 0,-1 0 0,1 0 0,0 0 0,-1 1 1,1-1-1,-1 1 0,0 0 0,1 0 0,-1 0 0,0 0 0,-1 0 0,1 1 0,0-1 1,0 1-1,-1 0 0,1 0 0,-1 0 0,1 0 0,-1 1 0,-3-1 0,5 1 22,0 0 0,0 0 0,0 0 0,0 0 0,0 0 0,1 0 0,-1 0-1,0 1 1,0-1 0,0 1 0,1-1 0,-1 1 0,0 0 0,1-1 0,-1 1-1,0 0 1,1 0 0,-1 0 0,1 1 0,0-1 0,-1 0 0,1 0 0,0 1-1,0-1 1,0 1 0,0-1 0,0 1 0,0-1 0,0 1 0,0 0-1,1 0 1,-2 2 0,0 5 59,0 1 0,1-1 0,0 0 1,1 1-1,0 10 0,0-8 4,3 7-17,-3-18-123,1 0 0,-1-1 1,0 1-1,1-1 0,-1 0 0,1 1 1,-1-1-1,1 1 0,-1-1 1,1 1-1,-1-1 0,1 0 0,-1 0 1,1 1-1,-1-1 0,1 0 0,-1 0 1,1 1-1,0-1 0,-1 0 1,1 0-1,-1 0 0,1 0 0,0 0 1,0 0-1,7 0-5655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0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8404,'0'0'5400,"7"13"-5246,-2-3-132,19 35 502,31 84 0,-36-57-215,-4 2-1,9 106 0,-2-15-46,-18-139-226,9 28 1,-10-45-106,0-1 1,1 1 0,-1-1 0,2 0-1,-1 0 1,9 12 0,-6-14-129,-3-4-1370,-2-19-12415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09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6963,'0'0'5491,"113"-56"-4323,-44 28-287,11-4 111,5 2-416,-7 4-480,-13 10-96,-23 10-2817,-24 6-4418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146 119 6707,'0'0'5749,"-21"-14"-3945,-64-40-697,83 53-1011,-1-1 1,1 0-1,-1 1 1,0-1-1,1 1 1,-1 0-1,0 0 0,0 0 1,0 0-1,-4 0 1,6 1-81,1 0 1,0 0-1,-1 1 0,1-1 1,0 0-1,-1 1 1,1-1-1,0 0 1,0 1-1,-1-1 0,1 1 1,0-1-1,0 1 1,-1-1-1,1 0 1,0 1-1,0-1 0,0 1 1,0-1-1,0 1 1,0-1-1,0 1 1,0-1-1,0 1 0,0-1 1,0 1-1,0-1 1,0 0-1,0 1 1,1 0-1,-1 7-135,-1 29-62,4 48 0,-1-69 174,1 0 0,0 0 1,1 0-1,1 0 0,10 24 1,-2-14 6,1 0 1,22 30-1,-29-45 1,2-1 0,-1 1 0,2-2-1,-1 1 1,1-1 0,1-1 0,13 10 0,-22-17-1,-1-1 0,0 1 1,0 0-1,0-1 1,1 1-1,-1-1 0,0 1 1,1-1-1,-1 0 1,0 1-1,1-1 0,1 0 1,-2 0 2,-1 0 1,1 0-1,-1-1 1,1 1-1,-1 0 1,1 0-1,-1 0 1,1-1-1,-1 1 1,0 0-1,1-1 1,-1 1-1,1 0 1,-1-1-1,0 1 1,1 0-1,-1-1 1,0 1-1,0-1 1,1 1-1,-1 0 1,0-1-1,1 0 1,0-3 21,-1 0 0,1-1 0,-1 1 0,1 0 1,-1-1-1,-1-6 0,0-3-29,2-3 41,-1 2-42,1 1 0,-2 0 1,0 0-1,-1 0 0,0 0 1,-1 0-1,0 0 0,-10-23 1,-11-7-292,-2 2 0,-1 1 0,-43-48 1,55 70 186,20 40-123,11 8 163,39 51-1,-37-56 137,-10-12 5,1 0-1,1-1 1,-1 0 0,2-1-1,17 14 1,-27-23-61,-1 0 1,1-1-1,-1 1 1,1-1-1,0 1 1,-1-1-1,1 1 1,0-1-1,0 1 0,-1-1 1,1 0-1,0 1 1,0-1-1,-1 0 1,1 0-1,0 1 1,0-1-1,0 0 1,0 0-1,-1 0 1,1 0-1,0 0 1,0 0-1,0-1 1,0 1-1,-1 0 1,1 0-1,0 0 0,0-1 1,-1 1-1,1 0 1,0-1-1,0 1 1,-1-1-1,1 1 1,0-1-1,-1 1 1,1-1-1,-1 0 1,1 1-1,0-1 1,-1 0-1,1 1 1,-1-1-1,0 0 0,1 1 1,-1-2-1,3-5 103,-1 1 0,-1-1-1,1 0 1,0-13-1,0 4-20,3-29 6,-1-87-1,-4 105-154,1 38-108,0-1 0,1 1 0,0 0-1,1 0 1,4 11 0,2 8 152,-1 1-52,34 115 584,-32-116-350,2-1 0,27 51-1,-38-77-147,0-1-1,1 1 0,-1-1 1,1 1-1,0-1 0,0 1 1,0-1-1,0 0 0,0 0 1,0 0-1,0 0 1,1 0-1,-1-1 0,1 1 1,3 1-1,-6-3-15,1 0 1,-1 0-1,0 0 0,1-1 1,-1 1-1,0 0 1,1 0-1,-1-1 0,0 1 1,0 0-1,1 0 1,-1-1-1,0 1 0,0 0 1,1-1-1,-1 1 1,0 0-1,0-1 0,0 1 1,0 0-1,0-1 0,0 1 1,1 0-1,-1-1 1,0 1-1,0 0 0,0-1 1,0 1-1,0 0 1,0-1-1,-1 1 0,1-1 1,1-3 46,5-69-410,-3-116 0,-4 109-1026,3 75 144,3 14 708,-4-7 434,71 175-157,-51-117 1117,48 94 0,-65-147-871,17 28 67,-20-33-85,1-1-1,-1 1 0,0 0 0,1-1 0,0 1 0,-1-1 0,1 1 0,0-1 1,0 0-1,0 0 0,0 0 0,0 0 0,0 0 0,0 0 0,2 0 0,-3-1-32,-1 0-1,1 0 1,0 0-1,-1 0 1,1 0-1,-1 0 1,1 0 0,-1 0-1,1 0 1,0 0-1,-1 0 1,1 0-1,-1-1 1,1 1-1,-1 0 1,1 0-1,-1-1 1,1 1-1,-1 0 1,1-1-1,-1 1 1,1 0-1,-1-1 1,0 1-1,1-1 1,-1 1-1,0-1 1,1 0 0,5-19-1242,-4 14 898,9-44-2126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0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4466,'11'28'3391,"34"92"-1175,32 135-1,8 282 2558,-83-562-3828,-3-28-1047,-11-59-464,-4-66-1023,15 157 1150,-1-7 157,2 1-1,0-1 1,2 0-1,8-38 1,-8 59 169,0 0 0,0 1 0,1-1 1,0 1-1,0 0 0,0 0 1,1 0-1,0 0 0,8-9 0,-8 11-65,-1 1-1,1 0 1,1 0-1,-1 0 1,0 0-1,1 1 1,-1 0-1,1 0 1,0 0-1,-1 0 1,1 1-1,0 0 1,0 0-1,10-1 1,22 1-2552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0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0 353 9492,'0'0'4216,"9"3"-3635,-4-1-484,-2 0-49,0-1 0,0 0 0,0 0 1,1 0-1,-1-1 0,0 1 0,4 0 0,-6-1-20,0 0 1,1-1-1,-1 1 0,0 0 0,1 0 0,-1-1 0,0 1 0,1-1 0,-1 1 0,0-1 0,0 0 0,1 1 1,-1-1-1,0 0 0,0 0 0,0 0 0,0 0 0,0 0 0,0 0 0,0 0 0,0 0 0,-1 0 1,1 0-1,0-2 0,5-9 107,-1 0 0,0 0-1,-1-1 1,-1 0 0,0 0 0,0 0 0,-2 0 0,1-17 0,-1 20-80,-1-1-1,0 1 1,-1-1 0,0 1 0,-1 0 0,0 0-1,-1 0 1,0 0 0,0 0 0,-9-17 0,-3 9 55,15 18-90,0 0-1,-1-1 1,1 1-1,0 0 0,0 0 1,-1-1-1,1 1 1,0 0-1,0-1 0,-1 1 1,1 0-1,0 0 1,-1 0-1,1-1 1,0 1-1,-1 0 0,1 0 1,0 0-1,-1 0 1,1 0-1,-1 0 0,1 0 1,0 0-1,-1 0 1,1 0-1,0 0 0,-1 0 1,1 0-1,-1 0 1,1 0-1,0 0 0,-1 0 1,1 0-1,0 0 1,-1 0-1,1 1 0,0-1 1,-1 0-1,1 0 1,0 0-1,-1 1 1,1-1-1,0 0 0,0 0 1,-1 1-1,1-1 1,0 0-1,0 1 0,-1-1 1,1 0-1,0 1 1,0-1-1,0 0 0,0 1 1,0-1-1,0 0 1,-1 1-1,1-1 0,0 1 1,-3 22-15,0 1 0,2-1 0,2 44 1,1-15-89,-4-4 58,1-16 41,5 58 0,-4-82-23,2 0-1,-1 0 1,1 0-1,0 0 1,1-1-1,0 1 1,0-1-1,0 1 1,1-1-1,0 0 1,1-1-1,6 9 1,-9-13 1,-1-1 1,1 1-1,0-1 0,0 1 1,0-1-1,0 0 0,0 1 1,0-1-1,0 0 1,1-1-1,2 2 0,-4-2 7,0 0 0,0 1 0,0-1 0,0 0 1,0 0-1,0 0 0,0 0 0,0-1 0,0 1 0,0 0 0,0 0 0,0-1 0,0 1 0,-1 0 0,1-1 0,0 1 0,0-1 0,0 1 0,0-1 0,-1 1 0,1-1 0,0 0 0,0 1 0,-1-1 0,1 0 0,0 0 0,-1 1 0,1-1 0,-1 0 0,1 0 0,0-1 0,5-15 82,0-1 0,0 1 1,-2-1-1,0 0 0,2-34 0,-3-97-219,-3 109 115,-2-23-56,1 35-169,0 0 0,7-48 1,-6 76 236,0-1 0,0 0-1,0 1 1,0-1 0,0 0 0,0 1 0,1-1 0,-1 1 0,0-1 0,0 0-1,1 1 1,-1-1 0,1 1 0,-1-1 0,0 1 0,1-1 0,-1 1 0,1-1-1,-1 1 1,1-1 0,-1 1 0,1-1 0,0 1 0,-1 0 0,1 0-1,-1-1 1,1 1 0,0 0 0,-1 0 0,1-1 0,0 1 0,1 0-17,-1 0 0,1 1 0,-1-1 1,1 0-1,-1 0 0,0 1 0,1-1 1,-1 1-1,0-1 0,1 1 0,-1 0 1,2 1-1,8 8 32,-1 1 0,-1 0 1,0 0-1,0 1 0,-2 0 1,13 24-1,-18-33 3,91 189 1456,-80-158-877,-1 1 0,-1 0 1,10 68-1,-20-100-442,-1 0 0,0 1 1,1-1-1,-1 1 0,-1-1 0,1 0 1,0 1-1,-2 5 0,1-7-93,1-1-1,-1 0 1,0 0 0,1 0 0,-1 0-1,0 0 1,0 0 0,0-1-1,0 1 1,0 0 0,0 0 0,0-1-1,0 1 1,0 0 0,0-1-1,0 1 1,0-1 0,0 1 0,-1-1-1,1 0 1,0 0 0,0 1-1,-1-1 1,1 0 0,-2 0 0,-9 1-4,0-1 0,0 1 1,-14-3-1,22 1-136,0 1 1,0-1-1,1 0 0,-1-1 0,0 1 0,1 0 1,-1-1-1,1 0 0,0 0 0,-1 0 0,1 0 1,0-1-1,0 1 0,-3-4 0,-1-3-445,0 0 0,1 0 1,0 0-1,0-1 0,1 0 0,-7-18 0,4 3-2504,-9-47-1,4-21-4986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1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2785,'0'0'7476,"9"18"-5753,126 279 2066,-89-167-2204,-6 2 1,26 152-1,-63-268-1573,-3-12-9,1 0-1,-1 0 1,1 0-1,0 0 1,0 0 0,0 0-1,1 0 1,0 0-1,-1-1 1,1 1 0,5 6-1,-6-24 25,-4-26-172,-1 0 0,-12-52 0,-6-43-381,18 90 224,2 0-1,2 0 0,7-49 0,-6 85 281,1 0 0,0 1-1,1-1 1,0 1 0,0 0-1,1-1 1,0 2 0,0-1 0,1 0-1,0 1 1,0 0 0,1 0 0,0 0-1,0 1 1,0 0 0,1 0 0,0 1-1,15-10 1,-11 10-91,0-1 0,1 1 0,0 1 0,0 0 0,0 1 0,0 1 0,0-1 0,1 2 0,-1 0 0,0 0 0,1 1 1,23 3-1,-30-2-214,0 0 0,0 0 0,0 1 0,0 0 0,0 0 1,-1 0-1,7 4 0,-5-1-850,-1 0 0,0 0 0,0 0 0,8 10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1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92 2401,'0'0'13324,"-1"-5"-11660,0 2-1539,1 0 1,-1 0-1,0 0 0,0 1 0,0-1 0,-1 0 0,1 1 1,-1-1-1,1 1 0,-1-1 0,0 1 0,0-1 0,0 1 1,0 0-1,-1 0 0,1 0 0,0 1 0,-1-1 0,1 0 0,-1 1 1,0-1-1,-3 0 0,-7-4-28,-1 0 1,0 1-1,0 1 0,0 0 1,0 1-1,-1 1 1,1 0-1,-1 0 0,-21 2 1,31 0-120,1 0 1,0 1-1,0-1 0,0 1 1,0 0-1,0 0 1,0 0-1,1 1 0,-1-1 1,0 1-1,1 0 1,-1 0-1,1 0 1,-1 0-1,-4 5 0,3-2-4,1 0-1,-1 1 1,1-1-1,1 1 1,-1-1-1,1 1 1,0 0-1,-4 12 1,1 1-12,1 1-1,1-1 1,1 1 0,1 0-1,0 29 1,3-33 20,-1-1 0,2 1 0,0-1 0,1 0 0,1 0 0,0 0 0,1-1-1,0 1 1,13 22 0,-12-26-3,0-1 0,1-1-1,1 1 1,-1-1-1,1 0 1,1-1 0,0 0-1,0 0 1,0-1-1,1 0 1,0-1 0,0 0-1,14 6 1,-15-9-296,-1 0 1,1-1 0,0 1-1,-1-2 1,1 1-1,15 0 1,-19-2-250,0 0 1,1-1-1,-1 1 1,0-1-1,0 0 1,0 0-1,0-1 0,0 1 1,0-1-1,0 0 1,0-1-1,7-4 1,22-26-7335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7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90 600 6227,'0'0'5090,"32"-19"-3703,106-65-381,-130 78-935,0 1-1,0-1 0,0-1 1,-1 0-1,0 0 1,0 0-1,-1-1 0,0 0 1,0 0-1,-1-1 0,0 1 1,0-1-1,4-14 1,-4 13-54,0-4 28,-1 0 0,0 0-1,0 0 1,-1-1-1,-1 1 1,-1-1-1,0 1 1,-1-1 0,0 0-1,-1 1 1,-6-28-1,6 32-45,-2 1-1,0-1 1,0 1-1,0 0 1,-1 0-1,0 0 1,-1 0 0,0 1-1,-1 0 1,1 0-1,-2 0 1,1 1-1,-1 0 1,0 0-1,0 0 1,-1 1-1,0 0 1,-9-5-1,15 10 40,-1-1-1,1 1 1,-1 0-1,0-1 1,1 1-1,-1 0 1,0 1-1,0-1 1,0 0-1,0 1 1,1 0-1,-1 0 1,0 0-1,0 0 1,0 0-1,0 0 0,0 1 1,0-1-1,1 1 1,-1 0-1,0 0 1,0 0-1,1 0 1,-1 0-1,0 1 1,1-1-1,0 1 1,-1 0-1,1-1 1,0 1-1,0 0 1,0 1-1,-3 3 1,-4 7 149,2 0 0,0 0 1,1 0-1,0 1 0,-6 22 1,-12 46 474,-26 154 1,13 93 394,26-206-819,6 0 1,11 124-1,-5-234-238,1 0-1,0 0 1,1 0 0,1 0-1,0-1 1,0 0-1,2 1 1,-1-2 0,1 1-1,14 18 1,-16-25 3,-1-1 0,1 1 1,0-1-1,1 0 0,-1 0 0,1-1 1,-1 1-1,1-1 0,0 0 0,1 0 1,-1-1-1,0 0 0,1 0 0,-1 0 1,1 0-1,0-1 0,-1 0 0,1 0 1,0-1-1,0 1 0,0-1 0,-1-1 0,1 1 1,0-1-1,11-2 0,-11 1-10,0-1 0,0 1-1,0-1 1,0 0 0,0 0-1,-1-1 1,0 0 0,1 0-1,-1 0 1,-1 0 0,1-1 0,-1 0-1,1 0 1,-2 0 0,5-6-1,3-8-83,-1 0 1,0 0-1,9-28 0,-7 10-339,-2-2 0,-1 1-1,-2-1 1,3-55 0,-5-147-2982,-5 185 3514,0 449 4807,0-363-4701,1 0 0,1 0 0,11 47 1,-11-67-190,1 0 0,0 0 1,1 0-1,0 0 1,0-1-1,1 0 0,1 0 1,-1 0-1,1 0 1,1-1-1,0 0 0,0 0 1,14 11-1,-17-16-8,1 0 0,0 0 0,0 0 0,1 0 0,-1-1 0,0 0-1,1 0 1,-1-1 0,1 1 0,0-1 0,0 0 0,6 0 0,-8-1-3,0 0 0,0-1 0,0 1 0,0-1 0,0 0 1,0 1-1,0-2 0,0 1 0,0 0 0,0-1 0,-1 0 0,1 0 1,-1 0-1,1 0 0,-1-1 0,0 1 0,0-1 0,4-4 0,0-2-33,0 0 0,-1-1-1,0-1 1,-1 1 0,0-1 0,-1 1-1,0-2 1,0 1 0,-1 0-1,-1 0 1,2-19 0,0-16-698,-4-76 0,-1 89 277,-33-257-7585,18 184 3104,17 127 8929,-2 25-2963,0 1-528,2-17 192,1 1 1,1-1-1,1 0 1,13 42-1,-13-56-587,1-1-1,1 0 0,1 0 1,0 0-1,1-1 0,0 0 1,1-1-1,0 0 0,1 0 1,13 12-1,-17-20-90,0 0 0,0 0-1,0-1 1,0 0 0,1-1 0,0 1 0,-1-1 0,1 0-1,11 2 1,-4-2 70,0 0-1,0-2 1,28 1 0,-35-2-53,0 0 0,1-1 0,-1 0 0,0 0 1,0-1-1,0 1 0,0-2 0,0 1 0,0-1 0,-1 0 1,13-7-1,-15 6-29,0 1 0,1-1-1,-1 0 1,-1 0 0,1 0 0,0 0 0,-1-1 0,0 1 0,0-1 0,0 0 0,-1 0 0,0 0 0,0 0 0,0 0 0,0-1 0,0-7-1,1-1-83,-2 0-1,1-1 1,-2 1-1,0-1 0,-1 1 1,0-1-1,-1 1 0,-1 0 1,0 0-1,-1 0 0,0 0 1,-1 0-1,-1 1 1,0 0-1,-1 0 0,-1 0 1,1 1-1,-2 0 0,-9-10 1,16 20 61,0 0 1,1 0-1,-1 1 1,0-1-1,0 1 1,0-1-1,0 1 1,0 0-1,0 0 1,-1 0-1,1 0 1,-4-1-1,5 2 49,-1 0 0,1 0 0,0 0 0,0 1 0,-1-1 0,1 1 0,0-1 0,0 1 0,0-1 0,-1 1 0,1 0 0,0-1 0,0 1 0,0 0 0,0 0 0,0 0 0,0 0 0,0 0 0,1 0 0,-1 0 0,0 0 0,1 0 0,-1 0 0,0 1 0,1-1 0,-1 0 0,1 2 0,-16 37 158,3 0 0,1 1 0,2 0 0,-5 45 0,12-70-93,-7 65 930,0 154-1,10-233-1031,-1-1-1,1 1 1,0-1 0,0 1-1,0-1 1,1 1-1,-1-1 1,0 1-1,0-1 1,1 0 0,-1 1-1,1-1 1,-1 1-1,1-1 1,0 0-1,0 1 1,-1-1-1,1 0 1,0 0 0,0 0-1,1 2 1,1-3 4,-1 1 1,0 0-1,1 0 1,-1-1-1,0 1 1,1-1-1,-1 0 1,0 0-1,1 0 0,-1 0 1,5 0-1,-3-1 3,1 0 0,-1 0 0,0 0 0,1 0 0,-1-1 0,0 1 0,0-1 0,0 0 0,0-1 0,0 1 0,0-1 0,-1 0 0,1 1 0,4-7 0,6-5-36,-2-1 0,13-18 0,-17 22 0,2-3-139,-1-2 0,0 1 0,-1-1 1,-1-1-1,0 1 0,-1-1 0,5-23 0,-5 9-1428,-1-1 0,-2 0 1,-1-38-1,-2 23-3830,1 42 3775,2 10 1780,4 19 1899,-6-20-1824,11 37 2147,2 0 0,2-1 1,26 50-1,-27-63-1921,1-2 0,1 0 0,1-1 0,1 0 0,37 35 0,-48-52-478,1 1-1,0-1 0,0-1 0,1 1 1,0-1-1,0-1 0,0 0 1,1-1-1,22 7 0,-30-10-321,0-1 0,0 1 0,1-1 0,-1 0-1,0 0 1,0 0 0,1 0 0,-1 0 0,0-1 0,4 0-1,-5 0-800,0 0 0,0 0 0,1-1 0,-1 1 0,0-1 0,0 1 0,-1-1 0,1 0 0,2-2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35 12118,'0'0'7024,"-11"-6"-6194,-31-17-171,40 22-585,1 1 1,-1-1-1,1 0 0,-1 1 1,0-1-1,1 1 1,-1-1-1,0 1 0,1 0 1,-1 0-1,-2 0 1,3 0-67,1 0 1,-1 0 0,1 0-1,-1 1 1,1-1 0,-1 0-1,0 0 1,1 1 0,-1-1-1,1 0 1,-1 1 0,1-1-1,-1 0 1,1 1 0,0-1 0,-1 1-1,1-1 1,-1 1 0,1-1-1,-1 2 1,0 0-50,0 1 1,1 0-1,-1 0 1,1 0-1,-1 0 1,1 0-1,0 0 1,1 4-1,-1 2 94,-4 48-139,2-1 1,9 82 0,-5-125 77,1-1 1,7 21 0,-9-29-4,1 1 0,0-1 0,0 0-1,0 0 1,0 0 0,1-1 0,-1 1 0,1 0 0,0-1 0,5 5 0,-7-7-37,0 0 1,0-1-1,0 1 1,0 0 0,0-1-1,0 1 1,0-1 0,0 1-1,1-1 1,-1 1-1,0-1 1,0 0 0,0 0-1,0 1 1,1-1-1,-1 0 1,0 0 0,0 0-1,0 0 1,1-1 0,-1 1-1,0 0 1,2-1-1,-1 0-13,-1 0-1,1 0 0,-1-1 0,0 1 0,1 0 0,-1 0 0,0-1 1,0 1-1,0-1 0,0 1 0,0-1 0,0 0 0,1-2 1,2-6-31,-1 0 1,0-1 0,-1 1-1,1-12 1,0-15-119,-2-51 1,2-24-423,-3 110 603,0 0 0,0 0 0,1 0 1,-1 0-1,1 0 0,-1 0 0,1 0 0,0 0 1,0 0-1,0 0 0,0 0 0,0 0 1,1 0-1,-1 0 0,0 1 0,4-3 0,-4 3 16,1 0 0,-1 0 0,1 0 0,-1 1 0,1-1-1,-1 1 1,1-1 0,0 1 0,0 0 0,-1 0 0,1-1-1,0 1 1,-1 0 0,1 1 0,0-1 0,-1 0-1,1 0 1,0 1 0,-1-1 0,1 1 0,2 1 0,3 1 47,0 1 1,0 0-1,-1 1 1,0-1-1,0 1 1,0 0-1,0 1 1,-1-1 0,0 1-1,0 0 1,7 14-1,5 8 303,18 42 0,16 61 2460,-46-120-2430,-5-10 316,0-11 11,-1-13-978,-2 0 0,-9-38 0,6 34-388,-4-46 0,9 64 519,0-12-528,0 1-1,5-39 0,-4 57 654,1 1 1,-1 0-1,1-1 0,-1 1 1,1-1-1,0 1 0,-1 0 1,1-1-1,0 1 1,0 0-1,0 0 0,0 0 1,0 0-1,0-1 0,1 2 1,-1-1-1,0 0 1,0 0-1,1 0 0,-1 0 1,0 1-1,1-1 0,-1 1 1,1-1-1,-1 1 1,1 0-1,-1-1 0,1 1 1,1 0-1,1 0-7,-1 0 0,1 0 0,0 0 0,-1 0 0,1 1 0,-1 0 0,1-1 0,-1 1 0,1 1 0,-1-1 0,6 3 0,-4 0 51,0 0 0,1 1 0,-2 0-1,1 0 1,0 0 0,-1 0 0,0 1-1,0 0 1,5 12 0,1 3 364,13 35 0,15 87 2846,-35-157-2381,-16-223-4601,13 234 3662,0-1-1,0 0 1,0 1 0,0-1-1,1 0 1,0 1 0,1-5-1,-1 7 77,-1 0-1,0 1 1,1-1-1,-1 1 0,1-1 1,-1 0-1,1 1 0,0-1 1,-1 1-1,1-1 1,-1 1-1,1 0 0,0-1 1,-1 1-1,1-1 0,0 1 1,0 0-1,-1 0 1,1-1-1,0 1 0,0 0 1,-1 0-1,1 0 1,0 0-1,0 0 0,0 0 1,-1 0-1,1 0 0,0 0 1,0 1-1,-1-1 1,1 0-1,0 0 0,0 1 1,-1-1-1,1 0 0,0 1 1,0 0-1,3 1-17,-1 0 1,1 0-1,-1 1 0,0-1 0,0 1 0,0 0 1,0 0-1,0 0 0,-1 0 0,1 1 0,-1-1 0,0 1 1,3 6-1,2 6 414,9 31 0,-14-42-286,9 40 1097,11 87-1,-14-74-1137,-8-55-350,0-3 195,0 1 0,0-1 1,0 1-1,0-1 0,0 0 1,0 1-1,0-1 0,0 1 0,0-1 1,0 0-1,1 1 0,-1-1 1,0 0-1,0 1 0,0-1 0,0 0 1,1 1-1,-1-1 0,0 0 0,0 1 1,0-1-1,1 0 0,-1 1 1,0-1-1,1 0 0,-1 0 0,0 0 1,1 1-1,-1-1 0,0 0 1,1 0-1,-1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3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41 410 7700,'5'29'1235,"-3"-20"-1072,31 217 5658,4 39-512,-38-336-5098,-6 14-1111,-4 1 1,-20-67 0,-4-12-867,24 83 912,2-1-1,3-1 0,1 1 1,4-1-1,4-57 1,-2 102 860,0 0 1,1 1 0,0-1 0,0 1-1,1-1 1,0 1 0,6-11 0,-8 16 72,1 0 1,0 0-1,0 0 1,0 1-1,1-1 1,-1 1-1,1 0 1,-1-1-1,1 1 1,0 0-1,0 0 1,0 1-1,0-1 1,0 1-1,0-1 1,0 1-1,0 0 1,1 0-1,-1 0 1,6 0-1,-6 1 48,0 0 1,0 0-1,0 1 0,0-1 0,0 1 1,0 0-1,0-1 0,0 1 0,-1 1 1,1-1-1,0 0 0,-1 1 0,1-1 1,-1 1-1,1 0 0,-1-1 0,0 1 1,0 0-1,1 1 0,-2-1 0,1 0 1,0 1-1,0-1 0,1 4 0,4 6 273,-2 0 0,1-1 0,-2 2 0,5 15 0,-1 2 176,-2 1 0,-2-1 0,0 1 0,-2 0 0,-2 0-1,-3 38 1,2-65-555,1 0-1,-1 1 1,0-1 0,0 0-1,0 0 1,-1 0-1,1 0 1,-1-1-1,0 1 1,0 0-1,0-1 1,-1 1-1,1-1 1,-1 0 0,0 0-1,0 0 1,0 0-1,0 0 1,-1 0-1,1-1 1,-1 0-1,1 0 1,-1 0 0,0 0-1,0 0 1,0-1-1,0 0 1,0 0-1,0 0 1,0 0-1,0 0 1,0-1-1,-1 0 1,1 0 0,0 0-1,-8-2 1,10 2-174,0-1 0,0 0 0,1 0 0,-1 0 1,0 0-1,1 0 0,-1 0 0,0 0 0,1-1 1,0 1-1,-1-1 0,1 1 0,0-1 0,0 1 1,-1-1-1,1 0 0,1 1 0,-1-1 0,0 0 0,0 0 1,1 0-1,-1 0 0,1 0 0,-1 0 0,1 0 1,0-3-1,-2-8-2684,2 1-1,0-24 1,4-1-6253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3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9556,'0'0'5734,"6"22"-4054,20 76-271,-20-75-1046,-2 1-1,-1-1 1,0 1-1,-2 37 1,-1-41 9,-1-33-425,-1 0-1,0 1 1,-1 0-1,-5-17 1,-3-12-85,4 0-85,1 0 0,2 0 0,3-71 0,1 109 212,1 0 0,-1 1 0,0-1 0,1 0-1,-1 0 1,1 1 0,0-1 0,0 0 0,0 1-1,0-1 1,0 1 0,1 0 0,-1-1 0,3-2-1,-2 4 8,-1 0-1,0 0 1,1 0-1,-1 0 1,0 0-1,1 0 1,-1 0-1,1 1 1,-1-1-1,1 1 1,-1-1-1,1 1 1,0 0-1,-1-1 1,1 1-1,0 0 1,-1 0-1,1 0 1,-1 0-1,1 0 1,0 1-1,-1-1 1,1 0-1,-1 1 1,4 1-1,-4-1-8,1-1 0,-1 1 1,1 1-1,-1-1 0,0 0 0,1 0 1,-1 0-1,0 1 0,0-1 0,0 1 0,0-1 1,0 1-1,0-1 0,-1 1 0,1-1 0,0 1 1,-1 0-1,1 1 0,5 34-5283,-5-18-2737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25 318 4818,'0'0'10821,"-4"108"-8324,4-76-1744,0-2-385,6-4-144,3-8-176,0-10-48,-2-6-608,4-2-1857,0-8-3506</inkml:trace>
  <inkml:trace contextRef="#ctx0" brushRef="#br0" timeOffset="1">5 1 10149,'0'0'3985,"-4"100"-4177,4-80-4626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4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64 14102,'0'0'5328,"-22"-9"-4439,-71-31-481,50 26-151,19 15-188,22 0-78,2-1-9,-1 1 0,1-1 0,-1 0-1,0 1 1,1-1 0,-1 1 0,1-1-1,0 1 1,-1-1 0,1 1 0,-1-1-1,1 1 1,0 0 0,-1-1 0,1 1 0,0 0-1,0-1 1,0 1 0,-1 0 0,1-1-1,0 1 1,0 0 0,0-1 0,0 1-1,0 1 1,0 23-286,1-16 151,-1-4 126,1 0 0,0 0 0,0 0 0,1 0 0,-1 0-1,1 0 1,0-1 0,0 1 0,0-1 0,1 1 0,0-1 0,0 0 0,0 0-1,0 0 1,1 0 0,-1-1 0,1 1 0,0-1 0,0 0 0,5 3 0,13 8-5,0-2 0,42 18 0,-43-20 25,-11-6 24,35 18 161,-41-20-154,-1 0 0,0 0 0,0 0 1,0 1-1,0-1 0,0 1 0,-1-1 1,1 1-1,-1 0 0,3 4 0,-4-5 16,0 0-1,-1 0 0,1 0 1,0 0-1,-1 0 0,0 0 0,1 0 1,-1 0-1,0 0 0,0 0 0,0 0 1,0 0-1,-1 0 0,1 0 1,0 0-1,-1-1 0,1 1 0,-1 0 1,0 0-1,0 0 0,0 0 1,0-1-1,0 1 0,0 0 0,-1 1 1,-4 4 74,-1 0 0,0-1 1,1 1-1,-11 5 0,6-3-63,-5 3-20,0 0 1,-32 17-1,40-25-313,0 0 0,-1 0 0,1-1 0,-1-1 0,0 1 0,0-1 0,0-1 0,-14 1 0,23-9-4971,6-12-672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4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5507,'0'0'10836,"86"154"-10051,-57-73 527,-6 13-559,-6 8-321,-5-4 288,-8 1-592,1-17-112,1-14-32,-1-14-1040,-1-18-1521,-4-18-6355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5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5731,'0'0'9265,"12"7"-8558,37 18-147,-48-25-537,-1 0-1,1 0 0,-1 1 0,1-1 0,0 0 0,-1 0 0,1 0 0,-1 0 0,1 1 1,0-1-1,-1 0 0,1 0 0,0 0 0,-1-1 0,1 1 0,0 0 0,-1 0 0,1 0 1,-1 0-1,1 0 0,0-1 0,-1 1 0,1 0 0,-1-1 0,1 1 0,-1 0 0,1-1 0,-1 1 1,1-1-1,-1 1 0,1-1 0,-1 1 0,1-1 0,3-17 383,-3 15-345,0-7 66,0 0 0,0-1 0,-1 1 0,-2-19 0,2 28-110,0-1 0,0 0 0,0 0 0,-1 0 0,1 1 0,-1-1 0,0 0 0,1 0 0,-1 1 0,0-1 0,0 1 0,0-1 0,0 1 0,0-1 0,0 1 0,-1-1 0,1 1 0,0 0 0,-1 0 0,1 0 0,-1 0 0,1 0 0,-1 0 0,1 0 0,-1 0 0,0 1 0,1-1 0,-1 0 0,0 1 0,0 0 0,0-1 0,1 1 0,-4 0 0,4 0 7,1 0 0,-1 1 0,0-1 0,1 0 0,-1 0 0,0 1 0,1-1 0,-1 1 0,1-1 0,-1 0 0,0 1 0,1-1 0,-1 1 0,1-1 0,-1 1 0,1 0 0,0-1 0,-1 1 0,1-1 0,0 1 1,-1 0-1,1-1 0,0 1 0,0 0 0,-1-1 0,1 1 0,0 0 0,0-1 0,0 1 0,0 1 0,-1 27 61,1-24-26,0 6 59,-1-8-156,1-1 0,-1 1 1,1-1-1,0 1 1,0 0-1,0-1 0,1 1 1,-1 0-1,1-1 1,-1 1-1,2 4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5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349 168 4818,'-1'1'15675,"-11"1"-15649,-3-6-19,1 0 0,-1-1 0,-18-10 0,24 10-55,-2 0-1,1 1 1,-1 0-1,1 1 1,-1 0-1,0 0 1,0 1-1,-13 0 1,20 2 28,0 0 0,1 0 0,-1 1 0,0-1 0,1 1 0,-1 0 0,1 0 0,-1 0 0,1 1 0,-1-1 0,1 1 1,0 0-1,0 0 0,0 0 0,0 0 0,0 1 0,0-1 0,0 1 0,1 0 0,-3 3 0,-2 1 22,0 0-24,0 1 1,0 0-1,1 0 0,0 1 0,0 0 0,1 0 0,0 0 0,1 1 0,0-1 1,0 1-1,1 0 0,1 1 0,0-1 0,0 0 0,0 1 0,2-1 0,-1 0 1,1 1-1,3 19 0,-1-23-3,0 0 0,1-1-1,0 1 1,0 0 0,0-1 0,1 0 0,0 0 0,0 0 0,1 0 0,6 6-1,5 5-41,35 27 0,-42-37-27,0-1-1,1-1 1,0 1 0,0-2-1,0 1 1,1-1 0,-1-1-1,1 0 1,0 0 0,0-1-1,0-1 1,0 0 0,21 0-1,-28-1 73,1-1-1,-1 1 0,1-1 1,-1 0-1,0 0 1,0-1-1,0 1 0,0-1 1,0 0-1,0 0 1,0 0-1,0-1 0,-1 1 1,1-1-1,-1 0 0,0 0 1,1 0-1,-2 0 1,1-1-1,0 1 0,-1-1 1,1 0-1,-1 0 0,2-4 1,1-2 31,-1 0 0,0-1-1,-1 1 1,0-1 0,-1 0 0,0 0 0,0 0 0,-1-17 0,-1 3 88,-5-43 1,3 57-47,-1 0 1,0-1-1,-1 1 1,0 0-1,-10-18 1,11 21 70,-2 1 0,1-1 0,-1 1 0,-10-11 0,13 16-55,0 0 1,-1 0-1,1 0 0,-1 0 1,1 1-1,-1-1 1,0 1-1,1 0 0,-1 0 1,0 0-1,0 0 1,0 0-1,0 1 0,0-1 1,0 1-1,-5 0 1,-14-1 137,15 0-177,0 0 0,0 1 0,0 0 0,1 1 0,-12 1 0,17-1-39,0 0 0,0 0 0,0-1 0,0 1 0,0 0 0,0 0 1,0 0-1,0 1 0,0-1 0,1 0 0,-1 0 0,0 0 0,1 1 0,-1-1 0,1 0 0,-1 0 0,1 1 0,-1-1 0,1 0 0,0 1 0,0-1 1,0 1-1,0-1 0,0 0 0,0 1 0,0-1 0,1 2 0,-1 0-15,0 1 1,1-1-1,-1 0 0,1 0 1,-1 0-1,1 0 1,0 0-1,1-1 0,-1 1 1,0 0-1,4 5 0,2-1-4,1-1-1,0 0 1,0 0-1,0 0 0,1-1 1,0 0-1,0-1 1,0 0-1,0 0 0,1-1 1,16 4-1,-1-4-208,-1 0 0,0-1 0,40-3 0,-59 1 242,0-1 0,-1 1 0,1-1 0,-1 0-1,1 0 1,-1 0 0,1-1 0,-1 1 0,0-1 0,0 0-1,0-1 1,0 1 0,0-1 0,6-5 0,-6 4 1,0-1 1,0 1-1,-1-1 1,1 0-1,-1-1 0,0 1 1,0 0-1,-1-1 1,4-11-1,-1-7 151,-1 0 1,-1-1-1,-1 1 0,-2-38 0,0 45 479,0 30-1042,0-11 408,-6 62-6,4 103 1,3-159-31,0 0 0,1 0-1,-1 0 1,2 0 0,-1-1 0,1 1 0,0-1 0,1 1 0,0-1-1,0 0 1,0-1 0,1 1 0,7 7 0,-8-9-137,1-1 0,0 1 0,0-1 0,0 0 0,0-1 0,1 1 0,-1-1 0,1 0 0,0 0 0,0-1 0,0 0 0,0 0 0,1 0 0,-1-1 0,0 0 0,13 1 0,-16-2 120,-1 0 0,0 0-1,0 0 1,0-1 0,0 1 0,0 0 0,0-1 0,0 1-1,0-1 1,0 0 0,0 0 0,0 1 0,-1-1-1,1-1 1,0 1 0,2-2 0,-1 0 26,-1-1 0,1 1 1,-1-1-1,0 1 0,0-1 1,0 0-1,2-7 0,4-18-132,-1 0 0,-1-1 0,-1 0 0,0-55 0,6-38 199,-5 90 1150,-6 24 1076,-4 22-1584,-2 16-572,1 0 0,1 0 0,0 46 0,4-72-110,3 79-16,-1-71 13,0-1 1,0 0-1,1 0 0,0 0 1,9 18-1,-6-17 3,0-1-1,0 1 1,1-1-1,1-1 0,9 11 1,-15-18-86,1 1 0,-1-1 0,1 1 0,0-1 0,-1 0 0,1 0 0,0 0 0,1 0 0,-1 0 0,0-1 0,0 0 1,1 1-1,-1-1 0,1-1 0,-1 1 0,1 0 0,-1-1 0,1 0 0,0 1 0,-1-1 0,7-1 0,-9 0 75,1 0 0,-1 1-1,0-1 1,1 0 0,-1 1 0,0-1-1,0 0 1,0 0 0,0 0 0,0 0-1,0 0 1,0-1 0,0 1 0,0 0 0,0 0-1,0-1 1,-1 1 0,1 0 0,0-2-1,8-30-45,-8 29 56,4-26 45,-2-1 0,-1 1 0,-4-45-1,1 21-10,3-87 58,-2 141 120,1 14-326,7 51 607,15 109-74,-21-160-430,1-1 1,0 0 0,1 0-1,1 0 1,0 0-1,7 13 1,-10-23 5,0 1 1,0 0-1,1-1 0,-1 1 1,1-1-1,0 0 0,0 0 1,0 0-1,0 0 0,1 0 1,-1-1-1,1 0 0,0 0 1,-1 0-1,1 0 0,0 0 1,0-1-1,0 1 0,1-1 0,-1 0 1,0-1-1,0 1 0,6 0 1,-4-1-76,1 0 1,-1-1 0,0 1-1,9-3 1,-12 2-105,-1 1 0,0-1 0,0 0 0,0-1 0,1 1 0,-1 0 0,0-1-1,-1 1 1,1-1 0,0 1 0,0-1 0,-1 0 0,1 0 0,1-2 0,14-26-5041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5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4914,'0'0'6459,"10"5"-5872,34 13-283,-42-17-278,0 0 0,0 0 0,1 0 0,-1-1-1,0 1 1,1-1 0,-1 0 0,0 0 0,1 0-1,3 0 1,-5 0-12,0 0 0,0-1 0,0 1 0,-1 0 0,1-1 0,0 1 0,0-1 0,0 1 1,-1-1-1,1 1 0,0-1 0,-1 1 0,1-1 0,0 0 0,-1 1 0,1-1 0,-1 0 0,2-1 0,-1-2 47,0 0 1,0 1 0,0-1-1,-1 0 1,1 0-1,-1 0 1,0 1-1,0-9 1,0 4 85,0 6-122,0 0 1,0 0 0,-1 0 0,1 0 0,0 1 0,0-1 0,-1 0 0,1 0 0,-1 0-1,0 1 1,0-1 0,1 0 0,-1 1 0,0-1 0,0 1 0,0-1 0,-1 1 0,1-1-1,0 1 1,0 0 0,-1 0 0,-2-2 0,1 1 17,-1 0-1,1 1 1,-1 0 0,1 0-1,-1 0 1,1 0-1,-1 1 1,0-1 0,1 1-1,-6 0 1,9 0-44,-1 0 0,0 0 0,1 0 0,-1 0 0,1 1 0,-1-1 1,1 0-1,-1 0 0,1 1 0,-1-1 0,1 0 0,-1 1 0,1-1 0,0 0 0,-1 1 0,1-1 0,-1 1 0,1-1 0,0 1 0,-1-1 0,1 1 1,0-1-1,0 1 0,-1-1 0,1 1 0,0-1 0,0 1 0,0-1 0,0 1 0,0-1 0,0 2 0,-1 21-76,1-18 77,0-4-56,0 8 103,0 1 1,0-1 0,1 0 0,4 18-1,-4-25-180,0 0 0,-1 1 0,1-1 0,0-1-1,0 1 1,0 0 0,0 0 0,1 0-1,-1 0 1,0-1 0,1 1 0,-1-1-1,1 1 1,0-1 0,-1 0 0,1 1 0,0-1-1,0 0 1,0 0 0,0 0 0,0 0-1,0-1 1,0 1 0,0 0 0,0-1-1,0 0 1,4 1 0,5-1-5766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6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6515,'0'0'9877,"-2"114"-9365,-18-56 48,0-4-560,2-6-608,7-14-1553,8-20-2593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1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72 5234,'0'0'12563,"-3"4"-12088,-200 493-1334,113-228 400,90-269 462,0 0-1,0 0 1,0 0-1,0 0 1,0 0-1,0 0 1,0 0-1,0 0 1,0 0-1,0 0 1,0 0-1,0 0 1,0 0 0,-1 0-1,1 0 1,0 0-1,0 0 1,0 0-1,0 0 1,0 0-1,0 0 1,0 0-1,0 0 1,0 0-1,0 0 1,0 0-1,0 0 1,0 0-1,0 0 1,0 0-1,0 0 1,0 0-1,0 0 1,0 0-1,-1 0 1,1 0-1,0 0 1,0 0-1,0 0 1,0 0-1,0 1 1,0-13-107,2-18-231,14-41 158,45-123 0,-55 177 149,21-58-60,58-114-1,-69 159 102,2 1 1,1 0-1,1 1 0,1 2 0,1 0 0,36-32 0,-56 56-4,1-1 0,0 0 0,0 1 0,-1 0 0,2 0-1,-1 0 1,0 0 0,0 0 0,0 0 0,1 1 0,-1 0 0,1 0 0,-1 0 0,1 0-1,0 0 1,-1 1 0,8-1 0,-9 2-11,-1-1 0,0 1 0,0 0 0,0-1 0,1 1 0,-1 0-1,0 0 1,0 0 0,0 0 0,0 0 0,0 0 0,-1 0 0,1 0 0,0 1 0,0-1 0,-1 0-1,1 0 1,-1 1 0,1-1 0,-1 0 0,1 1 0,-1-1 0,0 0 0,1 3 0,1 5 1,4 13 17,-1-1-1,-1 2 1,1 33 0,-3 72 194,-3-106-147,0 10-50,-2 0 0,-1 0 0,-12 42 0,-34 92 12,-11 46-166,56-175-1289,5-62-8343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7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3698,'0'0'9759,"-4"-1"-8229,4 2-1533,0-1-1,-1 0 0,1 0 0,0 1 0,-1-1 1,1 0-1,0 1 0,0-1 0,0 1 0,-1-1 0,1 0 1,0 1-1,0-1 0,0 1 0,0-1 0,0 0 1,0 1-1,0-1 0,0 1 0,0-1 0,0 1 1,0-1-1,0 0 0,0 1 0,0 24 0,1 1 1,1-1-1,1-1 0,1 1 0,1 0 1,2-1-1,0 0 0,2 0 1,22 43-1,-29-64-81,-1 0 0,1 0 0,0 0 0,0-1 0,0 1 0,1-1 0,-1 1 0,4 1 0,-6-3 61,0-1 0,1 0-1,-1 0 1,1 0-1,-1 1 1,1-1-1,-1 0 1,0 0 0,1 0-1,-1 0 1,1 0-1,-1 0 1,1 0-1,-1 0 1,1 0 0,-1 0-1,1 0 1,-1 0-1,1 0 1,-1 0-1,0-1 1,1 1 0,0 0-1,0-1-3,0 0 0,0 1 0,-1-1 0,1 0-1,0 0 1,0 0 0,-1 0 0,1 0 0,0 0 0,-1 0-1,1 0 1,-1 0 0,1-2 0,33-104-249,9-22 146,-41 124 125,-2 4 5,1-1-1,0 1 0,-1-1 1,1 1-1,0-1 0,0 1 1,0 0-1,0-1 0,0 1 0,2-2 1,-2 3-141,-1 10-3819,0 0-1397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7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7027,'0'0'4898,"22"132"-3921,-18-94 47,1-4-303,-1-6-625,3-7-96,-3-11 0,3-8-1713,0-2-864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7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9364,'0'0'3442,"-4"54"-6612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8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217 434 4114,'0'0'3575,"-11"-19"-2503,-37-58-141,47 75-721,-1-1-1,0 0 1,0 1-1,0-1 1,0 1-1,0 0 0,0 0 1,0 0-1,-1 0 1,1 0-1,-6-2 1,8 3-152,-1 1 0,0 0 0,0-1 0,0 1 0,0 0 0,0 0 0,0 0 0,0 0 0,0 0 0,0 0 0,0 0 0,0 0 0,0 0 0,0 1 1,0-1-1,0 0 0,0 0 0,0 1 0,0-1 0,0 1 0,1-1 0,-1 1 0,-1 0 0,-1 3 6,-1 0 0,1 0 0,0 0 0,0 0-1,0 1 1,1-1 0,-1 1 0,-2 7 0,4-8-104,-13 31 140,2 0-1,1 0 0,2 1 0,-5 39 0,7-8-53,0 91-1,7-154-50,0 0-1,0 0 0,0 0 1,1 0-1,-1-1 0,1 1 1,0 0-1,1 0 0,-1 0 1,3 6-1,-2-9-15,-1 1 1,0-1-1,0 0 0,0 1 0,1-1 0,-1 0 1,1 0-1,-1 0 0,1 0 0,-1 0 0,1-1 1,0 1-1,-1 0 0,1-1 0,0 1 0,0-1 1,-1 1-1,1-1 0,0 0 0,0 0 0,0 0 1,-1 0-1,1 0 0,0 0 0,2-1 0,0 0-152,0 0 0,-1 0 0,1-1 0,-1 1 0,1-1 0,-1 0 0,1 0 0,-1 0 0,0 0-1,0 0 1,0-1 0,0 1 0,-1-1 0,1 0 0,-1 0 0,5-6 0,26-35-2903</inkml:trace>
  <inkml:trace contextRef="#ctx0" brushRef="#br0" timeOffset="1">161 1 10053,'0'0'432,"0"106"656,0-28 193,0 14-241,0 11-383,0 1 351,0-6-368,0-12 289,0-18-929,0-17 0,12-21-144,3-14-160,1-16-1521,-1 0-2193,1-34-1601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8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10 217 1953,'-2'19'2820,"-5"170"3148,7-186-5765,0 0 1,0-1-1,0 1 0,0 0 1,1 0-1,-1-1 1,1 1-1,0 0 0,0 0 1,0-1-1,0 1 1,0-1-1,1 1 0,-1-1 1,1 0-1,3 4 1,-4-4-125,1-1 1,0 0 0,0 0-1,0 0 1,0 0 0,0 0-1,0 0 1,0 0 0,1-1-1,-1 1 1,0-1 0,0 0-1,0 1 1,1-1 0,-1 0-1,0 0 1,0-1 0,1 1-1,-1 0 1,0-1 0,4-1-1,-2 1-46,0-1 0,-1 1-1,0-1 1,1 0 0,-1 0-1,0-1 1,0 1 0,0-1-1,0 1 1,0-1-1,-1 0 1,1 0 0,3-6-1,3-6 32,12-27 0,-19 39-80,5-13-70,-1-1 1,-1 0 0,0 0-1,-1-1 1,2-24 0,0-90-863,-6 122 777,-3-46-885,3 52 1011,-1-1 0,0 1 0,0 0 0,0 0-1,-1 0 1,1 0 0,-1 0 0,0 1 0,0-1 0,-4-5 0,5 8 118,1 1 0,0-1 0,-1 1 0,1-1 0,0 1 0,-1-1 0,1 1 0,-1-1 0,1 1 0,-1-1 0,1 1 0,-1 0 0,0-1 0,1 1 0,-1 0 0,1 0 0,-1-1 0,0 1 0,1 0 0,-1 0 0,0 0 0,1 0 0,-1 0 0,0 0 0,1 0 0,-1 0 0,0 0 0,1 0 0,-1 0 0,1 0 0,-1 0 0,0 1 0,1-1 0,-1 0 0,1 0 0,-1 1 0,0-1 0,1 1 0,-1-1 0,1 0 0,-1 1 0,1-1 0,-1 2 0,-16 24 1102,15-22-1352,-6 11 332,1 0 0,0 0 0,1 0 0,0 1 0,1 0 0,1 0 0,1 1 0,0-1 0,0 22 0,2-30 45,0-1 0,-1 1-1,1-1 1,-5 12 0,-1 6-140,-4 24-75,2 2-1,2 0 1,0 71 0,7-119-5,0 0 1,1 0 0,-1 0-1,0 0 1,1 0 0,0 0-1,-1 0 1,1 0 0,1 0-1,-1 0 1,0 0 0,1-1-1,-1 1 1,1 0 0,0-1-1,0 1 1,3 3 0,-1-4-1,-1 1 0,1-1 0,0 1-1,-1-1 1,1-1 0,0 1 0,0 0 0,0-1 0,0 0 0,1 0 0,-1 0 0,6 0 0,3 1 31,0-1 0,-1-1-1,1-1 1,-1 1 0,1-2 0,-1 0-1,1 0 1,-1-1 0,0-1 0,0 0-1,0-1 1,-1 0 0,14-8-1,-12 5-790,-1-1-1,0 0 1,17-17-1,-2-5-5520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7 12630,'0'0'4837,"-9"7"-4037,4-2-794,1-1 0,-1 1-1,1 0 1,0 0 0,0 0 0,0 1 0,1-1-1,0 1 1,0 0 0,0 0 0,1 0 0,0 0 0,0 1-1,1-1 1,-1 0 0,0 12 0,-2 40 6,4 84 0,1-135-15,0 0 1,0 0-1,0 0 1,1 0 0,0 0-1,0 0 1,1 0-1,6 11 1,-8-15 1,1-1-1,0 1 1,0-1 0,0 1 0,0-1-1,0 0 1,0 0 0,1 0 0,-1 0-1,1 0 1,-1-1 0,1 1 0,0-1-1,0 1 1,-1-1 0,1 0 0,0 0-1,0 0 1,0-1 0,0 1 0,0-1-1,5 1 1,-5-2 3,-1 1-1,1-1 1,-1 0-1,1 1 1,-1-1 0,0 0-1,1 0 1,-1-1-1,0 1 1,0 0 0,0-1-1,0 1 1,0-1-1,0 0 1,0 0-1,0 0 1,-1 0 0,1 0-1,-1 0 1,0 0-1,1 0 1,-1-1 0,0 1-1,1-4 1,2-3-25,-1-1 1,0 0 0,0 0-1,2-20 1,-4 15-433,0 0 1,-1 0-1,0 0 1,-2 0-1,0 0 0,0 1 1,-1-1-1,-1 1 0,-1-1 1,0 1-1,-1 1 0,0-1 1,-1 1-1,0 0 1,-1 0-1,-1 1 0,0 0 1,0 1-1,-1 0 0,-1 0 1,-22-17-1,17 20 936,16 8-427,0 0 1,0 0-1,0 0 0,-1 0 0,1 0 0,0 0 0,0 0 0,0 0 0,-1 0 0,1 0 0,0 1 0,0-1 0,0 0 0,-1 0 0,1 0 0,0 0 0,0 0 0,0 0 0,0 0 0,-1 1 0,1-1 0,0 0 0,0 0 0,0 0 0,0 0 0,0 1 0,0-1 0,-1 0 0,1 0 0,0 0 1,0 1-1,0-1 0,0 0 0,0 0 0,0 0 0,0 1 0,0 1 123,0 0 1,1 0 0,-1 0-1,0 0 1,1 0 0,0 0-1,-1 0 1,1 0 0,0 0 0,0 0-1,2 2 1,2 3 72,0 0 0,1 0 0,0-1-1,0 0 1,0 0 0,1-1 0,0 1 0,0-1 0,1-1 0,-1 1 0,1-2 0,0 1-1,0-1 1,16 5 0,-2-3-240,0 0 1,0-2-1,1 0 0,33-1 0,-39-4-3228,-11-8-1565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9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7411,'0'0'8100,"115"-68"-8212,-63 32-3474,-6 0-7106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0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6755,'0'0'6435,"14"110"-6435,-1-37 800,-2 7-800,-4 2 112,-3-6 81,-1-12-193,-3-18-801,2-15-1056,2-17-784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0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4882,'0'0'8068,"129"-48"-7124,-102 34-944,-9 4-48,-7 4-2785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0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1 237 5795,'0'0'4068,"3"17"-3038,12 55-299,-13-42-415,0-4-42,-2-26-272,1 0 1,-1 0 0,0 0-1,0 0 1,0 0 0,0 0-1,0 0 1,0 1 0,0-1-1,0 0 1,0 0 0,1 0-1,-1 0 1,0 0 0,0 0-1,0 0 1,0 0 0,0 0 0,0 0-1,0 0 1,1 0 0,-1 0-1,0 0 1,0 0 0,0 0-1,0 0 1,0 0 0,0 0-1,0 0 1,0 0 0,1 0-1,-1-1 1,0 1 0,0 0-1,0 0 1,0 0 0,0 0-1,0 0 1,0 0 0,0 0 0,0 0-1,0 0 1,1 0 0,-1 0-1,0-1 1,0 1 0,0 0-1,0 0 1,0 0 0,0 0-1,0 0 1,0 0 0,0 0-1,0-1 1,0 1 0,0 0-1,0 0 1,0 0 0,0 0-1,0 0 1,0 0 0,0 0 0,0 0-1,0-1 1,4-9-12,13-123 1264,-11 75-140,18-78-1,-23 132-1111,-1 2-17,0-1 1,1 1 0,-1 0-1,1-1 1,0 1 0,0 0-1,0-1 1,0 1 0,0 0-1,0 0 1,1 0 0,-1 0-1,1 0 1,-1 0 0,3-2-1,-3 4-98,-1 1 0,0-1 0,1 0 0,-1 1-1,0-1 1,0 1 0,1-1 0,-1 0-1,0 1 1,0-1 0,0 1 0,0-1-1,1 1 1,-1-1 0,0 1 0,0-1-1,0 1 1,0-1 0,0 1 0,0-1-1,0 0 1,0 1 0,-1-1 0,1 2 0,0 0-460,0 25-3585,0 6-3865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1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8356,'0'0'4146,"118"0"-2001,-65 0-849,-2 0-591,-8 0-705,-12 0-96,-13 0-1713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1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8324,'0'0'2342,"6"19"-1403,20 59 16,-25-75-923,0 0-1,0 0 1,1 0-1,-1 0 0,1-1 1,-1 1-1,1-1 0,0 1 1,0-1-1,0 1 1,5 3-1,-6-6-25,0 1-1,0-1 1,-1 1-1,1-1 1,0 0-1,0 1 1,0-1 0,0 0-1,0 0 1,0 0-1,0 0 1,0 0 0,0 0-1,0 0 1,0 0-1,0 0 1,0 0 0,0 0-1,0 0 1,0-1-1,0 1 1,0 0-1,1-1 1,0-1 19,1 0 1,0 0-1,-1-1 0,1 1 0,-1-1 1,0 1-1,0-1 0,0 1 0,0-1 1,0 0-1,-1 0 0,1 0 1,1-5-1,1-5 21,-1 1 1,0-1 0,-1 0-1,-1 0 1,0 0-1,-1 0 1,0 0-1,0 0 1,-4-17 0,2 22-49,0-1-1,0 1 1,-1-1 0,0 1 0,0 0 0,-1 0 0,0 0 0,0 1 0,-1-1 0,0 1 0,-1 0 0,1 1 0,-1-1 0,-10-8 0,15 15 8,1-1 1,-1 0 0,0 1 0,1-1 0,-1 1 0,0-1-1,0 1 1,1-1 0,-1 1 0,0-1 0,0 1-1,0 0 1,0 0 0,0-1 0,1 1 0,-1 0-1,0 0 1,0 0 0,0 0 0,-1 0 0,1 1-6,0-1 0,1 1 0,-1 0 0,1-1 1,-1 1-1,1 0 0,-1 0 0,1 0 0,-1-1 1,1 1-1,0 0 0,-1 0 0,1 0 0,0 0 1,0 0-1,0 0 0,-1 0 0,1-1 0,0 1 1,1 2-1,-6 135-765,7-46-2885,3-62 261,5-12-2695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109 249 5603,'1'34'605,"3"236"3466,-22 10 2500,18-281-6550,0 1-1,0 0 0,-1 0 1,1 0-1,0-1 0,0 1 1,0 0-1,0 0 1,0 0-1,0-1 0,0 1 1,-1 0-1,1 0 0,0 0 1,0 0-1,0-1 0,-1 1 1,1 0-1,0 0 0,0 0 1,0 0-1,-1 0 0,1 0 1,0 0-1,0 0 0,0 0 1,-1-1-1,1 1 0,0 0 1,0 0-1,-1 0 0,1 0 1,0 0-1,0 1 1,0-1-1,-1 0 0,1 0 1,0 0-1,0 0 0,-1 0 1,1 0-1,0 0 0,0 0 1,0 0-1,-1 0 0,1 1 1,0-1-1,0 0 0,0 0 1,0 0-1,-1 0 0,1 1 1,0-1-1,0 0 0,0 0 1,0 0-1,0 1 1,0-1-1,0 0 0,0 0 1,-1 0-1,1 1 0,0-1 1,0 0-1,0 0 0,0 1 1,-3-14-133,0 0 1,1 0-1,0 0 0,1-1 1,1 1-1,0-14 1,0 0-53,0-275-1946,1 264 1488,1 0 1,11-51-1,-9 68 420,2-1 0,1 1 0,0 0 1,1 1-1,15-26 0,-18 37 140,1 1-1,-1-1 1,1 1 0,1 1 0,0-1-1,9-7 1,-14 13 137,0 0 0,0 0 0,0 1-1,1-1 1,-1 1 0,1-1 0,-1 1 0,1 0 0,0 0-1,-1 0 1,1 0 0,0 1 0,0-1 0,-1 1 0,1-1 0,0 1-1,0 0 1,0 0 0,-1 0 0,1 1 0,0-1 0,0 1-1,0-1 1,-1 1 0,5 2 0,-4-1 68,-1 0 0,1 0 0,-1 0 0,1 0 0,-1 1 0,0-1 0,0 1 0,0-1-1,0 1 1,-1 0 0,1 0 0,-1-1 0,1 1 0,-1 0 0,1 4 0,1 4 358,0 1-1,3 20 0,-5-16-181,1-1 0,-2 0 0,0 1 0,-1-1-1,-3 17 1,3-25-202,-1 0-1,0 0 1,0 0-1,-1 0 1,0 0 0,0-1-1,-1 1 1,0-1-1,0 0 1,0 0-1,-1 0 1,-8 8 0,4-7-60,0 0 1,0 0-1,-1 0 1,0-1-1,0-1 1,0 0-1,-1 0 1,-17 5-1,8-5-894,0-1-1,1-1 0,-1 0 0,-21-1 1,6-2-3560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2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5 499 368,'0'0'5437,"17"-17"-4676,53-58-377,-65 70-304,-1 0 1,0-1-1,0 0 0,0 0 1,-1 0-1,1 0 0,-1-1 1,-1 1-1,1-1 0,-1 0 1,2-11-1,-2 6 58,4-22 287,-2 0 1,-2 0 0,-1 0 0,-6-62 0,-2 52-198,7 42-104,0 0-1,-1 0 1,0 1-1,1-1 1,-1 0-1,0 0 0,0 0 1,0 1-1,0-1 1,0 0-1,0 1 1,0-1-1,-1 1 0,1-1 1,-1 1-1,1 0 1,-1 0-1,1 0 0,-4-2 1,5 3-62,-1 0-1,1 0 1,0 0 0,-1-1-1,1 1 1,0 0 0,-1 0-1,1 0 1,0 0 0,-1 0-1,1 0 1,-1 0 0,1 1-1,0-1 1,-1 0 0,1 0-1,0 0 1,-1 0 0,1 0-1,0 0 1,-1 1 0,1-1-1,0 0 1,0 0 0,-1 1-1,1-1 1,0 0 0,0 0-1,-1 1 1,1-1 0,0 1-1,-7 13 624,7-14-678,-21 81 131,3 0-1,-7 89 1,19-127-119,-7 61 229,1 120 1,12-223-286,0-1 1,0 1 0,0-1-1,0 1 1,0 0 0,0-1 0,0 1-1,0-1 1,0 1 0,1-1-1,-1 1 1,0-1 0,0 1 0,1-1-1,-1 1 1,0-1 0,1 1-1,-1-1 1,0 1 0,1-1 0,-1 1-1,1-1 1,-1 0 0,0 1 0,1-1-1,-1 0 1,1 0 0,-1 1-1,1-1 1,0 0 0,-1 0 0,1 1-1,1-1-270,-1 0-1,1 0 0,-1 0 1,1 0-1,-1 0 0,1-1 1,-1 1-1,1 0 0,-1-1 1,0 1-1,1-1 0,2-1 0,17-14-5075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3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94 364 3922,'0'0'5181,"-6"-19"-4610,-20-61 325,24 76-713,-11-32 1090,12 36-1127,1-1 0,0 0 0,-1 1 0,1-1 0,0 1 0,-1-1-1,1 1 1,-1-1 0,1 1 0,-1-1 0,1 1 0,-1 0 0,1-1 0,-1 1 0,1 0 0,-1-1 0,1 1 0,-1 0 0,0 0 0,1-1 0,-1 1 0,0 0 0,1 0 0,-1 0 0,-1 0 0,-2 8 833,-4 33-990,1 0 0,0 57 1,2 104 397,5-201-414,1-16-508,-1 5 504,14-213-1748,-13 211 1611,-1-1-47,0 0 1,1 0 0,1 1-1,0-1 1,5-16 0,-7 28 203,1-1 0,-1 1 0,0 0 0,1-1 0,-1 1 0,1 0 0,0-1 0,-1 1 0,1 0 0,0 0 1,0 0-1,0 0 0,0 0 0,0 0 0,0 0 0,0 0 0,0 0 0,0 0 0,0 0 0,1 1 0,-1-1 0,0 1 0,0-1 0,1 1 1,-1-1-1,0 1 0,1-1 0,-1 1 0,1 0 0,-1 0 0,0 0 0,1 0 0,-1 0 0,1 0 0,-1 0 0,0 1 0,1-1 0,-1 0 1,0 1-1,1-1 0,-1 1 0,0-1 0,1 1 0,-1 0 0,2 1 0,2 1 56,0 1-1,0 0 1,0 1-1,0-1 1,-1 1 0,0 0-1,0 0 1,5 8-1,8 20 601,-1 0-1,-2 0 0,-1 1 1,-2 1-1,-2 0 0,-1 1 0,5 44 1,-16-194-1488,0-71-4048,4 181 4749,-1 1-1,0 0 1,1 0-1,-1 0 0,1 0 1,0 0-1,0 0 0,0 0 1,0 0-1,1 0 0,-1 0 1,1 0-1,0 1 1,2-3-1,-3 3 81,1 1 1,-1 0-1,1 0 0,-1 0 1,1 0-1,-1 1 0,1-1 0,0 0 1,-1 1-1,1-1 0,0 1 1,0-1-1,-1 1 0,1 0 1,0 0-1,0 0 0,0 0 1,-1 0-1,1 0 0,0 0 1,0 1-1,0-1 0,-1 0 1,1 1-1,2 1 0,-1-1 12,0 1 0,0-1 0,0 1-1,0 0 1,0 0 0,0 0 0,-1 0-1,1 0 1,-1 1 0,0-1-1,4 6 1,18 33 204,-22-37-113,39 93 1582,-32-72-1109,1-1 1,0 0 0,2-1 0,1 0 0,19 26 0,-30-47-450,-1 0 0,1 0 0,0-1-1,0 1 1,0 0 0,0-1 0,0 1 0,0-1 0,1 1 0,-1-1 0,4 1 0,-5-2-43,0 1-1,0-1 1,0 0-1,0 0 1,0 0 0,0 0-1,0 0 1,0 0-1,0-1 1,0 1 0,1 0-1,-1 0 1,0-1-1,0 1 1,0-1 0,0 1-1,0-1 1,-1 1-1,1-1 1,0 0-1,0 1 1,0-1 0,0 0-1,-1 0 1,1 1-1,0-1 1,-1 0 0,1 0-1,0 0 1,0-2-1,7-13 63,0 0 0,-1-1 0,-1 1-1,8-34 1,-6 9-742,4-44 1,-7 35-691,-3 0 0,-1-1 1,-2 1-1,-10-56 0,3 71 233,2 26 1096,6 9 62,-1 0 1,1 0-1,0 0 1,-1 0-1,1 0 1,0 1-1,0-1 1,-1 0-1,1 0 1,0 0-1,-1 0 1,1 1-1,0-1 1,0 0-1,-1 0 1,1 0-1,0 1 1,0-1 0,0 0-1,0 1 1,-1-1-1,1 0 1,0 0-1,0 1 1,0-1-1,0 0 1,0 1-1,0-1 1,0 0-1,-1 1 1,1-1-1,0 0 1,0 0-1,0 1 1,0-1-1,1 0 1,-1 1-1,0-1 1,-11 70 2447,-3 89 1,3-17-894,-30 133 1249,42-346-3639,24-74-2217,-16 106-202,22-60 0,-29 93 2825,0 1 0,1 0 0,0 0 0,0 0-1,0 0 1,1 0 0,-1 1 0,6-5 0,-8 8 370,0 0 0,0 0-1,0 0 1,0 0 0,0 1-1,0-1 1,1 0 0,-1 0-1,0 1 1,0-1 0,1 1-1,-1 0 1,1-1 0,-1 1-1,0 0 1,1 0 0,-1 0 0,1 0-1,-1 0 1,0 0 0,1 0-1,-1 0 1,1 0 0,-1 1-1,0-1 1,1 1 0,-1-1-1,0 1 1,0-1 0,1 1-1,-1 0 1,0 0 0,0-1-1,0 1 1,0 0 0,0 0 0,0 0-1,0 0 1,1 2 0,3 3 362,0 1 0,-1 0 0,1 1 0,-2-1 0,7 16 0,14 49 2345,-20-57-2147,13 49 1500,-2 0 1,-4 1-1,-2 1 0,0 116 0,-9-158-1459,-2 0 1,0 1-1,-11 46 1,10-59-347,-1 1 0,-1-1 0,0 0 0,0 0 0,-1 0 0,-1-1 0,0 0 0,-17 20 0,20-27-163,0-1 0,-1 1 0,1 0 0,-1-1 0,0 0 0,0 0 0,-1-1 0,1 1 1,0-1-1,-1 0 0,1-1 0,-1 1 0,0-1 0,-8 0 0,9 0-70,1-1-1,-1 1 1,0-2 0,1 1-1,-1 0 1,1-1 0,-1 0-1,1 0 1,-1 0 0,1 0-1,0-1 1,0 0-1,-1 0 1,1 0 0,0 0-1,1-1 1,-1 1 0,-5-6-1,5 4-100,0-1 0,1 0 0,-1-1 0,1 1 0,0 0 0,1-1 0,-1 0 0,1 0 0,0 1 0,0-1 0,0-9 0,-1-7-412,1-43 0,2 60 468,1-19-415,1 1-1,1-1 0,1 1 1,1 0-1,1 0 0,1 0 1,1 1-1,19-37 1,-8 25-1514,1 1 1,2 0-1,1 2 1,41-44-1,-10 23-4261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6819,'0'0'2756,"-1"20"-1374,-3 144 1302,2 47 547,2-211-3235,0 0 0,0 0 1,0 1-1,0-1 0,0 0 0,0 1 1,0-1-1,0 0 0,0 1 0,0-1 1,0 0-1,0 0 0,0 1 1,0-1-1,0 0 0,0 0 0,1 1 1,-1-1-1,0 0 0,0 0 0,0 1 1,0-1-1,1 0 0,-1 0 1,0 1-1,0-1 0,1 0 0,-1 0 1,0 0-1,0 0 0,1 0 0,-1 1 1,0-1-1,1 0 0,10-4-253,9-14-129,-10 3-18,-1 1 0,-1-2-1,0 1 1,11-33 0,12-71-3075,-7 28 503,-23 88 2772,6-18-1141,-6 21 1308,-1-1 1,0 1-1,0 0 1,1-1-1,-1 1 1,0-1-1,1 1 1,-1 0-1,1-1 1,-1 1-1,0 0 1,1-1-1,-1 1 1,1 0-1,-1 0 1,1-1-1,-1 1 1,1 0 0,-1 0-1,0 0 1,1 0-1,0-1 1,-1 1-1,1 0 1,-1 0-1,1 0 1,-1 0-1,1 0 1,-1 0-1,1 1 1,-1-1-1,1 0 1,0 0 38,0 1 0,-1-1 0,1 0 0,-1 1 0,1-1 0,0 1 0,-1-1 0,1 1 0,-1-1 0,0 1 0,1-1 0,-1 1 0,1-1 0,-1 1-1,0 0 1,1-1 0,-1 1 0,0 0 0,0-1 0,0 1 0,1 0 0,-1 0 0,8 37 1522,-2-1-1,3 47 1,2 14 551,-8-74-1494,13 64 1854,-14-79-2183,1 0 0,0-1 1,0 1-1,1-1 0,0 0 1,0 0-1,9 11 0,-13-18-243,1 0 1,0 0-1,0 0 0,-1-1 0,1 1 0,0 0 0,0 0 1,0 0-1,0-1 0,-1 1 0,1-1 0,0 1 1,0 0-1,1-1 0,-1 0 0,0 1 0,0-1 0,0 0 1,0 1-1,0-1 0,2 0 0,-2 0-23,0-1 0,0 1 1,0 0-1,0-1 0,0 1 0,0-1 0,0 0 0,0 1 0,0-1 1,0 0-1,0 1 0,-1-1 0,1 0 0,0 0 0,0 0 1,-1 0-1,2-1 0,2-7-332,0 0-1,0 0 1,-1 0 0,3-11-1,-3 11-248,13-56-4173,-6-10-2235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4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1 322 4130,'0'0'7321,"17"8"-5454,-7-3-1560,-5-2-170,1 0-1,-1-1 1,1 1-1,-1-1 1,1-1-1,11 3 1,-16-4-121,1 0 1,0 0 0,-1 0-1,1 0 1,0-1-1,-1 1 1,1 0-1,-1-1 1,1 1-1,-1-1 1,1 0-1,-1 1 1,1-1-1,-1 0 1,1 0-1,-1 0 1,0 0-1,1 0 1,-1 0 0,0-1-1,0 1 1,0 0-1,0 0 1,0-1-1,0 1 1,0-1-1,-1 1 1,1-1-1,-1 1 1,1-1-1,-1 1 1,1-1-1,-1-2 1,6-20-507,-1 1-1,-1-1 1,1-45-1,-5 53-173,-1 1-1,0 0 1,-1-1-1,0 1 1,-1 0-1,-1 0 0,-6-15 1,7 23 54,3 5 466,-1 0-1,1 0 0,-1 0 1,0 1-1,1-1 1,-1 0-1,0 0 1,0 1-1,0-1 0,0 1 1,0-1-1,-1 1 1,1-1-1,0 1 0,-1 0 1,1-1-1,-1 1 1,1 0-1,-1 0 1,0 0-1,1 0 0,-3 0 1,3 1 151,1 0 1,-1 0-1,1 0 1,0 0-1,-1 0 1,1 0 0,-1 0-1,1 0 1,-1 0-1,1 0 1,-1 1-1,1-1 1,-1 0-1,1 0 1,-1 0-1,1 1 1,0-1-1,-1 0 1,1 1-1,0-1 1,-1 0 0,1 1-1,0-1 1,-1 0-1,1 1 1,0-1-1,0 1 1,-1-1-1,1 0 1,0 1-1,0-1 1,0 1-1,-1 0 1,-5 15 850,0 1-1,1 0 1,0 0 0,2 0-1,-4 35 1,2 95 2058,4-109-2152,0-13-197,1 1 0,1-1-1,5 25 1,-5-44-479,0 0 0,0-1 0,1 1 0,0 0 0,0-1 0,0 0 0,0 1 0,1-1 0,0 0 0,0 0 1,1 0-1,-1-1 0,1 1 0,0-1 0,0 0 0,1 0 0,-1-1 0,8 6 0,-9-8-86,-1 1 0,1-1 0,-1 0 0,1 0 0,0 0 0,0 0 0,0 0 1,-1-1-1,1 1 0,0-1 0,0 0 0,0 0 0,0 0 0,0 0 0,0 0 0,0-1 0,0 0 0,-1 1 1,1-1-1,0 0 0,0 0 0,-1 0 0,1-1 0,3-1 0,1-2-217,-1 0 1,0 0-1,0-1 1,-1 0-1,0 0 0,0 0 1,7-12-1,23-38-5035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4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4 560,'0'0'12310,"-2"-3"-11403,1 11-697,1 0-1,1 0 1,-1 1 0,1-1-1,0 0 1,1 0 0,4 14-1,5 25 779,-8-8 108,-3 58-1,-1-44-2436,2 0-5202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21 100 4738,'0'0'5781,"3"2"-5255,-2-1-508,-1-1 0,0 1-1,1-1 1,-1 0 0,0 1 0,1-1 0,-1 0-1,1 0 1,-1 1 0,1-1 0,-1 0 0,0 0-1,1 0 1,-1 1 0,1-1 0,-1 0-1,1 0 1,-1 0 0,1 0 0,-1 0 0,1 0-1,-1 0 1,1 0 0,-1 0 0,1 0 0,-1 0-1,1-1 1,-1 1 0,1 0 0,-1 0 0,1 0-1,-1-1 1,1 1 0,-1 0 0,0 0 0,1-1-1,-1 1 1,1-1 0,-1 1 0,0 0-1,1-1 1,-1 1 0,0 0 0,0-1 0,1 1-1,-1-1 1,0 1 0,0-1 0,0 1 0,1-1-1,-1 1 1,0-1 0,0 1 0,0-2 0,3-39 713,-3 34-712,0 2 2,-1 1 1,1-1-1,0 1 1,-1-1-1,-2-6 1,3 11-5,0-1 0,-1 0-1,1 1 1,0-1 0,0 0 0,-1 1 0,1-1-1,0 1 1,-1-1 0,1 1 0,-1-1 0,1 1-1,0-1 1,-1 1 0,1-1 0,-1 1 0,0-1-1,1 1 1,-1 0 0,1-1 0,-1 1 0,0 0-1,1 0 1,-1-1 0,1 1 0,-1 0 0,0 0-1,1 0 1,-1 0 0,0 0 0,1 0 0,-1 0-1,0 0 1,1 0 0,-1 0 0,0 0 0,1 0-1,-1 1 1,0-1 0,1 0 0,-1 0 0,1 1-1,-1-1 1,0 0 0,1 1 0,-1-1 0,1 1-1,-1 0 1,-1 0 16,1 0 0,0 1 0,0-1 0,-1 1 0,1-1 0,0 1 0,0-1 0,1 1 0,-1 0 0,0 0 0,0 0 0,1-1 0,-1 1 0,1 0 0,0 0 0,-1 3 0,0 34-131,1-32-5,0 8-1180,0-7-2076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34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7475,'0'0'6974,"0"0"-6929,1 0 0,0-1 0,0 1 0,-1 0 1,1 0-1,0 1 0,0-1 0,0 0 0,-1 0 0,1 0 0,0 0 0,-1 1 0,1-1 0,0 0 0,0 1 0,-1-1 0,1 0 0,0 1 0,-1-1 0,1 1 0,-1-1 0,1 1 0,-1 0 0,1-1 0,0 1 0,8 21 269,0-1 0,-1 1 0,8 38 0,8 73 637,-15-39-523,-3 112 1,1 26-43,-6-226-609,-1 0-1669,-9-16-2201,-14-19-4991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34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1 336 8116,'0'0'5781,"18"-12"-5546,246-137 2291,-263 148-2519,219-102 1408,-180 87-1195,1 1 0,0 3 1,71-13-1,-77 23-260,-34 2-104,-26 0-9205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1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148 444 7780,'0'0'3425,"23"-15"-2870,74-47-310,-90 58-214,0-1 0,-1 1 0,0-1 0,0-1 0,0 1 0,-1-1 0,1 0 0,-1 0 0,-1-1-1,1 1 1,-1-1 0,-1 0 0,1 0 0,-1 0 0,0-1 0,-1 1 0,3-10 0,-3 9 18,4-17 333,-2-1 0,0-1 0,-2 1 0,-1-49 0,-2 47 168,2 26-471,-1 1 1,0-1-1,0 1 1,0-1-1,-1 1 1,1-1-1,0 1 1,0 0-1,-1-1 1,1 1-1,-1-1 1,0 1-1,1 0 1,-1-1-1,0 1 1,0 0-1,1-1 1,-1 1-1,-2-2 1,2 3-26,-1 0 0,1-1 0,0 1 1,0 0-1,0 0 0,0 0 0,0 0 0,0 0 1,-1 0-1,1 0 0,0 0 0,0 0 0,0 0 1,0 1-1,0-1 0,0 1 0,0-1 0,-1 1 0,1-1 1,0 1-1,1-1 0,-1 1 0,0 0 0,0-1 1,0 1-1,0 0 0,0 0 0,0 1 0,-11 11-9,1 0 0,1 1-1,0 0 1,-11 21 0,14-22-45,-40 66-56,4 3 0,3 1 0,4 2 0,-37 134 0,66-192-9,2 1 0,1 0-1,1 0 1,1 0 0,4 52-1,-2-76 31,0 0-1,1-1 1,-1 1-1,1 0 1,0 0-1,0 0 1,1-1-1,-1 1 1,1-1-1,0 1 1,-1-1-1,2 0 0,2 5 1,-3-6-250,1 0 0,-1 0 0,0-1 0,0 1 1,0-1-1,1 1 0,-1-1 0,1 0 0,-1 0 0,1 0 0,0 0 0,-1-1 0,1 1 1,0-1-1,-1 1 0,1-1 0,0 0 0,0 0 0,3-1 0,19-2-5061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35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7283,'0'0'8727,"-1"4"-8487,-1 5-208,0-1 1,1 0-1,1 1 0,0-1 1,0 1-1,0-1 0,1 1 1,0-1-1,5 16 0,-2 1 213,13 190 984,-11-86-988,-2-106 331,-2-15-2063,-1-34-13957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35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42 349 5106,'0'0'11120,"-6"-3"-10213,4 1-868,-1 1 0,1-1 0,0 0 1,0 0-1,0 1 0,-1-2 0,2 1 0,-1 0 0,0 0 0,0-1 0,1 1 0,-1-1 0,1 1 0,0-1 1,0 1-1,0-1 0,0 0 0,0 0 0,0 1 0,1-1 0,0 0 0,-1-3 0,0-22-2,3-50 0,-1 68-44,1 1 1,0 0 0,1-1-1,-1 1 1,2 0-1,-1 0 1,1 0 0,10-15-1,-9 17-18,0 0 0,0 0 0,1 0 0,0 1-1,0 0 1,1 0 0,0 0 0,9-5 0,-11 7-1,1 1 0,0 1 0,0-1 0,0 1 0,1 0-1,-1 1 1,1-1 0,-1 1 0,1 0 0,-1 1 0,12 0 0,-13 1 41,-1 0 0,1 0 0,0 0 0,-1 1-1,1 0 1,-1 0 0,0 0 0,0 0 0,1 1 0,-1 0-1,-1 0 1,1 0 0,0 0 0,-1 0 0,5 7 0,7 7 435,22 36 0,-36-51-432,5 7 167,0 2 1,0-1 0,-1 1 0,0 0 0,-1 0-1,0 0 1,-1 1 0,0-1 0,-1 1 0,0 0-1,-1 0 1,0-1 0,-2 23 0,-1-30-147,1 0 0,0 0 0,-1-1 0,0 1 0,1-1 0,-2 1 0,1-1 0,0 0 0,-1 0 0,1 0 0,-1 0 0,0 0 0,0 0 0,0-1 0,0 0 0,0 1 0,-4 1 0,-3 1 40,1 1 0,-1-1 0,0-1 0,0 0 0,-12 4 0,18-7-131,-1 0 0,1 0 0,-1-1 0,1 1 0,-1-1 0,1 0 0,-1 0 0,1 0 0,-1-1-1,1 1 1,-9-3 0,11 2 27,0 0-1,0 0 1,1 0-1,-1-1 0,0 1 1,1 0-1,-1-1 0,1 1 1,-1-1-1,1 1 1,0-1-1,0 0 0,-1 0 1,1 1-1,1-1 1,-1 0-1,0 0 0,0 0 1,1 0-1,-1 0 1,1 0-1,-1 0 0,1 0 1,0 0-1,0 0 1,0 0-1,0-3 0,0 0-44,0-1-1,0 1 1,1 0 0,0-1-1,0 1 1,0 0-1,0 0 1,1-1-1,3-5 1,-4 9 50,1-1-1,0 1 1,0-1 0,0 1 0,0 0 0,0 0-1,0 0 1,1 0 0,-1 0 0,1 0 0,-1 0-1,1 1 1,0 0 0,-1-1 0,1 1-1,0 0 1,0 0 0,4 0 0,-2 0 3,0 0 0,0 0 0,1 1-1,-1 0 1,0 0 0,0 0 0,1 1 0,-1 0 0,0 0 0,0 0 0,0 1 0,0-1 0,0 1 0,0 0-1,0 1 1,-1-1 0,1 1 0,4 3 0,7 7 73,0 1 0,-1 0 0,18 23-1,-4-5 41,-19-22-30,83 93 637,-81-87-545,0 0-1,-1 1 0,-1 0 1,15 36-1,-22-45-129,0 1 0,-1-1 0,0 1 0,-1-1 0,0 1 0,0-1 0,0 1 0,-1 0 0,-2 9 0,2-12 4,-1 0 1,-1-1 0,1 1 0,-1 0-1,0-1 1,0 1 0,0-1 0,-1 0-1,0 0 1,0 0 0,0 0 0,-1 0-1,1-1 1,-6 6 0,-4 0 11,0 1-1,0-2 1,-1 1 0,-1-2-1,1 0 1,-1-1 0,0 0-1,-1-1 1,0-1 0,-19 4-1,-3-2-65,-1-2 0,0-1 0,-46-2 0,78-2-43,0 0 0,0 0 1,0-1-1,0 0 0,0 0 0,0 0 0,0-1 0,0 0 1,-8-4-1,15 6 25,0 0-1,-1 0 1,1-1 0,-1 1-1,1 0 1,-1 0 0,1-1 0,0 1-1,-1 0 1,1-1 0,0 1 0,-1-1-1,1 1 1,0 0 0,0-1 0,-1 1-1,1-1 1,0 1 0,0 0 0,0-1-1,-1 1 1,1-1 0,0 1-1,0-1 1,0 1 0,0-1 0,0 1-1,0-1 1,0 1 0,0-1 0,0 1-1,0-1 1,0 1 0,1-1 0,-1 1-1,0-1 1,0 1 0,0 0 0,1-1-1,-1 1 1,0-1 0,0 1-1,1 0 1,-1-1 0,0 1 0,1-1-1,-1 1 1,0 0 0,1 0 0,-1-1-1,1 1 1,23-18-1177,-21 16 1017,28-20-2599,2-6-3428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3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6675,'0'0'9372,"0"-3"-8329,0-5-443,0 11-112,1 23-330,8 70 53,0 21 371,-8 229 63,2-313-749,-3-32-25,1 0 0,-1 0 0,0-1 0,0 1 0,0 0 0,1 0 0,-1-1 0,0 1 0,1 0 0,-1-1 0,1 1-1,-1-1 1,1 1 0,-1-1 0,1 1 0,-1-1 0,1 1 0,-1-1 0,1 1 0,0-1 0,-1 1 0,1-1 0,0 0 0,-1 1 0,1-1 0,0 0-1,-1 0 1,1 0 0,0 0 0,0 1 0,-1-1 0,1 0 0,0 0 0,0 0 0,-1-1 0,2 1 0,8-3-5386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37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3 231 2945,'0'0'8756,"20"-16"-7955,59-54 23,-76 68-777,-1-1 0,0 1-1,0-1 1,0 1 0,0-1 0,0 1-1,-1-1 1,1 0 0,-1 0-1,0 0 1,1 0 0,-2 0 0,1 0-1,0 0 1,0-1 0,-1 1 0,0 0-1,0 0 1,0 0 0,0-1 0,-1-2-1,1-7 63,0 10-60,0-1 0,0 1 1,-1-1-1,1 1 1,-1-1-1,0 1 0,1 0 1,-2 0-1,1-1 1,0 1-1,-4-6 0,4 8-8,0-1 0,-1 1-1,1-1 1,-1 1-1,0-1 1,1 1 0,-1 0-1,0 0 1,0 0 0,0 0-1,0 0 1,0 0 0,0 1-1,0-1 1,0 0-1,0 1 1,0 0 0,0-1-1,0 1 1,-4 0 0,4 1 13,0-1 1,0 1 0,0-1 0,0 1 0,0 0-1,1 0 1,-1-1 0,0 1 0,0 0 0,1 1-1,-1-1 1,0 0 0,1 0 0,0 1 0,-1-1-1,1 1 1,0-1 0,-1 1 0,1 0 0,0-1-1,0 1 1,1 0 0,-1 0 0,-1 2 0,-3 10-15,1-1 1,-5 20-1,6-20 64,0-2 0,0-1 0,1 1-1,0-1 1,0 1 0,1 0 0,1 0-1,0-1 1,2 13 0,-2-22-90,1 0 0,-1-1 0,1 1 0,-1 0-1,1-1 1,-1 1 0,1 0 0,0-1 0,0 1 0,-1-1 0,1 1 0,0-1 0,0 1 0,-1-1 0,1 1 0,0-1 0,0 0 0,0 0 0,0 1-1,0-1 1,0 0 0,-1 0 0,1 0 0,0 0 0,0 0 0,0 0 0,0 0 0,0 0 0,0 0 0,0-1 0,1 1 0,-1 0 23,1-1 0,0 1 0,0 0 0,0-1 0,0 0 1,0 1-1,0-1 0,-1 0 0,1 0 0,0 0 0,-1 0 0,1 0 1,-1 0-1,3-2 0,-1-4-1,-1 0 0,1 0 0,-1-1 1,-1 1-1,0 0 0,0-1 0,0 1 0,-1-1 1,0 1-1,-1-15 0,0-3-882,-3 30-2140,1 12-1272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35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147 770 16504,'0'0'-166,"-16"-18"-266,-53-60 616,62 71-127,1-1-1,0 0 1,0 0 0,1-1 0,0 0-1,1 0 1,0 0 0,0 0 0,1-1-1,0 1 1,0-1 0,1 0-1,1 0 1,-1 0 0,2 0 0,-1 0-1,1 0 1,1 0 0,0 0-1,0 0 1,1 1 0,1-1 0,-1 0-1,1 1 1,1-1 0,0 1-1,7-12 1,3-3-85,1 1-1,2 0 1,0 2-1,2-1 0,0 2 1,1 1-1,1 0 1,24-16-1,-9 10-19,1 2-1,1 1 1,1 2-1,0 1 1,2 2 0,0 3-1,1 0 1,0 3-1,82-11 1,-85 18 46,1 1 1,0 3 0,0 1 0,0 1 0,0 3 0,-1 1-1,0 2 1,0 2 0,-1 1 0,0 2 0,38 19-1,-40-14 22,-1 2 0,0 1 0,-1 2 0,-2 1 0,32 30 0,-49-39-4,-1 0 1,0 1-1,-1 0 1,0 1-1,-1 0 1,-2 1-1,1 0 1,-2 1-1,-1 0 1,0 1-1,8 33 1,-12-36-11,0 1-1,-2 0 1,0 0 0,-1 0-1,-1 0 1,0 0 0,-1 0-1,-2 0 1,1-1 0,-2 1-1,-1 0 1,0-1 0,-1 0-1,0 0 1,-12 19 0,-10 10 46,-3-1 0,-1-2-1,-2-1 1,-50 48 0,-173 134 142,-128 53-8,119-89 383,250-177-535,1 0-18,0 1 0,-22 21 0,33-29-20,1 0 1,-1 1 0,1 0-1,0-1 1,0 1-1,0 1 1,0-1 0,1 0-1,0 1 1,0-1-1,1 1 1,-2 9 0,2-2-2,1-1 0,0 1 1,1 0-1,0 0 0,1-1 1,0 1-1,6 17 0,37 86 72,-10-31 432,-20-39-627,-3 1 0,-2 0 0,8 88 0,-14-108-1975,0-8-2704,-4-2-4283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36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130 243 9893,'0'0'-99,"15"-17"296,45-54 310,-47 56-181,-12 13-208,0 0 0,0 1 0,1-1 0,-1 1 0,0-1 0,0 1 0,1-1 0,-1 1 0,1 0 0,-1 0 0,1-1 0,-1 1 0,1 0 0,0 1 0,0-1 0,3-1 0,-5 19 1712,-1-5-1605,-1 1 0,-1-1-1,0 0 1,0 0 0,-2 0-1,1 0 1,-1-1 0,-1 0 0,-11 17-1,12-18 29,3-71-557,2 53 276,1-12-46,-2 0 0,0 1 1,-7-33-1,7 47 54,-1-1 0,1 0 1,-2 1-1,1-1 0,-1 1 0,1 0 1,-1 0-1,-1 0 0,1 0 0,-1 0 0,0 1 1,0-1-1,0 1 0,-1 0 0,1 0 1,-9-4-1,12 6 18,-1 1 1,0 0-1,0 0 1,0 0-1,0 0 1,0 0-1,0 0 1,-1 0-1,1 1 0,0-1 1,0 1-1,0-1 1,-1 1-1,1 0 1,0 0-1,0 0 1,-1 0-1,1 1 1,0-1-1,0 0 1,-1 1-1,1 0 1,0-1-1,0 1 0,0 0 1,0 0-1,0 0 1,0 1-1,0-1 1,0 0-1,1 1 1,-1-1-1,0 1 1,1-1-1,-1 1 1,1 0-1,0 0 1,-1 0-1,1 0 1,-1 2-1,-4 7 7,1 1-1,1-1 1,0 1 0,0 0-1,-3 24 1,3-1-1149,0 61-1,4-36-4820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36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132 776 14567,'0'0'4484,"-21"-6"-3766,6 2-609,-1-1-1,1-1 1,-23-11 0,36 15-106,0 1 1,0-1-1,0 1 0,1-1 1,-1 0-1,0 0 0,1 1 1,-1-1-1,1 0 1,0 0-1,0-1 0,0 1 1,0 0-1,0 0 0,0-1 1,0 1-1,1 0 0,-1-1 1,1 1-1,0 0 1,-1-1-1,2-4 0,-2-15-49,1-1 0,1 1 1,1-1-1,1 1 0,2 0 0,0 0 0,14-39 0,-7 34-82,1 0 1,1 1-1,1 0 0,1 1 0,30-35 0,-22 33 37,2 0 0,0 2 0,2 1 0,0 1 0,2 1 0,1 2 0,51-26 0,-59 35 86,0 1 0,0 1 0,1 1 1,0 1-1,0 1 0,0 2 0,1 0 0,0 2 0,0 0 0,0 2 0,-1 0 0,29 5 0,-36-1 47,0 1-1,0 0 1,0 1-1,-1 0 1,0 2-1,-1 0 1,1 0-1,-2 2 1,1 0-1,-1 0 1,-1 1-1,21 22 1,-22-19 64,0 0 0,-1 0-1,0 1 1,-1 0 0,-1 1 0,-1 0 0,0 1-1,-1 0 1,-1 0 0,0 1 0,-1-1 0,2 21 0,-4-15 11,-1 1-1,-1 0 1,-1-1 0,-4 29 0,2-37-97,-1 0 0,-1 0-1,0 0 1,-1-1-1,0 0 1,-1 0 0,-13 21-1,-1-5 43,-2-2-1,0 0 1,-2-1-1,-1-1 1,-1-2-1,-1 0 1,-1-2-1,-1-1 1,-1-1-1,-35 17 1,-38 13-385,-194 64-1,229-90 11,51-18 238,5-3 36,0 2 1,1-1-1,-22 13 1,30-15 25,0 0 0,0 0 0,1 0 0,-1 1 0,1-1 0,-1 1 0,1-1 0,0 1-1,0 0 1,0 0 0,0 0 0,1 0 0,-1 0 0,1 0 0,0 1 0,0-1 0,0 0 0,-1 7 0,-1 39 123,3 0 1,1 0-1,12 75 1,0-1 426,-8-27-132,-4-48-221,2-1 0,2 1 1,13 56-1,-18-103-184,2 5-308,0 0 0,0 0 0,0-1 0,4 8 0,-5-12 169,-1 0 0,1 0 1,-1 0-1,1 0 1,0 0-1,-1 0 0,1 0 1,0-1-1,0 1 0,-1 0 1,1 0-1,0-1 1,0 1-1,0-1 0,0 1 1,0-1-1,0 1 0,0-1 1,0 0-1,0 1 1,0-1-1,0 0 0,1 0 1,-1 0-1,0 0 1,0 0-1,0 0 0,0 0 1,0 0-1,0 0 0,1-1 1,8-4-7967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37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130 215 10309,'0'0'3540,"7"1"-3231,20 2 145,-26-3-437,0 0 0,0 0-1,1 0 1,-1 0 0,0-1 0,0 1-1,0 0 1,1 0 0,-1-1 0,0 1-1,0-1 1,0 1 0,0-1 0,0 1-1,0-1 1,0 0 0,0 1 0,0-1-1,0 0 1,0 0 0,0 0 0,0 0-1,-1 0 1,1 0 0,0 0 0,0-1-1,9-29 328,-9 26-276,3-18 146,-2 0-1,0-44 0,-2 50-194,0 15 5,0 1-1,0-1 0,0 0 0,0 1 0,-1-1 1,1 1-1,0-1 0,-1 0 0,1 1 0,-1-1 1,1 1-1,-1-1 0,0 1 0,1-1 1,-1 1-1,0 0 0,0-1 0,0 1 0,-2-2 1,2 3 23,0-1 0,-1 0 0,0 1 0,1-1 1,-1 1-1,1-1 0,-1 1 0,1 0 1,-1-1-1,0 1 0,1 0 0,-1 0 0,0 0 1,1 1-1,-1-1 0,0 0 0,1 1 1,-1-1-1,-1 1 0,-3 2 75,1-1-1,0 1 1,0 0 0,1 1-1,-1-1 1,0 1 0,1 0-1,0 0 1,0 0 0,0 0-1,1 1 1,-1 0 0,-2 5-1,3-6-71,-56 87 986,53-79-895,0 0 0,0 0 0,1 0-1,0 1 1,2 0 0,-4 13 0,7-25-139,0-1 0,-1 1 0,1 0 0,0 0 0,0-1-1,0 1 1,-1 0 0,1 0 0,0-1 0,0 1 0,0 0 0,0 0 0,1 0 0,-1-1 0,0 1-1,0 0 1,0 0 0,0-1 0,1 1 0,-1 0 0,0-1 0,1 1 0,-1 0 0,1-1 0,-1 1-1,1 0 1,-1-1 0,1 1 0,-1-1 0,1 1 0,0-1 0,-1 1 0,1-1 0,-1 1 0,1-1-1,0 0 1,0 1 0,-1-1 0,1 0 0,0 0 0,0 1 0,-1-1 0,1 0 0,0 0 0,0 0-1,-1 0 1,1 0 0,0 0 0,0 0 0,0 0 0,-1-1 0,1 1 0,1 0 0,1-1-13,0 0 0,0 0 1,0-1-1,0 1 1,0-1-1,0 1 1,-1-1-1,1 0 1,0 0-1,-1 0 1,1-1-1,2-2 0,1-5-473,1-1-1,-1 0 0,-1 0 1,0-1-1,6-20 0,-2-16-3837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0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14 9236,'0'0'8836,"-2"-4"-8412,-5-5-28,4 10-133,10 28-289,28 63 3,-15-44 42,13 53 1,-11 5-75,15 171 0,-11-54-107,-8-111-1847,-17-107 1573,-1-5 278,0 1-1,0-1 1,0 1-1,0-1 1,0 1-1,0 0 1,0-1-1,1 1 1,-1-1-1,0 1 0,0-1 1,0 1-1,1-1 1,-1 1-1,0-1 1,0 0-1,1 1 1,-1-1-1,0 1 0,1-1 1,-1 0-1,1 1 1,-1-1-1,1 0 1,-1 1-1,0-1 1,1 0-1,-1 0 1,1 1-1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0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8340,'0'0'528,"75"149"561,-32-43 495,-1 10 257,-4 8-928,-7 5 175,-9-9-240,-6-14-720,-3-15-128,-4-25 0,-2-16-1536,-3-18-1602,-4-16-3008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1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19 402 464,'0'0'11477,"15"1"-10340,-6 0-976,-3-1-65,0 1 0,0-1 0,-1 0 1,1-1-1,0 0 0,7-1 0,-10 1-45,0 0-1,-1 0 1,1-1 0,0 1-1,-1-1 1,1 1-1,-1-1 1,0 0 0,1 0-1,-1 0 1,0 0-1,0 0 1,0 0-1,-1-1 1,1 1 0,0-1-1,-1 1 1,3-6-1,5-17 109,-1-2 0,-1 1 0,-2-1-1,0 0 1,-2 0 0,0 0 0,-2-1-1,-2 1 1,-3-29 0,4 54-156,0 0 0,0 0 0,-1 0 0,1 1 0,-1-1 0,1 0 0,-1 0 0,0 1 0,0-1 0,1 0 0,-1 1 0,-2-3 0,3 4 1,-1 0 1,1-1-1,0 1 0,0 0 1,-1 0-1,1 0 0,0 0 1,-1-1-1,1 1 0,0 0 1,-1 0-1,1 0 0,0 0 1,-1 0-1,1 0 0,0 0 1,-1 0-1,1 0 0,0 0 1,-1 0-1,1 0 0,0 0 1,-1 0-1,1 0 0,0 0 0,-1 0 1,0 1-1,-11 13 311,-5 20-225,3 1-1,0 1 1,-8 38 0,9-29-57,-3 4-12,4 1 0,1 1-1,2 0 1,-2 83 0,11-128-32,-1 0-1,2 1 1,-1-1-1,1 0 1,0 0 0,0 1-1,1-1 1,3 9-1,-4-13 7,1 0 0,-1 0 0,1 0 0,-1 0 0,1 0 0,0-1 0,0 1 0,0 0 0,0-1 0,0 0 0,0 1-1,0-1 1,0 0 0,0 0 0,1 0 0,-1 0 0,0-1 0,1 1 0,-1-1 0,0 1 0,1-1 0,-1 0 0,1 0 0,2 0 0,1 0-3,0-1 0,0 0 0,1 0 0,-1-1 0,0 1 0,0-1 0,0 0 1,-1-1-1,1 0 0,0 1 0,-1-2 0,0 1 0,0-1 0,0 0 0,0 0 0,4-4 1,5-7 6,-1 0 1,0-1-1,21-33 0,-21 26-30,-1-2-1,0 1 1,-2-2-1,10-35 0,17-111-107,1 2-108,-20 122-30,-17 47 265,-1 0 1,1 0-1,0 0 1,-1 0-1,1 0 1,0 0-1,0 0 0,0 0 1,0 0-1,0 0 1,0 0-1,1 0 1,-1 1 10,-1 0 0,1 0 0,-1 0 0,0-1 0,1 1 0,-1 0 1,1 0-1,-1 0 0,0 0 0,1 1 0,-1-1 0,1 0 0,-1 0 0,0 0 1,1 0-1,-1 0 0,1 0 0,-1 1 0,0-1 0,1 0 0,-1 0 1,0 1-1,1-1 0,-1 0 0,0 0 0,1 1 0,-1-1 0,0 0 0,0 1 1,1-1-1,-1 0 0,0 1 0,0-1 0,0 0 0,0 1 0,0-1 0,1 1 1,-1 0-1,4 15 155,0 0 0,-1 1 0,2 30 0,-3-31-15,5 89 110,7 57 56,-11-139-280,2 1 0,0-1 1,2 0-1,15 36 0,-16-46-20,1-1 1,0 1-1,10 11 0,-14-19-10,1-1 0,0 0-1,-1 0 1,2 0 0,-1 0-1,0-1 1,1 1 0,0-1-1,-1 0 1,8 2 0,-11-4-74,0-1 0,-1 1 1,1-1-1,0 0 0,0 0 0,0 1 1,-1-1-1,1 0 0,0 0 1,0 0-1,0 0 0,0 0 1,0 0-1,0 0 0,-1 0 0,1 0 1,0-1-1,0 1 0,0 0 1,0 0-1,-1-1 0,1 1 1,0-1-1,0 1 0,-1-1 0,1 1 1,0-1-1,-1 1 0,1-1 1,0 1-1,-1-1 0,1 0 0,-1 1 1,1-1-1,-1 0 0,1 0 1,-1 1-1,0-1 0,1-2 1,6-25-3684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0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10549,'0'0'1873,"182"6"592,-95-6-2097,5 0-368,-5 0-560,-12 0-3938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1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167 263 8996,'-10'-20'1878,"2"2"-1390,-7-13 694,-2 1 0,-28-41 0,36 58-758,6 7-139,-1 1 0,0 0 0,0 0 0,0 0 0,0 0 0,-1 1 0,0-1 0,1 1 0,-12-6 0,16 9-136,0 1-134,0 0 0,0 1 0,0-1 0,0 0 0,0 0 0,0 0 0,0 0 0,0 0 0,0 1 1,0-1-1,1 0 0,-1 0 0,0 0 0,0 0 0,0 0 0,0 1 0,0-1 0,0 0 0,0 0 0,0 0 0,0 0 1,0 1-1,-1-1 0,1 0 0,0 0 0,0 0 0,0 0 0,0 0 0,0 0 0,0 1 0,0-1 0,0 0 0,0 0 1,0 0-1,0 0 0,-1 0 0,1 0 0,0 1 0,0-1 0,0 0 0,0 0 0,0 0 0,-1 0 0,1 0 1,0 0-1,0 0 0,0 0 0,0 0 0,0 0 0,-1 0 0,1 0 0,0 0 0,0 0 0,0 0 0,0 0 0,0 0 1,-1 0-1,1 0 0,0 0 0,0 0 0,0 0 0,0 0 0,-1 0 0,1 0 0,0 0 0,0 0 0,0-1 0,0 1 1,-1 98-194,8 175 94,-4-245 75,1-1 1,9 31-1,-10-49 6,-1-1 1,2 1-1,-1-1 0,1 1 0,0-1 1,1-1-1,-1 1 0,2-1 1,-1 1-1,9 7 0,-12-13-4,1 0 0,0 0 1,-1 0-1,1 0 0,0-1 0,0 1 1,0-1-1,0 0 0,0 0 0,5 1 0,-7-2 5,1 0-1,-1 1 1,0-1-1,1 0 0,-1 0 1,0 0-1,1-1 1,-1 1-1,0 0 1,1 0-1,-1-1 0,0 1 1,1-1-1,-1 1 1,0-1-1,0 1 1,0-1-1,1 0 0,-1 0 1,0 0-1,0 0 1,0 1-1,0-1 1,0 0-1,-1-1 0,1 1 1,0 0-1,1-2 1,2-5 1,-1 0 1,0 0-1,0 0 0,-1-1 1,0 1-1,1-17 1,0-58-8,-4 64 6,0-8-28,-1 0 0,-1 1-1,-2 0 1,-1-1 0,-1 2 0,-16-40-1,9 31-256,-2 0 0,-2 2-1,-1 0 1,-26-34 0,34 53 278,5 12 69,4 21 53,2-12-128,1 14 49,0-1 0,2 0 0,0 0 1,2 0-1,8 26 0,-8-33 19,0 0 0,1 0-1,1-1 1,0 0 0,1 0 0,0 0 0,1-1-1,15 16 1,-20-24-33,0-1 0,0 1-1,0-1 1,0 0 0,1-1-1,-1 1 1,1-1 0,-1 1-1,1-1 1,0-1 0,0 1-1,0-1 1,0 0-1,1 0 1,-1 0 0,0-1-1,0 1 1,9-2 0,-10 0 15,0 0 0,0 0-1,0 0 1,-1-1 0,1 1 0,0-1 0,0 0 0,-1 0 0,1-1 0,-1 1-1,0-1 1,0 1 0,0-1 0,0 0 0,0 0 0,-1 0 0,1-1 0,-1 1-1,0-1 1,3-5 0,5-10 79,0-2 0,9-27-1,-18 47-114,5-18-7,0-1-1,-1 0 0,-1-1 0,0 1 0,-2-1 1,0-39-1,7 347-587,-7-78 930,-1-205-328,4 49 78,-5-48-76,1-1-1,0 0 1,1 0-1,-1 0 1,1 0 0,-1 0-1,1-1 1,0 1 0,1 0-1,2 3 1,-5-6-6,1-1-1,-1 1 1,1-1 0,-1 1-1,1-1 1,-1 0 0,1 1 0,-1-1-1,1 0 1,-1 1 0,1-1-1,0 0 1,-1 1 0,1-1 0,-1 0-1,1 0 1,0 0 0,-1 0 0,1 0-1,0 0 1,-1 0 0,1 0-1,0 0 1,-1 0 0,1 0 0,0 0-1,-1 0 1,1 0 0,-1-1-1,1 1 1,1-1 0,-1 0 7,1 0-1,0 0 1,0-1-1,-1 1 1,1-1 0,0 0-1,-1 1 1,0-1 0,2-3-1,10-16 47,-2-1-1,-1-1 0,0 0 0,10-40 1,17-103-367,-28 114 13,16-76-968,-24 124 1192,11-35-509,-11 37 470,0 0-1,0 0 0,0 1 0,0-1 1,0 0-1,1 0 0,-1 1 0,0-1 1,1 1-1,-1-1 0,1 1 1,0-1-1,0 1 0,3-2 0,-5 3 81,0 0-1,1 0 0,-1-1 0,1 1 0,-1 0 1,0 0-1,1 0 0,-1 0 0,1 0 0,-1 0 1,0 0-1,1 0 0,-1 0 0,1 0 0,-1 0 1,0 0-1,1 0 0,-1 0 0,1 0 0,-1 0 1,0 0-1,1 0 0,-1 1 0,1-1 0,-1 0 1,0 0-1,1 1 0,-1-1 0,0 0 0,1 0 1,-1 1-1,0-1 0,0 0 0,1 1 0,-1-1 1,0 0-1,0 1 0,1-1 0,-1 0 0,0 1 1,0-1-1,0 1 0,0-1 0,1 1 0,2 14-132,0 0 0,-1 1-1,-1-1 1,0 1 0,-2 17-1,2-7 268,-3 96 887,5 104 785,-2-222-1784,-1-1 1,0 1-1,1 0 1,0-1-1,0 1 1,0-1-1,0 1 1,1-1-1,-1 0 1,1 0-1,0 0 1,0 1-1,0-2 1,0 1-1,1 0 1,-1 0 0,1-1-1,-1 1 1,1-1-1,0 0 1,4 3-1,-3-4-159,0 1 1,-1-1-1,1 1 0,0-1 0,1 0 0,-1-1 1,0 1-1,0-1 0,0 1 0,0-1 0,0-1 1,0 1-1,1-1 0,-1 1 0,0-1 0,0 0 1,0 0-1,5-3 0,1-1-687,0-1 1,-1 0-1,17-14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1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8388,'-13'25'5589,"5"-9"-5104,-3 1-365,2 2 1,1-1-1,0 1 0,1 1 0,1-1 0,1 1 0,1 0 0,-3 28 0,6-15 286,0 0 1,5 35-1,-3-58-339,1 1-1,0 0 1,1-1-1,0 0 1,1 1-1,0-1 0,0 0 1,1-1-1,1 1 1,7 9-1,-5-9-48,1 0 0,1 0 0,0-1 0,0-1 0,1 1 0,0-2 0,0 0 0,1 0 0,0-1 0,0 0 0,0-1 0,1 0 0,0-1 0,0-1 0,0 0 0,0-1 0,0 0 0,23 0 0,-19-2-17,1 0 0,0-2-1,-1 0 1,1-1-1,-1-1 1,0 0-1,0-1 1,0-1-1,0-1 1,-1 0-1,0-1 1,-1-1-1,23-17 1,-22 13-47,0 0-1,-1-1 1,-1-1 0,0-1 0,-1 0-1,-1 0 1,-1-1 0,0-1 0,-1 0-1,-1 0 1,0-1 0,-2 0 0,0-1-1,-1 1 1,-1-1 0,-1-1 0,2-30-1,-5 46 29,0-9-74,0 0 0,0 0-1,-2-1 1,1 1 0,-2 0-1,-4-21 1,5 33 94,1 1 0,0 0 0,-1 0-1,1 0 1,-1 0 0,1-1 0,-1 1 0,0 0 0,0 0-1,1 0 1,-1 0 0,0 1 0,0-1 0,0 0 0,0 0-1,0 0 1,0 1 0,0-1 0,0 0 0,0 1 0,-1-1-1,1 1 1,0 0 0,0-1 0,0 1 0,-1 0 0,1-1-1,0 1 1,0 0 0,-1 0 0,1 0 0,0 0 0,0 1-1,-1-1 1,1 0 0,0 0 0,0 1 0,0-1 0,-1 1 0,1-1-1,0 1 1,0-1 0,0 1 0,0 0 0,0-1 0,0 1-1,-2 2 1,-3 4 43,0 1 0,0 0 1,0 0-1,1 1 0,-6 14 0,-22 58 85,25-60-117,-29 85 493,4 1 1,-23 140 0,-4 230 729,55-417-1132,3-21-28,-2 0 1,-1-1 0,-16 59-1,20-93-35,0 1 0,-1 0 0,0-1 0,1 0 0,-1 1 0,-1-1 0,1 0 0,-1 0 0,1 0 0,-1 0 0,0-1 0,-1 1 0,1-1 0,-1 0 0,1 0 0,-1 0 0,0 0-1,0 0 1,0-1 0,0 0 0,-1 0 0,1 0 0,-1-1 0,1 1 0,-8 1 0,-9 0-72,1-1-1,-1-1 1,0 0-1,1-1 1,-1-2-1,0 0 1,1-1-1,0-1 1,0-1-1,0-1 1,0 0-1,1-2 1,0 0-1,-27-17 1,45 25-18,0 0 1,1-1 0,-1 1 0,0-1-1,0 0 1,1 1 0,-1-1-1,0 0 1,0 1 0,1-1 0,-1 0-1,1 0 1,-1 0 0,1 1-1,-1-1 1,1-1 0,-1 1-38,1 1 0,0-1 1,0 1-1,1-1 0,-1 1 0,0-1 1,0 1-1,0-1 0,0 1 1,0-1-1,0 1 0,1-1 0,-1 1 1,0-1-1,0 1 0,1 0 1,-1-1-1,0 1 0,1-1 0,-1 1 1,1-1-1,2-1-601,1-1 1,-1 1-1,1 0 1,0 0-1,6-2 1,-5 2 164,43-19-4819,9-3-2577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133 160 16536,'-1'24'570,"-2"10"-392,0-1 49,1 1 0,3 32 1,0-60-203,-1-1 0,1 0 1,0 0-1,0 0 1,1 0-1,-1 0 1,1-1-1,0 1 1,0 0-1,1-1 1,0 1-1,-1-1 1,1 0-1,1 0 0,3 4 1,-4-6-30,-1 1 1,1-1-1,0 0 1,-1 0-1,1-1 0,0 1 1,1-1-1,-1 1 1,0-1-1,0 0 0,0 0 1,1 0-1,-1-1 1,0 1-1,1-1 0,-1 0 1,1 0-1,-1 0 1,0 0-1,1 0 0,-1-1 1,1 0-1,-1 0 1,4-1-1,0-1-11,-1-1-1,0 0 1,0 0-1,0-1 1,0 0 0,-1 0-1,1 0 1,-1-1 0,-1 1-1,1-1 1,-1 0-1,5-9 1,2-4 6,0-2 0,-1 1-1,0-1 1,-2-1 0,10-42 0,-8 14-221,6-77 0,-13 98 22,-3 29 206,0 0 0,0 0 0,0 0 0,0 1 0,0-1 0,0 0 0,0 0 0,0 0-1,0 0 1,0 0 0,1 1 0,-1-1 0,0 0 0,0 0 0,0 0 0,0 0 0,0 0 0,0 0 0,0 0 0,0 1 0,1-1 0,-1 0 0,0 0 0,0 0 0,0 0 0,0 0-1,0 0 1,1 0 0,-1 0 0,0 0 0,0 0 0,0 0 0,0 0 0,0 0 0,1 0 0,-1 0 0,0 0 0,0 0 0,0 0 0,0 0 0,1 0 0,-1 0 0,0 0 0,0 0-1,0 0 1,0 0 0,0 0 0,0-1 0,1 1 0,-1 0 0,0 0 0,0 0 0,0 0 0,0 0 0,0 0 0,0 0 0,0-1 0,0 1 0,0 0 0,1 0 0,3 10 3,-1 1 1,0 0-1,0-1 0,-1 1 1,0 0-1,-1 15 1,3 4 134,15 541 2984,-19-478-2441,-12 181 119,9-242-636,-2-1 0,-2 1 0,-1-1 0,-1 0 0,-1-1 0,-21 41 0,27-63-64,-1 0-1,0 0 1,0-1 0,-1 0-1,0 0 1,0 0 0,0-1 0,-1 0-1,0 0 1,0-1 0,0 0-1,-1 0 1,0 0 0,-8 2-1,10-4-73,0-2 0,0 1-1,0 0 1,0-1 0,0-1-1,0 1 1,0-1-1,-1 0 1,1 0 0,0 0-1,0-1 1,0 0-1,0 0 1,0-1 0,0 0-1,0 0 1,0 0-1,1-1 1,-1 0 0,1 0-1,-7-4 1,2-1-78,0 0 0,0-1 1,0 0-1,1-1 0,1 0 0,0 0 1,0-1-1,1 0 0,0 0 0,1-1 1,0 1-1,-4-14 0,4 5-116,0-1 1,1 0-1,1 0 0,0 0 1,2 0-1,1-36 1,1 44 22,0 0 0,1 0 0,1 0 1,0 1-1,1-1 0,0 1 0,1-1 1,1 1-1,0 0 0,0 1 1,1-1-1,0 1 0,11-14 0,-2 6-188,2 0 0,0 1 0,0 1 0,21-15 1,84-54-4150,-71 52 1150,11-12-3240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2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1253 11781,'7'-19'686,"26"-65"200,34-133 0,-11-162 673,-25-4-1002,-23 261-430,-7 73 2656,-41 193-2309,31-117-460,-160 557 190,53 15 56,106-508-292,4 1 0,7 93 0,-1-177 32,1 12 3,5 33 0,-5-49-4,0 0 0,0 0 1,0 0-1,0-1 0,0 1 1,1 0-1,-1-1 0,1 0 1,0 1-1,0-1 0,1 0 1,-1 0-1,1 0 0,-1 0 1,5 3-1,-6-5-45,0-1 0,0 1 0,0 0 0,0-1 1,0 0-1,0 1 0,0-1 0,0 0 0,1 1 0,-1-1 1,0 0-1,0 0 0,0 0 0,0 0 0,0 0 0,1 0 0,-1 0 1,0-1-1,0 1 0,0 0 0,0-1 0,0 1 0,0 0 1,0-1-1,0 1 0,0-1 0,0 0 0,0 1 0,0-1 0,0 0 1,0 0-1,-1 1 0,1-1 0,0 0 0,0 0 0,-1 0 1,2-1-1,2-7-532,1 0 0,-1 0 0,0-1 0,2-11 0,17-71-4165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2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 14663,'-11'432'3078,"11"-342"-2507,0-70-241,1 0 1,4 23-1,-4-35-253,1 0 0,0 0 1,1 0-1,0-1 0,0 1 0,1-1 1,7 12-1,-10-17-71,0 0-1,1-1 1,-1 1 0,0-1-1,1 1 1,-1-1 0,1 1-1,-1-1 1,4 2-1,-5-3-4,1 0-1,0 0 0,-1 0 0,1 1 0,0-1 0,-1 0 0,1 0 0,0 0 0,-1 0 0,1 0 0,0 0 0,-1-1 0,1 1 0,0 0 0,-1 0 0,1 0 1,0-1-1,-1 1 0,1 0 0,-1 0 0,1-1 0,0 1 0,-1-1 0,1 1 0,-1 0 0,1-1 0,-1 1 0,1-1 0,-1 0 0,0 1 0,1-1 1,-1 1-1,0-1 0,1 1 0,-1-1 0,1-1 0,5-15 28,0 0 0,0 0 0,-2-1 1,5-34-1,-8 47-28,25-286-910,-16 124 57,-8 142 530,-2 17 213,0-1 0,1 1-1,0-1 1,0 1-1,1 0 1,1 0-1,4-14 1,-7 22 99,0 0 0,0-1 1,0 1-1,0 0 0,0 0 0,0 0 0,0-1 1,1 1-1,-1 0 0,0 0 0,0 0 0,0 0 1,0-1-1,0 1 0,0 0 0,0 0 1,0 0-1,1 0 0,-1-1 0,0 1 0,0 0 1,0 0-1,0 0 0,0 0 0,1 0 0,-1 0 1,0 0-1,0-1 0,0 1 0,1 0 1,-1 0-1,0 0 0,0 0 0,0 0 0,0 0 1,1 0-1,-1 0 0,0 0 0,0 0 1,0 0-1,1 0 0,-1 0 0,0 0 0,0 0 1,0 0-1,1 1 0,-1-1 0,0 0 0,0 0 1,0 0-1,0 0 0,1 0 0,-1 0 1,0 0-1,0 1 0,0-1 0,0 0 0,0 0 1,1 0-1,-1 0 0,0 0 0,0 1 0,5 16-1169,4 97-3016,-3-48-2226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3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222 111 12710,'0'0'3316,"-10"-18"-1667,-32-55-326,41 72-1252,1 0 0,-1-1 0,0 1 0,0 0 1,0-1-1,0 1 0,0 0 0,0 0 0,0 0 0,0 0 0,-1 0 0,1 0 1,0 0-1,-1 0 0,1 1 0,0-1 0,-3 0 0,3 1-36,0 0-1,1 0 1,-1 0 0,0 0-1,0 1 1,1-1 0,-1 0-1,0 0 1,1 1-1,-1-1 1,0 0 0,1 1-1,-1-1 1,1 1 0,-1-1-1,1 1 1,-1-1 0,0 2-1,0-2-11,-5 9-5,1-1 1,-1 1 0,1 0-1,1 0 1,0 1-1,-5 15 1,1-5-34,-11 31-26,2 1 0,3 0 0,2 1 0,2 1 0,2 0 0,3 0 0,3 98 0,3-142 11,0-1 0,0 0 0,1 0 1,0 0-1,4 9 0,-6-16 21,1 0 0,-1 0 0,1 0-1,0-1 1,0 1 0,0 0 0,0-1-1,0 1 1,0 0 0,0-1-1,1 1 1,-1-1 0,0 0 0,1 1-1,-1-1 1,1 0 0,0 0 0,-1 0-1,1 0 1,0 0 0,0-1-1,-1 1 1,1 0 0,0-1 0,0 1-1,0-1 1,0 0 0,0 1 0,3-1-1,-3-1-6,-1 1 0,1 0 0,0-1 0,-1 1 0,1-1 0,-1 1 0,1-1 0,-1 0 0,1 1 0,-1-1 0,0 0 0,1 0 0,-1 0-1,0 0 1,0 0 0,0-1 0,1 0 0,14-27-348,-11 20 265,9-25-213,-1 0 0,-2 0 0,-2-1 0,0-1 0,3-46 0,4-181-4535,-14 211 3293,1 1 684,1 37 873,0 32 589,-6 186 3615,0-90-2402,14 139 0,-11-246-1764,11 69 226,-11-68-194,2 0 0,-1-1 0,1 1 1,0-1-1,0 0 0,1 0 0,5 8 1,-9-14-70,1 0 0,-1-1 0,1 1 0,-1 0 1,1 0-1,0-1 0,-1 1 0,1-1 0,-1 1 1,1 0-1,0-1 0,0 1 0,-1-1 0,1 0 1,0 1-1,0-1 0,0 0 0,0 1 0,-1-1 1,1 0-1,0 0 0,0 0 0,0 0 0,0 1 1,0-1-1,0-1 0,0 1 0,0 0 0,-1 0 0,1 0 1,0 0-1,0-1 0,0 1 0,0 0 0,-1-1 1,1 1-1,0 0 0,0-1 0,0 1 0,-1-1 1,1 0-1,0 1 0,-1-1 0,1 1 0,-1-1 1,1 0-1,0 0 0,0-1 0,8-15-101,-1-1 0,-1 0 0,10-37 0,-15 47 72,14-56-995,-4-1 0,5-69 0,-11 72-2286,3 2 1,25-95-1,-34 155 3274,18-44-1542,-18 43 1561,1 0 0,-1 0 1,1 0-1,-1 0 0,1 0 0,0 0 0,-1 0 0,1 0 0,0 0 0,0 0 0,0 0 0,0 0 0,-1 1 1,1-1-1,0 0 0,1 0 0,-1 1 0,0-1 0,0 1 0,0-1 0,0 1 0,0 0 0,1-1 1,-1 1-1,0 0 0,0 0 0,0 0 0,1 0 0,1 0 0,-2 1 69,0-1 1,0 1-1,0 0 1,0-1-1,0 1 0,0 0 1,0 0-1,0 0 0,0 0 1,0 0-1,-1 0 1,1 0-1,0 1 0,-1-1 1,1 0-1,-1 0 0,1 0 1,-1 1-1,0-1 1,1 0-1,-1 1 0,0 1 1,4 28 1630,-1 1 0,-3 47 0,0-42-527,-3 226 4296,-1-2-3460,4-241-1886,0 29 143,0-47-245,1 1 0,-1 0 1,1 0-1,-1 0 0,1-1 1,0 1-1,0-1 1,0 1-1,0 0 0,1-1 1,-1 0-1,1 1 0,1 1 1,-3-3-10,1-1 0,-1 0 0,0 1 0,1-1 1,-1 0-1,1 1 0,-1-1 0,0 0 0,1 0 1,-1 1-1,1-1 0,-1 0 0,1 0 0,-1 0 0,0 0 1,1 0-1,-1 1 0,1-1 0,-1 0 0,1 0 0,-1 0 1,1 0-1,-1 0 0,1-1 0,-1 1 0,1 0 0,-1 0 1,1 0-1,-1 0 0,0 0 0,1-1 0,-1 1 0,1 0 1,-1 0-1,1-1 0,-1 1 0,0 0 0,1-1 1,-1 1-1,0 0 0,1-1 0,-1 1 0,0-1 0,0 1 1,1 0-1,-1-1 0,12-25-57,-9 20 35,27-83-1066,34-155 0,-19 60-3496,-16 95 1647,-25 79 2664,0 1 1,1-1-1,0 1 0,1 0 1,0 0-1,8-9 1,-11 15 262,0 0 0,1 0 0,-1 1 0,0-1 0,1 1 0,-1 0 0,1 0 0,0 0-1,4-2 1,-6 4 53,0-1 0,-1 1-1,1-1 1,0 1 0,-1 0-1,1 0 1,0 0-1,-1-1 1,1 2 0,0-1-1,0 0 1,-1 0-1,1 0 1,0 1 0,-1-1-1,1 1 1,-1 0-1,1-1 1,0 1 0,-1 0-1,1 0 1,-1 0 0,2 1-1,1 3 160,-1-1 0,1 1 1,-1 0-1,0 0 0,-1 0 0,1 0 0,-1 0 0,0 1 0,-1-1 0,3 11 1,8 66 2507,-7 265 2969,-7-296-5043,-2 1 0,-2-2 0,-18 72 0,20-113 163,1-18-582,3-24-307,0 30 128,0-6-51,10-261-2161,-6 239 1190,1 0 1,2 1-1,0-1 0,3 1 1,0 1-1,23-46 0,-28 64 642,1 1-1,1-1 1,-1 1-1,1 1 1,1-1-1,0 1 1,0 0-1,1 1 1,0 0-1,1 0 1,-1 1-1,14-7 0,-20 13 339,0-1-1,1 1 0,0 0 0,-1 0 0,1 0 0,0 0 0,0 1 0,-1-1 1,1 1-1,5 0 0,-7 1 42,1-1 1,-1 0 0,0 1 0,0 0-1,0 0 1,0-1 0,0 1-1,0 0 1,0 1 0,0-1 0,0 0-1,-1 0 1,1 1 0,0-1-1,-1 1 1,1 0 0,-1-1 0,1 1-1,1 3 1,1 4 308,0-1 0,0 1 0,-1 1-1,0-1 1,-1 0 0,3 13 0,5 66 2465,-10-88-2808,9 124 2312,6 73 288,-8-143-2293,22 84 0,-26-127-338,-3-9 6,0 0 0,1 0 1,-1 0-1,0-1 0,1 1 1,0 0-1,-1-1 0,1 1 0,0 0 1,0-1-1,0 1 0,0-1 1,2 3-1,-3-4-3,0 0 0,0 0-1,0 0 1,1 0 0,-1 0 0,0 0 0,0 0 0,0 0-1,0 0 1,0 0 0,1 0 0,-1 0 0,0 0 0,0 0-1,0 0 1,0 0 0,1 0 0,-1 0 0,0 0 0,0 0-1,0 0 1,0 0 0,0 0 0,0 0 0,1-1 0,-1 1-1,0 0 1,0 0 0,0 0 0,0 0 0,0 0 0,0 0-1,0 0 1,1 0 0,-1-1 0,0 1 0,0 0 0,0 0-1,0 0 1,0 0 0,0 0 0,0-1 0,0 1 0,0 0-1,0 0 1,0 0 0,0 0 0,0 0 0,0-1 0,0 1 0,0 0-1,0 0 1,0 0 0,0 0 0,0 0 0,0-1-1,5-34-3531,-4-32-4275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4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18601,'0'0'0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27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1809,'0'0'18067,"0"4"-17571,3 25-641,0 0 0,1-1-1,12 37 1,-2-1 230,-8-35-119,7 43-353,46 136-1,-55-198-313,2 5-309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27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8212,'0'0'6408,"2"-4"-6285,1 1-106,0 0 0,0 0 0,0 0 0,0 1 1,1-1-1,-1 1 0,1-1 0,-1 1 0,1 0 0,0 1 1,0-1-1,0 1 0,0-1 0,7 0 0,-6 0-5,245-76 1461,273-49 0,-496 122-1571,1 2 0,31-1 0,-57 4-34,-1 0-1,0 0 1,0 0 0,0 0 0,1 0-1,-1 0 1,0 1 0,0-1-1,0 0 1,0 0 0,1 1 0,-1-1-1,0 1 1,0-1 0,0 1-1,0 0 1,0-1 0,0 1-1,0 0 1,0 0 0,0 1 0,0-1-108,-1 0 0,0 0 0,1 0 0,-1 0 0,0 0 0,0 0 0,0 0 0,0 0 0,0 0 1,0 0-1,-1 0 0,1 0 0,0 0 0,0 0 0,-1 0 0,1 0 0,0 0 0,-1 0 0,1 0 1,-1-1-1,1 1 0,-1 0 0,0 0 0,-1 1 0,-3 3-1287,0 1 0,-1-2 1,0 1-1,-6 4 0,11-9 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4706,'0'0'9895,"17"4"-9124,59 13-248,-71-16-495,0 0-1,0 0 0,0-1 0,0 0 0,0 0 1,0 0-1,0 0 0,0-1 0,-1 0 1,1 0-1,0 0 0,8-4 0,-9 3-20,-1 0 0,0 0-1,0 0 1,0 0 0,0-1-1,0 1 1,-1-1 0,1 0-1,-1 0 1,1 0 0,-1 0-1,0 0 1,2-5 0,0-3-89,0-1 0,-1 0 1,0 1-1,-1-1 1,0 0-1,-1 0 0,-1-24 1,0 33 29,0 0 0,0 1 0,-1-1 0,1 0 0,-1 0 0,0 0 0,0 1 0,0-1 0,0 0 0,-1 1 1,1-1-1,-1 1 0,1 0 0,-1-1 0,0 1 0,0 0 0,0 0 0,0 0 0,0 0 0,-1 0 0,1 1 0,0-1 0,-1 1 0,1 0 0,-1-1 0,0 1 1,-4-1-1,-1-1-125,-1 1-1,0 0 1,0 0 0,0 1 0,0 0 0,0 1 0,-17 1 0,23-1 164,1 1 0,0-1 0,-1 1 0,1 0 0,-1 0 0,1 0 0,0 0 0,-1 0 0,1 1 0,0-1-1,0 1 1,0-1 0,0 1 0,0 0 0,1-1 0,-1 1 0,0 0 0,1 0 0,-1 1 0,1-1 0,0 0 0,0 0 0,0 1 0,-1 2 0,-2 7 130,1-1 0,0 1 0,-2 22 0,0 92 771,5-109-779,0-7-4,0 1-1,1-1 0,1 0 0,-1 0 0,2 0 1,-1 0-1,1 0 0,1-1 0,0 1 0,0-1 0,1 0 1,0 0-1,0 0 0,1-1 0,0 0 0,1 0 1,0 0-1,15 12 0,-14-13-91,1 0 1,-1-1-1,1-1 1,0 1-1,0-1 1,1-1-1,-1 0 1,1 0-1,0-1 1,0 0-1,1 0 1,-1-1-1,1-1 1,-1 0-1,1 0 1,-1-1-1,1-1 0,-1 1 1,19-5-1,-24 3-313,1-1-1,-1 0 1,0 1-1,1-2 0,-1 1 1,-1-1-1,1 0 0,0 0 1,-1 0-1,0 0 1,0-1-1,0 0 0,-1 0 1,1 0-1,-1 0 0,-1 0 1,1-1-1,2-6 0,23-63-6576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18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30 10069,'0'0'9385,"-12"-5"-8937,-38-14-183,47 18-252,0 0 0,-1 0 0,1 0 0,-1 1 0,1-1 0,-1 1 0,1 0 0,-1 0 0,1 0 0,-1 0 0,1 0 0,-1 1 0,1 0 0,-1 0 0,1 0 0,0 0 0,-1 0 0,-3 3 0,0 0-19,0 1 1,1 1-1,-1-1 0,1 1 0,-8 11 1,0-2-3,-78 87-115,-62 63 129,39-56-153,111-105 87,3-4 43,1 1 1,-1-1-1,1 1 1,-1-1-1,1 1 1,-1-1-1,1 1 1,-1-1-1,1 1 1,0-1-1,-1 1 1,1 0-1,0-1 1,0 1-1,-1 0 0,1-1 1,0 2-1,5-1-2557,-2-2 2148,0 1 0,0-1-1,0 1 1,0-1 0,0 0-1,-1 0 1,1-1 0,0 1-1,-1 0 1,1-1 0,0 0-1,-1 1 1,3-4 0,34-30-4123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27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6851,'0'0'5571,"149"-12"-3682,-68-18-673,3-8 33,-6 4-449,-18 6-688,-19 10-48,-17 4-64,-8 2-2001,-10 0-2273,-6-2-3585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28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1 608 5555,'0'0'4516,"14"-20"-3545,44-67 323,-49 73-1096,0-2 0,-2 1-1,0-1 1,0 0 0,-2-1 0,0 0-1,5-26 1,-7 8 170,-1 0 0,-3-44-1,1 77-344,-1-17 15,0 0 0,-2 1 0,0-1 0,-1 0 0,-1 1 0,-1 0 0,-11-25 0,15 38-9,1 4-20,1 0 1,0 0-1,0 0 0,-1 0 1,1 1-1,0-1 0,-1 0 1,1 0-1,-1 0 1,0 0-1,1 1 0,-1-1 1,1 0-1,-1 0 0,0 1 1,0-1-1,1 1 1,-1-1-1,0 0 0,0 1 1,0 0-1,0-1 0,-1 0 1,0 10 153,-50 632 1048,36-331-1102,15-307-127,1 0-1,1 0 1,-1 0-1,0 0 1,1 0-1,-1 0 0,1 0 1,1 4-1,-1-6-111,-1 0-1,1 0 0,0-1 0,-1 1 0,1 0 0,0 0 0,0-1 0,0 1 0,-1 0 1,1-1-1,0 1 0,0-1 0,0 1 0,0-1 0,0 1 0,0-1 0,0 0 0,0 0 1,0 1-1,0-1 0,0 0 0,0 0 0,0 0 0,2 0 0,11 0-4855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28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2 392 7523,'0'0'8743,"0"3"-6388,0-5-1610,-1-78-318,4-108-923,-2 180 385,0 0 1,0 0-1,1 0 0,0 0 1,1 1-1,3-9 1,-5 14 93,-1 1 0,1-1 0,0 1 0,0-1 0,-1 1 0,1 0 0,0-1 0,0 1 0,1 0 0,-1 0 0,0 0 0,0 0 0,0 0 0,1 0 0,-1 0 0,1 0 0,-1 0 0,1 0 0,-1 1 0,1-1 0,-1 1 0,1-1 0,-1 1 0,1 0 0,0 0 0,-1-1 0,1 1 0,0 0 0,-1 0 0,1 1 0,-1-1 0,1 0 0,0 0 0,-1 1 0,1-1 0,2 2 0,0 0 5,-1 0 1,1 1 0,0-1 0,-1 1 0,1 0 0,-1 0 0,0 0 0,0 0 0,0 1 0,-1-1 0,1 1 0,-1-1 0,3 6-1,3 8 59,12 31-1,-18-42-23,8 25 403,-1 0 1,-1 1 0,-2 0 0,-1 0 0,0 56 0,-2-82-268,-1-12 154,-3-65-746,0 12-917,9-98 1,-6 146 1031,0-1 1,1 1-1,0 0 0,7-18 1,-9 26 276,0 1 0,1-1 0,-1 1-1,1-1 1,-1 1 0,1 0 0,0-1 0,0 1 0,0 0 0,0 0 0,0 0 0,0 0-1,1 1 1,-1-1 0,1 1 0,-1-1 0,1 1 0,-1 0 0,1 0 0,0 0 0,0 0-1,-1 1 1,6-1 0,-6 1 28,1 0 0,0 0 0,-1 1 0,1-1 0,-1 1-1,1 0 1,-1 0 0,1 0 0,-1 0 0,1 0 0,-1 0-1,0 1 1,0-1 0,0 1 0,0-1 0,0 1 0,0 0 0,0 0-1,0 0 1,-1 0 0,1 0 0,-1 0 0,1 1 0,-1-1 0,1 4-1,4 7 132,0 0 0,-1 1 0,4 18 0,-9-29-90,7 33 601,-1 1 1,-3 0 0,0 53-1,0 10 268,-3-100-913,3 23 94,-3-23-125,0 1 0,1 0 1,-1-1-1,0 1 1,0-1-1,0 1 1,0 0-1,1-1 0,-1 1 1,0-1-1,0 1 1,1 0-1,-1-1 1,0 1-1,1-1 1,-1 1-1,1-1 0,-1 1 1,1-1-1,-1 0 1,1 1-1,-1-1 1,1 1-1,-1-1 0,1 0 1,0 1-1,0-1-15,-1 0-1,0 0 0,1 0 0,-1 0 1,0-1-1,1 1 0,-1 0 0,0 0 1,1 0-1,-1 0 0,0 0 0,0 0 1,1-1-1,-1 1 0,0 0 0,0 0 1,1 0-1,-1-1 0,0 1 1,0 0-1,0 0 0,1-1 0,-1 1 1,0 0-1,0 0 0,0-1 0,0 1 1,1-1-1,9-29-3723,3-23-2531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2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4018,'0'0'5570,"16"136"-2960,-16-58-802,-9 2-319,-9 1-913,5-7-528,4-6-48,2-14-4178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29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1 459 9060,'0'0'5427,"7"-20"-5254,2-1-123,0-1-27,-1 1-1,-1-1 1,-1-1-1,5-28 1,-4-27 1633,-2-100 1,-5 156-1526,-2 48 165,-1 0 0,-10 45 0,2-15-66,-4 45 211,-4 194 1,19-286-422,1 0 0,0 1 1,0-1-1,1 0 0,0 0 0,0 0 1,1 0-1,7 13 0,-9-19-32,1 0 0,-1 0 0,1 0 0,0 0 0,0 0 0,0-1 0,1 1 0,-1-1 0,0 0 0,1 0 0,0 0 0,-1 0 0,1 0 0,0 0 0,0-1 0,0 1 0,0-1 0,1 0-1,-1 0 1,0 0 0,0 0 0,1-1 0,-1 1 0,0-1 0,1 0 0,-1 0 0,4 0 0,-3-1-72,-1 0-1,1 0 1,-1 0-1,1-1 0,-1 1 1,0-1-1,0 0 1,0 0-1,0 0 1,0 0-1,0 0 0,0-1 1,-1 1-1,1-1 1,-1 0-1,0 0 1,0 0-1,0 0 1,3-5-1,3-9-863,0 0 0,9-28 0,-16 42 806,8-24-2332,8-47-1,-2-48-4202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2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8452,'0'0'3732,"3"30"-3038,19 398 3647,-21 208-2074,-1-615-2240,6 90 18,-4-100-71,0 0 0,1 1 0,0-1 0,0 0 0,1 0 0,1-1 0,7 14 0,-11-22-29,0 0 0,1 1 0,-1-1 0,1 0 0,-1 0 0,1 0 0,0 0 0,0 0-1,0 0 1,0 0 0,0-1 0,1 1 0,-1-1 0,0 1 0,1-1 0,-1 0 0,1 0 0,-1 0 0,1 0 0,-1-1-1,1 1 1,3 0 0,-3-2-80,-1 1-1,1-1 0,0 0 0,-1 1 1,1-1-1,-1 0 0,1-1 0,-1 1 1,1 0-1,-1-1 0,0 1 1,0-1-1,1 0 0,-1 0 0,-1 0 1,1 0-1,0 0 0,0 0 0,-1 0 1,1-1-1,-1 1 0,2-3 1,5-11-1629,12-34 1,7-38-3605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8052,'0'0'10823,"-8"2"-10025,3 0-743,0-1-1,0 1 1,1 0-1,-1 1 1,1-1 0,0 1-1,-1 0 1,1 0 0,0 0-1,1 0 1,-1 1-1,0-1 1,1 1 0,0 0-1,0 0 1,-4 7-1,-3 10 8,2 1 0,0 0-1,1 0 1,-6 33 0,-5 95 280,13 121 51,5-268-415,0 1 0,1-1 0,-1 0 1,1 0-1,0 1 0,-1-1 1,1 0-1,1 0 0,-1 0 0,0 0 1,1 0-1,0 0 0,2 3 0,-3-5-70,0 0-1,1 1 1,-1-1-1,1 0 1,-1 0-1,1 0 0,-1 0 1,1 0-1,-1-1 1,1 1-1,0 0 0,0-1 1,-1 1-1,1-1 1,0 0-1,0 1 0,0-1 1,-1 0-1,1 0 1,0 0-1,0-1 1,0 1-1,-1 0 0,1 0 1,0-1-1,1 0 1,-1 0 21,0 1-1,-1-1 1,1 0 0,-1 0 0,0 0 0,1 0 0,-1 0 0,0 0 0,1 0 0,-1 0 0,0 0-1,0 0 1,0-1 0,0 1 0,0 0 0,1-3 0,10-27-103,-12 29 156,7-28-532,-2-1 1,-1 1-1,-1-1 0,-2 0 0,-2-33 1,1 16-328,-1-47-867,3-109-1584,-2 199 3311,0 0-1,1 0 1,-1 0 0,1 1-1,3-9 1,-4 12 25,0 1 0,0 0 0,0 0-1,1-1 1,-1 1 0,0 0 0,0-1 0,0 1 0,0 0-1,1 0 1,-1 0 0,0-1 0,0 1 0,0 0 0,1 0 0,-1 0-1,0-1 1,0 1 0,1 0 0,-1 0 0,0 0 0,1 0-1,-1 0 1,0-1 0,0 1 0,1 0 0,-1 0 0,0 0-1,1 0 1,-1 0 0,0 0 0,1 0 0,-1 0 0,0 0-1,1 0 1,-1 0 0,0 1 0,0-1 0,1 0 0,-1 0 0,0 0-1,1 0 1,-1 0 0,0 1 0,0-1 0,1 0 0,-1 0-1,0 0 1,0 1 0,1-1 0,10 18 678,-3 9 269,-1 0 0,-1 0 0,4 40 1,0 92 1181,-9-143-1823,1 27 296,6 92 879,-5-112-1217,0-1-1,2 0 1,13 40 0,-15-53-159,2 1 1,-1-1-1,8 12 1,-11-19-93,1 0 0,-1 0 0,0 0 1,1 0-1,0-1 0,-1 1 0,1 0 0,0-1 0,0 0 1,0 1-1,0-1 0,0 0 0,0 0 0,0 0 1,0 0-1,0 0 0,0 0 0,1-1 0,-1 1 0,3 0 1,-4-2-22,1 1 0,-1-1 1,0 1-1,0-1 1,1 0-1,-1 1 0,0-1 1,0 0-1,0 0 1,0 0-1,0 0 0,0 0 1,0 0-1,0 0 1,0 0-1,0 0 0,0 0 1,-1 0-1,1-1 1,0 1-1,-1 0 0,1-1 1,-1 1-1,0 0 1,1-1-1,-1 1 0,0-3 1,3-4-12,5-22-222,0 0 1,-2-1 0,-1 0-1,0-31 1,-3-130-2036,-3 109 890,2-49 39,1 116 1747,2 24 420,0 26 70,-1 231 2741,-3-51-2881,0-205-754,0 0-1,0 0 1,1 0 0,0 0 0,1 0-1,0 0 1,0 0 0,1 0 0,0-1 0,1 1-1,8 14 1,-11-22-45,-1 0 0,1-1 0,-1 1 0,1 0 0,-1 0 0,1-1 0,0 1 0,-1 0 0,1-1 0,0 1 0,0-1 0,-1 1 0,1-1 0,0 1 0,0-1 0,0 1 0,0-1-1,0 0 1,0 1 0,-1-1 0,1 0 0,0 0 0,0 0 0,0 0 0,2 0 0,-2-1-69,1 1 0,0-1 1,-1 0-1,1 0 0,-1 0 0,0 0 0,1 0 0,-1 0 0,0-1 0,1 1 0,-1 0 0,0-1 1,0 1-1,0 0 0,1-4 0,9-16-1222,-1 0 0,-2-1 0,0 0 1,6-26-1,7-54-5671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0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8036,'4'35'2150,"43"459"2818,-41-154-2320,4 68-1857,-7-380-868,11 53 1,-15-89-25,0 1-1,1-1 0,-1 0 0,2 1 0,0-9 0,1-19-236,-4-62-697,6-142-2181,-2 213 2844,2 0 0,0-1-1,2 1 1,1 1 0,1-1 0,20-42-1,-22 56 468,1 0 1,0 0-1,1 1 0,0 0 1,1 0-1,0 1 0,15-13 1,-19 19 55,0 1 0,1-1 0,-1 1-1,0 0 1,1 0 0,0 0 0,0 1 0,0 0 0,0 0 0,0 1 0,0-1 0,0 1 0,0 1 0,0-1 0,1 1 0,-1 0 0,0 0 0,7 2 0,-12-2-146,1 0-1,-1 1 0,0-1 1,1 0-1,-1 1 1,0-1-1,0 1 0,1 0 1,-1-1-1,0 1 0,0 0 1,0 0-1,0 0 1,0 0-1,0 0 0,0 0 1,0 0-1,0 0 1,0 0-1,-1 0 0,2 2 1,-1-1-234,0 1 1,0 0-1,0 0 0,-1 0 1,1 0-1,-1 0 1,0 0-1,0 4 0,0 10-3447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1 9973,'0'0'4834,"-118"8"-6435,55 12-4994</inkml:trace>
  <inkml:trace contextRef="#ctx0" brushRef="#br0" timeOffset="1">0 400 7379,'0'0'2690,"120"-90"-1602,-88 56-1088,-21 7-1216,-11 13-3923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10309,'0'0'6739,"-46"110"-6739,12-44-1969,-2-3-5651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19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365 110 4706,'0'0'9863,"-4"-17"-8467,-14-53-425,17 69-933,1-1 1,-1 1-1,1 0 1,-1 0 0,0 0-1,1-1 1,-1 1-1,0 0 1,0 0-1,0 0 1,1 0 0,-1 0-1,0 1 1,0-1-1,-1 0 1,1 0-1,0 1 1,0-1-1,0 0 1,0 1 0,-1 0-1,1-1 1,0 1-1,0-1 1,-1 1-1,1 0 1,0 0 0,-1 0-1,1 0 1,0 0-1,-1 0 1,1 0-1,0 0 1,0 1-1,-1-1 1,1 0 0,0 1-1,0-1 1,-1 1-1,1-1 1,0 1-1,0 0 1,-2 1 0,-3 1-31,0 1 0,0 0 1,1 0-1,-1 1 1,1 0-1,0 0 1,-5 6-1,-32 46-16,23-30 10,-29 41-9,-64 119 1,109-180 4,-14 29-36,16-34 33,1 0 1,-1 0-1,0 1 0,1-1 0,0 0 0,-1 1 0,1-1 1,0 0-1,0 1 0,0-1 0,1 1 0,-1-1 1,1 3-1,5-4-115,-1-2 112,1 1 0,-1-1 1,1 0-1,-1-1 0,1 0 0,-1 0 1,0 0-1,0 0 0,0-1 0,0 1 1,0-1-1,0-1 0,5-4 0,5-6-36,0 0-1,20-25 0,-11 6-487,-1-1-1,31-66 1,-32 58 115,-14 30-66,-8 12 476,0 0 0,0 0 0,0 0 0,0 0 0,0 0 0,1 0 0,-1 0 0,0 0 0,0 0 0,0 0 0,0 0 0,0 0 0,0 0 0,0 0 0,0 0 0,0 0 0,1 0 0,-1 0 0,0 0 0,0 0 0,0 0 0,0 0 0,0 0 0,0 0 0,0 0 0,0 0 0,0 0 0,0 0 0,1 0 0,-1 0 0,0 1 0,0-1 0,0 0 0,0 0-1,0 0 1,0 0 0,0 0 0,0 0 0,0 0 0,0 0 0,0 0 0,0 0 0,0 0 0,0 0 0,0 1 0,0-1 0,0 0 0,0 0 0,0 0 0,0 0 0,0 0 0,0 0 0,0 0 0,0 0 0,0 1 0,0 23-418,-1-13 429,-2 20 175,-2 1 1,-14 51-1,11-54 181,1 0 1,2 0-1,-3 51 1,8-75-353,0 0 1,0 0 0,1 0 0,-1 0-1,1 0 1,0 0 0,1-1-1,-1 1 1,3 5 0,-3-8-18,1 0 0,-1 1 0,1-1-1,0 0 1,0 0 0,0-1 0,0 1 0,0 0 0,0 0 0,0-1 0,0 0 0,0 1 0,1-1 0,-1 0 0,1 0 0,-1 0 0,1 0-1,2 0 1,4 1-505,0-1 1,-1 0-1,1 0 0,0-1 0,0 0 0,-1-1 0,16-2 0,26-14-6054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1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5 243 3858,'0'0'7689,"4"26"-6414,-3-22-1215,26 199 1510,-26-197-1553,8 87 408,30 131 0,-37-214-436,-2-8-3,1 1 1,-1-1-1,1 1 0,0-1 1,0 1-1,0-1 1,0 1-1,0-1 1,3 4-1,-4-6 15,0 0 0,0 0-1,0 0 1,0 0-1,0 0 1,0 0 0,0 0-1,0 0 1,0 0 0,0 0-1,1 0 1,-1 0-1,0 0 1,0 0 0,0 0-1,0 1 1,0-1 0,0 0-1,0 0 1,0 0-1,0 0 1,0 0 0,0 0-1,1 0 1,-1 0 0,0 0-1,0 0 1,0 0-1,0 0 1,0 0 0,0 0-1,0 0 1,0 0 0,0 0-1,0 0 1,1-1-1,-1 1 1,0 0 0,0 0-1,0 0 1,0 0 0,0 0-1,0 0 1,0 0-1,0 0 1,0 0 0,0 0-1,0 0 1,0 0 0,0 0-1,0 0 1,0 0-1,1-1 1,-1 1 0,0 0-1,0 0 1,0 0 0,0 0-1,0 0 1,0 0-1,0 0 1,0 0 0,0 0-1,1-12 57,0 1-1,0-1 0,-1 1 0,-1-1 0,0 1 1,-4-21-1,3 20-34,-37-201 4,19 117-24,4-1 0,-5-117 0,21 201-5,0 4 2,0 0-1,0 0 0,2-12 0,-1 19-1,-1 0 1,0 0-1,1 0 1,0 1 0,-1-1-1,1 0 1,0 0-1,0 1 1,0-1 0,0 1-1,0-1 1,0 1-1,1-1 1,-1 1 0,0 0-1,1 0 1,-1-1-1,1 1 1,-1 0 0,4-1-1,-1 0 5,0 1-1,0-1 1,0 1-1,0 0 1,0 1 0,0-1-1,0 1 1,0-1-1,0 1 1,0 1 0,0-1-1,0 0 1,0 1-1,0 0 1,4 1-1,-1 1 50,-1-1-1,0 1 1,0 0-1,0 1 1,-1 0-1,1-1 1,-1 2-1,8 6 1,-3 1 36,0-1 1,-1 2-1,0-1 1,-1 1-1,0 0 0,-1 1 1,8 21-1,-7-10 153,-2 1-1,-1 0 1,-1 0-1,-1 0 1,-1 1-1,-2-1 0,-5 52 1,5-73-191,-1 0 1,0 0-1,-1 0 0,1 0 1,-1 0-1,0 0 1,0 0-1,-4 7 0,4-10-19,1 0-1,-1 0 0,1 0 0,-1-1 1,0 1-1,1-1 0,-1 1 1,0-1-1,0 1 0,0-1 0,0 0 1,0 0-1,0 0 0,0 0 0,-1 0 1,1-1-1,0 1 0,-1-1 1,1 1-1,-3-1 0,2 0-16,-1 1 1,1-1-1,-1-1 1,1 1-1,-1 0 1,1-1-1,-1 0 0,1 0 1,-1 0-1,1 0 1,0 0-1,-1-1 1,1 1-1,0-1 0,-4-3 1,3 2-118,1-1 0,-1 0 1,1 0-1,0 0 0,0 0 1,1-1-1,-1 1 0,1-1 1,0 0-1,-2-6 0,0-1-447,1 0-1,0 0 1,1 0-1,0-1 0,1 1 1,0-16-1,1 22 42,0 0 0,1 0 0,-1 0 0,1 1 0,0-1 0,1 0 0,0 0 0,0 1 0,0-1 0,0 1 0,1-1 0,0 1-1,0 0 1,7-8 0,26-15-4196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2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112 355 5635,'0'0'4081,"0"-23"-2709,0-2-934,2 8-74,-2 1 1,0-1 0,-2 1-1,1 0 1,-2-1 0,-8-28-1,-18-33 775,25 70-937,0-1 0,0 1 0,-1 1 0,0-1 0,0 1 0,-13-13 1,18 20-172,0-1 1,0 1-1,0 0 1,-1-1-1,1 1 1,0 0-1,0-1 1,-1 1 0,1 0-1,0 0 1,0-1-1,-1 1 1,1 0-1,0 0 1,-1 0-1,1 0 1,0-1 0,-1 1-1,1 0 1,0 0-1,-1 0 1,1 0-1,0 0 1,-1 0-1,1 0 1,0 0 0,-1 0-1,1 0 1,0 0-1,-1 0 1,1 0-1,0 0 1,-1 0-1,1 0 1,0 0-1,-1 0 1,1 1 0,0-1-1,-1 0 1,0 1-1,-2 17 146,-3 434 143,6-434-314,1 0 0,1-1 0,5 22 0,-6-33 1,0 0 1,1-1 0,0 1-1,0-1 1,1 1-1,-1-1 1,1 0 0,1 0-1,-1 0 1,0-1 0,1 1-1,0-1 1,6 5-1,-9-8-7,-1 0 0,1-1 0,0 1 0,-1 0 0,1-1 1,0 1-1,-1-1 0,1 1 0,0-1 0,0 0 0,0 1 0,-1-1 0,1 0 0,0 1 0,0-1 0,0 0 0,0 0 0,0 0 0,0 0 0,0 0 0,-1 0 0,1 0 0,0 0 0,0 0 0,0 0 0,0-1 0,0 1 0,0 0 0,-1-1 0,1 1 0,0 0 0,0-1 0,0 1 0,-1-1 0,1 1 0,0-1 0,-1 1 0,1-1 0,0 0 0,0-1 0,2-2 38,-1 0 0,0 0-1,0-1 1,0 1 0,-1-1 0,1-5 0,-1 8-21,7-32-100,-2-1 1,-1 0-1,0-46 0,-7-108-896,1 168 777,-9-134-2413,16 200 2699,21 84 0,-5-34 471,-18-74-396,22 96 774,-22-100-815,2 0 0,0 0-1,1-1 1,13 22 0,-20-37-118,1 0 10,-1 1 1,1-1-1,0 1 1,0-1 0,0 1-1,0-1 1,0 1-1,0-1 1,0 0-1,0 0 1,0 0-1,1 1 1,-1-1 0,0 0-1,1 0 1,-1-1-1,1 1 1,-1 0-1,1 0 1,-1-1 0,1 1-1,0-1 1,2 1-1,1-9 49,3-21-78,-1-1-1,-2 0 1,3-51 0,-7-99-1375,-1 101 685,0-54-777,-1 131 1475,1 1 0,0-1 0,0 1 0,0 0 0,0-1 0,0 1-1,0 0 1,1-1 0,-1 1 0,0 0 0,1-1 0,-1 1 0,1 0 0,-1 0-1,1-1 1,-1 1 0,1 0 0,0 0 0,0 0 0,0 0 0,-1 0 0,1 0-1,0 0 1,3-1 0,-3 1 16,1 1 0,0 0 1,-1 0-1,1 1 0,0-1 0,-1 0 0,1 0 0,-1 1 0,1-1 0,0 1 1,-1 0-1,1-1 0,-1 1 0,1 0 0,-1 0 0,0 0 0,1 0 0,-1 0 1,0 0-1,0 0 0,3 3 0,11 13 510,-1 1 0,0 1 0,-1 0 0,19 40-1,-12-22-44,22 36 543,76 149 858,-117-222-1862,2 8 96,0 1 1,0-1-1,2 11 0,-4-18-79,-1 1-1,1-1 0,-1 0 1,0 1-1,0-1 0,1 1 1,-1-1-1,0 0 1,0 1-1,-1-1 0,1 1 1,0-1-1,0 0 0,-1 1 1,1-1-1,-1 0 0,1 1 1,-1-1-1,1 0 1,-1 0-1,0 0 0,0 1 1,1-1-1,-1 0 0,0 0 1,0 0-1,0 0 0,0 0 1,0-1-1,-2 2 0,-10 3 63,1-2 0,-1 1-1,0-1 1,0-1-1,-15 1 1,-73-1-385,67-1 170,-32-1-763,-40 1-2208,37 4-1713,43 0 278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92 3394,'0'0'8886,"0"-3"-7888,0 0-841,0 0 1,-1 0-1,1 1 0,0-1 1,-1 0-1,0 0 0,0 1 0,0-1 1,0 0-1,0 1 0,0-1 1,-3-3-1,1 2-60,-1 0-1,0-1 1,0 2-1,0-1 1,0 0 0,-6-3-1,5 5-115,0-1-1,0 1 0,-1-1 0,1 1 0,0 1 0,-1-1 1,1 1-1,-1 0 0,1 0 0,-1 1 0,0 0 1,1 0-1,-8 0 0,10 1 6,0 0 0,0 0 1,0 0-1,0 0 0,0 0 0,0 0 1,0 1-1,1-1 0,-1 1 0,1 0 1,-1 0-1,1 0 0,-1 0 0,1 0 1,0 1-1,0-1 0,0 1 0,1-1 1,-4 5-1,-1 5 5,0-1 1,0 1-1,-6 18 0,6-12-26,2 2 0,0-1 0,1 0 0,1 0 0,1 1 0,1 0 0,2 25 0,-1-40 7,-1-1 0,1 1-1,0-1 1,0 1 0,0-1-1,1 0 1,0 1 0,0-1 0,0 0-1,0 0 1,0 0 0,1 0-1,0-1 1,0 1 0,0-1-1,0 1 1,0-1 0,1 0 0,-1 0-1,1-1 1,4 3 0,0-1-223,0 0 1,0-1-1,0 0 1,0-1-1,0 0 1,0 0 0,1-1-1,-1 0 1,1 0-1,12-1 1,-18 0 38,0 0 1,0 0-1,0-1 1,0 1-1,0-1 1,0 0 0,0 1-1,0-1 1,0-1-1,-1 1 1,1 0-1,0-1 1,-1 1-1,1-1 1,-1 0-1,1 0 1,-1 0-1,0 0 1,0 0 0,0-1-1,0 1 1,2-3-1,19-34-6135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4482,'0'0'5795,"-2"133"-4323,2-65-463,2 10-401,3 8-80,4-1-47,2-3-481,2-6 0,1-12-193,-1-12 113,2-14-672,6-16-1505,-6-12-1745,-4-10-2209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7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0 503 3474,'0'0'2740,"10"5"-2284,-4 0-314,-1-1-4,0-1 0,1 1 1,-1-1-1,0 0 0,1 0 0,0-1 0,0 1 0,0-1 1,0-1-1,10 3 0,-16-5-107,1 1 0,-1-1 0,1 1 0,-1-1 1,1 1-1,-1-1 0,0 1 0,1-1 0,-1 0 1,1 1-1,-1-1 0,0 1 0,0-1 0,1 0 0,-1 1 1,0-1-1,0 0 0,0 1 0,0-1 0,0 0 0,0 0 1,0 1-1,0-2 0,0-24 472,0 21-399,0-21 85,1 10-68,-1 0 0,0 0 1,-1 0-1,-1 0 0,-1 0 1,-8-28-1,5 29 3,4 7 55,-1 0 0,0 0 1,-1 0-1,0 1 0,0 0 1,-6-8-1,9 14 4,-1 0 14,1 6 792,8 228-807,-1-170-43,22 107-1,-22-145-67,14 35 0,-17-53-48,0 0-1,1 0 0,-1 0 1,2 0-1,-1 0 1,1-1-1,0 0 0,10 10 1,-14-15-30,0 0 0,0 1 0,0-1 0,1-1 0,-1 1 0,1 0 0,-1 0 0,0 0 0,1-1 1,-1 1-1,1-1 0,0 1 0,-1-1 0,1 0 0,-1 1 0,3-1 0,-3 0-6,0-1-1,0 1 1,0 0 0,0-1 0,0 1 0,0 0-1,-1-1 1,1 1 0,0-1 0,0 0-1,0 1 1,-1-1 0,1 1 0,0-1-1,-1 0 1,1 0 0,0 1 0,-1-1-1,2-2 1,0-3-34,1 0-1,-1-1 1,0 1-1,0-1 1,-1 0-1,1-9 1,4-56-984,-5-99-1,-3 82 291,2-77 130,0 156 580,1-15-76,0 24 103,-1 1 1,0-1 0,0 1-1,0-1 1,0 1 0,1-1 0,-1 1-1,0-1 1,0 1 0,1 0 0,-1-1-1,0 1 1,1 0 0,-1-1-1,1 1 1,-1 0 0,0-1 0,1 1-1,-1 0 1,1 0 0,-1-1-1,1 1 1,-1 0 0,0 0 0,1 0-1,-1 0 1,1 0 0,-1-1 0,1 1-1,-1 0 1,1 0 0,-1 0-1,1 0 1,-1 1 0,1-1 0,-1 0-1,1 0 1,-1 0 0,1 0 0,1 1 7,0 0 1,0 0-1,0-1 1,0 1-1,0 0 1,0 1 0,-1-1-1,1 0 1,0 0-1,-1 1 1,1-1 0,-1 1-1,1-1 1,-1 1-1,2 2 1,14 32 274,-13-25-141,24 64 1101,-4 1 0,18 101 0,-13-50 972,-27-143-1096,0-16-1186,-16-196-2228,0 38-207,12 159 2134,1 23 296,0-1 1,1 0-1,0 1 1,0-1-1,1 0 0,0 1 1,3-15-1,-3 22 70,-1 1 0,0-1 0,1 1 0,-1-1 0,1 1-1,-1-1 1,0 1 0,1-1 0,-1 1 0,1-1 0,-1 1-1,1 0 1,0-1 0,-1 1 0,1 0 0,-1-1 0,1 1 0,0 0-1,-1 0 1,1 0 0,-1-1 0,1 1 0,0 0 0,-1 0-1,1 0 1,0 0 0,-1 0 0,1 0 0,0 0 0,-1 0 0,1 1-1,0-1 1,-1 0 0,2 1 0,0 0-15,0-1 1,0 1-1,0 0 1,0 1-1,0-1 1,0 0-1,-1 1 1,1-1-1,0 1 1,-1-1-1,2 3 1,4 7 102,0 0 0,-1 0 0,0 1 1,-1 0-1,-1 0 0,4 14 0,17 83 1259,-23-99-1246,15 106 1447,-11-68-608,16 67 0,-16-102-821,-6-13-115,0 0 1,0 0-1,0 1 0,0-1 1,0 0-1,1 0 1,-1 0-1,0 0 0,0 0 1,0 0-1,0 0 0,0 0 1,0 0-1,0 0 0,0 1 1,1-1-1,-1 0 1,0 0-1,0 0 0,0 0 1,0 0-1,0 0 0,0 0 1,0 0-1,1 0 0,-1 0 1,0 0-1,0 0 1,0 0-1,0 0 0,0 0 1,0 0-1,1 0 0,-1 0 1,0 0-1,0-1 1,0 1-1,0 0 0,0 0 1,0 0-1,0 0 0,0 0 1,1 0-1,-1 0 0,0 0 1,0 0-1,1-2-40,0 0 0,-1 0 0,1 0 0,0 0 0,-1 0 0,1 0 0,-1 0 0,0 0 0,0-3 0,5-151-1514,8-78-1517,-11 217 2888,1 0 0,1 0 1,6-19-1,-9 32 155,0 1 0,1-1 0,-1 1 0,1 0 1,0-1-1,0 1 0,0 0 0,0 0 0,1 0 0,-1 0 0,1 1 1,0-1-1,-1 1 0,1 0 0,0-1 0,1 1 0,-1 0 1,0 1-1,0-1 0,7-2 0,-8 4 28,-1 0 0,1-1 0,-1 1-1,1 0 1,0 0 0,-1 0 0,1 0 0,0 0 0,-1 0 0,1 0 0,-1 1-1,1-1 1,0 1 0,-1-1 0,1 1 0,-1 0 0,1-1 0,-1 1-1,0 0 1,1 0 0,-1 0 0,0 0 0,3 2 0,0 2 25,-1 0 0,1 0 0,-1 1 1,0-1-1,3 9 0,13 33 749,-2 1 1,16 80-1,-21-76-152,3 0 1,27 68-1,-41-119-616,3 9 64,1-1-1,10 17 1,-14-24-69,1-1 1,-1 1-1,1 0 1,-1-1-1,1 1 1,-1-1-1,1 1 1,0-1-1,0 0 1,-1 0 0,1 1-1,0-1 1,0-1-1,0 1 1,0 0-1,0 0 1,1-1-1,-1 1 1,4-1-1,-5 0 10,0-1-1,0 1 0,0 0 1,0-1-1,0 0 0,0 1 1,0-1-1,0 0 0,0 1 1,-1-1-1,1 0 1,0 0-1,0 0 0,-1 1 1,1-1-1,0 0 0,-1 0 1,1 0-1,-1 0 0,1 0 1,-1-1-1,0 1 0,1 0 1,-1 0-1,0 0 0,0 0 1,0 0-1,0-2 0,2-4 44,5-21-12,-1 0 0,-2-1 0,1-29-1,-3-92-438,-2 149 393,-4-64-558,-3 0 0,-3 0 0,-36-123-1,35 154 395,7 28 252,1 6 330,0 14 553,-8 171 529,6-78-1086,-8 383 1105,13-484-1500,2 29 153,-2-34-170,1 0 0,-1 0 0,0 0 0,0 0 0,1 0 0,-1 0 0,1 0 0,-1 0 0,1-1 0,-1 1 1,1 0-1,-1 0 0,1-1 0,0 1 0,-1 0 0,1-1 0,0 1 0,-1 0 0,1-1 0,0 1 0,0-1 0,0 0 0,0 1 0,0-1 0,0 1 0,-1-1 0,1 0 0,0 0 0,0 0 0,2 0 0,-2 0-16,0 0 0,0 0-1,0-1 1,-1 1 0,1 0 0,0-1 0,0 1 0,0-1 0,-1 1-1,1-1 1,0 1 0,-1-1 0,1 0 0,0 1 0,-1-1 0,1 0 0,-1 1-1,1-1 1,-1 0 0,1 0 0,-1 0 0,0 0 0,1 1 0,-1-1-1,0 0 1,0 0 0,0 0 0,1 0 0,-1 0 0,0-1 0,1-5-42,5-18-233,-1-1 0,3-52 0,-7-57-1584,-1 79 908,-2-188-1803,2 242 2755,1-14-116,1 14 95,3 9 25,4 14 345,0 0 0,-2 0 0,8 37 0,8 77 1873,-17-95-1748,4 25 466,-6-28-310,2 1 0,1-1 0,20 55-1,-26-88-559,12 23 184,-13-26-220,1 0 1,-1 0-1,1 0 1,0 0-1,-1 0 1,1 0-1,0 0 1,0-1-1,0 1 1,-1 0-1,1 0 1,0-1-1,0 1 1,0 0-1,0-1 1,0 1-1,0-1 1,0 0-1,1 1 1,1 0-1,1-6 4,6-60-744,-2 0-1,-1-89 1,-5 84-463,17-119 1,-18 181 1083,13-47-538,-13 52 601,0 0 0,0 0 0,1 0-1,-1 1 1,1-1 0,-1 0 0,1 1 0,0 0-1,0-1 1,0 1 0,0 0 0,1 0 0,-1 0 0,5-3-1,-6 4 37,0 1-1,1-1 0,-1 1 0,0-1 0,0 1 0,1 0 0,-1-1 0,0 1 0,1 0 1,-1 0-1,0 0 0,1 0 0,-1 0 0,0 0 0,0 0 0,1 1 0,-1-1 1,0 0-1,1 1 0,-1-1 0,0 1 0,0-1 0,0 1 0,0 0 0,2 1 0,0 0 27,0 1 0,-1-1 0,0 1 0,1 0 0,-1 0 0,0 0 0,0 0 0,0 0 0,1 5-1,4 11 254,-1 0-1,0 0 0,-2 0 1,4 31-1,2 84 1375,-9 64 1221,-1-118-1875,0-80-799,0-4 18,-12-152-931,0 23-1125,12 116 1503,-2-22-669,2 1 0,5-44 0,-4 76 969,0 0-1,1 0 0,0-1 0,0 1 1,0 0-1,1 1 0,0-1 0,0 0 1,5-5-1,-7 9 34,0 0 0,1 1 1,-1-1-1,1 1 0,-1-1 1,1 1-1,-1-1 0,1 1 1,0 0-1,0 0 0,0 0 1,0 0-1,0 0 0,0 0 0,0 1 1,0-1-1,0 1 0,0-1 1,0 1-1,0 0 0,0-1 1,0 1-1,0 1 0,1-1 1,-1 0-1,0 0 0,0 1 0,0-1 1,3 2-1,-3-1 13,1 0 0,-1 1 0,0-1 0,1 1 0,-1-1 0,0 1 0,0 0 0,0 0 0,-1 0 0,1 0 0,0 0 0,-1 0 0,1 0 0,1 5 0,13 38 333,-13-37-242,11 48 1138,8 75 0,-14-75-139,22 82 1,-29-134-1337,0 0 1,1 0-1,-1 0 0,1 0 0,0-1 0,0 1 1,0 0-1,1-1 0,3 4 0,-6-6 134,1-1 0,0 1 0,-1-1-1,1 1 1,0-1 0,-1 1-1,1-1 1,0 0 0,-1 1-1,1-1 1,0 0 0,0 0 0,-1 0-1,1 1 1,0-1 0,0 0-1,-1 0 1,1 0 0,0 0 0,0 0-1,1-1 1,-1 1-62,1-1 1,0 0-1,-1 0 1,0 0-1,1 0 1,-1 0-1,0 0 1,1 0-1,-1-1 1,0 1-1,0 0 1,0-1-1,0 1 1,1-2 0,19-35-4734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7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77 352,'0'0'17736,"-10"-11"-17181,-32-34 118,20 27 24,8 16-265,9 2-334,4 1-110,0-1 0,1 1 0,-1 0 0,1 0 0,-1-1 0,1 1 1,-1 0-1,1 0 0,-1 0 0,1 0 0,0 0 0,0-1 0,-1 1 0,1 0 1,0 0-1,0 0 0,0 0 0,0 2 0,0 0-29,-11 88-59,4 166 0,7-205 97,0-47-31,0-1 0,0 1 0,0 0-1,1-1 1,0 1 0,0-1 0,0 1 0,0-1 0,1 0-1,0 0 1,2 5 0,-2-7-18,-1 0-1,1 0 1,0 0 0,-1-1 0,1 1-1,0 0 1,0-1 0,0 0-1,0 1 1,0-1 0,1 0-1,-1 0 1,0 0 0,1 0 0,-1-1-1,0 1 1,1-1 0,-1 1-1,1-1 1,-1 0 0,5 0-1,-4 0-171,-1 0 0,0-1-1,0 1 1,1-1 0,-1 1-1,0-1 1,0 0-1,0 0 1,0 0 0,0 0-1,0 0 1,0 0-1,0 0 1,0-1 0,-1 1-1,1-1 1,-1 0-1,1 1 1,-1-1 0,3-3-1,0-3-580,0 1-1,0 0 1,0-1-1,3-12 0,8-41-3892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10725,'0'0'1617,"0"150"320,2-68-657,7 9-736,0 7-79,0 4 1007,0-4-943,-2-7 79,-1-19-432,1-16-80,0-18-32,0-16-64,4-12-800,0-10-785,2-4-3073,-2-32-449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8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1 144 912,'3'27'5390,"2"11"-4386,1 16 188,14 53 0,-17-94-504,0-1-1,1 1 1,0-1 0,7 12 0,-10-21-585,0-1 1,0 0 0,0 0-1,1 1 1,-1-1 0,1 0-1,0 0 1,-1-1 0,1 1-1,0 0 1,0-1 0,0 1-1,1-1 1,-1 1 0,0-1-1,0 0 1,1 0-1,-1 0 1,1 0 0,-1 0-1,1-1 1,-1 1 0,1-1-1,-1 0 1,1 1 0,4-2-1,-5 1-75,1-1-1,-1 0 1,1 0-1,-1 0 0,0 0 1,1 0-1,-1 0 1,0-1-1,0 1 1,0-1-1,0 0 0,0 1 1,0-1-1,0 0 1,-1 0-1,1 0 1,-1 0-1,1-1 0,1-2 1,3-7 72,0-1-1,6-17 1,-10 22-81,7-21-211,-2-1 0,-1-1 0,-1 1 0,-2-1 0,-1 0 0,-1 0 0,-6-51 0,5 76-21,0 0 1,-1-1 0,0 1 0,0 0 0,-1 0-1,1 0 1,-1 0 0,0 0 0,-1 0 0,0 1-1,0-1 1,-4-6 0,6 11 213,1 1-1,-1 0 1,1-1 0,0 1-1,-1 0 1,1-1 0,-1 1-1,1 0 1,-1-1 0,1 1 0,-1 0-1,0 0 1,1 0 0,-1-1-1,1 1 1,-1 0 0,1 0-1,-1 0 1,0 0 0,1 0-1,-1 0 1,1 0 0,-1 0-1,1 0 1,-1 1 0,0-1-1,1 0 1,-2 1 0,1-1 50,0 1 1,0 0 0,0 0-1,-1 0 1,1 0 0,0 1-1,0-1 1,0 0-1,1 0 1,-1 0 0,0 1-1,0 1 1,-8 16 432,2 0 0,0 1-1,-5 28 1,-7 68 729,11-43-310,3 94 0,5-155-855,1-1-1,-1 1 0,2-1 1,0 0-1,5 16 1,-7-25-58,1 1 0,0-1 1,0 1-1,0-1 1,0 1-1,0-1 1,1 0-1,-1 0 1,1 1-1,-1-1 1,1 0-1,0 0 1,0-1-1,0 1 1,0 0-1,0-1 1,0 1-1,1-1 1,-1 1-1,0-1 1,1 0-1,-1 0 0,1 0 1,-1-1-1,1 1 1,-1-1-1,1 1 1,3-1-1,-4 0-64,0 0 0,0 0 0,0-1 0,0 1 0,-1-1 0,1 1 0,0-1 0,0 0 0,-1 0 0,1 0 0,0 0 0,-1 0 0,1 0 0,-1 0 0,1-1 0,-1 1 0,0 0 0,1-1 0,-1 1 0,0-1 0,0 0 0,0 1 0,0-1 0,0-2 0,3-4-1089,0-1 1,-1 1-1,3-17 0,4-35-6982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8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12070,'0'0'6162,"-43"126"-6162,21-78-208,4-10-3329,9-12-4675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158 183 6915,'0'0'6219,"-3"-17"-4528,-12-58-725,13 70-855,0-1 0,0 1 0,0-1 0,-1 1 0,0-1 1,0 1-1,0 0 0,-1 1 0,1-1 0,-1 0 0,0 1 0,-1 0 0,1 0 0,-1 0 0,-9-5 0,13 8-100,0 0 0,0 0 0,0 1 0,0-1 0,0 0 0,0 1 0,0-1 0,0 1 0,0-1 0,0 1 0,0-1 0,-1 1 0,1 0 0,0 0 0,0 0 0,0 0 0,0 0 0,-1 0 0,1 0 0,0 0 0,0 0 0,0 0 0,0 0 0,-1 1 0,1-1 0,0 0 0,0 1 0,0-1 0,0 1 0,0 0 0,0-1 0,0 1 0,0 0 0,0-1 0,0 1 0,1 0 0,-1 0 0,0 0 0,0 0 0,1 0 0,-1 0 0,0 2 0,-3 5-11,2-1 0,-1 1 0,1 0 1,1 1-1,-2 9 0,1-1-2,-7 48-34,4 1-1,4 97 1,1-151 32,0 0 0,2 0 0,-1 0 0,2 0 0,0 0 0,5 15 0,-7-24-16,1 1 0,-1-1 0,1 0-1,0 0 1,-1 0 0,1 0-1,1 0 1,-1 0 0,0 0 0,1-1-1,-1 1 1,1-1 0,0 0-1,0 0 1,0 0 0,0 0 0,0 0-1,0 0 1,1-1 0,-1 0-1,0 0 1,1 0 0,-1 0 0,1 0-1,5 0 1,-5-1-104,0-1 1,0 0-1,0 1 1,0-1-1,0-1 1,-1 1-1,1 0 1,0-1-1,-1 0 1,1 0-1,-1 0 1,0 0-1,0 0 1,0-1-1,0 0 1,0 1-1,0-1 1,-1 0-1,1 0 1,-1-1-1,0 1 1,3-5-1,4-9-1118,0-1 0,-1 1 0,8-24 0,7-37-3555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617 0 11445,'0'0'4912,"-12"24"-4544,11-21-362,-17 33 33,1 0 0,2 2 1,-18 64-1,26-65-48,2 1 0,0 66 0,4-93-2,2-1-1,-1 1 1,1-1-1,1 0 1,4 16-1,-5-23-1,0 0 0,0 0 0,0-1-1,1 1 1,0 0 0,-1 0 0,1-1-1,0 1 1,0-1 0,1 0 0,-1 1-1,0-1 1,1 0 0,-1 0 0,1-1-1,0 1 1,0 0 0,0-1 0,-1 0-1,1 1 1,5 0 0,-2-1-22,1 1 1,0-1 0,-1-1-1,1 1 1,0-1 0,-1 0-1,1-1 1,0 0-1,-1 0 1,1 0 0,0-1-1,-1 0 1,0 0-1,1 0 1,-1-1 0,0 0-1,0 0 1,-1-1-1,1 1 1,5-6 0,3-3-19,-2 0 1,1 0 0,-2-2-1,1 1 1,-2-1 0,14-24-1,-16 24 20,-1-1-1,-1 0 1,0 0 0,0-1-1,-2 0 1,0 0-1,2-19 1,-2-13 223,-2-52 0,-2 95-175,-1-39 287,1 43-279,0 0 0,0 0-1,0 0 1,0 0 0,0 1 0,0-1 0,-1 0 0,1 0 0,0 0-1,-1 0 1,1 0 0,-1 0 0,1 0 0,-1 1 0,1-1 0,-1 0-1,0 0 1,1 1 0,-1-1 0,-1 0 0,2 1 1,-1 0 1,0-1-1,0 1 0,1 0 1,-1 0-1,0 1 1,0-1-1,1 0 0,-1 0 1,0 0-1,1 0 1,-1 1-1,0-1 0,0 0 1,1 1-1,-1-1 1,1 0-1,-1 1 1,0-1-1,1 1 0,-1-1 1,1 1-1,-1-1 1,1 1-1,-1-1 0,1 1 1,-1 1-1,-12 15 255,0 1 1,-14 31-1,-4 4-199,-61 93 284,-5-5 1,-158 176 0,237-297-187,-1-1 0,0 0 0,-1-2 1,-38 26-1,52-40-57,0 0 1,-1 0-1,1 0 0,-1-1 1,1 0-1,-1 0 0,-11 1 1,15-2-90,0-1 1,0 0 0,0 0-1,0 0 1,0 0 0,0-1 0,0 1-1,0-1 1,1 1 0,-1-1-1,0 0 1,0 0 0,1-1-1,-1 1 1,1 0 0,-1-1-1,1 0 1,-1 1 0,-3-5 0,1-1-75,0 0 0,1 0 1,0 0-1,1-1 0,-1 1 1,1-1-1,1 0 0,-1 0 1,1 0-1,1 0 1,-2-15-1,1-6-547,4-58-1,-2 79 439,1 1-1,0-1 0,0 0 0,1 1 0,0-1 0,0 1 0,7-14 1,-7 18 86,-1 0 1,1 0 0,0 0 0,1 1-1,-1-1 1,0 1 0,1-1 0,-1 1-1,1 0 1,0 0 0,0 0 0,0 0 0,0 1-1,0-1 1,0 1 0,0 0 0,0 0-1,1 0 1,-1 0 0,4 0 0,-2 1 45,0 0 0,0 0 0,-1 0 1,1 1-1,0 0 0,-1 0 1,1 0-1,-1 1 0,1 0 1,-1-1-1,1 1 0,-1 1 0,0-1 1,0 1-1,0-1 0,-1 1 1,1 0-1,-1 1 0,1-1 1,2 5-1,11 11 55,-2 0 0,21 36-1,-25-38-11,23 41 375,34 48 23,-61-97-399,0 0 0,1 0 0,0-1 1,0 0-1,1-1 0,0 0 0,0 0 1,16 8-1,-22-13-83,1-1 1,0 0-1,0 1 1,0-1-1,-1-1 1,1 1 0,0 0-1,0-1 1,0 0-1,0 0 1,0 0-1,6-2 1,-7 2-218,0-1-1,-1 1 1,1-1 0,-1 0 0,1 0 0,-1-1 0,1 1 0,-1 0 0,0-1 0,1 0 0,3-3 0,18-27-5776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1425,'0'0'6691,"-13"146"-4322,6-34-1505,3 11-336,1 3 705,1-2-689,2-7 449,0-19-881,0-22 128,2-28 32,12-22-272,1-18-240,3-8-1697,0-22-1264,2-26-1217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6451,'2'25'699,"1"12"-177,0 11 1280,10 54 1,-11-92-1169,1 0 0,-1 0 1,2 0-1,7 17 0,-10-25-580,-1 0 0,1-1 0,0 1 0,0 0 0,0 0 0,1-1 0,-1 1 0,0-1 0,0 1 0,1-1 1,-1 1-1,1-1 0,0 0 0,-1 0 0,1 1 0,0-1 0,0-1 0,-1 1 0,1 0 0,0 0 0,0-1 0,0 1 0,0-1 1,0 1-1,0-1 0,0 0 0,0 0 0,0 0 0,0 0 0,0 0 0,3-1 0,-2 0-58,-1 0 0,1-1 0,0 1 0,-1-1-1,1 1 1,-1-1 0,0 0 0,0 0 0,1 0 0,-1-1 0,-1 1-1,1 0 1,0-1 0,0 1 0,-1-1 0,3-4 0,2-7 75,-1 1 0,4-17 0,-7 26-54,4-25-207,-1 0-1,-2 0 0,0 0 1,-2-1-1,-4-35 0,3 62 169,-1-21-864,-4-32-1,4 50 694,-1 0 1,1-1-1,-1 1 0,0 0 1,0 0-1,-1 0 0,1 1 1,-1-1-1,-1 1 0,-4-7 1,8 11 194,-1 1 1,1 0 0,0-1-1,0 1 1,-1 0-1,1 0 1,0-1 0,0 1-1,-1 0 1,1 0-1,0-1 1,-1 1 0,1 0-1,0 0 1,-1 0-1,1 0 1,0-1 0,-1 1-1,1 0 1,-1 0-1,1 0 1,0 0 0,-1 0-1,1 0 1,-1 0-1,1 0 1,0 0 0,-1 0-1,1 0 1,0 0-1,-1 1 1,1-1-1,0 0 1,-1 0 0,0 1 57,0 0 0,0 0 1,1 0-1,-1 0 1,0 0-1,1 0 0,-1 0 1,1 0-1,-1 0 1,1 0-1,-1 0 0,1 0 1,-1 2-1,-3 27 513,1 0 0,1 0 0,2 42 0,1-13 206,-3 7-194,0-14 470,8 87 0,-4-129-969,0 1 0,1-1 0,0 1 0,0-1 0,1 0 1,0 0-1,1 0 0,0-1 0,1 0 0,7 9 1,-11-15-186,0 0 0,0-1 1,1 1-1,-1-1 0,1 1 1,0-1-1,0 0 0,0 0 1,0 0-1,0 0 0,0-1 1,0 1-1,1-1 0,-1 0 1,0 0-1,1 0 0,-1 0 1,1-1-1,-1 1 0,1-1 1,0 0-1,-1 0 0,1 0 1,-1 0-1,1-1 0,-1 0 1,1 1-1,-1-1 0,1-1 1,-1 1-1,0 0 0,0-1 1,1 0-1,3-2 0,1-2-1281,0-1-1,0 0 0,9-11 0,-16 18 1369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0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34 5491,'0'0'10847,"-4"-7"-9892,1 1-802,-9-13 203,11 19-354,1 0 0,0 0 0,0 0 0,0 0 0,0 0 1,0 0-1,0 0 0,0-1 0,0 1 0,0 0 0,-1 0 1,1 0-1,0 0 0,0 0 0,0 0 0,0 0 0,0 0 1,0 0-1,-1 0 0,1 0 0,0 0 0,0 0 0,0 0 1,0 0-1,0 0 0,0 0 0,-1 0 0,1 0 0,0 0 1,0 0-1,0 0 0,0 0 0,0 0 0,0 0 0,-1 0 1,1 1-1,0-1 0,0 0 0,0 0 0,0 0 0,0 0 1,0 0-1,0 0 0,0 0 0,0 0 0,0 0 1,-1 1-1,-1 15 34,10 200 360,0 5 435,-7 42-586,-1-263-256,0 16-32,1 0-1,5 22 1,-6-35-160,1 0 0,0-1 0,-1 1 0,1 0 0,0-1 1,0 1-1,0 0 0,1-1 0,-1 0 0,1 1 0,-1-1 0,1 0 0,0 0 0,0 1 1,-1-1-1,2-1 0,-1 1 0,0 0 0,0 0 0,1-1 0,2 2 0,11-2-3988,0-8-1097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1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6 256 9236,'0'0'2484,"0"22"-875,-2 150 843,0-117-1943,1-23-138,0 0 0,6 40 0,-4-64-356,0 0-1,1 0 1,0 0-1,0 0 1,1-1-1,0 1 1,0-1 0,1 0-1,0 0 1,0 0-1,1 0 1,-1-1-1,1 0 1,7 6-1,-9-9-29,1 0 0,0 0 0,0-1 0,1 1 0,-1-1 0,0 0 0,1-1 0,7 3 0,-9-3-24,-1 0 0,1-1 0,-1 1 0,1-1 0,-1 0 0,1 0 0,0 0 0,-1 0 0,1 0 0,0-1 0,-1 1 0,1-1 0,-1 0 0,1 0 0,-1 0 0,1 0 0,2-2 0,-1 0-13,0 0 0,-1-1 0,0 0 0,0 1 0,0-1 0,0 0 0,-1-1 0,1 1 0,-1 0 0,0-1 0,2-7 0,0-2-133,0 0 0,-1 0 0,1-15 0,-1-17-172,-1 0-1,-3 0 1,-1 1-1,-3-1 1,-2 1-1,-1 0 1,-3 0-1,-1 1 1,-25-58-1,34 96 519,3 5-69,0 0-1,0-1 1,-1 1 0,1 0 0,-1-1 0,1 1-1,-1 0 1,0 0 0,1 0 0,-1 0 0,0-1-1,0 1 1,0 0 0,0 0 0,0 1 0,0-1 0,0 0-1,0 0 1,0 0 0,0 1 0,0-1 0,0 0-1,-2 0 1,3 1-35,-1 0 1,1 0-1,0 0 0,0 0 1,-1 0-1,1 0 0,0 1 0,-1-1 1,1 0-1,0 0 0,0 0 1,-1 0-1,1 0 0,0 0 0,0 1 1,0-1-1,-1 0 0,1 0 1,0 0-1,0 0 0,0 1 0,-1-1 1,1 0-1,0 0 0,0 1 0,0-1 1,0 0-1,0 0 0,0 1 1,-1-1-1,1 0 0,0 0 0,0 1 1,-4 17 17,0 0 0,2 0 0,0 0 0,1 0 1,0 0-1,3 21 0,-1 1 23,-1-22-55,-1-7-29,1 1 1,1 0 0,0 0-1,0 0 1,4 13-1,-4-22-19,-1-1 0,1 0 0,0 1 0,0-1 0,1 0 0,-1 0 0,0 0 1,1 1-1,-1-1 0,1-1 0,-1 1 0,1 0 0,0 0 0,0-1 0,0 1 0,0-1 0,0 1 0,0-1 0,1 0 0,-1 0 0,0 0 0,1 0 0,-1 0 0,0 0 0,1-1 0,-1 1 0,1-1 0,-1 0 0,1 0 0,2 0 0,-1-1 1,-1 1 0,1-1 0,-1 0 0,1-1 0,-1 1 0,0-1 1,0 1-1,1-1 0,-1 0 0,-1 0 0,1 0 0,0-1 0,0 1 0,-1-1 0,1 1 0,-1-1 0,0 0 0,0 0 0,0 0 1,2-4-1,6-10-152,-2 0 0,11-27 0,-5-2-245,-2 0 0,-2-1 0,6-60 0,-12 74-38,2-1-89,-3 27 345,-1 9 100,1 15 42,2 340 2596,-5-161-1343,0-179-1168,0 10 181,7 49-1,-7-70-182,2 0 0,-1 0 0,0 0 0,1 0 1,0-1-1,1 1 0,-1-1 0,1 1 0,0-1 0,0 0 1,1 0-1,0 0 0,7 8 0,-10-12-35,0 0 1,-1-1-1,1 1 1,0 0-1,-1-1 1,1 1-1,0-1 1,0 1-1,0-1 1,0 1-1,-1-1 1,1 1-1,0-1 1,0 0-1,0 0 1,0 1-1,0-1 0,0 0 1,0 0-1,0 0 1,0 0-1,0 0 1,0 0-1,0 0 1,0 0-1,0-1 1,0 1-1,0 0 1,-1 0-1,1-1 1,0 1-1,0-1 1,0 1-1,0-1 0,0 1 1,-1-1-1,1 0 1,1-1-1,1-2 4,0 0-1,-1 0 0,0 0 0,1-1 0,-2 1 0,3-7 1,-2 5 24,14-39-325,-3 0 1,-2-1-1,-2 0 1,-1-1-1,0-55 1,0-158-3782,-6 223 3254,0 34 610,-1 7 170,0 14 113,13 485 4697,-14-501-4766,1 14 10,-1-1-1,2 0 0,0 0 0,6 20 0,-7-34-51,-1 0 0,0 0 0,1 1 0,0-1 0,-1 0 0,1 0 0,0 1 0,-1-1 0,1 0 0,0 0 1,0 0-1,0 0 0,0 0 0,2 1 0,-3-2-46,1 0 0,0 0 1,0 0-1,-1 0 1,1 0-1,0 0 0,-1 0 1,1 0-1,0 0 1,-1 0-1,1 0 0,0 0 1,-1-1-1,1 1 1,0 0-1,-1-1 0,1 1 1,-1 0-1,1-1 1,-1 1-1,1 0 0,0-1 1,-1 1-1,0-1 1,1 1-1,-1-1 0,1 0 1,-1 1-1,0-1 0,1 1 1,-1-1-1,0 0 1,1 1-1,-1-2 0,18-41-2928,3-21-1871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8004,'17'187'3592,"-8"0"-1,-23 299 1,14-447-3466,0-30-157,1-1-1,-2 0 0,1 0 1,-4 15-1,-5-43-192,-2-35-1411,3-1 0,1 0 0,3 0 0,3 0 0,7-69 0,-4 109 1586,0 1-1,2-1 1,-1 1-1,2 0 1,0 0-1,1 1 1,1-1-1,0 1 0,13-19 1,-16 27 317,1-1 0,0 1 1,0 0-1,0 0 0,1 1 1,0-1-1,0 1 0,0 0 0,1 1 1,0 0-1,-1 0 0,2 0 0,-1 1 1,0 0-1,1 0 0,-1 1 1,1 0-1,0 0 0,0 1 0,11-1 1,-17 2-283,0 0 1,-1 0 0,1 0 0,0 0-1,-1 0 1,1 0 0,-1 1-1,1-1 1,0 1 0,-1-1 0,3 2-1,-4-1-103,1-1 0,-1 1-1,1-1 1,-1 1 0,1-1-1,-1 1 1,0 0 0,0-1-1,1 1 1,-1 0 0,0-1-1,0 1 1,0 0 0,1-1-1,-1 1 1,0 0 0,0-1 0,0 1-1,0 0 1,-1 0 0,1-1-1,0 1 1,0 0 0,0-1-1,0 1 1,-1 0 0,1-1-1,-1 2 1,-8 14-5227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1 137 912,'0'0'13222,"187"-56"-11125,-100 28-1936,2 0-161,-18 10-609,-24 12-5874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2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1265,'0'0'9044,"6"22"-7726,-6-21-1293,58 268 3375,-33-55-1028,-42-357-2140,15 102-241,1 0 1,2 0-1,10-61 0,-9 91 14,0 0 0,1-1 0,1 1 0,-1 1 1,2-1-1,0 0 0,0 1 0,0 0 0,2 0 0,-1 1 0,1 0 0,0 0 0,1 0 0,0 1 0,1 0 0,-1 1 0,16-11 0,-20 16-5,0 0 0,0 0 0,0 0 0,1 0 0,-1 1 0,0-1 0,1 1 0,-1 0 0,1 0 0,8 0 0,-12 2-14,-1 0 1,1-1-1,0 1 0,-1 0 0,1-1 0,-1 1 1,1 0-1,-1 0 0,1-1 0,-1 1 0,0 0 1,1 0-1,-1 0 0,0 0 0,0 0 1,1-1-1,-1 1 0,0 0 0,0 0 0,0 0 1,0 0-1,0 0 0,-1 1 0,1 0-36,1 31-3864,-1-20-3068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5394,'0'0'5035,"8"0"-5174,-4 0 156,0 0 1,0 0-1,0 0 0,-1-1 1,1 0-1,0 0 0,0 0 1,0 0-1,-1-1 0,1 1 1,-1-1-1,1 0 0,-1 0 1,0 0-1,1-1 1,-1 1-1,0-1 0,0 1 1,-1-1-1,1 0 0,-1 0 1,1 0-1,-1-1 0,0 1 1,0-1-1,-1 1 0,4-8 1,-2-3 343,-1 0-1,-1-1 1,1 1 0,-2 0 0,0-1 0,-4-23 0,4 38-286,0-1-1,0 1 1,0-1 0,0 1-1,0-1 1,0 1-1,-1 0 1,1-1 0,0 1-1,0-1 1,0 1-1,-1-1 1,1 1 0,0-1-1,0 1 1,-1 0-1,1-1 1,0 1 0,-1 0-1,1-1 1,-1 1 0,1 0-1,0 0 1,-1-1-1,1 1 1,-1 0 0,1 0-1,-1-1 1,1 1-1,-1 0 1,1 0 0,-1 0-1,1 0 1,-1 0-1,0 0 1,0 0-21,1 0 0,-1 1 0,0-1 0,0 0-1,1 0 1,-1 1 0,0-1 0,0 1 0,1-1 0,-1 1 0,0-1 0,1 1-1,-1-1 1,1 1 0,-1-1 0,1 1 0,-1 0 0,1-1 0,-1 1-1,1 0 1,-1 0 0,-6 17-32,1-1-1,1 1 1,1 0-1,0 0 1,-2 32 0,5 94-26,1-141 1,0 5-8,1 0 1,0 0 0,0 0-1,1-1 1,-1 1-1,2-1 1,-1 1-1,1-1 1,0 0 0,1 0-1,6 10 1,-7-13-3,0 0 1,0-1 0,0 0-1,0 1 1,1-1 0,-1 0-1,1-1 1,0 1 0,0-1-1,0 1 1,0-1 0,0 0-1,1-1 1,-1 1 0,1-1-1,-1 0 1,1 0 0,-1 0-1,1-1 1,6 1 0,-9-1-60,0 0 1,-1-1-1,1 1 1,0 0-1,0-1 1,-1 1-1,1-1 0,0 0 1,-1 1-1,1-1 1,-1 0-1,1 0 1,-1 0-1,1 0 1,-1 0-1,0 0 1,1-1-1,-1 1 1,0 0-1,0-1 1,1-2-1,2-2-852,-1 0 1,0-1-1,0 1 0,2-10 1,5-24-7012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3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2 188 6067,'0'0'8038,"0"-3"-7606,-2-6-101,14 20-694,8 10 426,29 29 105,-43-45-119,-1 0 0,1-1 0,0 0 0,0 0-1,0 0 1,1-1 0,7 3 0,-13-5-41,0-1 0,0 1 0,0-1 0,0 1 0,0-1 1,1 0-1,-1 1 0,0-1 0,0 0 0,0 0 0,0 0 0,0 0 0,1 0 0,-1 0 0,0 0 0,0 0 1,0 0-1,0-1 0,0 1 0,1 0 0,-1-1 0,0 1 0,0-1 0,0 1 0,0-1 0,0 0 1,0 1-1,0-1 0,-1 0 0,1 1 0,0-1 0,0 0 0,0 0 0,0-1 0,0-2 38,1-1 0,-1 1 0,-1 0 0,1-1 0,0 1 0,-1-1 0,0-6 0,0 1-43,1-1 34,-1-1 0,0 1 0,-1 0 0,0-1 0,0 1 1,-1 0-1,-1 0 0,0 0 0,-1 0 0,0 0 0,0 1 0,-1 0 1,-12-19-1,10 18-12,4 5-3,-1 1 0,1 0-1,-1 0 1,0 0 0,0 1 0,-1-1 0,1 1-1,-9-6 1,12 10 0,1 0-1,0 0 0,-1 0 1,1 0-1,-1 0 0,1 0 1,-1 0-1,1 0 0,0 0 1,-1 0-1,1 0 0,-1 0 1,1 0-1,0 1 1,-1-1-1,1 0 0,0 0 1,-1 1-1,1-1 0,0 0 1,-1 0-1,1 1 0,0-1 1,-1 0-1,1 1 0,0-1 1,0 0-1,-1 1 0,1-1 1,0 1-1,0-1 1,0 0-1,0 1 0,0-1 1,-1 1-1,1-1 0,0 1 1,0-1-1,0 0 0,0 1 1,0-1-1,0 1 0,0-1 1,1 1-1,-4 28-152,3-23 203,-3 308 341,3-302-393,2 0 0,-1 0 0,1-1 0,1 1 0,0 0 0,1-1 0,0 0 0,1 0 0,0 0 0,0-1 0,1 1 0,1-1 0,0 0 0,0-1-1,1 0 1,11 10 0,-16-16-41,0-1 0,0 1 0,0-1 0,1 0 0,-1 0 0,1-1 0,-1 1 0,1-1 0,0 0-1,0 0 1,-1 0 0,1 0 0,0-1 0,0 1 0,0-1 0,0 0 0,0 0 0,0-1 0,0 1 0,0-1-1,-1 0 1,1 0 0,0 0 0,0 0 0,-1-1 0,1 1 0,-1-1 0,1 0 0,-1 0 0,0 0 0,0-1-1,0 1 1,0-1 0,0 0 0,0 1 0,-1-1 0,1-1 0,-1 1 0,0 0 0,0 0 0,2-5 0,1-4-45,0 0 0,0-1 0,-1 0 1,-1 0-1,0 0 0,1-22 0,-1-84-486,-3 81 292,0-5 180,1-2-205,-9-70-1,10 204 1999,9-35-1554,3 0-1,1-2 1,32 72 0,-35-95 2,25 42 1,-30-59-42,1-1 1,0 0-1,0 0 0,1-1 1,1 0-1,10 9 1,-20-19-145,0 0 1,1 0-1,-1 0 0,0 0 1,0 0-1,0 1 1,0-1-1,1 0 1,-1 0-1,0 0 1,0 0-1,0 0 0,0 0 1,1 0-1,-1 0 1,0 0-1,0 0 1,0 1-1,1-1 1,-1 0-1,0 0 1,0 0-1,1 0 0,-1-1 1,0 1-1,0 0 1,0 0-1,1 0 1,-1 0-1,0 0 1,0 0-1,0 0 0,0 0 1,1 0-1,-1 0 1,0-1-1,3-8-855,-2-21-1125,-2 21 1026,1-36-4286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4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 7459,'0'0'10405,"-87"120"-10261,60-58-80,-4 6 272,2 0-336,5-9 0,8-17-32,9-12 32,7-14-656,0-10-1585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0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248 157 11573,'0'0'6614,"-6"-19"-5574,-23-62-586,27 76-425,-15-33 169,16 37-189,1 0 0,-1 0 0,1 0 0,-1 0 0,0 1 0,1-1 0,-1 0 0,0 1-1,1-1 1,-1 0 0,0 1 0,0-1 0,0 1 0,1-1 0,-1 1 0,0 0 0,0-1 0,0 1 0,0 0-1,0-1 1,0 1 0,0 0 0,0 0 0,0 0 0,-1 0 0,0 1-16,1-1 0,-1 1 1,1 0-1,-1 0 0,1 0 0,-1 0 1,1 0-1,0 0 0,0 0 1,-1 0-1,1 0 0,0 1 0,0-1 1,0 0-1,1 1 0,-1-1 0,0 1 1,0-1-1,1 1 0,-1-1 1,1 1-1,-1 2 0,-4 7-38,-29 57-12,3 2 0,-35 116 0,63-170 11,0 0-1,1 0 1,1 0-1,0 18 1,1-34 37,0 1 0,0-1 0,0 1 0,0-1 0,0 1 0,0-1 0,0 1 0,1-1 0,-1 0 0,0 1 0,0-1 0,0 1 0,1-1 0,-1 1 0,0-1 0,0 0 0,1 1 0,-1-1 0,0 1 0,1-1 0,-1 0 0,1 1 0,-1-1 0,0 0 0,1 0 0,-1 1 0,1-1 0,-1 0 0,1 0 0,18 1-141,-14-2 128,0 0-1,0-1 1,0 1-1,0-1 1,8-4-1,-3-2-38,0 0 1,-1 0-1,0-1 1,0 0-1,-1 0 1,-1-1-1,1 0 0,-1 0 1,-1-1-1,0 0 1,-1 0-1,0-1 1,5-16-1,-1-1-191,-2-1-1,-1-1 1,-1 1-1,1-37 1,-7 243-1127,2-77 1512,-1-86-46,0-3-210,0 0-1,0 0 1,1 0 0,0 0-1,4 16 1,-4-23 35,0-1 0,1 1 0,-1-1 0,0 1 0,1-1 0,-1 0 0,1 0 0,0 0 0,0 0 0,-1 0 0,1 0 0,1 0 0,-1 0 0,0-1 0,0 1 0,1-1 0,-1 0 0,1 0 1,-1 0-1,1 0 0,-1 0 0,1 0 0,-1-1 0,1 1 0,3-1 0,-1 1-225,-1 0 1,1-1-1,0 0 1,-1 0-1,1 0 1,0-1-1,-1 0 1,1 1-1,0-2 1,-1 1-1,1 0 1,-1-1-1,0 0 1,5-3-1,31-28-3987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54 387 5923,'2'22'1600,"28"314"4793,-25-265-6094,2 73 1069,-7-143-970,-1-15 279,-18-64-779,-12-72-796,9-1-634,-3-213 1,25 343 1358,2-58-264,-1 71 418,0 0 0,1 0 0,0 1-1,0-1 1,0 0 0,8-14 0,-9 20 67,0-1 0,0 1 0,1 0 0,-1 0 0,1 0 0,-1 0 0,1 0 0,0 1 0,0-1 1,0 0-1,0 1 0,0-1 0,0 1 0,0 0 0,0 0 0,1-1 0,-1 2 0,0-1 0,1 0 0,-1 0 0,1 1 1,-1-1-1,1 1 0,-1 0 0,1 0 0,-1 0 0,1 0 0,-1 0 0,1 0 0,-1 1 0,1-1 0,-1 1 0,0 0 1,1 0-1,-1 0 0,0 0 0,1 0 0,-1 0 0,0 1 0,0-1 0,0 1 0,0-1 0,0 1 0,2 3 0,2 2 154,0 1 0,0 1-1,-1-1 1,0 1-1,-1 0 1,0 0 0,0 0-1,-1 1 1,-1 0-1,4 16 1,-2 6 372,-1 0 1,-2 34-1,-1-55-428,0 0-1,-2 1 1,1-1 0,-2-1-1,1 1 1,-1 0 0,-1 0 0,-9 18-1,11-24-104,-1 0 0,0 0 0,0-1 0,0 1 0,-1-1 0,0 1 0,0-1 0,0 0 0,0-1 0,0 1 0,-1-1 0,0 0 0,1 0 0,-1 0 0,0-1 0,-1 1 0,1-1 0,0-1 1,-8 3-1,11-4-125,1 0 1,0 1 0,-1-1 0,1 0 0,-1 0 0,1 0 0,-1 0 0,1 0 0,-1 0 0,1 0 0,-1-1 0,1 1 0,-1 0 0,1-1 0,-1 1 0,1-1 0,0 0 0,-1 1 0,1-1 0,0 0 0,0 0-1,-1 0 1,1 0 0,0 0 0,0 0 0,0 0 0,-1-2 0,0-1-492,0 0-1,1-1 1,-1 1 0,1-1-1,0 1 1,0-1-1,-1-7 1,-1-49-6884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4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0 494 3586,'0'0'6955,"19"-25"-4813,58-81-1096,-71 97-932,0 0 0,-1 0-1,-1 0 1,1-1 0,-2 1 0,1-1 0,-1 0-1,0 0 1,1-18 0,-1 13-70,2-29 371,-2 0 0,-4-72 1,1 116-414,-2-20 93,2 19-37,-1 1-1,1-1 0,0 1 1,0-1-1,0 1 1,-1-1-1,1 1 0,0-1 1,-1 1-1,1-1 1,0 1-1,-1-1 0,1 1 1,-1-1-1,1 1 1,-1 0-1,1-1 0,-1 1 1,1 0-1,-1 0 1,1-1-1,-1 1 0,1 0 1,-1 0-1,1 0 1,-1 0-1,1-1 0,-1 1 1,0 0-1,0 0-40,1 0-1,0 0 0,-1 0 1,1 0-1,0 1 0,-1-1 1,1 0-1,0 0 1,0 0-1,-1 0 0,1 0 1,0 0-1,-1 1 0,1-1 1,0 0-1,0 0 1,0 0-1,-1 1 0,1-1 1,0 0-1,0 0 1,0 1-1,-1-1 0,1 0 1,0 0-1,0 1 0,0-1 1,0 1-1,-7 17 27,0-1 0,2 1 0,0 1-1,1-1 1,-1 21 0,0-9-20,-15 103 216,6 0-1,5 212 0,9-336-189,1 0 0,0 0-1,0 0 1,1 0 0,0-1 0,1 1-1,0-1 1,5 11 0,-7-16-75,1 0 1,-1-1 0,1 1-1,0-1 1,0 1-1,0-1 1,1 1-1,-1-1 1,0 0-1,1 0 1,0 0 0,-1-1-1,1 1 1,0 0-1,0-1 1,0 0-1,0 0 1,0 0 0,0 0-1,0 0 1,0-1-1,0 1 1,0-1-1,1 0 1,-1 0 0,5 0-1,-5-1-168,0 1-1,0-1 1,0 0 0,0 0-1,-1 0 1,1 0-1,0 0 1,0-1 0,-1 1-1,1-1 1,-1 0 0,1 0-1,-1 0 1,0 0-1,0 0 1,0 0 0,0-1-1,0 1 1,0-1 0,1-3-1,21-38-4580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5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8836,'0'0'400,"0"130"1505,0-60 1553,0-4-1441,0-8-1281,9-11 288,2-15-928,2-8-80,-2-14-32,5-8-272,-3-2-1697,5-26-3169,-2-21-817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5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12742,'0'0'1024,"4"86"-11124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5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134 223 4434,'0'0'1780,"-5"-22"-423,-15-69 466,18 82-1438,0-1 0,-1 0 1,0 1-1,-1-1 0,0 1 1,0 0-1,-1 0 1,-8-10-1,13 18-226,-1 0 0,0-1 0,0 1 1,1 0-1,-1 0 0,0 0 0,0 0 1,0 0-1,0 0 0,0 1 0,0-1 0,0 0 1,-1 1-1,1-1 0,0 0 0,-2 0 0,3 1-73,-1 0 0,0 0-1,1 0 1,-1 0 0,1 1-1,-1-1 1,0 0 0,1 0 0,-1 0-1,0 0 1,1 1 0,-1-1-1,1 0 1,-1 1 0,1-1-1,-1 0 1,1 1 0,-1-1-1,1 1 1,-1-1 0,1 1 0,0-1-1,-1 1 1,-2 4 22,1-1 1,0 0 0,0 0-1,0 1 1,1-1 0,0 1-1,-2 6 1,-8 82 38,4 1 1,5 110-1,2-129-149,0-51-2,-1-16 2,1 0 1,0 1-1,1-1 1,-1 0-1,4 11 1,-4-18-6,0 0 0,0-1 1,0 1-1,0 0 0,0 0 1,1-1-1,-1 1 1,0 0-1,0 0 0,1-1 1,-1 1-1,0 0 0,1-1 1,-1 1-1,1-1 0,-1 1 1,1 0-1,-1-1 1,1 1-1,0-1 0,-1 1 1,1-1-1,0 0 0,-1 1 1,1-1-1,0 1 0,-1-1 1,1 0-1,0 0 1,0 0-1,-1 1 0,1-1 1,0 0-1,0 0 0,-1 0 1,1 0-1,0 0 0,0 0 1,0 0-1,1-1 1,-1 0-22,1 0 0,0 0 0,0 0-1,-1-1 1,1 1 0,-1 0 0,1-1 0,-1 1 0,0-1 0,1 0 0,-1 1 0,0-1 0,0 0 0,0 0 0,0-2 0,9-23-500,-2 1 1,-1-1-1,-1 0 0,4-55 0,-8-115-2947,-3 116 1591,20 182 4477,7 271 3159,-25-2-3668,-2-220-3205,1-252-5727,0 25 1838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6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1 331 9508,'0'21'705,"0"-6"-550,0 34 2110,9 82-1,-8-127-2059,0 0-1,0 0 0,1 0 0,-1 0 0,1-1 0,0 1 0,0-1 0,3 5 0,-5-7-179,1-1 0,-1 1 0,1 0 1,-1-1-1,1 1 0,0-1 0,-1 1 0,1-1 1,0 1-1,-1-1 0,1 1 0,0-1 0,0 0 1,0 0-1,-1 1 0,1-1 0,0 0 0,0 0 1,1 0-1,-1 0-18,0 0 1,0 0 0,0-1 0,0 1-1,0-1 1,0 1 0,0-1-1,0 1 1,0-1 0,0 0 0,0 1-1,0-1 1,0 0 0,-1 0-1,1 0 1,0 1 0,-1-1 0,1 0-1,0-1 1,8-14-34,0 0 0,-1 0 1,-1 0-1,-1-1 0,8-32 0,13-94-1142,-16 25-277,-7 69-330,14-76 0,-12 110 1658,-6 15 119,0 0 0,0 0 0,1 0 0,-1 0 0,0 0 0,0 0 1,0 0-1,1 1 0,-1-1 0,0 0 0,0 0 0,0 0 1,1 0-1,-1 0 0,0 0 0,0 1 0,0-1 0,0 0 0,0 0 1,1 0-1,-1 0 0,0 1 0,0-1 0,0 0 0,0 0 0,0 0 1,0 0-1,0 1 0,0-1 0,0 0 0,0 0 0,0 0 0,0 1 1,0-1-1,0 1 0,5 30 695,2 261 5135,-7-131-4341,0-150-1381,2 24 33,-2-34-121,0 1 0,0-1 1,0 1-1,1-1 0,-1 1 1,1-1-1,-1 1 0,1-1 1,-1 1-1,1-1 0,0 0 1,0 1-1,-1-1 0,1 0 1,0 0-1,2 2 0,-3-3-18,0 0-1,0 0 0,0 0 0,0 0 0,1 0 0,-1 0 0,0 1 1,0-1-1,0 0 0,1 0 0,-1 0 0,0 0 0,0 0 0,0 0 1,1 0-1,-1 0 0,0 0 0,0 0 0,0 0 0,1 0 1,-1 0-1,0 0 0,0 0 0,0 0 0,1 0 0,-1 0 0,0-1 1,0 1-1,0 0 0,0 0 0,1 0 0,-1 0 0,0 0 1,0 0-1,0-1 0,0 1 0,0 0 0,1 0 0,-1 0 0,0 0 1,0 0-1,0-1 0,0 1 0,0 0 0,0 0 0,0 0 1,0-1-1,0 1 0,0 0 0,0 0 0,0 0 0,0-1 0,0 1 1,0 0-1,12-42-300,-3 0 0,-1-1 0,2-56 1,-3-23-2037,3-32-2399,-7 138 4212,2 14 301,-4 3 262,0 1 0,0 0 0,-1 0 1,1 0-1,0-1 0,0 1 0,-1 0 0,0 0 1,1 0-1,-1 3 0,21 184 5309,-17-127-4698,3 1 1,21 85-1,-27-144-648,0 0 0,1 0 0,-1-1 0,1 1-1,0 0 1,0-1 0,3 4 0,-5-6-30,0-1-1,1 1 1,-1-1-1,1 1 1,-1-1-1,1 1 1,-1-1-1,1 0 1,-1 1-1,1-1 1,-1 0-1,1 0 1,0 1-1,-1-1 1,1 0-1,-1 0 1,1 0-1,0 0 1,-1 0-1,1 0 1,0 0-1,0 0-92,0 0 0,0-1 0,0 1 0,0-1 0,0 1 0,0-1 0,0 0 0,0 1 0,0-1 0,0 0 0,-1 1 0,1-1 0,0 0 0,-1 0 0,1 0 0,1-2 0,15-34-3693,1-17-730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6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11077,'2'20'459,"0"0"-356,3 24 407,11 47 0,-15-82-80,12 34 1224,-12-42-1551,-1 0 0,1 1 0,0-1-1,-1 1 1,1-1 0,0 0 0,0 0-1,0 0 1,0 1 0,0-1 0,0 0-1,0 0 1,1 0 0,-1-1-1,0 1 1,0 0 0,1 0 0,-1-1-1,0 1 1,1-1 0,-1 1 0,1-1-1,-1 1 1,4-1 0,-4 0-75,0 0-1,0 0 1,0-1-1,0 1 1,0 0-1,0-1 1,-1 1 0,1-1-1,0 1 1,0-1-1,0 1 1,0-1 0,0 0-1,-1 0 1,1 1-1,0-1 1,-1 0 0,1 0-1,0 0 1,-1 1-1,1-1 1,-1 0 0,1 0-1,-1 0 1,1-2-1,7-29 272,-6 25-208,2-12-183,0-1 0,-2 1 0,0 0 1,-1-1-1,-1 1 0,-1-1 0,-1 1 0,-6-28 0,6 41-77,0-1 0,-1 1 0,1 0 0,-7-10 0,7 14 64,1 0-1,0 0 0,-1 0 0,0 0 0,1 0 1,-1 0-1,0 0 0,0 1 0,0-1 1,0 1-1,0-1 0,0 1 0,-1 0 0,1 0 1,-4-2-1,5 3 107,0 0-1,1 0 1,-1 0 0,0 0-1,0 0 1,1 0 0,-1 0 0,0 0-1,1 0 1,-1 0 0,0 1-1,1-1 1,-1 0 0,1 0-1,-1 1 1,0-1 0,1 0 0,-1 1-1,1-1 1,-1 0 0,1 1-1,-1-1 1,1 1 0,-1-1 0,1 1-1,-1-1 1,1 1 0,-1 0-1,-7 22 225,7-21-206,-4 26 295,0-1-1,2 1 1,1 0-1,3 36 1,-1-32-9,0 2 114,2 0 1,7 35-1,-6-51-280,2 1 0,0-1 0,1 0 0,0-1 0,12 22-1,-17-37-140,0 1-1,0-1 1,0 1-1,1-1 1,-1 0-1,1 0 1,-1 1-1,1-1 0,0 0 1,0-1-1,0 1 1,0 0-1,0 0 1,0-1-1,1 1 1,-1-1-1,1 0 0,-1 0 1,1 0-1,-1 0 1,1 0-1,-1 0 1,5 0-1,-6-1-34,0-1 0,0 1-1,1 0 1,-1-1 0,0 1 0,0-1 0,0 0-1,0 1 1,1-1 0,-1 0 0,0 0-1,0 1 1,0-1 0,-1 0 0,1 0 0,0 0-1,0 0 1,0 0 0,-1 0 0,1 0 0,-1-1-1,1 1 1,-1 0 0,1 0 0,-1 0-1,1-1 1,-1 1 0,0 0 0,0 0 0,0-2-1,3-5-307,11-43-2977,-6-12-3828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7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6435,'0'0'10133,"2"73"-8693,10-19-463,-8 6-209,-4 6-336,0-4-272,0-6 273,0-10-433,0-13-385,0-15-815,0-8-2306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91 229 7876,'0'0'5613,"5"-19"-4877,13-64-448,-17 76-252,0 0-1,0-1 1,-1 1-1,1 0 1,-2 0 0,1 0-1,-1 0 1,0-1-1,0 1 1,-4-10-1,4 15-29,0-1 0,0 1 1,0 0-1,-1 0 0,1 0 0,-1 0 0,1 0 0,-1 0 0,0 0 1,0 0-1,1 1 0,-1-1 0,-1 0 0,1 1 0,0 0 1,0 0-1,0-1 0,-1 1 0,1 0 0,0 1 0,-1-1 0,1 0 1,-1 1-1,1 0 0,-1-1 0,1 1 0,-4 0 0,5 0 39,-1 0-1,0 0 1,1 1-1,-1-1 1,1 0-1,-1 1 1,1-1-1,-1 1 0,1-1 1,-1 1-1,1 0 1,-1 0-1,1-1 1,0 1-1,-1 0 1,1 0-1,0 0 1,0 1-1,-1 0 1,0 1 19,0 0 0,0 0 0,0 0 1,0 1-1,1-1 0,0 1 0,-1-1 1,0 5-1,0 6 71,0 0 1,1 1-1,0 17 0,4-1-232,-2-31-51,-1 1 1,0 0-1,1 0 0,-1 0 1,1 0-1,-1 0 1,1 0-1,0 0 0,-1-1 1,1 1-1,0 0 1,0-1-1,0 1 0,-1 0 1,1-1-1,0 1 1,0-1-1,0 1 0,0-1 1,0 1-1,0-1 0,0 0 1,0 0-1,0 1 1,2-1-1,12 1-6375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8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1665,'0'0'10180,"122"-108"-8611,-79 66-1297,-3 0-272,-14 2-5346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1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 7283,'0'0'2690,"-20"160"-129,-7-52-1569,-6 19-624,-5 7 385,-2-2-481,4-11-160,9-27-112,14-30-32,11-24-448,2-22-1313,15-18-3233,10-38 1936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51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17 3105,'0'0'10608,"-1"-3"-9432,1 3-1059,0-1-1,0 1 0,0-1 0,0 0 0,0 1 1,0-1-1,0 1 0,0-1 0,-1 1 0,1-1 1,0 1-1,0-1 0,-1 1 0,1-1 0,0 1 0,-1-1 1,1 1-1,0-1 0,-1 1 0,1 0 0,0-1 1,-1 1-1,1 0 0,-1-1 0,1 1 0,-1 0 1,1-1-1,-1 1 0,1 0 0,-1 0 0,1 0 0,-1 0 1,0 0-1,1-1 0,-1 1 0,1 0 0,-1 0 1,1 0-1,-2 0 0,2 10 84,-1 68-381,0 1 200,2-1 1,22 141-1,-22-217-20,-1-1 0,0 0-1,0 1 1,0-1 0,0 1-1,1-1 1,-1 0-1,0 1 1,1-1-1,0 0 1,-1 0 0,1 1-1,0-1 1,-1 0-1,1 0 1,0 0-1,0 0 1,1 2 0,1-6-23,-3 0 26,1 2-2,42-188 2,-37 171-3,0 0 0,1 0 0,1 1 1,1 0-1,0 0 0,1 1 0,1 0 1,14-15-1,-21 27 16,0 0 0,1 0-1,-1 0 1,1 1 0,0 0 0,0 0-1,1 0 1,-1 1 0,0 0 0,1 0 0,8-2-1,-12 3-13,0 1 0,0-1-1,0 1 1,0 0 0,0 0 0,0 0-1,0 0 1,0 0 0,0 0-1,0 1 1,0-1 0,0 1 0,0-1-1,0 1 1,0 0 0,-1 0-1,1 0 1,0 0 0,0 0-1,-1 0 1,1 0 0,-1 0 0,1 1-1,-1-1 1,1 1 0,-1-1-1,0 1 1,0-1 0,0 1-1,0 0 1,0 0 0,0-1 0,0 1-1,-1 0 1,2 4 0,0 10-934,-5-7-4038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2:2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0 319 1121,'6'0'18794,"-2"3"-19530,22 35 503,-16-22 245,1-1-1,0-1 1,0 0-1,28 26 0,-37-40-12,-1 1 0,1 0 0,-1 0-1,1-1 1,0 1 0,0-1 0,-1 0 0,1 0-1,0 1 1,0-1 0,0 0 0,-1 0-1,1 0 1,0-1 0,0 1 0,-1 0-1,1-1 1,0 1 0,-1-1 0,1 0-1,0 1 1,-1-1 0,1 0 0,-1 0 0,3-1-1,99-77 58,-24 26 216,3 5 0,124-56-1,-84 53 93,151-41-1,-245 84-367,-15 3-17,1 1 0,-1 1 0,1 0 0,-1 1 0,19-1 0,-31 3-201,-6 0-1330,-18 2-1743,-10 8-3671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2:5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8564,'0'0'3746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3:00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10 6419,'-1'-1'503,"0"0"-1,0 0 1,0 0 0,0 1-1,0-1 1,0 0 0,0 1 0,0-1-1,0 1 1,-1-1 0,1 1-1,0 0 1,0-1 0,-1 1-1,1 0 1,0 0 0,0 0-1,-1 0 1,0 0 0,-14 3-722,13-3-302,-201 46 358,165-37 232,22-4-56,-1-1 0,1 0-1,-21 0 1,-30 5 293,50-6-120,0 0 0,-21 0 0,39-3-180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3:0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18 452 5378,'0'0'7249,"-3"-6"-6235,-12-22 792,20 35-1719,0 1 0,0-1-1,1-1 1,0 1 0,13 11 0,9 9 142,-12-8-141,-10-10-47,1-1 0,0 1 1,0-2-1,1 1 1,0-1-1,1 0 0,11 7 1,-15-13-26,-1 1-1,0-1 1,1-1 0,-1 1 0,1 0 0,-1-1 0,1 0 0,-1 0 0,1 0 0,-1-1 0,6-1 0,-5 2 14,10-3 111,0-1-1,0-1 1,0 0-1,-1-1 1,0 0-1,0-1 1,15-10-1,-27 16-125,194-111 1683,182-99-757,-254 149-657,148-52 0,-254 107-326,0 1 0,0 0 0,1 1 0,0 1 0,0 1 0,30-1 1,-47 7-843,-2 0 504,-1 0-1,1-1 1,0 1-1,-1 0 1,0-1-1,1 1 1,-1 0-1,0-1 1,0 0-1,0 1 1,-1-1-1,1 1 1,-1-1-1,1 0 1,-3 3-1,-28 21-8911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3:17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0 343 7716,'0'0'8878,"1"-4"-6159,20 52-2748,52 86 1,-66-122-17,-5-9 50,-1 0-1,1-1 0,0 1 0,0-1 0,0 1 0,0-1 0,0 0 0,0 0 0,0 0 0,1 0 0,-1 0 0,1-1 0,-1 1 0,7 2 0,-5-3-1,0 0 0,1-1-1,-1 1 1,1-1 0,-1 0 0,1 0-1,-1-1 1,0 1 0,1-1-1,-1 0 1,5-1 0,17-7 60,-1 0-1,0-2 1,32-18 0,-25 13 73,243-132 625,25-12-349,7 19-254,-288 133-162,-1 1 3,0 0 1,0 0 0,1 2 0,20-3 0,-39 8-61,0 1 0,0-1 0,1 1 1,-1 0-1,0-1 0,0 1 0,0 0 1,1-1-1,-1 1 0,0 0 0,0-1 1,0 1-1,0 0 0,0-1 0,0 1 1,-1 0-1,1-1 0,0 1 0,0 0 1,0-1-1,-1 1 0,1-1 0,0 1 1,0 0-1,-1 0 0,-1 3-400,-1 1-1,1-1 1,-1 0-1,0 1 1,-6 5-1,-37 33-4666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08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 21 6003,'-7'0'15769,"-31"-1"-15830,9-5 25,0 0-1,-1 2 1,1 2-1,-1 1 1,-51 4 0,73-2 28,-1 1 1,1 1 0,-1 0 0,1 0-1,0 1 1,0 0 0,0 0 0,-9 7-1,-58 47-45,61-45 33,-275 218-4,117-94 61,162-128 147,2-2-1261,8-7 1014,-1-1 0,1 1 0,0 0 0,0 0 0,-1 0-1,1-1 1,0 1 0,0 0 0,0 0 0,0 0 0,-1-1 0,1 1-1,0 0 1,0 0 0,0-1 0,0 1 0,0 0 0,0-1 0,0 1-1,0 0 1,0 0 0,0-1 0,0 1 0,0 0 0,0-1 0,0 1-1,0 0 1,0-1 0,0 1 0,0 0 0,0-1 0,0-13-2434,0-3-3263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0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 6755,'0'0'9452,"-3"2"-8641,-4 5-759,0 1-1,1 0 0,0 0 1,0 0-1,1 0 0,0 1 1,-5 12-1,-5 8-45,-35 58-9,-53 98 107,102-184-115,1-1 0,-1 1-1,1 0 1,-1-1 0,1 1 0,-1 0-1,1-1 1,0 1 0,-1 0 0,1 0-1,0-1 1,0 1 0,0 0 0,-1 0 0,1-1-1,0 1 1,0 0 0,0 0 0,0-1-1,0 1 1,1 0 0,-1 0 0,0 0 0,0-1-1,0 1 1,1 0 0,-1-1 0,1 2-1,0-1-41,1 0 0,0-1-1,-1 0 1,1 1-1,0-1 1,0 0-1,-1 0 1,1 1 0,0-1-1,3-1 1,2 1 24,85-1 179,117 3-1551,-175 2-3953,-11 3-3450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0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21 4738,'0'0'12224,"-4"-3"-11130,1-1-821,-12-9 1122,15 25-2102,1 6 702,1-1 1,1 0 0,1 1-1,0-1 1,11 25 0,-1-1 30,-11-32-26,42 156 60,-40-143-31,-2 0 1,0 1 0,-2-1-1,0 1 1,-4 35-1,2-53 21,-1 0-1,1 0 1,-1 0 0,0 0-1,0-1 1,-1 1 0,1 0-1,-1-1 1,0 0 0,0 0-1,-1 0 1,1 0 0,-1 0-1,0-1 1,0 1 0,0-1-1,-8 5 1,6-5 0,1 0 0,0 0 1,-1-1-1,1 1 0,-1-1 0,0 0 0,1-1 0,-1 1 1,0-1-1,0-1 0,0 1 0,0-1 0,0 0 1,0 0-1,-7-2 0,11 2-59,0-1-1,0 0 1,0-1 0,0 1 0,1 0-1,-1 0 1,1-1 0,-1 1 0,1-1-1,-1 1 1,1-1 0,0 0 0,0 0-1,0 1 1,0-1 0,0 0 0,-1-3 0,-12-36-2200,13 39 1943,-2-9-2685,0 1-2083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0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6995,'0'0'10677,"52"-44"-10533,10 22 80,16-2 272,7 6-496,-5 8-320,-7 6-1280,-15 4-3827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1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1745,'0'0'5586,"-17"184"-3281,-12-57-1520,-9 3-113,4-4 224,10-13-287,10-25-497,12-22-112,2-26-1137,5-22-1792,21-18-1841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0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69 8036,'0'0'9740,"-13"-7"-9214,4 2-493,6 3-35,0 0 0,-1 0-1,0 1 1,1-1 0,-1 1 0,0 0-1,0 0 1,-6-1 0,9 2-5,0 0 0,0 0 0,0 0 0,0 0 1,0 0-1,0 1 0,0-1 0,0 0 0,1 1 0,-1-1 0,0 0 1,0 1-1,0-1 0,0 1 0,1 0 0,-1-1 0,0 1 1,0 0-1,-1 1-13,1 0 1,0 0-1,0 0 0,0 0 1,0 0-1,0 0 1,1 0-1,-1 0 0,0 1 1,1-1-1,-1 3 1,-5 51 57,1 1 0,6 93 0,-1-145-54,1 1 1,0-1-1,0 0 0,1 0 0,-1 0 0,1 0 0,0 0 0,1 0 0,-1-1 1,1 1-1,0-1 0,0 1 0,0-1 0,6 6 0,-6-8 10,-1 0 0,1 0 0,-1 0 0,1 0 0,0 0 0,0-1 0,0 1 0,0-1 0,0 0 0,0 0 0,0 0 0,0 0 0,0 0 0,1-1 0,-1 1 0,0-1 0,1 0 0,-1 0 0,0 0 0,0-1 0,1 1 0,-1-1 0,0 0-1,0 0 1,4-1 0,-4 0 34,-1 1-1,0 0 1,1-1-1,-1 0 1,0 0-1,0 0 1,0 0-1,0 0 1,0 0-1,0 0 1,-1 0-1,1-1 1,-1 1-1,0-1 1,1 1-1,-1-1 1,0-3-1,3-5 28,-1-1 0,3-19-1,-3 5-80,0 0 0,-2-1 0,-1 1 0,-4-31 0,2 42-17,-1 1 1,0-1-1,-1 1 0,0 0 0,-1 0 1,-1 0-1,0 1 0,-13-21 0,18 32 33,0 0-1,0 0 0,0 0 0,-1 0 1,1 0-1,0 1 0,-1-1 0,0 0 0,1 1 1,-1-1-1,0 1 0,0 0 0,0-1 0,0 1 1,0 0-1,0 0 0,0 1 0,0-1 1,0 0-1,0 1 0,0-1 0,-4 0 0,6 1 9,0 1-1,0-1 0,-1 0 0,1 0 0,0 0 1,0 0-1,0 1 0,-1-1 0,1 0 0,0 0 1,0 0-1,0 1 0,-1-1 0,1 0 0,0 0 1,0 0-1,0 1 0,0-1 0,0 0 0,0 1 1,-1-1-1,1 0 0,0 0 0,0 1 0,0-1 1,0 0-1,0 0 0,0 1 0,0-1 0,0 0 0,0 1 1,0-1-1,0 0 0,1 0 0,-1 1 0,0-1 1,0 1-1,0 2-27,0 13-90,-1-6 129,1 0 0,1 0 0,0 0-1,0 0 1,4 16 0,-4-24-88,0 1-1,0 0 1,0-1-1,1 1 1,-1-1-1,1 1 1,-1-1-1,1 0 1,0 1-1,0-1 1,0 0-1,0 0 1,1-1-1,-1 1 1,0 0-1,1-1 1,-1 1-1,1-1 1,-1 0-1,1 0 1,0 0-1,0 0 1,-1 0 0,6 0-1,-3 0-595,0 0-1,0-1 1,0 1-1,0-1 0,0 0 1,1-1-1,-1 1 1,0-1-1,8-2 1,14-17-5624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1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0 374 7892,'0'0'4959,"14"-20"-4060,0 0-675,-1 4-111,-2 0 1,0-1-1,-1-1 1,-1 0-1,11-28 1,-5 1 385,-2 0 1,8-54 0,-20 89-406,-1 7 78,0 8 936,-4 54-1123,-2 0 0,-3 0 0,-22 78 0,-3 15 304,17-62-301,5 0-1,3 0 0,5 145 1,4-231-49,1 1 0,-1 0 0,1 0 0,0 0 0,1-1 0,-1 1 0,1-1 0,0 1 0,0-1 0,0 0 0,4 6 0,-5-9-122,0 1 0,1-1 0,-1 1 1,1-1-1,0 1 0,-1-1 0,1 0 1,0 0-1,0 0 0,0 0 0,0 0 1,0 0-1,0 0 0,0-1 0,0 1 1,0-1-1,0 0 0,0 1 0,0-1 0,0 0 1,1 0-1,-1 0 0,0-1 0,0 1 1,0 0-1,4-2 0,20-10-4350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1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7267,'0'0'4162,"-14"149"-1953,5-83-880,3 0-945,3-12 64,3-10-448,0-10-64,12-14-800,14-12-1937,6-8-369,-1-6-1344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2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11925,'0'0'4675,"6"29"-6660,5-25-4706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2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28 608 4466,'0'0'5266,"6"1"-4388,-4 0-839,6 0 317,1 0 0,-1 0 1,15-1-1,-20 0-303,1-1 1,-1 1 0,0-1-1,0 0 1,0 0-1,0 0 1,0 0 0,0 0-1,0-1 1,0 1-1,-1-1 1,1 0-1,0 0 1,-1 0 0,3-2-1,5-8 30,-1-1-1,0 0 0,-1 0 0,0 0 1,-1-1-1,0 0 0,-1 0 1,-1-1-1,-1 0 0,0 0 0,0 0 1,-2 0-1,0-1 0,0-25 1,-2 12-50,-1 1 0,-2 0 0,0 0 0,-2 0 0,-2 0 0,0 1 0,-12-29 1,13 41-11,0 1-1,-1 0 1,0 1 0,-14-20 0,7 21 759,14 12-760,-1 0 0,1 0 0,0 0 0,-1 0 1,1 0-1,0 0 0,0 0 0,-1 0 0,1 0 0,0 0 1,-1 1-1,1-1 0,0 0 0,0 0 0,-1 0 1,1 0-1,0 0 0,0 0 0,-1 0 0,1 1 1,0-1-1,0 0 0,0 0 0,-1 0 0,1 1 1,0-1-1,0 0 0,0 0 0,0 1 0,-1-1 1,1 0-1,0 1 0,-1 3 52,0 0-1,0 0 1,0 0 0,1 0-1,-1 7 1,1-6-186,-5 423 152,6-262 128,-1 426-165,0-586 95,0 0 0,-1 0 0,0 0 0,-2 11 0,3-17-77,-1 1-1,1 0 1,0 0-1,0 0 0,-1-1 1,1 1-1,-1 0 0,1-1 1,-1 1-1,1 0 1,-1-1-1,1 1 0,-1-1 1,1 1-1,-1-1 0,0 1 1,1-1-1,-2 1 1,1 0-9,0-1 1,0 0 0,0 0-1,0 0 1,0-1 0,1 1 0,-1 0-1,0 0 1,0 0 0,0-1-1,0 1 1,1 0 0,-1-1 0,0 1-1,0 0 1,1-1 0,-1 1 0,0-1-1,0 0 1,1 1 0,-2-2-1,-4-6 4,1 1-1,0-1 0,0-1 0,0 1 1,1-1-1,-5-15 0,3 7-159,2-1-1,0 1 1,0-1 0,2 0-1,0 0 1,1 0-1,2-29 1,0 41 116,0 0-1,0-1 1,0 1 0,1 0 0,-1 0-1,2 0 1,-1 0 0,1 1-1,0-1 1,0 1 0,5-7 0,3-2-243,1 1 0,21-19 0,11-12-3963,-30 26 469,-6 0-1440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3426,'0'0'7475,"22"112"-6194,-20-68 303,0-6-943,-2-3-449,3-11 48,1-10-240,5-8-1025,-2-6-1632,4 0-1633,-2-24-1505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3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5827,'0'0'1024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3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197 221 8420,'0'0'9324,"-4"-19"-8769,2 12-497,-3-18 17,-1 0-1,-2 0 1,0 1 0,-15-30 0,22 51-56,0 1-13,0 0 0,0-1-1,0 1 1,-1 0 0,1 0 0,0 0 0,-1 0-1,1 0 1,-1 0 0,0 0 0,1 0 0,-1 1-1,0-1 1,0 1 0,0-1 0,0 1 0,-1 0-1,1 0 1,0 0 0,-1 0 0,1 0 0,-4-1-1,5 3 2,0 0 0,0-1 0,0 1 0,1 0 0,-1 0 0,0 0-1,0 0 1,0-1 0,0 1 0,1 0 0,-1 0 0,0 0 0,1 1-1,-1-1 1,1 0 0,0 0 0,-1 0 0,1 0 0,0 0 0,-1 1 0,1-1-1,0 0 1,0 0 0,0 2 0,-1 3-24,-12 64-91,3 0 0,3 0 0,3 101 0,4-168 81,3 24-28,-3-26 24,0 0 1,0-1 0,1 1 0,-1 0 0,0 0 0,1-1 0,-1 1-1,0 0 1,1 0 0,-1-1 0,1 1 0,-1-1 0,1 1 0,-1 0 0,1-1-1,0 1 1,-1-1 0,1 1 0,0-1 0,-1 0 0,1 1 0,0-1-1,0 0 1,-1 1 0,1-1 0,0 0 0,0 0 0,-1 0 0,1 1 0,1-1-1,-1-1-39,0 1 0,0 0-1,0-1 1,-1 1 0,1-1-1,0 1 1,0-1 0,-1 1-1,1-1 1,0 1 0,-1-1-1,1 0 1,-1 1 0,1-1-1,-1 0 1,1 0 0,-1 1-1,1-1 1,-1 0 0,0 0-1,1 0 1,-1 0-1,0 1 1,1-3 0,5-27-799,-5 25 724,2-21-140,-1 0-1,-2-29 1,3-28-1014,2 65 750,-5 18 532,0 0 0,0-1 0,1 1 0,-1 0 0,0 0 0,0-1 0,1 1 0,-1 0 0,0 0 0,0 0 0,1-1 0,-1 1 0,0 0 0,1 0-1,-1 0 1,0 0 0,1 0 0,-1 0 0,0 0 0,0 0 0,1 0 0,-1 0 0,0 0 0,1 0 0,-1 0 0,0 0 0,1 0 0,0 0 0,0 1-30,1 0 1,0 1 0,0-1 0,-1 0-1,1 1 1,-1-1 0,1 1 0,-1 0-1,0-1 1,0 1 0,0 0 0,0 0 0,0 0-1,1 2 1,10 25 369,-1 1 0,-2 0 0,-1 0 0,-1 1 0,5 57-1,-6 164 2482,-7-216-2404,-2 0 0,-2 0-1,-1 0 1,-1-1 0,-2 0 0,-2 0 0,-30 65 0,39-95-176,-1 0 0,1 0 1,-2-1-1,1 1 0,-7 7 1,8-10-144,1-1 1,-1 0 0,0 0-1,1 0 1,-1 0 0,0 0-1,1 0 1,-1 0 0,0-1-1,0 1 1,0-1 0,0 1-1,0-1 1,0 0-1,0 0 1,0 0 0,0 0-1,-1 0 1,1 0-65,1-1 1,0 1-1,0-1 1,-1 1-1,1-1 1,0 0-1,0 1 1,0-1-1,0 0 1,0 0-1,0 1 1,0-1-1,0 0 0,0 0 1,0 0-1,1 0 1,-1 0-1,0-1 1,1 1-1,-1 0 1,1 0-1,-1 0 1,1-1-1,-1 1 1,1 0-1,0 0 1,0-2-1,-2-3-18,-6-18-275,2 0-1,1-1 1,-4-48-1,7 27-438,5-58-1,-2 90 468,1 1-1,1-1 1,0 1-1,0-1 1,2 1-1,-1 0 1,2 0-1,0 1 1,0 0 0,10-14-1,-5 11-989,1 0-1,0 0 1,28-23 0,-9 12-3412,-9 4-1927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4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53 9204,'0'0'3778,"-1"19"-3559,-2 134 232,4-136-216,0 0 0,1 0 0,5 22 0,-5-30-188,1-1 1,0 0 0,0 1-1,1-1 1,0-1-1,0 1 1,1-1 0,7 10-1,-11-16-91,0 1 0,0-1 0,0 1 0,0-1 0,0 0 0,1 0 0,-1 1 0,0-1 0,1 0 0,-1 0-1,1 0 1,-1-1 0,1 1 0,-1 0 0,1 0 0,-1-1 0,1 1 0,0-1 0,0 0 0,-1 1 0,1-1 0,0 0 0,0 0 0,-1 0 0,1 0-1,0 0 1,-1-1 0,1 1 0,0 0 0,0-1 0,-1 1 0,1-1 0,-1 0 0,1 1 0,0-1 0,-1 0 0,1 0 0,-1 0 0,0 0 0,1 0-1,-1 0 1,0-1 0,0 1 0,0 0 0,0-1 0,2-1 0,4-7-126,-1 0 0,0-1 0,0 1-1,-1-1 1,6-16 0,-5 4 24,0-1-1,-1 1 1,-2-1 0,1-33-1,-3-81 138,-1 110-146,11 385 3028,-10-355-2859,-1 11 11,1-1-1,1 1 1,0 0-1,0-1 1,2 0 0,-1 0-1,11 23 1,-13-34-183,-1 1 0,1-1 1,0 0-1,-1 0 0,1 0 1,0 0-1,0-1 0,0 1 0,0 0 1,0 0-1,0 0 0,0-1 1,0 1-1,0 0 0,0-1 1,0 1-1,0-1 0,0 1 0,0-1 1,1 0-1,-1 0 0,0 1 1,0-1-1,0 0 0,1 0 1,1 0-1,13 0-3713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4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3378,'1'25'1149,"3"183"2787,-3-195-3543,8 126 3224,-6-119-3050,0 1 0,2-1 0,0 0 0,12 31 0,-14-49-230,-1-7-183,-1-13 38,-1-381 118,0 398-312,-1-12-38,1 1 0,1 0 0,0-1 0,0 1 0,1 0 0,1 0-1,0 0 1,0 0 0,6-12 0,-7 21 19,0 0-1,1 0 1,-1 1-1,0-1 1,1 0 0,0 1-1,-1 0 1,1 0-1,0 0 1,6-3 0,-8 4 3,0 0 0,0 1 0,0-1 0,0 1 0,0-1 0,0 1 0,1 0 0,-1-1 0,0 1 0,0 0 0,0 0 0,0 0 0,1 0 0,-1 0 0,0 0 0,0 0 0,0 0 0,1 0 0,-1 1 0,0-1 0,0 0 0,0 1 0,0-1 0,0 1 0,0-1 0,0 1 0,0 0 0,0-1 0,0 1 0,0 0 0,0 0 0,0 0 1,0-1-1,0 3 0,1 1-384,0 1 0,-1-1 0,0 1 0,0 0 0,0-1 0,-1 1 0,0 0 0,0 8 0,0 14-2594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1 8980,'0'0'8962,"-20"7"-8338,-63 20 5,74-25-527,1 0 0,-1 0-1,0 0 1,-9-1 0,15-1-100,1 0 0,0 1 0,0-1 0,0 0 1,0 1-1,0-1 0,-1 1 0,1 0 0,0-1 1,0 1-1,0 0 0,1 0 0,-1 0 1,0 1-1,0-1 0,0 0 0,1 1 0,-1-1 1,-1 3-1,-19 23-75,1 0 1,2 1-1,1 1 1,-22 47-1,32-61 76,1-3-44,1 0 0,0 0 0,1 1 1,0 0-1,1 0 0,1 0 1,0 0-1,1 0 0,0 1 1,1-1-1,1 26 0,0-38 27,0 1 1,0-1-1,1 0 0,-1 0 0,0 0 0,1 0 0,-1 0 0,1 0 0,0 0 0,-1 0 1,1 0-1,0 0 0,0 0 0,-1 0 0,1 0 0,0 0 0,0 0 0,0-1 1,0 1-1,0 0 0,0-1 0,2 2 0,1-1-24,-1 0-1,1 0 1,-1 0 0,1-1-1,0 1 1,-1-1 0,7 0-1,-1 0-42,-1-1-1,0 0 0,0 0 1,0-1-1,-1 0 0,14-5 0,-11 1 11,0-1-1,-1 0 1,1 0-1,-2-1 1,1 0-1,-1 0 1,-1-1-1,1 0 0,-1 0 1,-1-1-1,0 0 1,6-12-1,6-17-194,24-74 1,-39 104 214,15-49-427,-7 20 97,-19 74 685,-31 141-31,31-134-253,3 0 0,-1 52 0,6-86-20,1-1 0,0 0 0,0 1 1,0-1-1,1 0 0,0 1 0,1-1 0,6 13 0,-7-18-139,-1 0 0,1-1-1,0 1 1,-1-1 0,1 0 0,0 1 0,1-1 0,-1 0 0,0 0 0,1 0-1,4 2 1,-4-3-224,-1 0 0,1 0 1,-1 0-1,1 0 0,0-1 0,-1 0 0,1 1 0,0-1 0,-1 0 0,1 0 0,0 0 0,-1-1 1,1 1-1,0-1 0,3-1 0,13-8-6304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1 470 6019,'0'0'928,"2"104"1201,-2-52 512,0-2-512,2-9-672,0-11-1169,7-8-272,0-12-16,2-10-1200,5 0-1410,-1-26-1487,3-20-1138</inkml:trace>
  <inkml:trace contextRef="#ctx0" brushRef="#br0" timeOffset="1">121 1 8612,'0'0'2849,"-33"112"-2849,24-74-128,2-6-3954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5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0 263 7267,'3'20'1604,"27"165"4206,-29-177-5458,4 19 170,-5-27-510,0 1-1,0 0 1,0-1-1,1 1 1,-1 0-1,0 0 1,0-1 0,1 1-1,-1 0 1,0-1-1,1 1 1,-1-1-1,1 1 1,-1 0-1,1-1 1,-1 1-1,1-1 1,-1 1-1,1-1 1,-1 1 0,1-1-1,0 0 1,-1 1-1,1-1 1,1 1-1,-2-1-5,0-1 0,1 1 0,-1 0 0,0 0 0,0-1 0,1 1 0,-1 0-1,0 0 1,0-1 0,0 1 0,0 0 0,1 0 0,-1-1 0,0 1 0,0 0 0,0-1 0,0 1 0,0 0-1,0-1 1,0 1 0,0 0 0,0-1 0,0 1 0,0 0 0,0-1 0,0 1 0,0 0 0,0 0-1,0-1 1,0 1 0,0-1 0,-1-3 32,1-394-694,0 384 519,2-33-378,-2 44 494,1 1 0,-1-1 0,1 1-1,0-1 1,0 1 0,-1-1 0,2 1 0,-1-1 0,0 1 0,0 0 0,1-1 0,-1 1 0,4-3 0,-4 4 29,0 0 0,1 0 0,-1 1 0,0-1 0,0 0 0,1 1 0,-1-1 0,0 1 0,1 0 0,-1-1 0,1 1 0,-1 0 0,0 0 0,1 0 0,-1 0 0,1 0 0,-1 0 0,0 0 0,1 0 0,-1 1 0,1-1 0,-1 1 0,0-1 0,1 1 0,-1-1 0,0 1 0,0 0 0,1-1 0,-1 1 0,0 0 0,0 0 0,1 1 0,4 5 199,-1 1 0,1-1 0,-2 1 0,1 0 0,-1 0 0,0 0 0,4 15 0,16 68 695,-18-52-451,-2 1 1,0 41-1,-2-11-281,-1-66-348,3 23-339,-4-26 398,0-1 0,0 1 0,0-1 1,0 1-1,1-1 0,-1 1 0,0 0 0,1-1 0,-1 1 1,0-1-1,1 0 0,-1 1 0,1-1 0,-1 1 0,1-1 1,-1 1-1,1-1 0,-1 0 0,1 0 0,-1 1 0,1-1 1,-1 0-1,1 0 0,-1 1 0,1-1 0,0 0 0,-1 0 1,1 0-1,-1 0 0,1 0 0,0 0 0,-1 0 0,1 0 1,-1 0-1,1 0 0,0 0 0,0-1 0,14-5-4547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5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6339,'0'0'4410,"2"18"-2129,6 54-1000,-8-71-1273,0 0 1,0 0 0,0 0 0,1 0 0,-1-1-1,0 1 1,1 0 0,-1 0 0,0 0 0,1 0 0,-1-1-1,1 1 1,-1 0 0,1 0 0,-1-1 0,1 1-1,0 0 1,-1-1 0,1 1 0,0-1 0,-1 1-1,1-1 1,0 1 0,0-1 0,0 1 0,-1-1 0,1 0-1,0 0 1,0 1 0,0-1 0,0 0 0,0 0-1,0 0 1,0 0 0,-1 0 0,1 0 0,0 0-1,0 0 1,0 0 0,0 0 0,0-1 0,0 1 0,-1 0-1,1-1 1,0 1 0,0 0 0,0-1 0,-1 1-1,2-2 1,-1 2 20,4-3 43,0 0 1,0 0-1,-1-1 1,1 1-1,-1-1 0,0 0 1,0 0-1,0 0 0,5-8 1,25-46 137,-27 41-285,-1 1 0,-1-1 1,-1 0-1,0-1 0,-1 1 1,-1-1-1,0 1 0,-3-36 1,-2 38-282,3 15 350,0 0 0,0 0 1,0 0-1,-1 0 1,1 0-1,0 0 0,0-1 1,0 1-1,-1 0 1,1 0-1,0 0 0,0 0 1,-1 0-1,1 0 1,0 0-1,0 0 1,0 0-1,-1 0 0,1 0 1,0 0-1,0 0 1,-1 0-1,1 0 0,0 0 1,0 1-1,0-1 1,-1 0-1,1 0 1,0 0-1,0 0 0,0 0 1,-1 0-1,1 1 1,-2 1-14,0 0 1,0 0 0,0 1 0,0-1 0,1 0-1,-1 1 1,1-1 0,-2 4 0,-9 23 189,2 1 0,0 0-1,2 0 1,-6 52 0,9-36 491,2 1 1,4 72-1,0-115-617,-1 0 0,0 0 0,1 0 0,0-1 0,-1 1 0,2 0 0,-1 0 0,0-1-1,1 1 1,0 0 0,-1-1 0,2 0 0,-1 1 0,0-1 0,4 4 0,-3-4-58,0-1 0,0 0 0,0-1 0,0 1 0,0 0 0,1-1 0,-1 0 0,0 0 0,1 0 0,-1 0 0,0 0 0,1-1 1,-1 0-1,1 1 0,-1-1 0,1-1 0,6 0 0,-4 0-128,1 0 0,-1 0 0,1-1 0,-1 0 0,0-1 0,1 1 0,-1-1 0,-1-1 0,1 1 0,0-1 0,-1 0 0,7-6 0,1-2-933,0-1-1,-1-1 1,15-22-1,19-40-6195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10453,'0'0'304,"20"120"-16,-11-40 2641,-7 4-656,0 7-736,-2-3-352,0 0-673,-6-4-144,-12-5-368,2-5-944,5-16-1473,7-26-3906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10229,'0'0'6451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22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74 3201,'0'0'13487,"-3"-11"-12364,-9-37-149,7 34 240,2 14-46,2 13-781,3 28-458,2-1 1,10 40-1,1 10 350,-7-11-221,-5-43-41,1 0 0,1 0 0,3 0 1,13 42-1,-20-75-50,0-1-18,-1 0-1,1 0 0,0 0 0,-1 0 0,1-1 1,0 1-1,0 0 0,0 0 0,1-1 1,-1 1-1,0 0 0,1-1 0,-1 1 1,0-1-1,1 0 0,2 2 0,-3-2-195,1-7-3673,-4-12 249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2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1 414 12630,'0'0'6293,"16"-18"-6146,9-10-32,2 1 1,1 1-1,0 1 0,39-24 0,-3 10 24,1 3 1,2 3-1,1 3 0,2 3 0,0 3 0,85-17 0,-139 38-214,2 0 1,30-1-1,-47 4-400,-1 1 357,0 0 0,-1 0 0,1 0 0,0 0 0,-1 0 0,1 0-1,-1 0 1,1 0 0,-1 0 0,1 0 0,-1 0 0,0 0 0,1 0 0,-1 0 0,0-1 0,0 1-1,0 0 1,0-1 0,0 1 0,1 0 0,-1-1 0,0 1 0,0-1 0,0 0 0,-1 1 0,1-1-1,-1 0 1,-2 2-593,-24 9-4339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23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9060,'0'0'9340,"-3"2"-9115,2-1-224,1 0 1,-1 0 0,0 0 0,1 0-1,-1 0 1,0-1 0,1 1 0,-1 0 0,1 0-1,-1 1 1,1-1 0,0 0 0,-1 0-1,1 0 1,0 0 0,0 0 0,0 0 0,0 0-1,0 1 1,0-1 0,0 0 0,0 0 0,1 1-1,11 30 57,-6-20-38,17 47 180,-3 1 0,-2 1 0,-3 1 0,8 72 0,-22-130-419,2 14 465,-3-17-380,0-1-1,0 1 0,0-1 0,0 1 0,0-1 0,1 1 0,-1-1 0,0 1 0,0-1 0,0 1 0,1-1 0,-1 1 1,0-1-1,1 0 0,-1 1 0,0-1 0,1 1 0,-1-1 0,0 0 0,1 1 0,-1-1 0,1 0 0,-1 0 0,1 1 1,1-25-11128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23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50 350 10725,'0'0'9668,"-8"-6"-9110,4 3-521,2 1-31,-1 1-1,0-1 0,1 0 1,0 0-1,-1 0 0,1 0 1,0 0-1,0-1 0,0 1 1,0-1-1,1 1 0,-1-1 1,1 0-1,0 1 0,-1-1 1,1 0-1,0 0 0,1 0 1,-1 0-1,0 0 0,1-5 1,-1 6-3,1-23-33,3-45-1,-2 62 19,0 0-1,1 1 1,0-1-1,0 1 1,1 0-1,0-1 1,0 1-1,1 0 1,0 1-1,5-8 1,-3 6-8,1 0-1,0 0 1,1 1-1,0 0 1,0 0 0,0 1-1,1 0 1,0 0 0,0 1-1,0 0 1,1 1-1,-1 0 1,1 0 0,0 1-1,1 0 1,-1 1 0,0 0-1,1 1 1,-1 0-1,1 1 1,14 1 0,-17 0 11,0 1 0,0-1 1,0 2-1,0-1 1,0 1-1,0 1 0,-1-1 1,0 1-1,1 1 0,-1-1 1,-1 1-1,1 0 1,-1 1-1,0 0 0,0 0 1,0 0-1,-1 0 1,5 9-1,1 1 70,-1 0-1,0 1 1,-1 1 0,-1-1 0,-1 1-1,8 33 1,-11-36 145,-1-1-1,-1 1 0,0 0 1,-1 0-1,-1 1 1,-1-1-1,-3 25 1,3-37-177,0 0 1,-1 0 0,1 0-1,-1 0 1,0 0 0,0 0 0,0-1-1,0 1 1,-1-1 0,1 1-1,-1-1 1,1 0 0,-1 0-1,0 0 1,0 0 0,0-1 0,0 1-1,0-1 1,0 1 0,0-1-1,0 0 1,-1-1 0,1 1 0,0 0-1,-1-1 1,1 0 0,-4 0-1,1 1-65,1-1 0,0 0 0,-1 0 0,1 0-1,-1-1 1,1 0 0,0 0 0,0 0-1,0-1 1,-1 1 0,1-1 0,1-1 0,-1 1-1,0-1 1,0 1 0,-4-5 0,5 2-89,0 0 0,0 0 0,0 0 0,1 0-1,0-1 1,-5-10 0,7 13 52,0 1-1,0-1 0,0 0 1,0-1-1,0 1 0,1 0 1,0 0-1,-1 0 0,1 0 1,0 0-1,1 0 0,-1-1 0,1 1 1,-1 0-1,2-4 0,-1 6 59,0-1 0,0 1-1,0 0 1,0 0 0,0 0-1,0 0 1,0 0 0,0 0-1,0 0 1,0 0-1,1 0 1,-1 0 0,0 1-1,1-1 1,-1 0 0,0 1-1,1-1 1,-1 1 0,1 0-1,-1-1 1,2 1 0,36-2-95,-29 2 64,-3 1 46,1 0-1,-1 0 1,0 0 0,0 1-1,1 0 1,-1 0 0,0 1-1,-1 0 1,1 0 0,0 1 0,10 7-1,5 6 82,36 35-1,-52-46-72,18 17 258,-1 1 1,31 42-1,-48-57-118,0 0-1,0 1 1,-1-1 0,-1 1 0,1 0-1,-2 0 1,1 1 0,-1-1 0,-1 1 0,0-1-1,1 22 1,-3-31-124,0 1 1,-1 0-1,1-1 0,0 1 0,-1 0 1,1-1-1,-1 1 0,0-1 0,1 1 1,-1-1-1,0 1 0,0-1 0,0 1 1,0-1-1,0 0 0,-1 0 0,1 1 1,0-1-1,0 0 0,-1 0 0,1 0 0,-1 0 1,-1 0-1,-5 3 29,0-1 0,0 1 0,-11 2 0,10-4-33,-23 7 34,-1-2 1,-63 6-1,-69-7-3483,167-7 3008,1 1-1,-1 0 0,0-1 1,1 1-1,-1-1 0,0 0 1,1 0-1,-1 0 0,0 0 1,0 0-1,0-1 0,3-1 1,0 0-461,29-21-5296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24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7411,'0'0'9781,"-2"112"-8933,8-46-368,-1 0-303,-3-7 399,0-9-576,0-14-16,1-12-352,1-12-769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2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9492,'0'0'3346,"167"12"-305,-60-8-704,-4-4-1488,-19 2-833,-17 2-32,-33 2-2706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2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12 121 7652,'0'0'6389,"5"8"-5199,19 25-504,-24-33-677,0 0 0,1 0 1,-1 1-1,0-1 1,1 0-1,-1 0 0,0 0 1,1 0-1,-1 0 0,1 1 1,-1-1-1,0 0 1,1 0-1,-1 0 0,0 0 1,1 0-1,-1 0 0,1 0 1,-1 0-1,0 0 1,1-1-1,-1 1 0,0 0 1,1 0-1,-1 0 0,0 0 1,1 0-1,-1-1 1,0 1-1,1 0 0,-1 0 1,0-1-1,0 1 1,1 0-1,-1 0 0,0-1 1,0 1-1,1 0 0,-1-1 1,0 1-1,0 0 1,0-1-1,0 1 0,1 0 1,-1-1-1,0 1 0,0 0 1,0-1-1,0 1 1,0-1-1,0 1 0,0-1 1,4-21 261,-2 11-115,0-1-1,-2 0 1,1 1 0,-2-1 0,1 1-1,-2-1 1,-4-21 0,5 32-137,1 0-1,-1 0 1,0 0 0,1-1 0,-1 1 0,0 0-1,0 0 1,0 0 0,0 0 0,0 1-1,0-1 1,-1 0 0,1 0 0,0 0 0,0 1-1,-2-1 1,2 0-6,1 1 1,-1 0-1,0 0 0,1 0 1,-1 0-1,0 0 0,0 0 0,1 0 1,-1 0-1,0 0 0,1 0 1,-1 0-1,0 0 0,1 0 0,-1 1 1,0-1-1,1 0 0,-1 1 1,0-1-1,1 0 0,-1 1 0,0-1 1,1 1-1,-1-1 0,1 1 1,-1-1-1,1 1 0,-1-1 1,1 1-1,0-1 0,-1 1 0,1 0 1,0-1-1,-1 2 0,-3 9 32,1 0 1,1 0-1,-1 1 0,2-1 1,0 1-1,0 0 0,1-1 0,1 14 1,0 1-163,-1-24 21,1 14-124,-1-16 10,1 1-1,-1-1 1,0 1-1,0-1 1,1 0 0,-1 1-1,0-1 1,1 1-1,-1-1 1,0 0-1,1 1 1,-1-1-1,0 0 1,1 0-1,-1 1 1,1-1 0,-1 0-1,1 0 1,-1 0-1,0 0 1,1 1-1,-1-1 1,1 0-1,-1 0 1,1 0-1,-1 0 1,1 0 0,0 0-1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3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283 286 5747,'0'2'13746,"-2"12"-13566,1-10-172,-1-1 1,1 1-1,-1-1 1,0 0-1,0 0 1,-1 1-1,1-2 1,0 1-1,-1 0 1,0 0-1,0-1 1,0 0-1,0 1 1,0-1-1,0 0 0,-1 0 1,1-1-1,-1 1 1,1-1-1,-1 0 1,1 0-1,-8 1 1,10-2-30,0 0-1,0-1 1,0 1 0,0-1 0,-1 1 0,1-1 0,0 1-1,0-1 1,0 0 0,0 1 0,1-1 0,-1 0-1,0 0 1,0 0 0,0 1 0,0-1 0,1 0 0,-1 0-1,1 0 1,-1-1 0,0 1 0,1 0 0,0 0-1,-1 0 1,1-2 0,-10-36-448,8 30 248,-4-28-147,1 0 0,1-64 0,3 94 329,1 0 1,1 0-1,-1 0 0,1-1 1,1 1-1,-1 0 1,1 0-1,1 1 1,3-11-1,-4 15 29,-1 0-1,1-1 1,0 1-1,0 0 1,0 0 0,0 0-1,0 0 1,0 0-1,1 1 1,-1-1 0,0 0-1,1 1 1,0 0-1,-1 0 1,1 0-1,0 0 1,-1 0 0,1 0-1,0 1 1,0-1-1,0 1 1,0 0-1,-1 0 1,1 0 0,0 0-1,4 1 1,-5-1 18,1 1 0,-1 0 0,1-1 0,-1 1 0,1 0 0,-1 0 0,0 0 0,0 0 0,1 1 0,-1-1 0,0 1 0,0-1 0,0 1 0,0 0 0,-1 0 0,1 0 0,0 0 0,-1 0 0,3 4 0,2 5 104,-1-1 0,0 1-1,3 13 1,-6-19-50,8 25 266,-2 1-1,-2-1 0,6 61 0,-7 98 458,-5-158-643,-1-10-22,0-1 0,-1 1-1,-2-1 1,0 1 0,-1-1 0,0 0-1,-2-1 1,-1 1 0,0-1 0,-1-1-1,-1 1 1,-1-2 0,0 1 0,-2-2-1,0 0 1,0 0 0,-32 26 0,40-37-101,-1-1 0,0 0 0,-1-1 0,1 1 0,-1-1 0,1-1 0,-1 1 0,0-1 1,0 0-1,-9 1 0,12-3-56,1 1 0,-1-1 1,1 0-1,-1 0 0,1 0 1,-1-1-1,0 1 0,1-1 0,0 0 1,-1 0-1,1 0 0,-1 0 1,1-1-1,0 0 0,0 1 0,0-1 1,0 0-1,0 0 0,0 0 1,1-1-1,-6-4 0,4 1-118,1 1 0,-1-1-1,1 1 1,0-1 0,0 0 0,1 0-1,0 0 1,0-1 0,0 1 0,1 0-1,0-1 1,0 1 0,1-1 0,-1 1 0,2-10-1,-1 15 131,1-1 0,-1 1 1,0 0-1,1-1 0,-1 1 0,1 0 0,-1 0 0,1-1 0,0 1 0,-1 0 0,1 0 0,0 0 0,0 0 0,0 0 0,0 0 1,0 0-1,0 0 0,0 0 0,0 0 0,1 1 0,0-2 0,2 1-16,-1-1-1,1 1 1,0 0-1,-1 0 1,1 0-1,0 0 1,7 0-1,-1 1 4,-1 1-1,1-1 0,-1 1 0,1 1 1,17 5-1,-16-3 46,0 1 1,-1 0-1,0 0 1,0 1-1,-1 1 1,11 8-1,50 52 316,-47-44 184,37 31 1,-51-47-588,0-1 1,0 1-1,0-2 1,1 1-1,0-1 0,0-1 1,1 0-1,-1 0 1,1-1-1,12 2 1,-16-5-4929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4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12 14791,'0'0'6067,"0"-10"-5747,-3 10-1297,-3 0-1104,-8-2-6707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3618,'0'4'14171,"0"7"-14257,2 0-1,-1 1 0,7 20 0,-1-5-8,88 594 234,-89-566-134,-3 13-1385,-6-67 9,-16-2-1740,-12-2-2979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5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7700,'0'0'7358,"3"-3"-6737,1 0-584,0 0 1,0 0-1,1 0 0,0 1 1,-1 0-1,1 0 0,0 0 0,0 0 1,0 1-1,0 0 0,6-1 1,-3 0 32,848-166 3273,-803 160-3458,75-1 0,-128 9 83,0 0 0,0 0 0,0 0 0,0 0-1,-1 0 1,1 0 0,0 1 0,0-1 0,0 0 0,0 0-1,0 0 1,0 0 0,0 0 0,0 1 0,-1-1 0,1 0 0,0 0-1,0 0 1,0 1 0,0-1 0,0 0 0,0 0 0,0 0-1,0 0 1,0 1 0,0-1 0,0 0 0,0 0 0,0 0 0,0 0-1,0 1 1,1-1 0,-1 0 0,0 0 0,0 0 0,0 0 0,0 1-1,0-1 1,0 0 0,0 0 0,0 0 0,1 0 0,-1 0-1,0 0 1,0 1 0,0-1 0,0 0 0,0 0 0,1 0 0,-1 0-1,0 0 1,0 0 0,0 0 0,0 0 0,1 0 0,-1 0-1,0 0 1,0 0 0,0 0 0,1 0 0,-1 0 0,0 0 0,0 0-1,0 0 1,0 0 0,1 0 0,-1 0 0,-1 1-266,-16 19-2751,-19 6-980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6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9012,'0'0'6550,"0"10"-6241,4 8-285,-1 1-1,2-1 1,1 0-1,0 0 0,1-1 1,11 21-1,-4-9 173,16 50-1,-27-69-152,0 0 15,-1 0 0,0 0 0,0 0 0,0 15 1,-2-25 85,0-11 491,-1-4-614,-1 0 1,0 1-1,-7-26 1,-3-12 14,5 4 9,2-1-1,4-90 1,1 133-50,1-1 1,-1 1 0,1 0-1,0 0 1,1 0-1,0 0 1,0 0 0,0 0-1,0 1 1,1-1-1,6-9 1,-6 12 10,-1 0 0,1 0 0,0 1 1,0-1-1,1 0 0,-1 1 0,0 0 0,1 0 0,0 0 0,-1 0 1,1 1-1,0-1 0,0 1 0,0 0 0,0 0 0,0 0 1,0 1-1,4-1 0,-3 1 8,0-1 1,-1 1-1,1 0 0,0 1 1,0-1-1,-1 1 0,1 0 1,0 0-1,6 2 0,-9-2-43,0 1-1,0-1 1,0 1-1,0-1 0,0 1 1,0 0-1,-1-1 1,1 1-1,-1 0 1,1 0-1,-1 0 0,0 0 1,0 0-1,0 1 1,0-1-1,0 0 1,0 0-1,0 1 0,-1-1 1,1 4-1,2 25-5167,-3-20-1384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9060,'0'0'3298,"29"120"-1554,-23-94-447,1-10-1297,-3-6-160,5-8 0,2-2-2161,1-8-3106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7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5186,'0'0'7588,"15"40"-8965,-8-40-3857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7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155 166 5843,'0'0'12768,"-15"-20"-12658,-48-63-30,25 40 26,35 40-112,0 0-1,-1 1 1,1-1-1,-1 1 1,1 0-1,-7-2 1,10 4-30,0 0 1,-1 0 0,1 0-1,0 0 1,0 0-1,-1 0 1,1 0-1,0 0 1,-1 0-1,1 0 1,0 0-1,-1 0 1,1 0-1,0 0 1,-1 1-1,1-1 1,0 0-1,0 0 1,-1 0-1,1 0 1,0 1-1,0-1 1,-1 0-1,1 0 1,0 1-1,0-1 1,0 0-1,0 0 1,-1 1-1,1-1 1,0 0 0,0 1-1,0-1 1,0 0-1,0 1 1,0-1-1,0 0 1,0 1-1,0-1 1,0 0-1,0 1 1,0-1-1,0 0 1,0 0-1,0 1 1,0-1-1,0 23-139,0-17 78,0 15 90,0 0 0,2 0 0,0 0-1,2 0 1,0-1 0,1 1-1,1-1 1,1 0 0,0-1 0,15 26-1,-2-13 0,2-1 0,32 36 0,17 24 817,-69-89-771,0 0 1,-1 1-1,1-1 1,-1 1-1,0 0 1,0-1-1,0 1 1,0 0-1,-1-1 0,1 1 1,-1 0-1,1 0 1,-1 0-1,0 0 1,0 0-1,0-1 1,-1 1-1,0 5 1,-1-4 10,1 1 0,-1-1 0,0 0 1,0-1-1,-1 1 0,1 0 0,-1 0 0,0-1 1,0 0-1,0 0 0,-4 4 0,-1-1-73,0 0-1,0-1 1,0 1 0,-1-2-1,1 1 1,-1-1 0,-1 0 0,1-1-1,0 0 1,-12 1 0,20-3-81,0-1 1,1 0 0,-1 0-1,1 0 1,-1 0 0,1 0-1,-1 0 1,0 0 0,1 0-1,-1 0 1,1 0 0,-1 0-1,0 0 1,1 0 0,-1-1 0,1 1-1,-1 0 1,1 0 0,-1-1-1,1 1 1,-1 0 0,1-1-1,-1 1 1,1 0 0,-1-1-1,1 1 1,0-1 0,-1 0 0,-1-15-5315,2 9 4541,0-22-4815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7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3330,'0'0'11829,"73"132"-10132,-50-49-1505,-3 11 256,-9 16 256,-4 11-672,-5-3-64,0-12 16,7-20-1136,4-24-113,7-17-2208,0-19-785,0-18-1921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177 574 15383,'0'0'4277,"-20"-11"-4101,-63-38 235,78 46-395,0 0 0,0 0 0,1-1 0,-1 0 0,1 0 0,0 0 0,0-1 0,0 1 0,1-1 0,-1 0 0,1 0 0,0 0 0,1 0 0,-1 0 0,1-1 0,0 1 0,-2-11 1,3 11 16,-1-2-36,0 0-1,1-1 0,0 1 0,1-1 0,-1 1 0,1-1 0,1 1 0,-1-1 0,1 1 0,1-1 0,-1 1 0,1 0 1,0-1-1,1 1 0,0 0 0,0 1 0,1-1 0,-1 0 0,1 1 0,10-11 0,0 1-34,1 1 1,1 0-1,0 1 0,1 1 0,1 1 0,26-15 1,-3 5-4,1 2 1,1 2-1,0 2 1,2 1-1,71-13 1,-49 17-7,0 3-1,0 2 1,84 6-1,-113 1 35,-1 3-1,0 1 1,0 1 0,53 18-1,-63-15 10,0 2-1,-1 1 1,0 1-1,-1 1 1,-1 1-1,30 25 1,-32-22 7,-1 2 1,-1 0-1,-1 1 1,-1 0 0,-1 2-1,0 0 1,-2 1-1,-1 1 1,21 52-1,-23-43 13,-1 0 0,-2 1 0,-1 0 0,-2 1 0,-2 0 0,-1 0 0,-3 49-1,0-73-11,-1 0 0,-1-1 0,1 1 0,-2-1 0,0 1 0,0-1 0,-1 0 0,-1 0-1,0-1 1,-7 13 0,2-8 46,-1-1-1,0-1 1,-1 0-1,-1 0 1,0-1-1,-17 12 1,-9 4 38,-1-2 1,-1-2-1,-1-1 0,-64 23 0,16-13 48,-114 24-1,78-30-140,-1-6 0,-196 7-1,289-27-10,24-2 12,-1 1 0,1 1 0,0 0 0,-1 0 0,-12 4 0,22-5-2,0 0 1,0 1-1,1-1 0,-1 1 0,0-1 0,0 1 0,1-1 0,-1 1 1,0-1-1,1 1 0,-1-1 0,0 1 0,1 0 0,-1 0 1,1-1-1,-1 1 0,1 0 0,0 0 0,-1-1 0,1 1 0,0 0 1,-1 0-1,1 1 0,0 22-127,1-15 62,2 26-67,2-1-1,17 61 1,3 18 364,-15-38 146,-3 0 0,-3 0 0,-9 120 0,-2-149-179,-2 1 0,-21 62 0,-3 19-89,29-105 105,4-49-6484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197 208 8788,'0'0'3762,"-3"-20"-2546,-11-63-90,13 76-929,-1 0 0,1 1 0,-1-1 0,0 0 0,-1 1-1,0 0 1,0 0 0,0-1 0,-1 2 0,0-1 0,0 0 0,0 1 0,-1 0 0,-6-6 0,11 11-164,0-1 1,-1 0 0,1 1 0,-1-1-1,1 1 1,-1-1 0,0 1 0,1-1-1,-1 1 1,1 0 0,-1-1 0,0 1-1,1 0 1,-1-1 0,0 1 0,1 0 0,-1 0-1,0 0 1,0-1 0,1 1 0,-1 0-1,0 0 1,0 0 0,1 0 0,-1 0-1,0 1 1,1-1 0,-1 0 0,0 0 0,0 0-1,1 1 1,-1-1 0,0 0 0,1 0-1,-1 1 1,1-1 0,-1 1 0,0-1-1,1 1 1,-1-1 0,1 1 0,-2 0 0,0 3-20,0 0 0,0-1 1,1 1-1,-1 0 0,1 0 1,-2 5-1,-27 115-75,-17 147-1,41-204-26,3 70 0,3-137 71,0 0-1,0 1 0,0-1 0,1 0 0,-1 1 1,0-1-1,0 0 0,0 0 0,1 1 0,-1-1 1,0 0-1,0 0 0,0 1 0,1-1 0,-1 0 1,0 0-1,1 1 0,-1-1 0,0 0 0,1 0 1,-1 0-1,0 0 0,1 0 0,-1 1 0,0-1 1,1 0-1,-1 0 0,0 0 0,1 0 0,-1 0 1,0 0-1,1 0 0,-1 0 0,0 0 0,1 0 1,-1-1-1,0 1 0,1 0 0,-1 0 0,0 0 1,1 0-1,-1 0 0,0-1 0,1 1 0,-1 0 1,0 0-1,0 0 0,1-1 0,-1 1 0,0 0 0,0-1 1,1 1-1,-1 0 0,0 0 0,0-1 0,0 1 1,1-1-1,2-5-10,0 0 0,0 0 0,-1-1 1,0 1-1,0-1 0,0 0 0,0-7 0,4-55-137,-5 58 118,1-104-379,-2 62-551,12-97 0,-4 126 327,-8 24 636,0 0-1,0-1 0,1 1 0,-1-1 0,0 1 0,1 0 1,-1-1-1,0 1 0,1 0 0,-1-1 0,0 1 1,1 0-1,-1 0 0,1-1 0,-1 1 0,0 0 1,1 0-1,-1 0 0,1-1 0,-1 1 0,1 0 0,-1 0 1,1 0-1,-1 0 0,1 0 0,1 1-3,0 0 1,-1 0-1,1 0 0,0 0 0,-1 1 0,1-1 1,-1 0-1,0 1 0,1-1 0,-1 1 1,0 0-1,0-1 0,0 1 0,0 0 0,0 0 1,0-1-1,0 5 0,13 32 330,-2 1 0,-2 0-1,-2 1 1,5 55 0,13 59 1040,-24-142-1144,2-1 0,-1 0 0,1 0 0,9 16 0,-13-28-203,0 1-1,0 0 1,0 0-1,0 0 1,0-1-1,1 1 1,-1 0-1,0 0 1,0 0-1,0 0 1,0-1-1,0 1 1,0 0-1,0 0 1,1 0-1,-1 0 1,0-1-1,0 1 1,0 0 0,0 0-1,1 0 1,-1 0-1,0 0 1,0 0-1,0 0 1,1 0-1,-1 0 1,0 0-1,0 0 1,0-1-1,1 1 1,-1 0-1,0 0 1,0 0-1,0 1 1,1-1-1,-1 0 1,0 0-1,0 0 1,0 0-1,1 0 1,-1 0-1,0 0 1,0 0-1,0 0 1,0 0-1,1 0 1,-1 1 0,0-1-1,0 0 1,0 0-1,0 0 1,0 0-1,1 0 1,-1 1-1,0-1 1,0 0-1,0 0 1,0 0-1,0 0 1,0 1-1,0-1 1,0 0-1,0 0 1,0 0-1,0 1 1,0-1-1,0 0 1,0 1-1,5-19 96,0-37-144,-3-93 0,-4 107-421,2 0 0,2 0 1,2 1-1,13-63 1,-15 95 336,1-1 1,0 1 0,7-15 0,-9 21 97,1 0 0,-1-1 0,1 1 0,-1 0 1,1 0-1,0 0 0,0 1 0,0-1 0,0 0 0,0 1 0,0-1 0,1 1 1,-1 0-1,0-1 0,1 1 0,2 0 0,-3 0 18,-1 1 0,1-1 0,-1 1 0,1 0-1,0 0 1,-1 0 0,1 0 0,-1 0 0,1 0 0,0 0 0,-1 0 0,1 1-1,0-1 1,-1 1 0,1-1 0,-1 1 0,1 0 0,-1-1 0,0 1-1,1 0 1,-1 0 0,2 1 0,1 2 29,-1 0-1,0 0 1,1 0 0,-1 0-1,-1 0 1,4 7-1,3 7 228,-1 1-1,0 0 1,-2 0 0,0 1-1,6 37 1,2 108 1214,-7-61-258,-7-96-1178,1-4 59,-1 0 1,0 0-1,1 0 1,0 0 0,0 0-1,0 0 1,2 4 0,2-31 272,-1-51-616,-1 10-860,14-75-1,-14 122 901,1 0 0,1 0-1,0 0 1,1 1 0,1 0-1,0 0 1,2 1 0,-1 0 0,14-17-1,-18 28 109,-1 0 0,1 0-1,-1 0 1,1 1 0,0 0-1,0 0 1,0 0 0,1 0-1,-1 1 1,1 0 0,0-1-1,8-1 1,-10 3 98,-1 1 0,1-1 0,0 1 0,-1 0-1,1 0 1,0 0 0,-1 1 0,1-1 0,-1 1 0,1-1 0,0 1 0,-1 0 0,1 0 0,-1 0 0,0 0-1,1 0 1,-1 1 0,0-1 0,0 1 0,1-1 0,-1 1 0,0 0 0,-1 0 0,1 0 0,0 0-1,2 4 1,6 12 236,-1 1-1,-1 0 0,0 0 0,-2 1 1,8 34-1,-13-47-126,31 142 1883,23 82-649,-52-223-1406,-2-5-71,-1 0 0,1 0 1,1 1-1,-1-1 0,0 0 0,1 0 0,-1-1 1,1 1-1,4 5 0,-6-8 88,0 0 0,0 0 0,0 0 0,1 1 1,-1-1-1,0 0 0,0 0 0,0 0 0,0 0 0,0 0 0,0 0 0,0 0 0,0 0 0,0 0 0,1 0 0,-1 0 1,0 0-1,0 0 0,0 0 0,0 0 0,0 0 0,0 0 0,1 0 0,-1 0 0,0 0 0,0 0 0,0 0 1,0 0-1,0 0 0,0 0 0,1 0 0,-1 0 0,0 0 0,0 0 0,0 0 0,0 0 0,0 0 0,0 0 0,0 0 1,0 0-1,1 0 0,-1 0 0,0-1 0,0 1 0,0 0 0,0 0 0,0 0 0,0 0 0,0 0 0,0 0 0,0 0 1,0-1-1,5-12-4911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8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35 992,'0'0'14551,"147"-20"-13318,-75 10-1233,-8 6-945,-17 4-4273,-18 0-5395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50 7235,'0'0'8487,"-2"-10"-7076,-2-1-1086,-1-9-108,5 15 62,2 8 271,47 85-844,13 24 669,-39-56-277,-2 1 0,-3 0 0,19 99 0,4 183-333,-40-315 223,-1-18 11,0-1 0,0 1-1,0 0 1,1-1-1,0 1 1,0-1 0,1 1-1,-1-1 1,1 1 0,3 5-1,-5-10 0,1-1 0,-1 0 0,0 0 0,1 1 0,-1-1-1,0 0 1,1 0 0,-1 1 0,1-1 0,-1 0 0,0 0 0,1 0-1,-1 0 1,1 1 0,-1-1 0,1 0 0,-1 0 0,0 0 0,1 0 0,-1 0-1,1 0 1,-1 0 0,1-1 0,-1 1 0,1 0 0,-1 0 0,0 0-1,1 0 1,-1 0 0,1-1 0,-1 1 0,0 0 0,1 0 0,-1-1 0,0 1-1,1 0 1,-1 0 0,0-1 0,1 1 0,-1 0 0,0-1 0,0 1-1,1-1 1,-1 0 0,9-12 58,0 0-1,-2-1 1,12-25-1,-4 6 121,157-359 596,-108 241-472,-54 126-277,51-110 18,-48 110-61,1 1 0,2 0 0,19-24 0,-13 27-44,-21 21 57,5-3-68,-4 12-459,-1 3 38,-1 3-918,0 0 0,-4 19 0,-10 14-6678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10005,'0'0'8342,"0"-3"-7774,0-5-67,0 10 73,3 23-563,12 47-85,-4-20 122,5 60-1,-10 8 160,-6-72 50,3 0 1,15 87 0,-17-130-275,0 0 0,0 0 0,1 0 0,-1-1 0,1 1 1,0 0-1,0-1 0,1 0 0,0 1 0,-1-1 1,1 0-1,7 6 0,-10-10-50,0 0-1,0 1 1,0-1 0,1 0 0,-1 0-1,0 0 1,1 1 0,-1-1-1,0 0 1,0 0 0,1 0 0,-1 0-1,0 0 1,1 0 0,-1 0 0,0 0-1,0 0 1,1 0 0,-1 0 0,0 0-1,1 0 1,-1 0 0,0 0 0,1 0-1,-1 0 1,0 0 0,0 0-1,1-1 1,-1 1 0,0 0 0,1 0-1,-1 0 1,4-12-1849,-5-16-1590,1 26 3080,-5-39-6382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5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0 288 8756,'0'0'8172,"4"-2"-7935,318-144 2114,12 29-1722,-318 112-1130,29-9 1240,-16 11-7132,-34 3 2103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9364,'0'0'6299,"3"13"-6109,31 87 770,-18-57-282,16 68-1,-23-58-341,-3 1 1,-1 79-1,-5-130-2643,1-14 264,-2-22-2505,-10-18-4723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6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55 262 2689,'0'0'12003,"-8"-10"-11341,-24-30-267,30 37-374,1 0 0,-1 0 0,0 0 1,1 0-1,0 0 0,0 0 0,0 0 1,0 0-1,0 0 0,1-1 0,-1 1 1,1 0-1,0 0 0,0-1 0,0 1 1,1-6-1,0-7-20,0 11-3,0 0-1,0 1 0,0-1 0,0 0 0,1 1 0,0-1 1,0 1-1,0-1 0,1 1 0,-1 0 0,1 0 0,0 0 1,0 0-1,0 1 0,6-5 0,-2 0-5,1 2-1,0-1 1,0 1-1,1 0 1,0 1 0,13-6-1,-14 8-10,0 0-1,0 1 1,0 0-1,0 0 0,0 1 1,1 0-1,-1 1 1,0 0-1,0 0 1,1 1-1,-1 0 1,11 3-1,-8-1 41,0 0 0,-1 1 0,0 0-1,1 0 1,-2 2 0,1-1 0,-1 1 0,15 11 0,-4 1 241,0 0 0,-1 1 0,-1 2 0,29 40 0,-40-49-92,0 0 0,0 1-1,-1 0 1,-1 0 0,0 0 0,-1 0 0,0 1 0,-1 0-1,0-1 1,-1 1 0,0 16 0,-3-29-151,1 1 1,0-1 0,-1 0-1,1 1 1,-1-1-1,1 0 1,-1 1 0,1-1-1,-1 0 1,0 0-1,0 1 1,0-1 0,0 0-1,0 0 1,0 0-1,0 0 1,0 0 0,0 0-1,0-1 1,0 1-1,-1 0 1,1 0 0,0-1-1,-1 1 1,1-1-1,0 1 1,-1-1 0,1 0-1,-3 1 1,-5 1 25,-1-1 1,0 0-1,-11 0 0,21-1-35,-26 2-26,8-1-28,1-1 0,-21-1 0,34 1 19,0-1 1,0 1 0,0-1-1,1 0 1,-1 0-1,0 0 1,1-1-1,-1 1 1,1-1 0,-1 0-1,1 0 1,0 0-1,0-1 1,0 1-1,-4-5 1,5 5-16,1-1 0,-1 0 0,1 0 0,0 0 0,0 0 0,0 0 0,0 0 0,0-6 0,1 8 14,-1 0 0,1 0 0,0 0 0,0 0 0,0 0 0,0 0 0,0 0 0,0 0 0,0 0 0,0 0 0,0 0 0,0 0 0,0 0 0,1 0 0,-1 0 0,0 0 0,1 0 1,-1 1-1,1-1 0,-1 0 0,1 0 0,0 0 0,-1 0 0,1 1 0,0-1 0,-1 0 0,1 0 0,0 1 0,1-1 0,5-1-17,1 1 1,0 1-1,0-1 1,0 1-1,0 1 0,0-1 1,0 1-1,0 1 1,0 0-1,-1 0 1,1 0-1,-1 1 0,1 0 1,-1 0-1,0 1 1,8 5-1,12 10 113,-2 0-1,40 37 1,-55-46-91,0-1 74,10 9 113,-2 0 0,33 40-1,-47-52-78,0-1-1,-1 1 0,0 0 1,0-1-1,0 2 0,0-1 1,-1 0-1,0 0 0,0 1 1,-1-1-1,0 1 0,0-1 1,-1 1-1,1-1 0,-1 1 1,-1 0-1,0 6 0,0-9-39,-1 0 0,1-1-1,0 0 1,-1 1 0,0-1-1,0 0 1,0 0 0,0 0-1,0 0 1,-1 0-1,1 0 1,-1-1 0,0 1-1,-4 2 1,-6 4 106,0-1 0,-17 8-1,23-12-168,-15 6 58,-1 0 0,0-2 0,0-1 1,-1 0-1,-45 6 0,16-8-99,-85-3 0,134-2-11,-29-3-62,31 3 55,0 0 0,0 0-1,1-1 1,-1 1 0,1-1-1,-1 0 1,0 1-1,1-1 1,0 0 0,-1 0-1,1 0 1,-1 0 0,1 0-1,0 0 1,-3-3 0,3 1-498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7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38 112,'0'0'12339,"-2"-6"-11152,-8-21-229,8 22 945,1 6-1441,0 9-875,1-8 571,3 40 56,2-1-1,12 53 1,-2-14 82,-4-7-199,18 89 86,-28-158-274,5 16 33,-6-20-23,1 1 0,-1 0 1,0-1-1,0 1 0,1-1 1,-1 1-1,0-1 0,1 1 0,-1-1 1,0 1-1,1-1 0,-1 1 1,1-1-1,-1 1 0,0-1 0,1 0 1,-1 1-1,1-1 0,0 0 0,-1 1 1,1-1-1,-1 0 0,2 0 1,-2-26-10827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7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7091,'0'0'7988,"83"-102"-7412,-17 66 80,10 4 177,2 8-641,-13 14-32,-16 10-160,-16 4-1745,-20 28-2449,-13 8-4081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7203,'0'0'6160,"3"19"-5602,19 143 1475,-16-112-1673,-6-49 371,0-17 104,0-53-699,1-89-10,-1 150-124,1-1-1,0 1 1,0 0 0,1 0 0,0-1 0,0 1 0,1 0 0,0 1-1,7-14 1,-9 21-61,-1 0-1,0-1 1,0 1-1,1 0 1,-1 0-1,0 0 1,0 0 0,0 0-1,1 0 1,-1 0-1,0 0 1,0 0-1,1 0 1,-1 0-1,0-1 1,1 2-1,-1-1 1,0 0-1,0 0 1,1 0-1,-1 0 1,0 0-1,0 0 1,0 0-1,1 0 1,-1 0-1,0 0 1,0 0 0,1 1-1,-1-1 1,0 0-1,0 0 1,0 0-1,1 0 1,-1 1-1,0-1 1,0 0-1,0 0 1,0 0-1,0 1 1,1-1-1,-1 0 1,0 0-1,0 1 1,0-1-1,0 0 1,0 0 0,0 1-1,6 10-3751,-1 5-1973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5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43 19273,'0'0'5586,"0"2"-5842,-4-8-1104,-3-12-2162,-4-3-9492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8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27 218 5651,'0'0'5341,"3"9"-5203,8 28-50,-11-37-96,0 1-1,1 0 1,-1 0-1,0 0 0,1-1 1,-1 1-1,1 0 0,-1 0 1,1-1-1,-1 1 1,1-1-1,0 1 0,-1 0 1,1-1-1,0 1 0,-1-1 1,1 1-1,0-1 1,0 0-1,0 1 0,-1-1 1,1 0-1,0 0 0,0 1 1,0-1-1,0 0 0,-1 0 1,1 0-1,0 0 1,0 0-1,0 0 0,0 0 1,0 0-1,0 0 0,1-1 1,-1 0-48,1 1-1,-1-1 1,1 0 0,-1 0-1,0 0 1,1 1 0,-1-1 0,0 0-1,0-1 1,0 1 0,0 0-1,0 0 1,0 0 0,0-1 0,1-1-1,1-8 64,-1 0-1,0 1 0,0-1 1,-1 0-1,-1 0 0,0 0 1,0 0-1,-1 0 0,0 0 1,-1 0-1,-1 1 0,0-1 1,0 0-1,0 1 0,-7-11 1,5 10 27,-17-26 30,20 34-12,1 0 0,-1 1 0,0-1 1,0 1-1,-1 0 0,1 0 0,0 0 0,-1 0 1,1 0-1,-6-2 0,0 4 1344,4 13-319,1 31-592,3 51 0,1-63-457,0-8 27,1-1 0,1 0 0,11 44 0,-9-53-24,-1 0 0,1 0 0,1-1-1,1 0 1,0 0 0,0-1 0,14 17 0,-19-26-34,1 0 0,-1-1 0,1 1 1,0-1-1,0 1 0,0-1 0,0 0 0,0-1 1,1 1-1,-1 0 0,6 1 0,-8-3 0,0 0 0,0 1 0,0-1 0,0 0 0,1 0 0,-1 0-1,0 0 1,0 0 0,0 0 0,1 0 0,-1-1 0,0 1 0,0 0 0,0-1-1,0 1 1,0-1 0,0 1 0,1-1 0,-1 1 0,0-1 0,-1 0 0,1 0 0,0 1-1,0-1 1,0 0 0,0 0 0,0 0 0,-1 0 0,1 0 0,-1 0 0,1 0-1,0 0 1,-1 0 0,0 0 0,1 0 0,-1 0 0,1-3 0,3-18-16,0-1 0,-1 1 1,-1-1-1,-2 0 1,-1-26-1,0 2-507,0 4 298,0 19-339,4-43 1,-3 66 555,0 1 0,0-1 0,0 1 0,0 0 0,0-1 0,0 1 0,0 0 0,0-1-1,1 1 1,-1-1 0,0 1 0,0 0 0,0-1 0,1 1 0,-1 0 0,0 0-1,1-1 1,-1 1 0,0 0 0,0 0 0,1-1 0,-1 1 0,0 0 0,1 0 0,-1 0-1,0-1 1,1 1 0,-1 0 0,1 0 0,-1 0 0,0 0 0,1 0 0,-1 0 0,1 0-1,-1 0 1,0 0 0,1 0 0,0 0 0,13 5-244,-8-1 315,-1 0 1,0 1-1,1-1 0,-2 1 0,1 0 0,0 1 1,-1-1-1,6 11 0,27 54 1122,-35-67-1145,7 16 449,0 1 0,-2-1 1,0 2-1,-1-1 0,-1 1 0,-1-1 0,3 38 1,-7-57-431,0 1 0,0-1 0,0 0 0,-1 0 0,1 0 0,0 0 0,-1 0 0,1 0 0,0 0 0,-1 0 1,1 0-1,-1 0 0,0-1 0,1 1 0,-1 0 0,0 0 0,0 0 0,1-1 0,-1 1 0,0 0 0,0-1 0,0 1 0,0-1 0,0 1 1,0-1-1,0 1 0,0-1 0,0 0 0,0 1 0,0-1 0,0 0 0,-1 0 0,-6 1 79,0 0 0,0 0-1,-12-2 1,6 0 18,5 1-119,-46-3-300,51 3 163,-1-1 0,1-1 0,-1 1 1,1-1-1,0 0 0,0 0 0,0 0 0,0 0 1,0-1-1,-4-3 0,0-1-618,0-1 0,0 0 0,1-1 0,0 0-1,1 0 1,-8-14 0,-7-22-4377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9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8340,'0'0'4946,"29"120"-4306,-9-92-512,3-2-128,4-4-144,1-14-1568,1-2-2274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9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136 184 224,'0'0'10170,"-2"-21"-8273,-10-67-643,12 84-1141,-1 1 0,0-1 0,0 1 0,0-1 0,0 1 0,-1 0 0,1-1 1,-1 1-1,0 0 0,0 0 0,0 0 0,0 0 0,-1 0 0,1 1 0,-1-1 0,0 1 0,1-1 0,-1 1 0,0 0 0,0 0 1,-6-2-1,6 2 13,2 1-82,-1 0 0,1 1 0,0-1 0,-1 0 0,1 1 0,0-1 0,-1 1 0,1 0 0,0-1 0,-1 1 0,1 0 0,-1 0 0,1 0 0,0 0 0,-1 0 0,1 0 0,-1 0 0,1 0 0,-1 1 0,1-1 0,0 1 0,-1-1 0,1 1 0,0-1 0,0 1 0,-1 0 0,1-1-1,0 1 1,0 0 0,0 0 0,0 0 0,0 0 0,0 0 0,0 0 0,0 0 0,0 1 0,0-1 0,1 0 0,-1 0 0,0 1 0,1-1 0,-1 0 0,1 1 0,-1 1 0,-2 7-73,0 2-1,0-1 1,1 0-1,-1 15 1,3-20 118,-4 37 29,5 77-1,0-111-105,1 0 0,-1 0-1,1 0 1,1-1 0,-1 1 0,2-1 0,-1 0 0,1 0-1,0 0 1,1 0 0,0-1 0,7 9 0,-9-12-77,-1-1 0,2 0 0,-1 0 0,0 0 0,1 0 0,-1 0 0,1-1 0,0 0 0,0 1 0,0-1 0,0-1 0,0 1 0,0-1 0,0 1 0,1-1 0,-1 0 0,0-1 0,1 1 0,-1-1 0,1 0 0,-1 0 0,1 0 0,-1-1 0,1 1 0,-1-1 0,7-2 0,-8 1-117,1 0 1,-1 0-1,0 0 0,1 0 0,-1 0 0,0-1 0,0 1 1,-1-1-1,1 0 0,0 1 0,-1-1 0,0-1 1,0 1-1,0 0 0,2-5 0,2-4-1068,-1-1 0,-1 1-1,4-16 1,3-31-5009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9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8996,'0'0'3122,"29"157"-1634,-13-73 145,2 10-945,0 1-159,-1-1-145,1-10-160,0-16 32,2-16-256,0-16-432,-2-18-545,0-18-1488,-5 0-1265,-4-22-1824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6675,'0'0'6384,"5"24"-4522,31 156 201,-9-80-1041,-23-88-1018,0 0-1,2-1 0,-1 0 1,1 0-1,1 0 0,9 12 1,-14-21-41,0 0 1,0 1 0,1-2-1,-1 1 1,0 0 0,1 0-1,-1-1 1,1 1 0,-1-1-1,1 0 1,0 0 0,-1 0-1,6 1 1,-7-1-33,1-1-1,0 0 1,-1 0 0,1 0-1,-1 0 1,1 0-1,0-1 1,-1 1 0,1 0-1,-1-1 1,1 1-1,-1-1 1,1 1-1,-1-1 1,1 0 0,-1 0-1,0 1 1,0-1-1,1 0 1,-1 0 0,0-1-1,0 1 1,0 0-1,0 0 1,0 0 0,2-3-1,1-5-62,0 0-1,0 0 1,0 0-1,-1 0 1,-1-1-1,1 0 1,1-18-1,-1-76-377,-3 83 501,-19-221-805,53 412 3823,5 27-986,-31-76-278,-8 160-1,0-277-1708,0 5 204,-1-1 0,1 1 0,-2-1 0,-3 17 0,5-25-215,-1 0 0,1 1 0,0-1 0,-1 0 0,1 1 0,0-1 1,-1 0-1,1 1 0,-1-1 0,1 0 0,0 0 0,-1 1 1,1-1-1,-1 0 0,1 0 0,-1 0 0,1 0 0,-1 0 0,1 0 1,-1 0-1,1 0 0,0 0 0,-1 0 0,1 0 0,-1 0 1,1 0-1,-1 0 0,1 0 0,-1 0 0,1-1 0,-1 1 0,1 0 1,0 0-1,-1 0 0,1-1 0,-1 1 0,1 0 0,0-1 1,-1 1-1,1 0 0,0-1 0,-1 1 0,1 0 0,0-1 0,0 1 1,-1-1-1,1 1 0,0-1 0,-7-9-97,1 1 0,0-1 0,1-1 0,0 1 0,1-1 0,0 1 0,-3-17 0,1 0-532,1 0 0,-2-29 0,5-83-2241,3 131 2630,-1-3-214,0-1 0,1 1 0,1 0 0,4-16 0,-5 22-211,2-1-1,-1 1 0,0 0 0,1-1 0,0 1 1,0 1-1,1-1 0,-1 0 0,1 1 1,5-5-1,13-9-5984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0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6611,'0'0'1323,"0"20"-269,0-5-815,0 28 998,7 57 0,0-40 457,-3-23-463,1 0 0,12 43 0,-12-71-1080,-1-10-168,1-17-181,-1-135-1211,-5 100 384,3 0 1,12-71 0,-14 120 971,11-37-356,-11 38 401,1 1 1,0 0-1,0 0 0,0 0 0,1 0 0,-1 0 0,0 0 1,1 0-1,-1 0 0,1 0 0,0 1 0,0-1 0,-1 1 1,4-3-1,-4 4 20,0-1 0,0 1 0,0-1 0,0 1 0,0 0 0,1-1 0,-1 1 0,0 0 1,0 0-1,0 0 0,0 0 0,0 0 0,0 0 0,0 0 0,0 0 0,0 1 0,0-1 0,0 0 0,0 1 1,0-1-1,1 1 0,1 0 89,-1 1 0,0-1 0,0 1 1,0 0-1,0 0 0,0 0 0,-1 0 0,1 0 1,1 2-1,6 10 422,-2-1 1,0 1 0,-1 1-1,0-1 1,6 23-1,13 83 1620,-20-84-1588,3-1 1,21 66-1,-16-80-857,-13-21 266,0 0 0,0 1 1,0-1-1,0 0 0,0 0 1,1 0-1,-1 0 0,0 0 1,0 0-1,0 0 0,0 0 1,1 0-1,-1 0 0,0 0 1,0 0-1,0 0 0,0 0 1,1 0-1,-1 0 0,0 0 1,0 0-1,0 0 0,1 0 1,-1 0-1,0 0 0,0 0 1,0 0-1,0 0 0,0 0 1,1 0-1,-1-1 0,0 1 1,0 0-1,0 0 0,0 0 1,0 0-1,1-1 0,4-14-2436,3-26-3910,-5-15-3297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155 280 10069,'0'0'5018,"-9"-21"-4418,8 20-591,-82-155 412,67 136 69,16 20-457,-1 0 0,1-1 0,0 1 0,-1-1 0,1 1 0,0 0 0,0-1 0,-1 1 0,1 0 0,-1-1 0,1 1 0,0 0 0,-1 0-1,1-1 1,-1 1 0,1 0 0,0 0 0,-1 0 0,1 0 0,-1-1 0,1 1 0,-1 0 0,1 0 0,-1 0 0,1 0 0,-1 0 0,1 0 0,0 0 0,-1 0 0,1 1 0,-1-1-1,1 0 1,-1 0 0,1 0 0,-1 0 0,1 1 0,0-1 0,-1 0 0,1 0 0,-1 1 0,1-1 0,0 0 0,-1 0 0,1 1 0,0-1 0,-1 1 0,1-1 0,0 0 0,0 1-1,-1-1 1,1 1 0,-4 13 45,0 0 0,0 0 0,2 0 0,-2 21-1,0 66-41,4-80 33,-1 34 141,-1-12-123,2 1 1,8 63-1,3-72-63,-11-34-31,0 0-1,0 0 1,1 0 0,-1 0 0,1 0-1,-1 0 1,1-1 0,-1 1 0,1 0-1,-1 0 1,1 0 0,0-1 0,-1 1-1,1 0 1,0-1 0,0 1 0,-1-1-1,1 1 1,0-1 0,0 1 0,0-1 0,0 1-1,0-1 1,0 0 0,0 0 0,0 1-1,0-1 1,0 0 0,0 0 0,0 0-1,1 0 1,5-8-158,-2-7-2,0 0 0,-1 0 0,-1 0 1,0-1-1,0-17 0,0-82-1668,-3 67 799,-2-112-3736,28 265 8404,32 151 1110,-35-129-3643,-23-127-1090,0 0-1,0 0 0,0 0 1,0 0-1,0 0 0,0 0 1,0 0-1,0 0 0,0 0 0,0 0 1,0 0-1,1 0 0,-1 0 1,0 0-1,0 0 0,0 0 1,0 0-1,0 0 0,0 0 1,0 0-1,0 0 0,0 0 0,0 0 1,0 0-1,0 0 0,0 0 1,0 0-1,1 0 0,-1 0 1,0 0-1,0 0 0,0 0 1,0 0-1,1-15-104,0-27-507,-3-101-2772,1-97-8081,1 233 11266,1 0-1,0 1 1,0-1-1,0 1 0,1 0 1,0-1-1,5-10 1,-7 15 279,1 1 1,0-1-1,0 1 1,0-1-1,0 1 1,0 0-1,1-1 1,-1 1-1,0 0 1,1 0 0,-1 0-1,1 0 1,-1 0-1,1 0 1,-1 0-1,1 1 1,-1-1-1,1 0 1,0 1-1,0 0 1,-1-1-1,1 1 1,0 0 0,0 0-1,-1 0 1,1 0-1,0 0 1,0 0-1,-1 0 1,1 1-1,0-1 1,2 1-1,-1 0 189,0 1-1,-1-1 1,1 0-1,0 1 0,0-1 1,-1 1-1,1 0 1,-1 0-1,0 0 0,0 0 1,1 0-1,-1 0 1,2 4-1,19 37 2246,-21-40-2356,8 23 1035,0 0 0,-2 1 0,0 0 0,5 46 0,-7-20 16,-1 64 1,-5-128-1630,-2-1 0,0 0-1,0 1 1,-7-21 0,-6-28-996,10 27-6,1 0 1,2 0 0,2-1-1,4-45 1,-4 75 1373,1 0 0,0 0 1,0 1-1,0-1 0,0 0 0,1 0 1,-1 1-1,1-1 0,0 1 1,0 0-1,5-6 0,-6 7 79,1 0 0,0 1 0,0 0 0,-1-1 0,1 1 0,0 0 0,0 0 0,0 0 0,0 0 1,1 0-1,-1 1 0,0-1 0,0 1 0,0-1 0,1 1 0,-1 0 0,0 0 0,0 0 0,1 0 0,3 1 0,-3-1 116,-1 1 1,1 0 0,-1 0-1,1 0 1,-1 0-1,1 0 1,-1 1-1,0-1 1,0 1-1,0-1 1,0 1-1,0 0 1,0 0-1,0 0 1,0 0 0,-1 0-1,1 0 1,-1 1-1,0-1 1,2 5-1,2 4 430,0 2 0,-1-1-1,2 13 1,-4-17-304,4 24 597,-1-1 1,-2 0-1,-2 61 1,-1-61-508,0-30-314,-7-14-260,0-4-482,0 0 1,1-1 0,1 0 0,1 0 0,0 0-1,1 0 1,1 0 0,1-1 0,1 1 0,0 0-1,3-20 1,-3 36 643,1-1-1,0 1 0,-1-1 0,1 1 0,0-1 1,0 1-1,0-1 0,1 1 0,-1 0 1,0-1-1,1 1 0,0 0 0,-1 0 1,1 0-1,0 1 0,0-1 0,0 0 1,4-2-1,-4 3 97,0 0 0,-1 1-1,1-1 1,0 0 0,0 1 0,-1 0 0,1-1 0,0 1 0,0 0 0,0 0-1,0 0 1,-1 0 0,1 0 0,0 1 0,0-1 0,0 0 0,-1 1 0,1-1-1,0 1 1,-1 0 0,1 0 0,0-1 0,-1 1 0,1 0 0,-1 0 0,1 1-1,-1-1 1,0 0 0,2 2 0,3 4 379,0 0-1,-1 0 0,0 0 1,0 1-1,-1 0 1,6 13-1,18 59 1636,-15-41-1344,-8-22-455,15 34 112,-19-48-365,1 0 0,0 0 0,-1 0 0,1 0 0,1 0 0,-1 0 0,0 0 0,1-1 0,-1 1 0,1-1 0,4 4 0,-7-6-19,1 0 1,-1 0-1,0 1 0,1-1 1,-1 0-1,1 0 0,-1 0 1,0 0-1,1 1 0,-1-1 1,1 0-1,-1 0 0,0 0 1,1 0-1,-1 0 0,1 0 1,-1 0-1,1 0 0,-1 0 1,0 0-1,1 0 0,-1-1 1,1 1-1,-1 0 0,0 0 1,1 0-1,-1 0 0,1-1 1,-1 1-1,0 0 0,1 0 1,-1-1-1,0 1 0,1 0 1,-1-1-1,7-15-11,-7 14 13,8-34-693,-2 0 0,-2-1 0,-2 0-1,-2-53 1,0 52-707,1 34 1263,2 11 173,3 15 283,0 11 739,22 87 1123,-22-102-1973,0 1 1,1-1-1,1-1 0,13 22 0,-18-34-195,1 0 0,-1-1 1,1 1-1,0-1 0,1 0 0,-1 0 0,1 0 0,0 0 0,-1-1 0,1 0 0,1 0 0,-1 0 1,0-1-1,8 3 0,-10-4-7,-1-1 0,1 1 1,0-1-1,0 1 0,0-1 0,0 0 1,0 0-1,0 0 0,0 0 0,0-1 1,0 1-1,-1-1 0,1 0 0,0 0 1,0 0-1,-1 0 0,1 0 1,0 0-1,-1-1 0,1 0 0,-1 1 1,0-1-1,1 0 0,-1 0 0,0 0 1,0 0-1,0 0 0,-1-1 1,4-4-1,2-5-133,-1-1 1,0-1-1,-1 1 0,-1-1 1,0 0-1,-1 0 0,0 0 1,-1 0-1,-1-1 0,0 1 1,-1 0-1,0-1 0,-4-18 1,0 4-845,-2 0 1,-1 0-1,-1 0 0,-2 1 1,-16-36-1,23 58 723,1 0 113,0 1 0,-1 0 1,0 0-1,0 0 0,0 0 0,0 1 1,-1-1-1,1 1 0,-8-7 0,11 11 161,0 0 0,0 0-1,-1-1 1,1 1 0,0 0 0,0 0-1,-1 0 1,1 0 0,0 0 0,0-1-1,-1 1 1,1 0 0,0 0 0,0 0-1,-1 0 1,1 0 0,0 0-1,0 0 1,-1 0 0,1 0 0,0 0-1,0 0 1,-1 0 0,1 0 0,0 0-1,0 0 1,-1 0 0,1 1 0,0-1-1,0 0 1,-1 0 0,1 0-1,0 0 1,0 0 0,0 1 0,-1-1-1,1 0 1,0 0 0,0 0 0,0 0-1,0 1 1,-1-1 0,1 0 0,0 0-1,0 1 1,0-1 0,0 0 0,-3 8 373,1 0 0,-1-1 1,2 1-1,-1 0 1,1 0-1,1 0 0,-1 10 1,0-2-128,-2 389 3593,2-395-3835,1 0 1,1-1-1,0 1 1,0 0-1,1 0 1,1-1-1,-1 1 1,1-1-1,1 0 1,7 15-1,-11-24-34,0 0-1,0 1 0,1-1 0,-1 0 1,0 1-1,0-1 0,0 0 1,1 1-1,-1-1 0,0 0 0,0 0 1,0 1-1,1-1 0,-1 0 0,0 0 1,1 1-1,-1-1 0,0 0 0,1 0 1,-1 0-1,0 1 0,1-1 1,-1 0-1,0 0 0,1 0 0,-1 0 1,0 0-1,1 0 0,-1 0 0,1 0 1,-1 0-1,0 0 0,1 0 1,-1 0-1,6-14-199,1-43-1542,0-109 0,-4 28-5714,-3 135 7183,4-24-1427,-4 27 1674,0-1 0,1 0 0,-1 0 0,0 0 1,1 0-1,-1 1 0,0-1 0,1 0 0,-1 1 0,1-1 0,-1 0 0,1 1 0,-1-1 0,1 0 0,0 1 0,-1-1 0,1 1 0,0-1 0,-1 1 0,1-1 0,0 1 0,0 0 0,-1-1 0,3 1 0,-3 0 44,1 0-1,-1 0 0,1 0 1,-1 0-1,1 0 1,-1 0-1,1 0 0,-1 0 1,0 0-1,1 0 1,-1 1-1,1-1 0,-1 0 1,1 0-1,-1 1 1,0-1-1,1 0 0,-1 1 1,1-1-1,-1 0 0,0 1 1,0-1-1,1 0 1,-1 1-1,0-1 0,0 1 1,1-1-1,-1 1 1,0-1-1,0 1 0,0-1 1,1 1-1,8 26 1738,0 0 0,-2 1 0,6 39 0,-2-11 84,7 40 220,-3 2 0,2 170 0,-16-251-1835,-1-11-660,-1-9-453,-2-32-3403,-8-11-1214,-3-14-1948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2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0 398 11813,'0'0'491,"7"17"841,22 52-30,-29-67-1251,0-1 1,1 0-1,-1 0 1,1 0 0,0 1-1,-1-1 1,1 0 0,0 0-1,0 0 1,-1 0-1,1 0 1,0 0 0,0 0-1,0 0 1,0-1 0,0 1-1,1 0 1,-1-1-1,0 1 1,0 0 0,0-1-1,1 0 1,-1 1 0,0-1-1,2 1 1,-2-2-23,1 1 0,-1 0 1,0-1-1,1 1 0,-1 0 1,0-1-1,1 0 0,-1 1 1,0-1-1,0 0 0,0 0 1,0 1-1,0-1 0,0 0 1,2-2-1,3-5 37,1-1 0,-1 1 0,0-1 0,-1-1 0,7-14 0,17-55-30,-22 48-467,-1-1 0,-2 0-1,-1 0 1,-1 0 0,-3-36-1,1 31-507,5 226 4761,-2-147-3167,2 1 0,18 69 0,-21-105-592,9 27 71,-11-33-134,1 0 0,-1 1 0,1-1 0,0 0 0,0 1 0,-1-1 0,1 0 0,0 0 0,0 0 0,0 0 0,0 0 0,0 0 0,1 0 0,-1 0 0,0 0 0,0 0 0,1 0 0,1 0 0,-2-1-1,0 0-1,-1 0 1,1 0 0,0 0-1,0 0 1,0 0-1,-1-1 1,1 1-1,0 0 1,-1 0-1,1-1 1,0 1 0,0 0-1,-1-1 1,1 1-1,-1-1 1,1 1-1,0-1 1,-1 1-1,1-1 1,-1 1 0,1-1-1,-1 0 1,1 1-1,-1-1 1,0 0-1,1 1 1,-1-1-1,0 0 1,1 1 0,-1-2-1,9-29-27,-8 24 27,15-71-2653,-4 0 1,2-117-1,-13 184 1811,0 12 483,0 21 408,-1-15 15,4 41 2046,12 64 0,-11-88-1417,1 0-1,1 0 1,1 0 0,18 34 0,-23-51-599,1-1 0,0 1 0,1-1 0,0 0 0,0 0 0,0 0 1,0-1-1,9 7 0,-10-9-54,0-1 0,0 1 0,1-1-1,-1 0 1,0 0 0,1-1 0,-1 1 0,1-1 0,0 0 0,-1 0 0,1 0 0,0-1 0,0 0 0,5 0 0,-6-1-13,0 0 1,-1 0-1,1 0 1,-1-1-1,1 1 1,-1-1-1,1 0 1,-1 0-1,0 0 1,0 0-1,0-1 1,0 1-1,-1-1 1,1 0-1,-1 0 1,1 0-1,-1 0 1,0 0-1,0 0 1,0 0-1,2-7 1,4-7-32,-1-1 1,-1 0-1,4-21 1,-4 2-663,-2 0 1,-1 1-1,-4-70 0,1 88-23,-2 1 0,0-1-1,-5-18 1,6 29 393,-1 0-1,-1 0 1,1 1 0,-1-1 0,-1 1 0,1 0 0,-1-1-1,0 2 1,0-1 0,-8-8 0,12 13 321,-1 0-1,0 0 1,0 0 0,0 0 0,0 0 0,0 1-1,0-1 1,0 0 0,0 0 0,0 1-1,-1-1 1,1 1 0,0-1 0,0 1 0,0-1-1,-1 1 1,1 0 0,0-1 0,-1 1-1,1 0 1,0 0 0,-1 0 0,1 0-1,0 0 1,-1 0 0,1 1 0,0-1 0,-1 0-1,1 1 1,0-1 0,0 1 0,0-1-1,-1 1 1,1 0 0,0-1 0,0 1 0,0 0-1,0 0 1,0 0 0,-1 1 0,-2 4 253,1-1 1,-1 1-1,1 0 1,1 0-1,-1 1 0,-2 12 1,-8 47 1304,8-32-808,2 1 0,1 0 1,2 0-1,5 49 0,-4-72-661,1-1-1,1 1 1,-1-1-1,2 1 0,0-1 1,0 0-1,1-1 0,0 1 1,1-1-1,0 0 1,0 0-1,1 0 0,1-1 1,0 0-1,0-1 0,17 14 1,-19-17-102,1-1 0,0 0 1,1 0-1,-1-1 0,1 0 1,-1 0-1,15 3 0,-19-6-46,-1 1 0,1-1 0,-1 0-1,1 1 1,0-1 0,-1 0 0,1 0 0,-1-1 0,1 1-1,-1-1 1,1 1 0,-1-1 0,1 0 0,-1 0-1,1 0 1,-1 0 0,0 0 0,0 0 0,1-1-1,-1 1 1,0-1 0,0 0 0,-1 1 0,1-1-1,0 0 1,0 0 0,2-4 0,-2 1-372,1 0 0,-1-1 0,0 1 1,-1 0-1,1-1 0,0-5 0,1-40-5066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3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10485,'0'0'9108,"2"0"-9652,-2-4-1873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5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503 239 112,'0'0'11104,"-7"-18"-9519,1 1-1135,4 9-254,-1-1 0,-1 0 0,0 1-1,0 0 1,0 0 0,-1 0 0,0 0 0,-1 1-1,1 0 1,-1 0 0,-1 0 0,-8-7 0,-7-2 105,1 1 1,-2 0 0,-24-11-1,39 22-287,1 0 0,0 1 0,-1 1 0,0-1-1,0 1 1,0 0 0,0 1 0,0 0 0,0 0-1,0 1 1,0 0 0,0 0 0,0 1 0,-12 2 0,15-2-28,1 1 1,0 0 0,0 0 0,0 0 0,0 0 0,1 1-1,-1 0 1,0-1 0,1 1 0,0 0 0,-6 7-1,1 1-16,0 1 0,-10 20 0,3-2 50,2 0 0,2 0 0,0 1 0,3 1 0,-6 32 0,5-5 49,-2 112-1,11-153-65,1-1 1,0 1 0,1 0 0,1 0 0,0 0-1,2-1 1,12 31 0,-13-39-11,0 0 1,1-1-1,0 0 1,0 0-1,1 0 1,0-1-1,1 0 1,-1 0-1,2 0 1,-1-1 0,0 0-1,1 0 1,0-1-1,1 0 1,-1-1-1,12 5 1,-9-5 14,0 0 0,0-1 0,1-1 0,-1 0 0,0 0 0,1-1 0,-1 0 1,1-1-1,0-1 0,-1 1 0,1-2 0,-1 0 0,0 0 0,1-1 0,-1 0 1,0-1-1,-1-1 0,1 1 0,-1-2 0,0 1 0,0-2 0,0 1 0,-1-1 1,9-9-1,-4 3 6,-1-1 0,0 0 0,-1-1 0,0 0 0,-1-1 0,-1 0 0,-1-1 0,0 0 0,-1-1 0,-1 0 0,-1 0 1,0 0-1,5-37 0,-8 33-43,-1-1 1,-1 0-1,-1 1 1,-5-40-1,2 48 6,1 1-1,-2 0 1,0 0-1,0 0 0,-1 0 1,-1 1-1,0 0 0,-14-21 1,11 21-67,0 1-1,-1 0 1,0 0 0,0 1-1,-1 0 1,-21-14 0,25 20 38,0 0 1,0 0 0,-1 1-1,0 0 1,1 0 0,-1 0-1,0 1 1,-1 1 0,1-1 0,0 1-1,0 1 1,-16 0 0,17 1 15,1-1 1,0 2 0,0-1 0,-1 1 0,1 0-1,0 0 1,1 1 0,-1 0 0,0 0 0,1 0-1,0 1 1,-1-1 0,1 1 0,1 1 0,-1-1-1,-5 8 1,-2 2 14,2 1-1,0 1 0,1-1 0,-11 26 1,12-23-161,1 2 0,0-1 0,2 1 0,0 0 1,1 0-1,-1 31 0,4-43-495,1 0 0,0 0 0,0 0 1,1 0-1,0 0 0,2 10 0,-1-13-307,1 0 0,0 0 1,-1 0-1,1 0 0,1 0 0,-1-1 0,7 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11125,'0'0'7411,"0"6"-10148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91 741 12902,'0'0'1651,"-13"-23"-357,-42-78 291,51 93-1482,1 0 0,0 1 0,0-1 0,1 0 1,0 0-1,0-1 0,1 1 0,0 0 0,0-1 0,1 1 0,1-12 0,0 1-65,0 6-29,0 0 1,1 1-1,0-1 0,2 1 0,-1 0 1,1 0-1,1 0 0,0 0 0,1 1 1,0 0-1,1 0 0,0 0 0,0 1 1,14-14-1,-1 3 3,2 1 1,0 1-1,1 1 1,0 1-1,40-21 1,-13 12-9,1 2 1,2 3 0,-1 2-1,2 2 1,64-11 0,-41 15 20,0 3 0,1 4 0,91 4 0,-135 3 16,0 1-1,0 2 1,0 2 0,0 0 0,33 13 0,-49-12-21,0 0-1,-1 1 1,0 1 0,0 1-1,-1 0 1,0 1 0,-1 1-1,-1 0 1,0 1 0,18 20-1,-18-15-7,-1 1-1,0 1 1,-2-1-1,0 2 1,-1 0-1,-1 0 1,-1 0-1,-1 1 1,6 36-1,-6-15 15,-1 0-1,-3 0 1,-2 1 0,-4 48-1,1-71-15,-1 0 0,-1-1 0,-1 1 1,0-1-1,-2 0 0,0-1 0,-2 1 0,0-1 0,-1-1 0,0 0 1,-2 0-1,0-1 0,-1-1 0,-1 0 0,0-1 0,-1 0 0,-1-1 1,0-1-1,-27 17 0,10-10 28,0-1-1,-2-2 1,0-1 0,-1-2 0,-1-2-1,0-1 1,-45 7 0,0-6-44,0-3 1,-107-2-1,133-7-61,0-3 0,-64-11-1,98 10 47,0-1 0,0-1 0,1-1 0,0 0 0,0-2-1,1-1 1,0 0 0,-25-19 0,39 25 19,1 0-20,6 18-42,57 173 101,-21 25 690,-27-138-563,21 82-1,-27-146-240,-3-8-127,0-1 0,-1 1 0,1-1-1,-1 1 1,1-1 0,-1 1 0,1-1-1,-1 1 1,0 0 0,0 2-1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7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11909,'0'0'2330,"5"21"-1549,0 2-506,22 118 1723,-24-95-1355,-3-31-275,1 0 0,5 24 1,-5-38-365,-1 0 0,0 0 0,1 0 1,-1 0-1,1 0 0,-1 0 0,1 0 0,0 0 1,-1-1-1,1 1 0,0 0 0,0 0 0,-1-1 1,1 1-1,0-1 0,0 1 0,0 0 0,0-1 1,0 0-1,0 1 0,0-1 0,0 0 0,0 1 1,0-1-1,0 0 0,0 0 0,0 0 0,0 0 1,1 0-1,35-4 22,-15-2 67,0-1 0,-1-1 0,0-1 0,37-22 0,-33 18 63,121-66 527,169-87-30,-224 123-607,146-46 0,-204 79-78,0 2 0,1 1 0,0 2 0,42-1 0,-69 5-41,0 1-1,0 0 1,0 1 0,0 0 0,14 3 0,-19-4 2,0 1 0,0 0 1,0 0-1,0 0 0,0 1 1,0-1-1,-1 0 0,1 1 0,0-1 1,-1 1-1,1 0 0,-1-1 1,1 1-1,-1 0 0,0 0 1,0 0-1,0 0 0,0 0 0,0 0 1,0 3-1,1 2-430,0 0 1,-1 0-1,0 1 0,-1-1 1,0 9-1,-1 44-5841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7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0 285 6963,'0'0'7612,"10"21"-6153,-7-14-1337,55 132 1704,-56-134-1807,0-1 1,0 0 0,0 0-1,1 0 1,0-1 0,0 1-1,0-1 1,0 1 0,0-1-1,1 0 1,0 0 0,-1 0-1,1-1 1,0 1 0,0-1-1,0 0 1,1 0 0,-1-1-1,1 1 1,-1-1 0,0 0-1,1 0 1,5 0-1,6 1-15,-1-2-1,0 1 1,0-2-1,0 0 1,0-1-1,20-5 1,-5-1 83,0-1 0,51-25 0,60-39 323,-132 68-382,196-114 504,16-9-291,-155 94-96,94-36 1,-136 61-137,32-6-1,-50 13-40,1 1-1,-1 0 1,0 1 0,0-1-1,1 1 1,-1 1 0,0-1-1,0 1 1,12 3-1,-16-4 5,0 1-1,0 0 1,0 0 0,0 1-1,0-1 1,0 0-1,0 0 1,0 1-1,0 0 1,-1-1-1,1 1 1,-1 0-1,1-1 1,-1 1-1,0 0 1,0 0-1,0 0 1,0 0-1,0 1 1,1 2-1,0 4-213,0 0 0,-1 0 0,0-1-1,0 11 1,-1-13 72,1 8-572,-1 0-1,-1 0 1,-4 26 0,-1-16-2629,-20 43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 8356,'0'0'5955,"20"15"-4136,67 50-685,-82-61-1013,0 1 0,-1 0 0,1 0 0,-1 0-1,0 1 1,-1 0 0,1-1 0,-1 1 0,0 0 0,-1 1 0,4 11 0,1 2 306,-6-18-391,3 8 79,0 1 0,0-1 0,10 15 0,-11-23-110,-1 1-1,0 0 1,0 0 0,1-1-1,0 1 1,-1-1 0,1 0 0,0 0-1,0 0 1,0 0 0,0 0-1,1-1 1,-1 0 0,0 1-1,5 0 1,4 0 7,1-1 0,-1 0 0,0 0 0,0-2-1,1 1 1,-1-1 0,0-1 0,0 0 0,0-1 0,12-5 0,30-13 80,-1-3 0,93-57 0,-122 66-59,116-68 179,223-124-168,-335 191-205,1 2-1,0 2 0,0 0 1,59-14-1,-84 25 72,0 1 1,0-1-1,0 1 0,0-1 1,0 1-1,0 0 0,0 1 1,8 1-1,-11-2 16,1 1-1,-1 0 0,0 0 1,1-1-1,-1 1 1,0 0-1,0 0 1,0 1-1,1-1 1,-1 0-1,0 0 1,-1 0-1,1 1 0,0-1 1,0 0-1,0 1 1,-1-1-1,1 1 1,-1-1-1,1 1 1,-1-1-1,0 1 1,1 0-1,-1 1 0,1 10-593,0-1-1,-1 0 0,0 0 0,-1 1 0,-1-1 0,0 0 1,0 0-1,-1 0 0,-5 13 0,-1-6-2838,-17 29 1,19-37 2198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8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1 446 10117,'0'0'5821,"18"21"-4338,59 69-496,-44-50-404,-20-23-207,1-1 0,17 15-1,-26-26-333,0-2-1,0 1 0,1 0 0,-1-1 1,1 0-1,-1 0 0,1-1 0,0 0 1,0 0-1,10 2 0,-1-2 7,0-1 0,0 0 0,1-1 0,-1 0 0,0-1 0,1-1 0,-1-1 0,0 0-1,-1-1 1,1 0 0,0-2 0,16-7 0,18-12-8,-1-3-1,48-35 0,-82 53-25,306-228-88,-137 98-778,-170 130 710,99-69-1145,-92 66 425,1 1 0,0 1 0,30-11 0,-42 19-325,1 0 0,0 1 0,0 0 0,18 0-1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114 316 4498,'0'0'1718,"-10"-22"-597,-3-9-343,-1 0 640,2 1 1,-10-42 0,13 30 446,7 30-989,0 1-1,-1-1 1,0 1-1,-1 0 0,-5-13 1,3 17 522,3 8-175,1 15-1214,4 10-180,0 0 0,2 0-1,8 29 1,1 5 144,12 148-41,-7-43-184,-15-146 153,0-1-1,1 0 1,11 29-1,-13-41 66,1 0 0,-1-1 0,2 1 0,-1-1 0,0 0-1,1 0 1,0 0 0,0 0 0,1-1 0,0 1 0,-1-1 0,1 0 0,0-1-1,9 6 1,-1-4 18,0-1 0,1 0-1,-1 0 1,1-1 0,0-1-1,0 0 1,0-1 0,16-1 0,7 0 18,0-2 1,0-1 0,41-10 0,108-32 71,-35 6-205,-96 30-1132,-31 8-6056,-34 1-18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5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8404,'0'0'4722,"134"-72"-3169,-88 56-529,-1 4-368,-7 10-191,-9 2-465,-9 0-945,-11 10-1584,-9 10-2209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0 241 11445,'0'0'3218,"161"-145"-1441,-79 105-1057,7 6 176,-2 14-896,-5 18-1232,-8 2-2050,-14 34-3329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9380,'0'0'4931,"152"88"-3859,-112-36-768,-7 11 96,-2-1 497,-6-4-833,-5-6-64,2-10 0,0-8-833,-2-6-879,1-14-2834,-8-14-1649</inkml:trace>
  <inkml:trace contextRef="#ctx0" brushRef="#br0" timeOffset="1">399 1 9444,'0'0'3794,"-42"136"-2898,1-58 1634,-10 8-1090,0 1-463,2-11-113,7-12-752,13-14 176,13-14-288,9-16-640,7-8-609,7-12-3089,24 0-2161,9-38 65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6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199 122 6003,'0'0'4807,"-8"-18"-2784,-28-54-273,35 69-1607,0 1 1,0 0 0,-1 0-1,1 0 1,-1-1 0,0 1-1,1 1 1,-1-1 0,0 0-1,0 0 1,0 1 0,0-1-1,-4-1 1,4 2-15,0 1 1,0-1-1,0 1 0,0 0 0,0-1 1,0 1-1,0 0 0,0 0 1,0 1-1,-3-1 0,-2 1 261,5 0-377,1-1 1,0 0-1,-1 1 1,1 0 0,-1-1-1,1 1 1,0 0-1,0 0 1,-1 0-1,1 0 1,0 0-1,0 0 1,0 0 0,0 0-1,0 0 1,0 0-1,1 1 1,-1-1-1,0 0 1,0 1 0,1-1-1,-1 0 1,1 1-1,-1-1 1,1 3-1,-4 5 38,-10 27-59,2 0 1,1 1-1,2 1 1,2 0-1,1 0 1,2 0-1,2 1 1,1-1-1,6 52 1,-4-82 6,1-1 1,0 1 0,0-1-1,0 0 1,1 0-1,0 0 1,0 0-1,1-1 1,0 1-1,0-1 1,1 0-1,0 0 1,0 0-1,0-1 1,0 0-1,1 0 1,0 0 0,0-1-1,1 0 1,-1 0-1,1 0 1,11 4-1,-11-6-163,0 1 0,0-1 1,0-1-1,0 1 0,0-1 0,0-1 0,0 1 0,0-1 0,0 0 0,12-2 0,-13 0-237,-1 1 0,1-1-1,0 0 1,0 0 0,-1 0-1,1-1 1,-1 0-1,0 0 1,0 0 0,0-1-1,0 0 1,0 0 0,5-6-1,31-45-6129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7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1 327 11925,'9'39'1,"-7"-27"-1,1-1 1,0 1 0,1-1 0,0 1-1,1-1 1,12 21 0,-16-29 46,2-1-1,-1 1 1,0 0 0,0-1-1,1 1 1,0-1 0,-1 1 0,1-1-1,0 0 1,5 2 0,-7-3-29,1 0 0,-1-1 1,1 1-1,-1-1 0,1 1 1,-1-1-1,1 0 0,-1 1 0,1-1 1,0 0-1,-1 0 0,1 0 1,-1 0-1,1 0 0,0-1 1,-1 1-1,1 0 0,-1-1 0,1 1 1,-1-1-1,1 0 0,-1 1 1,1-1-1,-1 0 0,2-1 1,3-5 61,0-1 0,-1 0 1,1 0-1,-2 0 0,1-1 1,-1 1-1,-1-1 0,4-11 1,0-3-82,-1-1 0,-1 0 0,-1 0 1,-1-1-1,-1 1 0,-1-1 0,-1 0 1,-1 1-1,-1-1 0,-7-28 1,-10-7-194,17 56 185,0-1-1,0 1 0,0-1 1,-1 1-1,0 0 1,1 0-1,-2 0 0,1 0 1,0 0-1,-6-4 1,8 8 20,1-1 0,0 1 0,0 0 0,0 0 1,-1 0-1,1 0 0,0 0 0,0 0 0,0 0 0,-1 0 1,1 0-1,0 0 0,0 0 0,-1 0 0,1 0 0,0 0 0,0 0 1,0 0-1,-1 0 0,1 0 0,0 0 0,0 0 0,0 0 1,-1 0-1,1 1 0,0-1 0,0 0 0,0 0 0,0 0 1,-1 0-1,1 0 0,0 0 0,0 1 0,0-1 0,0 0 1,0 0-1,-1 0 0,1 1 0,0-1 0,0 0 0,0 0 1,0 0-1,0 0 0,0 1 0,0-1 0,0 0 0,0 0 0,0 1 1,0-1-1,0 0 0,0 0 0,0 0 0,0 1 0,0-1 1,0 0-1,0 0 0,0 0 0,0 1 0,0-1 0,-5 35 274,2 1 0,1 0 0,3 41 0,-1-23-157,-1 30 203,-1-13 10,10 86 0,-7-145-328,1 0 0,0 0 0,1 0 0,0 0 0,1 0 0,0-1 0,1 0 0,1 0 0,-1 0 0,2 0 0,-1-1 0,17 18 0,-21-25-63,0-1 0,1 0 0,-1 0 0,1 0 1,0 0-1,0 0 0,0 0 0,0-1 0,0 1 1,0-1-1,6 2 0,-7-3-48,-1 0-1,1 0 1,0 0 0,0 0-1,0 0 1,0 0-1,0 0 1,0 0 0,-1-1-1,1 1 1,0-1-1,0 1 1,0-1 0,-1 0-1,1 0 1,0 0 0,-1 0-1,1 0 1,-1 0-1,1 0 1,-1-1 0,0 1-1,3-3 1,1-3-365,-1 1-1,0-1 1,-1 0 0,1-1-1,2-10 1,17-58-4395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6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11637,'0'0'5443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7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1 356 11429,'6'22'280,"0"1"-185,0-1-39,0 0 1,2 0-1,0-1 0,13 23 1,-20-42-82,20 29 211,-21-30-175,1-1 0,-1 1 1,1 0-1,-1 0 1,0-1-1,1 1 0,0-1 1,-1 1-1,1-1 1,-1 1-1,1-1 0,0 1 1,-1-1-1,1 1 1,0-1-1,-1 0 0,1 1 1,0-1-1,0 0 1,-1 0-1,1 1 0,0-1 1,0 0-1,0 0 1,-1 0-1,1 0 0,0 0 1,0 0-1,0 0 1,-1 0-1,1-1 0,0 1 1,0 0-1,-1 0 1,1-1-1,0 1 0,0 0 1,0-1-1,2-4 34,0 0-1,0 0 1,0 0 0,-1 0-1,0 0 1,0 0-1,0-1 1,-1 1 0,0-1-1,1-9 1,1-3 184,6-37 153,-2-1-1,-2-94 1,-5 122-498,-2 0-1,-5-33 1,5 49 54,-1 0 1,-1 0-1,1 0 0,-2 0 0,0 1 0,0-1 1,-9-12-1,12 22 129,1 7 85,9 351 2427,3-159-1239,-10-44-666,-1-42-498,20 153 1,-19-256-189,0 0-11,0 1 1,0-1-1,1 0 0,0 0 0,0 0 0,1 0 0,0-1 1,0 1-1,8 11 0,-11-18-61,1 0 0,0 0 0,0-1-1,0 1 1,0 0 0,0 0 0,0-1 0,0 1 0,0-1 0,0 1 0,0-1 0,0 1 0,0-1-1,0 1 1,1-1 0,-1 0 0,0 0 0,0 0 0,0 0 0,1 0 0,-1 0 0,0 0 0,0 0-1,0 0 1,0 0 0,1-1 0,-1 1 0,0 0 0,0-1 0,0 1 0,0-1 0,0 0 0,0 1-1,0-1 1,0 0 0,0 1 0,0-1 0,0 0 0,0 0 0,-1 0 0,1 0 0,0 0 0,0-1 0,3-4-725,0-1 1,-1 0-1,0 0 1,0 0 0,3-14-1,11-62-6493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8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21 367 10885,'3'30'803,"1"6"-617,24 149 266,-23-157-434,-5-19 124,2-1 0,-1 0 1,1 1-1,0-1 0,1 0 0,6 14 0,-9-22-116,0 0 0,0-1-1,1 1 1,-1 0-1,0 0 1,0-1-1,0 1 1,0 0-1,0 0 1,0-1-1,0 1 1,0 0 0,0 0-1,1-1 1,-1 1-1,0 0 1,0 0-1,0 0 1,0 0-1,1-1 1,-1 1-1,0 0 1,0 0 0,0 0-1,1 0 1,-1 0-1,0-1 1,0 1-1,1 0 1,-1 0-1,0 0 1,0 0-1,1 0 1,-1 0 0,0 0-1,0 0 1,1 0-1,-1 0 1,0 0-1,0 0 1,1 0-1,-1 0 1,0 0 0,0 0-1,1 0 1,-1 1-1,0-1 1,0 0-1,0 0 1,1 0-1,-1 0 1,0 0-1,0 1 1,0-1 0,1 0-1,-1 0 1,0 0-1,0 1 1,0-1-1,0 0 1,1 0-1,-1 0 1,0 1-1,0-1 1,0 0 0,31-195 919,-20 108-1533,-3 37 485,-1 5 691,3-73 3060,-24 103-1410,6-4-2408,2 0 0,0-1 0,-7-37-1,-5-20-221,18 76 407,0 1 0,0-1 0,0 1 0,0-1 0,0 1 0,0-1 0,0 1 0,0-1 0,-1 1 0,1-1 0,0 1 0,0-1 0,0 1 0,-1-1 0,1 1 0,0-1-1,-1 1 1,1-1 0,0 1 0,-1 0 0,1-1 0,-1 1 0,1 0 0,-1-1 0,1 1 0,-1 0 0,1-1 0,-1 1 0,1 0 0,-1 0 0,1 0 0,-1 0 0,1-1-1,-1 1 1,1 0 0,-1 0 0,1 0 0,-1 0 0,0 0 0,1 0 0,-1 0 0,1 1 0,-1-1 0,1 0 0,-1 0 0,1 0 0,-1 0 0,1 1 0,-1-1 0,1 0-1,-1 1 1,1-1 0,-1 0 0,1 1 0,0-1 0,-1 0 0,0 2 0,-2 1 0,1 0 0,-1 0 0,1 0 0,-1 1 0,1 0 0,-2 4 0,-6 19-94,1 0 1,1 0-1,2 1 1,0 0-1,-1 35 1,1 146 8,7-159 29,-1-29 30,-1 38 1,11 81 1,-7-121-17,1 1-1,0-1 0,2 0 1,0-1-1,1 1 0,1-1 1,0-1-1,13 20 1,-11-22 9,1-1 1,0 0-1,1 0 1,0-2-1,15 13 1,-21-20-15,1 0 1,-1 0-1,1-1 1,1 0-1,-1 0 1,0-1-1,1 0 1,0 0-1,-1-1 1,1 1-1,0-2 1,0 1-1,9-1 1,-14-1-37,1 0 0,0 0 1,0 0-1,-1-1 0,1 0 0,0 0 0,-1 0 0,1 0 1,-1 0-1,1-1 0,-1 1 0,0-1 0,0 0 1,1 0-1,-1 0 0,3-4 0,-1 1 3,-1 0 0,1 0 0,-2 0 0,1-1 0,0 0 0,-1 1 0,0-1 0,3-11 0,1-4-139,-2 0 0,-1-1 0,0 1 0,1-38 0,-1-39-2785,-15-179 0,10 274 2886,0-6 250,0-1-1,0 1 0,-2 0 0,-5-17 1,7 24 81,0 0 1,0 0-1,0 0 1,-1 0-1,1 0 1,-1 0 0,1 0-1,-1 1 1,0-1-1,1 0 1,-1 1-1,0 0 1,0-1 0,0 1-1,0 0 1,-1 0-1,1 0 1,0 0 0,0 1-1,-1-1 1,1 0-1,0 1 1,-3-1-1,2 1-74,-27-1 1183,28 2-1321,1-1-1,0 0 0,-1 0 0,1 1 1,0-1-1,-1 1 0,1-1 1,0 1-1,0 0 0,0-1 1,0 1-1,0 0 0,0 0 1,0 0-1,0 0 0,0 0 0,0 0 1,0 0-1,0 0 0,1 0 1,-2 2-1,-2 7-46,1 0 0,-1 0 0,2 0 0,-1 0 0,2 1 0,-2 15 0,2 70-34,2-52 44,-1-10 56,8 178 179,-5-187-189,1-1 1,1 1-1,1-1 0,1-1 1,1 1-1,18 34 0,-23-52-36,1 0 0,0 0 0,0-1 0,0 0-1,1 1 1,0-1 0,0-1 0,0 1 0,0-1-1,1 0 1,0 0 0,8 4 0,-10-6-31,0-1 1,-1 1-1,1-1 1,0 0-1,0 0 1,0 0-1,1 0 0,-1-1 1,0 0-1,0 0 1,0 0-1,0 0 1,0-1-1,0 1 1,0-1-1,0 0 1,0 0-1,0-1 1,0 1-1,0-1 0,6-4 1,-3 0-68,0 0 0,0-1-1,-1 0 1,0-1 0,0 1 0,0-1 0,-1-1 0,-1 1-1,1 0 1,5-19 0,4-12-878,-3-1-1,-1 0 1,8-65 0,7-32-2577,-20 116 3082,1 0 1,1 1-1,1-1 0,13-22 1,-19 39 420,0 0 0,1 0 0,0 0-1,0 0 1,0 0 0,1 1 0,-1-1 0,1 1 0,0 0 0,-1 0 0,2 0 0,3-2 0,-6 4 100,0 0 0,1 1 0,-1-1 0,0 1 0,0-1 0,0 1 0,1 0 0,-1-1 0,0 1 0,0 1 0,0-1 0,1 0 0,-1 0 0,0 1 0,0-1 0,0 1 0,1 0 0,-1 0 0,0-1 0,0 1 0,0 1 0,-1-1 0,1 0 0,0 0 0,0 1 0,0-1 0,-1 1 0,3 3 0,2 2 208,-1 0 0,0 0 1,0 1-1,-1 0 1,6 14-1,15 49 1610,-22-64-1637,108 367 7695,-111-374-7893,0 0 0,0 0 0,0 0 0,0 0 0,0 0 0,0 0 0,0 0 0,0-1 0,0 1 0,0 0 0,0 0-1,0 0 1,0 0 0,0 0 0,0 0 0,0 0 0,0 0 0,0 0 0,0 0 0,0 0 0,1 0 0,-1 0 0,0 0 0,0 0 0,0 0 0,0 0 0,0 0 0,0 0 0,0 0 0,0 0 0,0 0 0,0 0 0,0 0 0,0 0 0,1 0 0,-1 0 0,0 0 0,0 0 0,0 0-1,1-18 236,-3-29-354,-7-62-1003,1 32-875,4 0 0,6-98 0,0 156 1402,1 1 1,0-1-1,2 1 1,0 0-1,8-20 1,-10 32 489,-1 0 1,1 0 0,1 1 0,-1-1 0,1 1 0,-1 0 0,1 0 0,1 0-1,-1 0 1,1 1 0,0 0 0,0 0 0,0 0 0,0 1 0,1-1 0,0 1-1,-1 0 1,10-2 0,-12 4 116,0 0-1,1 1 0,-1-1 1,0 1-1,1 0 0,-1 0 1,0 0-1,0 1 0,1-1 1,-1 1-1,0-1 0,0 1 1,1 0-1,-1 1 0,0-1 0,0 0 1,0 1-1,-1 0 0,1-1 1,0 1-1,-1 0 0,1 1 1,-1-1-1,1 0 0,-1 1 1,0-1-1,0 1 0,2 3 1,5 8 461,-1 1 1,0 1 0,-1-1 0,6 20-1,-11-31-352,15 50 1606,-3 1 0,13 99-1,-2-12-752,-23-131-942,-2-8-56,0 0-1,0-1 0,1 1 0,-1 0 1,1-1-1,0 1 0,0-1 0,0 1 1,0-1-1,0 1 0,0-1 0,1 0 1,-1 1-1,4 2 0,-2-8-454,-1-7-433,-1-1 1,0 1-1,0 0 1,-2-12-1,1 2-658,0-59-4839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12038,'23'123'1117,"51"373"1725,-52-79-92,-23-431-2758,0 1 0,-1 0 0,-4-14 0,-3-23-445,7 20 281,0 0 1,2 0 0,1 0-1,1 1 1,11-52-1,-8 64 224,0 0-1,0 1 1,2 0-1,0 0 1,1 1-1,0 0 1,1 0-1,1 1 1,0 0-1,1 1 0,19-18 1,-18 20 153,2 0 0,0 1 0,0 0 0,0 2 0,1-1 0,1 2 0,-1 0 0,1 1 0,0 0 0,1 1 0,31-4 0,-24 6-778,-1 1 0,31 1 1,-33 4-4505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8388,'0'0'5154,"-22"182"-4850,18-72 817,4 13-657,0-3-32,0-2-432,4-12-496,12-23-2625,1-35-5331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7:00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16728,'0'0'1857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4.5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319 97 6371,'0'0'8164,"1"-5"-7012,0 2-893,-1 2-160,1-1 1,0 0 0,-1 1-1,0-1 1,1 0-1,-1 0 1,0 1 0,0-1-1,0 0 1,0 0-1,0 0 1,0 1 0,0-1-1,-1 0 1,1 1 0,-1-1-1,1 0 1,-1 1-1,0-1 1,-1-2 0,-6-2-67,0 0 1,-1 0 0,0 1-1,0 1 1,0 0-1,0 0 1,-1 0 0,1 1-1,-1 1 1,0 0 0,0 0-1,0 1 1,0 0 0,0 0-1,0 1 1,0 1 0,-20 3-1,26-3-63,-1 0-1,1 1 0,-1 0 1,1 0-1,0 0 1,-1 0-1,1 1 1,1-1-1,-1 1 0,0 0 1,1 0-1,-1 1 1,1-1-1,0 1 1,0-1-1,-4 8 0,-1 2-23,2-1 0,0 1 0,0 0 0,-5 20 1,4-3-2,1 0 0,2 1 0,1-1 1,1 1-1,3 32 0,-1-53 14,1 0-1,0 0 1,0 0-1,1 0 0,0 0 1,1-1-1,0 1 1,1-1-1,7 15 0,-7-18-12,0 0 0,0 0 0,0-1 0,1 1 0,0-1 0,0 0 0,0-1 0,1 1 0,0-1 0,0 0-1,0 0 1,0-1 0,0 0 0,11 4 0,-9-4 43,1 0 0,0-1 0,0 0 0,0 0 0,0-1 0,0 0 0,0-1 0,0 0 0,0 0-1,1-1 1,-1-1 0,0 1 0,-1-1 0,1 0 0,0-1 0,0 0 0,-1-1 0,0 0 0,0 0 0,0-1 0,10-7 0,-9 5 4,-1 0 1,0-1 0,0 0 0,-1-1 0,0 0 0,0 0-1,-1 0 1,-1-1 0,1 0 0,-1 0 0,-1 0-1,0 0 1,-1-1 0,0 0 0,0 0 0,-1 0-1,1-12 1,-2 12 3,-1 0 0,0 0-1,0 0 1,-1 0 0,0 0-1,-1 0 1,0 0 0,-1 1-1,0-1 1,-1 1 0,0 0-1,-1 0 1,0 0 0,0 0-1,-1 1 1,0 0 0,-1 0-1,0 1 1,0 0 0,-1 0-1,0 0 1,0 1 0,-16-10-1,15 10-8,-1 1-1,1 0 1,-1 1-1,0 0 0,-1 1 1,1 0-1,-1 0 1,0 1-1,0 1 0,0-1 1,0 2-1,0 0 1,-16 0-1,24 1-31,1 0 0,-1 0 0,1 1 0,-1-1 0,1 1-1,0-1 1,-1 1 0,1 0 0,0 0 0,-1 0 0,1 0 0,0 0 0,0 0 0,0 1-1,0-1 1,0 1 0,0 0 0,1-1 0,-1 1 0,0 0 0,1 0 0,-1 0-1,1 0 1,-1 3 0,-1 2-371,0 0-1,1 0 0,1 0 1,-1 0-1,1 0 0,-1 15 1,1 32-3801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5.1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183 0 4994,'0'0'7470,"0"2"-6763,2 5-725,1-1 0,-1 0 0,1 0 0,0 0 0,1 0 0,-1 0-1,8 7 1,9 18 291,-1 3 158,-3 1-1,22 62 1,-32-77-109,-1-1 0,-1 1 0,0 0 0,-2 0 0,0 0 1,-1 0-1,-3 23 0,2-41-238,0 0 0,-1 0 0,1 0 0,-1 0 0,1 0 0,-1 0 0,0 0 0,0-1 0,0 1 0,0 0 0,0-1 0,0 1 0,-1-1 0,1 1 0,0-1 0,-1 1 0,-1 0 0,-1 1-18,0-1 0,1 0 0,-1 0 1,0 0-1,-1 0 0,1-1 0,-6 2 0,-4 0-6,-1-1 0,1 0 0,-27-2 0,32 0-55,-1-2 0,1 1-1,0-1 1,0-1 0,0 0 0,0 0 0,0 0-1,0-1 1,1-1 0,0 1 0,0-1 0,-11-10 0,12 10-222,1-1 1,0 0-1,0 0 0,1 0 1,0-1-1,-6-10 1,8 12-325,1 0 0,0 0-1,-1 0 1,2 0 0,-1-1 0,1 1 0,-1-1 0,2 1 0,-2-12-1,2-4-4519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5.5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 10053,'0'0'5650,"167"-2"-5602,-100 2-48,-3 0-192,-6 0-2033,-11 8-2689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5.8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23 183 4098,'0'0'6171,"17"-6"-5238,-1 1-490,0-2 0,17-9 0,-31 14-360,-1 1 1,1-1-1,-1 1 0,1-1 0,-1 1 0,0-1 1,0 0-1,0 0 0,0 0 0,0 0 1,0 0-1,0 0 0,0 0 0,-1 0 0,1 0 1,-1 0-1,0 0 0,1 0 0,-1 0 1,0 0-1,0-1 0,-1 1 0,1 0 0,0 0 1,-1 0-1,1 0 0,-1 0 0,-1-3 1,2 3-41,-2-4 56,0 1-1,0 0 1,-1 0-1,1 0 1,-1 0-1,0 1 1,-1-1-1,1 1 1,-1 0-1,-6-6 1,7 7 21,0 0 0,0 0 1,-1 1-1,1-1 1,-1 1-1,0 0 0,1 0 1,-1 0-1,0 1 1,0-1-1,0 1 0,0 0 1,-1 0-1,-4 0 1,8 1-92,0 0 0,0 0 1,1 0-1,-1 0 0,0 0 1,1 0-1,-1 1 0,1-1 1,-1 0-1,0 0 0,1 1 1,-1-1-1,0 0 0,1 1 1,-1-1-1,1 0 1,-1 1-1,1-1 0,-1 1 1,1-1-1,-1 1 0,1-1 1,0 1-1,-1-1 0,1 1 1,0-1-1,-1 1 0,1 0 1,0-1-1,-1 2 0,-1 22 212,2-16-295,-1 15 20,1-1 1,1 1-1,1 0 0,7 31 1,-7-46-9,1 1-1,0-1 1,0 0 0,1 0 0,0 0 0,0-1 0,1 1 0,0-1 0,0 0-1,1 0 1,0-1 0,0 0 0,0 0 0,13 9 0,-13-11-319,1 0 1,0-1 0,0 0 0,0 0 0,0 0 0,0-1-1,0 0 1,1-1 0,-1 1 0,1-2 0,-1 1 0,1-1 0,-1 0-1,12-1 1,19-6-3991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6.2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58 246 7507,'9'20'937,"-4"-10"-780,72 142 3376,-43-101-2634,72 87 0,-98-131-816,-8-11 111,-11-18-95,-66-87-168,-32-53-6,88 127-6,-30-74 1,45 93 181,1 0 0,0-1 0,1 1 0,1-1 1,1 0-1,0 0 0,2-25 0,0 41-79,0 0-1,0 0 0,0 0 1,0 0-1,1 0 1,-1 1-1,0-1 1,1 0-1,-1 0 1,1 0-1,-1 1 0,1-1 1,-1 0-1,1 1 1,-1-1-1,1 0 1,0 1-1,-1-1 1,1 1-1,0-1 1,-1 1-1,1-1 0,1 0 1,1 0 50,1 0 0,-1 0 1,0 0-1,0 0 0,1 1 0,5-1 0,0 1 70,1 0-1,0 1 0,-1 0 0,13 3 0,-13-1-12,1 1 0,-1 0-1,0 0 1,0 1 0,-1 1-1,1-1 1,-1 1-1,0 1 1,-1 0 0,0 0-1,0 0 1,0 1 0,5 8-1,-4-6 39,-2 0-1,1 0 0,-2 0 1,1 1-1,-1 0 1,-1 0-1,0 0 0,0 1 1,-1 0-1,2 23 0,-5-32-168,1 0 50,-1 1 0,0-1 0,0 1 0,0-1 0,0 1 0,-1-1 0,-1 5 0,2-7-37,-1 0 1,1 0-1,-1 0 1,0 0-1,1 0 0,-1-1 1,0 1-1,0 0 0,0 0 1,0 0-1,1-1 1,-1 1-1,0-1 0,0 1 1,0 0-1,0-1 0,-1 0 1,1 1-1,0-1 1,0 0-1,0 1 0,0-1 1,0 0-1,0 0 0,-3 0 1,0 0-201,-1 0 1,0 0-1,0 0 0,1-1 1,-1 0-1,0 0 1,1 0-1,-1 0 0,1-1 1,-1 1-1,1-1 1,0-1-1,0 1 0,0 0 1,0-1-1,0 0 1,0 0-1,1 0 0,-1 0 1,1-1-1,0 0 1,-4-5-1,-28-42-4250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10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720 173 7780,'0'0'8121,"-7"-4"-3861,-1-5-4124,-2 1 0,1 0 1,-1 0-1,0 1 0,0 0 0,-22-10 0,21 11-94,-17-9 20,-1 1-1,-1 2 0,0 1 1,-1 1-1,0 1 1,0 2-1,-49-5 0,55 9-66,7 0-48,1 2-1,-1-1 0,0 2 0,1 0 0,-19 4 0,28-2 32,0 1 1,0 0-1,0 0 0,0 1 1,1-1-1,0 2 0,0-1 1,0 1-1,0 1 0,1-1 1,-1 1-1,-8 10 0,7-5-4,-1 0 1,2 0-1,-1 0 0,2 1 0,-1 0 0,2 1 1,-6 14-1,8-10-2,0 0 0,1-1 1,1 1-1,0 0 0,2 0 0,1 17 0,-2-34 28,2 12-5,0 0 1,1 0-1,0-1 0,1 1 0,0-1 1,1 0-1,0 0 0,0 0 0,1-1 1,9 11-1,-2-3 8,1-1 1,1 0-1,0-1 1,28 23-1,-28-29-5,-1 0 1,2-1-1,-1-1 0,1 0 0,0-1 0,1-1 0,-1-1 0,1 0 0,0-1 0,21 2 0,17-1-5,104-3 1,-131-4-18,-1-1 0,-1-1 0,1-1-1,-1-1 1,47-18 0,-52 16 16,-1-2 0,0 0 0,0-1 0,-1-1 1,0 0-1,-1-2 0,22-22 0,-34 30 25,0 0 0,-1-1 1,0 0-1,-1 0 0,0 0 1,0-1-1,0 0 0,-1 1 1,0-1-1,-1 0 0,1 0 1,-1-1-1,-1 1 0,0 0 1,0-1-1,-1 1 0,0-1 1,0 1-1,-1 0 0,0-1 1,0 1-1,-1 0 1,0-1-1,-1 1 0,0 1 1,0-1-1,-1 0 0,1 1 1,-10-14-1,3 9 12,-1 0 0,0 1 0,0 0 0,-1 1 0,0 0 0,-1 1 0,0 0-1,0 1 1,-1 0 0,0 1 0,-1 1 0,1 1 0,-1 0 0,-17-4 0,-12 1-21,-1 1-1,0 2 1,-73 2-1,-47 11-116,137-4 7,0 1 0,1 1 0,-49 18 0,67-21-89,0 1 1,1 0-1,-1 1 1,1-1-1,-14 13 1,20-16-80,0 1 1,0 0-1,0 0 1,0 0-1,1 0 1,-1 0-1,0 0 1,1 0-1,0 0 1,0 1-1,0-1 1,0 1-1,0-1 0,0 1 1,0-1-1,1 1 1,-1-1-1,1 1 1,0 0-1,0-1 1,0 1-1,0-1 1,0 1-1,2 3 1,11 23-7842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7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0 365 4594,'0'0'8508,"20"-6"-7846,-6 2-480,0 0 0,0-1 0,23-14 0,-35 18-155,0-1-1,0 1 1,0-1 0,-1 0-1,1 0 1,-1 0 0,1 0-1,-1 0 1,0 0-1,0-1 1,1 1 0,-2 0-1,1 0 1,0-1 0,0 1-1,-1-1 1,1-3 0,0-3 69,-1 0 1,0 0 0,-2-12-1,0 7 22,1-1-51,-2 0-1,0 0 0,0-1 1,-10-21-1,11 29-34,-2 0-1,1 1 1,-1-1 0,0 1-1,-1 0 1,0 0 0,0 1-1,0-1 1,-12-10 0,16 17-3,1-1 0,0 1 1,-1 0-1,1-1 0,0 1 1,-1-1-1,1 1 1,-1 0-1,1-1 0,0 1 1,-1 0-1,1 0 0,-1-1 1,1 1-1,-1 0 0,1 0 1,-1 0-1,1-1 0,-1 1 1,0 0-1,1 0 0,-1 0 1,1 0-1,-1 0 0,1 0 1,-1 0-1,1 0 1,-1 0-1,1 1 0,-1-1 1,1 0-1,-1 0 0,1 0 1,-1 1-1,1-1 0,-1 0 1,1 0-1,-1 1 0,1-1 1,-1 0-1,1 1 0,0-1 1,-1 1-1,1-1 0,0 0 1,-1 1-1,1-1 1,0 1-1,-6 28 990,6-27-1097,-3 44 172,1 1 0,8 78-1,-4-110-90,0 0 0,1 0 0,1 0 0,0 0 0,1 0 0,1-1 0,0 0 0,1 0 0,0-1 1,1 1-1,1-2 0,11 15 0,-16-23-13,0 0 0,0-1 0,1 1 0,-1-1 0,1 0 0,-1 0 0,1-1 0,8 4 0,-11-5-24,0-1 0,0 1 0,0 0 0,0-1 0,1 1 1,-1-1-1,0 0 0,1 0 0,-1 0 0,0 0 0,0 0 0,1 0 0,-1-1 0,0 1 0,0-1 0,0 1 0,1-1 0,-1 0 0,0 0 0,0 0 0,0 0 0,0 0 0,3-3 0,-1-1-48,1 0-1,-1-1 0,0 1 1,-1-1-1,1 0 1,-1 0-1,0-1 1,0 1-1,1-8 0,3-8-264,5-37-1,-5-6-493,-3 0 1,-5-78-1,0 47-6,6 116 1850,18 102 1753,14 59-872,-35-172-1768,-1-2-70,1 0 0,0-1 0,0 1 0,1 0 0,0-1 0,0 0 0,0 1 0,6 6 0,-6-14-27,-2-6-50,0-12-133,-1-218-3640,0 226 3553,2-37-565,-2 46 784,0 0 0,0 1 0,1-1 1,-1 1-1,0-1 0,1 1 0,0-1 0,-1 1 1,1-1-1,0 1 0,0-1 0,0 1 0,0 0 1,0-1-1,0 1 0,0 0 0,0 0 1,0 0-1,0 0 0,1 0 0,-1 0 0,1 0 1,1-1-1,-2 2 26,-1 0-1,1 0 1,-1-1 0,1 1 0,-1 0-1,1 0 1,-1 0 0,1 0 0,-1 0 0,0 0-1,1 0 1,-1 1 0,1-1 0,-1 0-1,1 0 1,-1 0 0,1 0 0,-1 0 0,1 1-1,-1-1 1,0 0 0,1 1 0,-1-1-1,0 0 1,1 0 0,-1 1 0,0-1-1,1 1 1,-1-1 0,0 0 0,1 1 0,-1 0-1,7 12 180,-1 1-1,0 0 1,-1 0-1,3 16 1,-5-18 40,7 24 92,0 3 273,2-2 0,18 42 0,-25-69-504,-1-1 0,1 0 0,1 0-1,0 0 1,0-1 0,0 0 0,1 0 0,0-1 0,1 0 0,0 0-1,0 0 1,0-1 0,12 6 0,-16-10-81,0 0-1,0 0 1,0-1 0,0 0-1,0 1 1,1-1 0,7 0-1,-11-1 4,0 0 0,0 0 0,1 0 0,-1 0 0,0 0 0,0 0 0,0-1 0,0 1 0,0 0-1,0-1 1,0 1 0,0-1 0,0 1 0,0-1 0,0 0 0,0 1 0,-1-1 0,1 0 0,0 0 0,0 1 0,0-1-1,-1 0 1,1 0 0,-1 0 0,1 0 0,-1 0 0,1 0 0,-1 0 0,1 0 0,-1 0 0,0 0 0,0 0 0,1-2 0,4-41-599,-2 0 1,-1 0 0,-9-85 0,0-7-3814,8 148 4737,1 0 0,0-1 0,1 1 0,0-1 0,1 0 0,6 13 0,5 15 636,-1 4 83,5 14 572,-3 0-1,14 84 1,-29-140-1571,-1 0 0,0 0-1,0 0 1,0 0 0,1 0 0,-1 0 0,0 0-1,0 0 1,0 0 0,-1 0 0,1 0 0,0 0 0,0 0-1,-1 0 1,1 0 0,0 0 0,-1-1 0,1 1-1,-1 0 1,1 0 0,-1 0 0,1 0 0,-2 0 0,1 0 21,-1 0 0,0-1 0,1 1 0,-1-1 0,0 0 0,1 0 0,-1 1 0,0-1 0,0 0 0,-3-1 0,-5 1-219,8 0 78,0 0 0,0 0 0,0 0 0,0 0 0,0-1 0,0 1 0,0-1 1,0 1-1,0-1 0,0 0 0,0 0 0,0 0 0,0 0 0,0 0 0,1 0 1,-1 0-1,0 0 0,1-1 0,-1 1 0,1-1 0,-1 1 0,1-1 0,0 0 1,-2-3-1,1 1-299,0-1 1,1 1-1,0-1 1,0 0-1,0 0 1,0 1-1,1-1 1,-1 0-1,2-9 1,-1 11 135,1 0-1,0 0 1,-1 0 0,1 0-1,1 0 1,-1 0 0,0 0-1,1 0 1,-1 0 0,1 1 0,0-1-1,0 1 1,0-1 0,0 1-1,0 0 1,1-1 0,3-1-1,6-5-191,1 0-1,20-9 1,-12 6 363,-11 7 121,-1-1 0,0 0 1,0-1-1,0 0 0,13-14 0,-19 17 133,0 0-1,0 0 1,-1-1 0,1 1-1,-1-1 1,0 0 0,0 1 0,-1-1-1,1 0 1,-1 0 0,0 0-1,0 0 1,-1 0 0,1-8-1,-1 9-32,0 0-1,0 0 0,-1 0 1,1 1-1,-1-1 0,0 0 1,0 0-1,0 1 0,0-1 1,-3-3-1,3 5-64,0 0 0,0 1 0,0-1 0,-1 1 0,1 0-1,-1-1 1,1 1 0,-1 0 0,0 0 0,1 0 0,-1 0 0,0 0 0,0 0 0,1 1 0,-1-1 0,0 1 0,0-1 0,0 1 0,0-1-1,0 1 1,-4 0 0,4 0-40,0 0-1,0 1 0,0-1 0,0 1 1,-1-1-1,1 1 0,0 0 0,0-1 0,0 1 1,0 0-1,0 0 0,0 1 0,1-1 1,-1 0-1,0 1 0,0-1 0,1 1 1,-1-1-1,1 1 0,0 0 0,-1 0 1,0 2-1,-4 5 66,1 0 0,1 0 0,-5 14 0,9-22-92,-7 21 61,1 0 0,1 1 0,1-1 1,1 1-1,1 0 0,1 27 1,0-44-81,1 0 1,0-1-1,1 1 1,0 0-1,-1-1 1,2 1 0,-1-1-1,1 1 1,0-1-1,0 0 1,0 1-1,1-1 1,-1 0 0,1-1-1,1 1 1,-1 0-1,1-1 1,-1 0-1,1 0 1,0 0 0,1 0-1,-1-1 1,1 1-1,8 4 1,-5-4-99,1 0 1,0-1 0,-1 0-1,1-1 1,0 1-1,0-2 1,1 1-1,10-1 1,-2 0-555,-1-1 0,1-1 0,25-4 0,-25 0-1515,35-12-1,-53 17 2166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8.8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174 188 9476,'0'0'9271,"-18"-7"-8689,-57-20-275,69 25-228,1 1 0,0-1 0,-1 1 0,-11-1 0,16 2-63,0 0 0,-1 0 1,1 0-1,0 0 0,-1 1 0,1-1 1,0 0-1,-1 1 0,1-1 1,0 1-1,0-1 0,-1 1 0,1-1 1,-2 3-1,1-1-16,1 0 0,-1 0 1,1 1-1,0-1 0,-1 1 0,1-1 1,0 1-1,0 0 0,1-1 1,-1 1-1,1 0 0,-1 0 0,1 4 1,-1 0-49,-3 30-25,2 62 0,3-62 64,-2-25-36,2 1 1,-1-1 0,2 0-1,0 0 1,0 0-1,1 0 1,6 15 0,-8-24-2,1 0 1,-1 0 0,1 0 0,-1-1-1,1 1 1,0-1 0,0 1-1,0-1 1,0 0 0,1 0 0,-1 0-1,1 0 1,-1 0 0,1 0 0,0-1-1,-1 1 1,1-1 0,0 0 0,0 0-1,0 0 1,0 0 0,0 0 0,0-1-1,0 1 1,1-1 0,-1 0-1,0 0 1,0 0 0,0 0 0,0-1-1,0 1 1,0-1 0,6-1 0,-6 0-24,1 0 0,0 0 0,0 0 1,-1 0-1,1 0 0,-1-1 1,0 0-1,0 1 0,0-1 0,0 0 1,0-1-1,-1 1 0,1 0 1,-1-1-1,0 1 0,0-1 0,2-7 1,1 0-68,-1 0 0,0 0 0,-1-1 1,0 0-1,1-12 0,-2 10 76,0-1 1,-1 0-1,-1 0 0,0 0 1,-2 0-1,1 1 1,-2-1-1,0 0 0,0 1 1,-2 0-1,0 0 0,0 0 1,-12-20-1,17 33 87,-1 0 1,1 0-1,-1 0 1,0 0-1,1 0 0,-1 0 1,0 0-1,0 0 0,1 0 1,-1 1-1,0-1 1,0 0-1,-2 0 0,3 1 29,-1 1 0,1-1 1,-1 1-1,1-1 0,0 1 0,-1 0 0,1-1 0,-1 1 0,1 0 0,0-1 0,0 1 0,-1 0 0,1-1 0,0 1 0,0 0 0,0 0 0,0-1 0,0 1 0,0 0 1,0 0-1,0-1 0,0 1 0,1 1 0,-2 9 65,-1 34 322,2-1 0,8 70 0,-6-101-413,0-1-1,1 0 0,0 0 0,1 0 1,0 0-1,1 0 0,1-1 0,-1 0 0,2 0 1,0-1-1,0 1 0,1-2 0,0 1 0,11 9 1,-15-15-34,0 0 0,1-1 0,-1 0 0,1 0 0,0 0 0,0-1 0,0 1 0,1-1 0,-1 0 0,1-1 1,-1 1-1,1-1 0,-1 0 0,1-1 0,-1 1 0,9-1 0,-12 0-7,0-1-1,0 1 1,0 0 0,0-1-1,0 0 1,0 1 0,-1-1-1,1 0 1,0 0-1,0 0 1,-1 0 0,1 0-1,0 0 1,-1 0 0,0-1-1,1 1 1,1-3 0,1 0-8,-1-1 0,0 0 1,-1 1-1,1-1 1,-1 0-1,3-7 0,0-5-106,-1-1 0,5-36 0,-6 20-521,-1-1-1,-2 1 0,-1 0 0,-2 0 0,-1 0 1,-9-34-1,7 50 553,5 19 154,1-1 0,-1 1 0,1 0 0,-1-1 0,1 1-1,0 0 1,-1-1 0,1 1 0,0 0 0,0 0 0,0-1 0,0 1 0,-1 0-1,1 0 1,0 0 0,0-1 0,0 1 0,1 0 0,-1 0 0,0 0-1,0-1 1,1 2 0,-1 15 209,-1 27 643,11 86 0,-7-117-875,-1 0 1,2 1 0,-1-2 0,2 1-1,0 0 1,0-1 0,1 0-1,1 0 1,0-1 0,1 0 0,9 11-1,-13-17-50,1-1-1,0 0 0,0 0 1,1 0-1,-1 0 0,1-1 0,0 0 1,8 4-1,-12-6-11,1 0 0,-1 0 0,1-1-1,-1 1 1,1 0 0,0-1 0,-1 0 0,1 1 0,-1-1-1,1 0 1,0-1 0,-1 1 0,1 0 0,0-1 0,-1 1-1,1-1 1,-1 0 0,1 0 0,-1 0 0,0 0 0,1 0-1,-1 0 1,0-1 0,3-1 0,-1-2-10,-1 1 0,1-1 0,-1-1 0,0 1-1,0 0 1,0-1 0,-1 1 0,1-1 0,1-10 0,1-3-150,-2 1-1,2-20 1,-3 13-77,-1 0 1,-1 0 0,-1 1-1,-1-1 1,-1 0-1,-2 1 1,0-1-1,-17-46 1,11 44-321,6 12 240,-1 0 0,-1 0 0,0 0 0,-17-24 0,24 39 393,0 0 0,0 0 0,-1-1-1,1 1 1,0 0 0,0 0 0,0 0 0,0-1-1,0 1 1,-1 0 0,1 0 0,0 0 0,0-1-1,0 1 1,-1 0 0,1 0 0,0 0 0,0 0 0,0 0-1,-1 0 1,1-1 0,0 1 0,0 0 0,-1 0-1,1 0 1,0 0 0,0 0 0,-1 0 0,1 0-1,0 0 1,0 0 0,-1 0 0,1 0 0,0 0 0,0 0-1,-1 0 1,1 1 0,0-1 0,0 0 0,-1 0-1,1 0 1,0 0 0,0 0 0,0 0 0,-1 1-1,1-1 1,0 0 0,0 0 0,0 0 0,-1 1 0,1-1-1,0 0 1,0 0 0,0 0 0,0 1 0,0-1-1,0 0 1,0 0 0,-1 1 0,1-1 0,0 0 0,0 0-1,0 1 1,0-1 0,-2 21 395,0-1 1,3 38-1,0-18-315,-1-26-60,0 0 0,1 1 0,1-1 0,0 0-1,1 0 1,9 25 0,-10-34-65,0-1-1,0 1 0,0-1 1,1 0-1,-1 1 0,1-1 1,1-1-1,-1 1 0,0 0 1,1-1-1,0 1 0,-1-1 1,1 0-1,1-1 0,-1 1 1,0-1-1,1 1 0,-1-1 1,1-1-1,0 1 0,-1-1 1,1 1-1,6 0 0,43 2 171,-54-2-26,0 86 231,0-86-387,0-1 1,1 0-1,-1 0 0,0 0 0,1 1 0,-1-1 0,1 0 1,0 0-1,-1 0 0,1 0 0,0 0 0,0 0 1,-1 0-1,1 0 0,0 0 0,0-1 0,0 1 0,0 0 1,0 0-1,0-1 0,0 1 0,0-1 0,1 1 1,-1-1-1,0 1 0,0-1 0,0 0 0,1 0 0,-1 1 1,0-1-1,0 0 0,3 0 0,2 0-2,0 0-1,0 0 1,0 0-1,0 0 1,9-3-1,-11 2 16,1-1-1,-2 0 1,1 0-1,0 0 0,0 0 1,0-1-1,-1 0 1,0 1-1,1-1 0,-1 0 1,0-1-1,0 1 1,-1 0-1,1-1 1,-1 0-1,0 1 0,0-1 1,0 0-1,2-7 1,0 2 5,-2 0 0,1 0 1,-1 0-1,0 0 1,-1 0-1,0-1 1,-1 1-1,0-15 1,-2 17-8,1-1 0,-1 1 0,0 0 0,-1-1 0,0 1 1,0 0-1,0 0 0,-7-9 0,-40-50 57,33 45-58,12 14-8,0 1 1,-1-1 0,0 1-1,-8-6 1,11 10 142,0 0-1,0 0 1,0 1 0,0 0 0,0-1 0,0 1-1,0 0 1,0 1 0,-1-1 0,1 0 0,0 1-1,-7 0 1,8 0-128,1 0 0,0 1 1,-1-1-1,1 1 0,0-1 0,-1 1 0,1-1 0,0 1 0,0 0 1,-1 0-1,1-1 0,0 1 0,0 0 0,0 0 0,0 0 0,0 0 1,0 0-1,1 1 0,-1-1 0,0 0 0,0 0 0,1 0 0,-1 1 1,1-1-1,-1 0 0,1 1 0,0-1 0,-1 0 0,1 1 0,0 1 1,-2 6-69,1 1 0,0 0 1,1 9-1,0-16 66,0-1-18,0-1 0,0 1 0,0 0-1,1 0 1,-1-1 0,1 1 0,-1 0-1,1-1 1,-1 1 0,1 0 0,0-1 0,0 1-1,0-1 1,0 1 0,0-1 0,0 0-1,0 1 1,0-1 0,0 0 0,1 0 0,1 2-1,0-2-22,0 1 0,0 0 1,1-1-1,-1 0 0,0 0 0,1 0 0,-1 0 0,1 0 0,-1-1 0,6 1 0,-4-1-15,1 0 0,0 0 0,-1 0-1,1-1 1,-1 0 0,1 0 0,-1 0 0,1-1 0,-1 0 0,0 0 0,1 0-1,-1-1 1,9-5 0,-2-4 36,0-1-1,-1 0 0,0-1 1,-1 0-1,-1-1 0,0 0 1,7-17-1,-11 18 105,-6 18 37,0 1 0,1-1 0,0 0 0,0 1 0,0-1 0,1 6 0,-1 18 57,-4 18-83,-1-5-19,2 1-1,4 72 0,0-102-92,0-1 0,1 0 1,0 0-1,1 0 0,0-1 0,1 1 0,0 0 0,1-1 1,0 0-1,1 0 0,0-1 0,0 0 0,1 0 1,0 0-1,10 9 0,-16-17-4,0 0 0,0 0 0,0 0 0,0 0 0,0 0 0,0 0-1,0 0 1,0-1 0,0 1 0,1 0 0,-1-1 0,0 1 0,1-1 0,-1 1 0,0-1 0,1 0 0,-1 0 0,0 1 0,1-1 0,-1 0 0,1 0 0,-1 0-1,0 0 1,1-1 0,-1 1 0,0 0 0,1-1 0,-1 1 0,0-1 0,1 1 0,-1-1 0,0 1 0,0-1 0,1 0 0,-1 0 0,0 0 0,0 1 0,0-1-1,0 0 1,0 0 0,0-1 0,0 1 0,-1 0 0,1 0 0,0 0 0,0-2 0,5-8 4,-1 1 0,-1-1-1,0 0 1,4-17 0,-5 18 48,5-24-53,-1-1 0,-1 1 0,0-42 0,-5-107-539,-2 96 40,2 79 731,3 14-116,4 25-36,-4-18-7,9 32 277,2-2 1,1 0-1,32 56 1,-38-80-266,1-1 0,1-1 0,1 0 0,0-1 0,1 0 0,1-1 0,1-1 0,0 0 0,32 21 0,-44-33-83,0 1 1,0-1-1,1 1 0,-1-2 1,1 1-1,0 0 0,-1-1 1,1 0-1,0 0 0,8 1 1,-12-2-21,0-1 0,-1 1 0,1 0 0,-1-1 0,1 1 1,-1-1-1,1 1 0,-1-1 0,1 1 0,-1-1 0,1 1 1,-1-1-1,1 1 0,-1-1 0,0 0 0,1 1 0,-1-1 1,0 1-1,0-1 0,1 0 0,-1 1 0,0-1 0,0 0 1,0 1-1,0-1 0,0 0 0,0 0 0,0 1 0,0-2 1,0-3-227,7-66-3996,-5 30-4260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9.1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17064,'0'0'2225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9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73 59 8724,'0'0'10717,"-2"8"-10269,0 15-401,1 0 0,0 0 1,5 42-1,19 76 243,-8-55-201,33 222-363,-47-306-120,-1-4 136,0-12 28,-3-24 100,-16-37-240,-30-77 0,9 27 67,28 86 122,2 0 1,2-1-1,1 0 0,-2-76 0,9 113 176,0-1 1,0 1 0,0-1-1,0 0 1,1 1-1,-1-1 1,1 1-1,0-1 1,0 1 0,3-7-1,-3 9 12,1 0 1,-1 0-1,0 0 0,1 0 1,-1 0-1,0 0 0,1 0 0,-1 0 1,1 1-1,-1-1 0,1 1 1,-1-1-1,1 1 0,0-1 0,-1 1 1,1 0-1,0 0 0,-1 0 1,1 0-1,-1 0 0,1 0 0,0 0 1,-1 1-1,3 0 0,2 0 32,-1 1 0,1 0 0,-1 0 0,0 0 0,0 1 0,0 0 0,0 0 0,0 0 0,-1 1 0,1 0 0,-1 0 0,0 0 0,0 0 0,-1 0 0,6 9 0,6 9 499,23 46 0,-30-53-414,-1 0 0,-1 0 0,0 1 0,-1 0 1,-1 0-1,-1 0 0,0 0 0,-1 1 0,0-1 1,-2 28-1,0-42-103,0 0 0,-1 0 1,1 0-1,0 0 0,-1 0 1,1 0-1,-1 0 1,0 0-1,0 0 0,0-1 1,0 1-1,0 0 0,0-1 1,0 1-1,0 0 0,-1-1 1,1 1-1,0-1 0,-1 0 1,0 1-1,1-1 1,-3 1-1,-1 0-58,1 0 0,0-1 0,-1 0 0,1 0-1,-1 0 1,1 0 0,-1-1 0,-8 0 0,11 0-53,0 0-1,0 0 1,0-1-1,0 1 0,0-1 1,0 1-1,0-1 1,0 0-1,0 0 1,0 0-1,1 0 1,-1 0-1,0 0 1,1-1-1,-1 1 1,1 0-1,-1-1 1,1 1-1,-1-1 1,1 0-1,0 1 1,0-1-1,0 0 1,-1-2-1,-2-6-971,0 0 1,0 0-1,-3-17 0,7 24 737,-13-62-8010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0.1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27 497 5955,'6'0'556,"-5"0"-388,0 0 0,1 0 1,-1 0-1,0 0 0,0 0 0,1 0 1,-1 0-1,0 0 0,0 0 1,1 0-1,-1-1 0,0 1 0,0-1 1,0 1-1,0-1 0,0 1 0,1-1 1,-1 1-1,0-1 0,0 0 0,-1 0 1,1 1-1,0-1 0,0 0 1,0 0-1,0 0 0,-1 0 0,1 0 1,0 0-1,-1 0 0,1 0 0,-1-1 1,1 1-1,-1 0 0,1-2 0,8-26 311,0-2 0,-2 1-1,-1-1 1,-2 0-1,-1 0 1,-1-1-1,-4-55 1,1 74-321,-1 0 0,-1 1 0,1-1 0,-2 0 0,-7-19 0,8 27-113,1-1 0,-1 0-1,0 1 1,0 0 0,-1-1-1,0 1 1,0 0 0,0 1 0,0-1-1,-1 1 1,1 0 0,-1 0-1,-7-4 1,11 8-18,1-1 0,0 1 0,-1 0 0,1-1 0,0 1 0,-1 0 0,1 0 0,0 0 0,-1-1 0,1 1 0,-1 0 0,1 0-1,0 0 1,-1 0 0,1 0 0,-1 0 0,1 0 0,-1-1 0,1 1 0,0 1 0,-1-1 0,1 0 0,-1 0 0,1 0 0,-1 0 0,1 0 0,0 0 0,-1 0 0,1 0 0,-1 1 0,1-1 0,0 0 0,-1 0 0,1 1 0,0-1 0,-1 0 0,1 1 0,0-1 0,-1 0 0,1 1 0,0-1 0,0 0 0,0 1 0,-1-1 0,1 0 0,0 1-1,0-1 1,0 1 0,0-1 0,-1 0 0,1 1 0,0-1 0,0 1 0,0 0 0,-2 18 95,0 0 0,1 36 0,1-29-56,0 8-86,8 221 183,-4-217-444,1 0 0,2 0 0,2-1 0,21 60 1,-25-84-59,1 0 0,1 0 0,12 19 0,-17-29-63,1 1 0,0-1-1,0 1 1,0-1 0,0 0 0,1 0 0,-1 0 0,1-1 0,0 1 0,0-1 0,0 0-1,0 0 1,0 0 0,8 2 0,16-2-5296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0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24 8196,'4'26'1713,"0"-1"-1448,3 25 317,20 67 1,-26-113-439,6 18 964,12 29 0,-17-47-1021,0 1 0,0-1 0,0 0 0,1 0 0,0 0-1,0 0 1,0 0 0,0 0 0,0-1 0,1 1-1,0-1 1,6 4 0,-9-6-94,1 0 0,-1-1 0,0 1-1,0-1 1,0 0 0,1 1 0,-1-1 0,0 0-1,0 0 1,1 0 0,-1 1 0,0-1 0,0-1-1,1 1 1,-1 0 0,0 0 0,0 0 0,1-1 0,-1 1-1,0 0 1,0-1 0,0 1 0,1-1 0,-1 0-1,0 1 1,0-1 0,0 0 0,0 0 0,0 0-1,0 0 1,0 1 0,-1-1 0,2-2 0,2-3-66,0 0 0,-1 0 0,0 0 0,4-13 0,-6 15 61,7-19-307,-2 0 1,0-1 0,3-44 0,-4-72-1165,-9 102 1909,2 107 1591,3 84 243,1-137-2201,0 0 0,1 0 0,0 0 0,1-1 0,1 0 0,0 1 0,11 18 0,-13-28-100,0-1-1,1 1 1,-1-1-1,2 0 1,-1 0-1,8 8 1,-9-11-334,0 0 1,0 0 0,0 0-1,0 0 1,0-1 0,0 1 0,1-1-1,-1 0 1,0 0 0,1 0 0,-1 0-1,1-1 1,5 1 0,16-1-5824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0.8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11397,'0'0'2081,"0"187"-1441,0-77 801,12-2-801,12-9-127,5-9-161,4-8-352,3-12-1121,-3-24-3233,-4-23-4162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1.2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26 120 10949,'-2'19'1697,"1"8"-1646,-5 99 2130,5-102-1642,2 0 0,1 0 0,7 35 0,-7-52-521,0 1 0,1-1 0,0 0 0,1 0 0,-1 0 0,1-1 0,1 1 0,-1-1 0,11 11 0,-13-15-54,0 0-1,0 0 0,0 0 0,0 0 1,0-1-1,1 1 0,-1-1 1,1 1-1,-1-1 0,1 0 0,-1 0 1,1 0-1,0 0 0,-1-1 1,1 1-1,0-1 0,0 0 0,0 1 1,-1-1-1,1-1 0,0 1 1,0 0-1,-1-1 0,1 1 0,0-1 1,0 0-1,-1 0 0,1 0 0,-1 0 1,1 0-1,3-3 0,-1 0-88,0 0 0,0-1 0,0 0 0,0 0 0,-1-1 0,0 1 0,0-1 0,0 0 0,5-11-1,-1-2-163,0 0 0,6-24 0,-11 32 272,0-1 0,-1 0 1,0 0-1,-1 1 0,-1-1 0,1 0 0,-2 0 1,0 0-1,0 0 0,-1 0 0,0 0 0,-1 1 1,-1-1-1,0 1 0,0 0 0,-1 0 0,0 0 0,-1 1 1,-12-17-1,2 6-193,-26-28 1,36 43 138,0 0 1,0 1 0,0 0-1,-1 0 1,1 1-1,-1 0 1,0 0 0,-1 0-1,-9-2 1,16 5 113,-1 0 0,1 1 1,-1-1-1,1 1 0,-1 0 1,0 0-1,1-1 0,-1 1 1,0 0-1,1 0 0,-1 1 1,0-1-1,1 0 0,-1 0 0,1 1 1,-1-1-1,1 1 0,-1 0 1,1-1-1,-1 1 0,1 0 1,-1 0-1,1 0 0,0 0 1,-1 0-1,1 0 0,0 0 1,0 0-1,0 0 0,0 1 1,0-1-1,0 0 0,0 1 0,0-1 1,1 1-1,-1-1 0,0 1 1,1 0-1,-1 1 0,-1 8 83,0-1-1,0 0 0,1 1 1,1 19-1,0-22-163,0 7 113,0 0 0,1-1 0,1 1 0,4 18 1,-5-29-103,0 0 1,0 0 0,1 0-1,-1-1 1,1 1 0,0 0 0,0-1-1,0 0 1,1 1 0,-1-1-1,1 0 1,0 0 0,0-1-1,0 1 1,0 0 0,0-1 0,1 0-1,-1 0 1,1 0 0,-1 0-1,5 1 1,-3-1-330,1-1 0,0 0 0,-1 1 1,1-2-1,0 1 0,-1-1 0,1 0 0,0 0 0,0 0 0,-1-1 1,1 0-1,6-2 0,-3 0-722,-1-2 0,0 1 0,10-7 0,-17 11 1055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1.5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352 301 8980,'5'66'1172,"2"0"1,4-1-1,2-1 0,3 1 1,3-2-1,28 64 1,-36-101-964,25 44 0,-29-62-139,-7-8-77,0 0 0,0 0 0,-1 0 0,1 0-1,0 0 1,0 0 0,0-1 0,0 1 0,0 0 0,0 0 0,0 0 0,0 0 0,0 0 0,0 0 0,0-1 0,0 1 0,0 0-1,0 0 1,1 0 0,-1 0 0,0 0 0,0 0 0,0 0 0,0 0 0,0-1 0,0 1 0,0 0 0,0 0 0,0 0 0,0 0-1,0 0 1,0 0 0,1 0 0,-1 0 0,0 0 0,0 0 0,0 0 0,0 0 0,0-1 0,0 1 0,0 0 0,0 0 0,1 0-1,-1 0 1,0 0 0,0 0 0,0 0 0,0 0 0,0 0 0,0 0 0,0 0 0,1 0 0,-1 0 0,0 0 0,0 1 0,0-1-1,0 0 1,0 0 0,0 0 0,0 0 0,1 0 0,-1 0 0,0 0 0,0 0 0,0 0 0,0-2-48,1-29-372,-2 1-1,-2-1 0,-8-47 0,-41-90-867,33 115 569,2-1 0,-15-94-1,28 121 768,2 0-1,0 0 1,2 0-1,6-46 1,-5 68 121,1-1 0,-1 1 1,1 0-1,0 0 0,0 1 0,1-1 1,0 0-1,-1 1 0,2 0 0,-1-1 1,0 1-1,1 0 0,4-4 0,-6 6-57,1 1-1,-1-1 1,1 0 0,0 0-1,-1 1 1,1 0-1,0-1 1,0 1-1,0 0 1,-1 1-1,1-1 1,0 0 0,0 1-1,1-1 1,-1 1-1,0 0 1,0 0-1,0 0 1,0 1 0,0-1-1,0 1 1,0 0-1,4 1 1,-5-1-75,1 1 0,0-1 0,-1 1 0,1 0 0,-1 0 0,0 0 0,0 0 0,0 0 0,0 1 0,0-1 1,0 1-1,0-1 0,-1 1 0,1 0 0,-1-1 0,0 1 0,2 5 0,0 4-123,0 0 1,-1 0-1,2 12 1,-1 23-1989,-3-4-2796</inkml:trace>
  <inkml:trace contextRef="#ctx0" brushRef="#br0" timeOffset="1">0 85 14711,'0'0'4191,"21"-12"-4071,69-39 8,-47 32-63,-16 16-160,-24 3 66,-1 0-13,0 1-1,-1-1 0,1 0 0,0 1 0,0-1 1,-1 1-1,1-1 0,-1 1 0,1 0 0,0 0 1,-1 0-1,1 0 0,-1 0 0,0 0 0,1 0 1,-1 0-1,0 0 0,0 1 0,0-1 0,0 0 1,0 1-1,0-1 0,0 1 0,0-1 0,0 1 1,-1 0-1,2 2 0,1 6-73,-1 0 1,0 0-1,1 18 0,-2-21 129,5 170-1215,-7-131-2799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1.9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1 119 9941,'0'0'4786,"167"-48"-4642,-98 12-144,-2 2-3074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02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0 5250,'0'0'6505,"-12"10"-6201,-37 34-83,45-40-157,0 0 0,0 0-1,1 1 1,0-1 0,-1 1 0,2 0-1,-1 0 1,1 0 0,-1 0 0,1 0-1,-1 8 1,-5 10-31,-85 182 296,39-89-735,44-92-3135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2.3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10149,'0'0'4650,"4"23"-4045,46 176 217,-8-63-299,15 43-430,-53-166-138,-3-8-34,0-1 1,0 0-1,1 0 0,0 0 1,-1 0-1,1 0 0,1 0 0,-1 0 1,0 0-1,1-1 0,4 5 1,-7-8 66,1 0 1,-1 0-1,0 0 1,0 0 0,0 0-1,0 0 1,1 0 0,-1 0-1,0 0 1,0 0 0,0 0-1,0 0 1,1 0-1,-1 0 1,0 0 0,0 0-1,0-1 1,0 1 0,0 0-1,0 0 1,0 0-1,1 0 1,-1 0 0,0 0-1,0-1 1,0 1 0,0 0-1,0 0 1,0 0 0,0 0-1,0 0 1,0-1-1,0 1 1,0 0 0,0 0-1,0 0 1,0 0 0,0-1-1,0 1 1,0 0-1,0 0 1,0 0 0,0 0-1,0-1 1,0 1 0,0 0-1,0 0 1,0 0 0,0 0-1,0 0 1,-1-1-1,1 1 1,0 0 0,0 0-1,0-3-75,-3-33-415,-1 1-1,-2 0 0,-1 0 1,-15-45-1,11 46 332,2-1 0,1 0-1,2 0 1,-3-48 0,9 83 188,0-1 0,0 1 0,0-1 0,0 1 0,0-1 1,0 1-1,0 0 0,0-1 0,0 1 0,0-1 0,0 1 1,0-1-1,0 1 0,0-1 0,0 1 0,0 0 0,1-1 0,-1 1 1,0-1-1,0 1 0,0 0 0,1-1 0,-1 1 0,0 0 1,1-1-1,-1 1 0,0 0 0,1-1 0,-1 1 0,0 0 0,1 0 1,-1-1-1,1 1 0,-1 0 0,0 0 0,1 0 0,-1 0 1,1 0-1,-1-1 0,0 1 0,1 0 0,-1 0 0,1 0 0,-1 0 1,1 0-1,-1 0 0,1 0 0,-1 1 0,0-1 0,1 0 1,-1 0-1,1 0 0,-1 0 0,1 0 0,-1 1 0,0-1 0,1 0 1,-1 0-1,1 1 0,23 19 915,-5 1-264,-2 2 1,0 0 0,-2 0 0,15 31 0,42 108 1093,-68-152-1569,2 3 60,-1 0 0,0 1 0,-1-1 0,0 1 0,-1 0 0,-1 1 0,2 14 0,-5-28-230,1 0 0,0 0 0,0 0 0,-1 0 0,1 0 1,0 0-1,-1 0 0,1 0 0,-1 0 0,0 0 0,1-1 0,-1 1 0,1 0 0,-1 0 0,0 0 0,0-1 1,1 1-1,-1-1 0,0 1 0,0 0 0,0-1 0,0 1 0,0-1 0,0 0 0,0 1 0,0-1 0,0 0 1,0 0-1,0 1 0,0-1 0,0 0 0,-2 0 0,-39 0-106,38 0 66,-1-1-101,0 0 0,1 0 0,-1 0 0,1-1 0,-1 0 0,1 1 0,-1-1 0,1-1 0,0 1 0,0-1 0,0 0 0,0 1 0,1-2 0,-1 1 0,1 0 0,0-1 0,0 0 0,0 1 0,-3-7 0,0 1-579,1-1-1,0 1 1,1-1-1,0 0 1,0 0-1,1-1 1,-3-16-1,3-14-4675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2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130 404 12102,'0'0'6114,"49"132"-5473,-38-104-481,0-4-160,0-8-1105,-2-8-1392</inkml:trace>
  <inkml:trace contextRef="#ctx0" brushRef="#br0" timeOffset="1">1 1 13030,'0'0'6163,"24"20"-8788,-4 0-3826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3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135 295 10741,'0'0'1363,"1"-20"1121,0 2-1948,1 9-409,-1-1-1,-1 1 0,0-1 0,0 0 1,-1 1-1,0-1 0,0 1 1,-1 0-1,-1-1 0,1 1 0,-6-12 1,-1 5 16,0 0 0,-18-25 1,21 35-113,1-1 0,-1 1 1,0 0-1,0 0 0,0 0 0,-1 1 1,-14-9-1,21 14-26,0 0 0,0 0 0,-1 0 0,1-1 1,0 1-1,-1 0 0,1 0 0,0 0 0,0 0 0,-1-1 0,1 1 1,0 0-1,-1 0 0,1 0 0,0 0 0,-1 0 0,1 0 0,0 0 1,-1 0-1,1 0 0,-1 0 0,1 0 0,0 0 0,-1 0 0,1 0 0,0 0 1,-1 1-1,1-1 0,0 0 0,0 0 0,-1 0 0,1 0 0,0 1 1,-1-1-1,1 0 0,0 0 0,0 1 0,-1-1 0,1 0 0,0 0 1,0 1-1,0-1 0,0 0 0,-1 1 0,1 0 0,0 18 395,0-9-284,1 28-63,2-1-1,1 0 0,2 0 1,1 0-1,2-1 1,2 0-1,1-1 0,1 0 1,3-1-1,20 36 1,-28-58-74,0-1 0,15 17 1,-20-25 4,-1 0-1,1-1 1,0 1 0,0-1 0,0 0 0,0 1 0,0-2-1,1 1 1,-1 0 0,0-1 0,1 1 0,-1-1 0,1 0 0,4 1-1,-7-2-15,0 0 0,0 0 0,0-1-1,0 1 1,-1 0 0,1 0-1,0-1 1,0 1 0,0-1-1,-1 1 1,1-1 0,0 1 0,0-1-1,-1 1 1,1-1 0,-1 1-1,1-1 1,0 0 0,-1 1 0,1-1-1,-1 0 1,0 0 0,1 1-1,-1-1 1,1 0 0,-1 0 0,0 0-1,0 1 1,1-1 0,-1-1-1,5-32-529,-4 28 458,2-60-1336,-11-128 1,0 27 394,11 155 1679,-3 12-599,1 0-1,-1 0 0,1 0 0,-1 1 1,0-1-1,1 0 0,-1 0 0,1 0 0,-1 0 1,0 0-1,1 0 0,-1 1 0,0-1 1,1 0-1,-1 0 0,0 1 0,1-1 0,-1 0 1,0 0-1,0 1 0,1-1 0,-1 0 1,0 1-1,0-1 0,1 0 0,-1 1 0,0-1 1,0 1-1,7 12 610,0 0 0,-2 0 1,6 16-1,-1 0 50,18 47 563,-9-23-309,1-1 1,51 89 0,-65-134-759,-3-10-209,-4-16-263,0 15 220,-2-30-553,-10-37 0,6 38-404,-3-39-1,9 4 263,0 68 757,1 0 1,0-1-1,0 1 1,0 0-1,0-1 1,0 1-1,0 0 1,0-1-1,0 1 1,0 0-1,0 0 1,1-1-1,-1 1 1,0 0-1,0-1 1,0 1-1,0 0 1,0 0-1,0-1 1,1 1-1,-1 0 1,0-1-1,0 1 1,0 0-1,1 0 1,-1 0-1,0-1 1,0 1-1,1 0 1,-1 0-1,0 0 1,0 0-1,1 0 1,-1-1-1,0 1 1,1 0-1,-1 0 1,0 0-1,1 0 1,-1 0-1,12 5 92,-8-1 30,1 1 1,-1 0-1,0 1 1,0-1-1,0 1 1,-1 0-1,0 0 1,0 0-1,3 12 1,-2-10 42,58 170 1028,-18-50-3235,-32-95-975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3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1 173 2993,'0'0'14594,"3"24"-14159,-1-14-368,30 160 642,-5-35-117,-28-145-549,0 1 0,1 0 0,1-12-1,0-12-122,-13-132-11,6 101-5,2 0 0,4-70 0,1 135 89,-1-1 0,0 0-1,0 0 1,0 1 0,0-1 0,0 0 0,0 0-1,0 0 1,1 1 0,-1-1 0,0 0-1,0 0 1,0 0 0,1 1 0,-1-1 0,0 0-1,0 0 1,0 0 0,1 0 0,-1 0 0,0 1-1,0-1 1,1 0 0,-1 0 0,0 0-1,0 0 1,1 0 0,-1 0 0,0 0 0,1 0-1,-1 0 1,0 0 0,0 0 0,1 0-1,-1 0 1,0 0 0,0 0 0,1 0 0,-1 0-1,0-1 1,0 1 0,1 0 0,-1 0 0,0 0-1,0 0 1,0 0 0,1-1 0,-1 1-1,0 0 1,0 0 0,0 0 0,1-1 0,-1 1-1,0 0 1,0 0 0,0-1 0,0 1 0,0 0-1,0 0 1,0-1 0,0 1 0,1 0-1,-1 0 1,0-1 0,0 1 0,0 0 0,0 0-1,0-1 1,13 19-346,21 59-3726,-16-34-2425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4.2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24 161 8820,'0'0'1529,"3"17"549,15 55-709,-17-68-1321,1 0 1,0 0 0,-1 0 0,1-1 0,0 1 0,1-1 0,-1 1-1,1-1 1,0 0 0,-1 0 0,1 0 0,1 0 0,-1 0-1,4 2 1,-6-4-69,0 0 0,1-1 0,-1 1 0,1 0 0,-1-1 0,0 1 0,1-1 0,-1 1 0,1-1 0,-1 0 0,1 0 0,-1 1 0,1-1 0,-1 0 0,1 0 0,0-1 0,-1 1 0,1 0 0,-1 0 0,1-1 0,-1 1 0,0-1 0,1 1 0,-1-1 0,1 0 0,-1 0 0,0 1 0,0-1 0,1 0 0,-1 0 0,0 0 0,0 0 0,0 0 0,2-3 0,1-2-46,0-1 0,0 0 0,-1 0 0,0 0 0,0 0 0,-1 0 0,0-1 0,3-13 0,-2-2 92,0-42 0,-3 59 51,-1 1 0,1 0 0,-1-1-1,0 1 1,0-1 0,0 1 0,-1 0 0,0 0-1,0 0 1,0 0 0,0 0 0,-1 0 0,0 1 0,0-1-1,0 1 1,-1 0 0,0-1 0,1 2 0,-1-1-1,-1 0 1,1 1 0,0 0 0,-1 0 0,0 0 0,1 1-1,-1-1 1,0 1 0,0 0 0,-1 1 0,1-1-1,0 1 1,-1 0 0,-5 0 0,9 1-17,1 0 1,-1 0-1,0 0 1,0 0-1,1 1 1,-1-1-1,0 1 1,1-1-1,-1 1 0,1 0 1,-1 0-1,1 0 1,-1-1-1,1 1 1,-1 1-1,1-1 1,0 0-1,0 0 0,-1 0 1,1 1-1,0-1 1,0 0-1,0 1 1,1-1-1,-1 1 1,0 0-1,0-1 0,1 1 1,-1 2-1,-2 5 84,1 1-1,0 0 0,-1 19 1,3-22-71,-3 31 7,2 0 0,1 0 0,7 49 1,-3-67-119,-1-1 1,2 0-1,1 0 1,0 0-1,2 0 1,0-1 0,0 0-1,13 17 1,-16-27-119,0-1 1,1-1 0,0 1-1,0-1 1,0 0-1,1-1 1,-1 1 0,1-1-1,8 4 1,-11-7-251,0 0 1,1 0-1,-1 0 1,0-1-1,1 1 0,-1-1 1,1 0-1,-1 0 1,1-1-1,0 0 0,-1 0 1,1 0-1,0 0 1,-1 0-1,1-1 0,-1 0 1,1 0-1,4-2 0,-4 1-840,0-1-1,0 0 0,0 0 0,-1-1 1,7-4-1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5.2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27 8516,'0'0'3460,"0"28"-1763,-2 184 1048,2-187-2425,2-1 1,7 41-1,-7-54-193,1 1 1,0-1 0,1 0 0,0-1-1,1 1 1,0-1 0,11 17-1,-14-25-145,-1 0-1,1 0 0,0 0 0,-1 0 0,1-1 0,0 1 0,0 0 0,0-1 0,0 0 0,1 1 1,-1-1-1,0 0 0,1 0 0,-1 0 0,4 1 0,-4-2-45,0 0-1,-1 0 1,1 0-1,0 0 1,-1 0 0,1 0-1,0-1 1,-1 1-1,1-1 1,0 1-1,-1-1 1,1 0 0,-1 1-1,1-1 1,-1 0-1,1 0 1,-1 0-1,0 0 1,1 0 0,-1 0-1,0-1 1,0 1-1,0 0 1,2-3 0,6-10-417,-1 0 0,0-1 1,-1 0-1,-1-1 0,0 1 1,-1-1-1,-1 0 0,3-25 1,-2 8-450,-2 0 1,-2 0-1,-3-44 1,2 73 911,0-1 1,0 1-1,-1 0 0,1 0 1,-1-1-1,0 1 0,-1 0 1,1 0-1,-1 0 0,1 0 1,-1 1-1,-3-5 0,5 7 33,0 1-1,-1 0 0,1 0 0,0 0 0,0-1 0,0 1 0,-1 0 0,1 0 0,0 0 0,0 0 1,0-1-1,-1 1 0,1 0 0,0 0 0,-1 0 0,1 0 0,0 0 0,0 0 0,-1 0 1,1 0-1,0 0 0,0 0 0,-1 0 0,1 0 0,0 0 0,-1 0 0,1 0 0,0 0 1,0 0-1,-1 0 0,1 0 0,-1 0 0,-4 14 2090,0 66 1208,6 120-1331,0-184-1913,0-1-1,1 1 1,0 0 0,1-1 0,5 16 0,-7-27-77,0-1 0,1 1 0,-1-1-1,1 0 1,-1 1 0,1-1 0,0 0 0,0 0 0,1 0-1,-1 0 1,0 0 0,1-1 0,0 1 0,0-1 0,0 1 0,0-1-1,0 0 1,0 0 0,0-1 0,1 1 0,-1 0 0,1-1-1,-1 0 1,1 0 0,-1 0 0,7 0 0,-7-1-32,-1 0-1,0-1 1,0 1 0,1-1 0,-1 0-1,0 1 1,0-1 0,0 0 0,0 0 0,0-1-1,0 1 1,0 0 0,0-1 0,0 1 0,0-1-1,-1 1 1,1-1 0,-1 0 0,1 0-1,-1 0 1,0 0 0,1 0 0,-1 0 0,0 0-1,0 0 1,0-4 0,5-8-282,-2-1 0,7-29 0,-10 36 300,7-46-966,-3 0-1,-2-1 1,-7-90 0,0 14-1545,4 135 2729,1-1 0,-1 1 0,1-1 0,-1 1 0,1-1 0,0 1 0,0-1 0,2 4 0,4 10 539,28 103 3404,24 154 0,-57-255-3333,1 36 1,-3-55-782,-1 1 1,1 0-1,-1 0 0,1-1 0,0 1 0,-1 0 0,1-1 1,-1 1-1,1-1 0,-1 1 0,0-1 0,1 1 1,-1-1-1,1 1 0,-1-1 0,0 1 0,0-1 0,1 0 1,-1 1-1,0-1 0,0 0 0,1 0 0,-1 0 1,0 0-1,0 1 0,1-1 0,-2 0 0,0 0-72,1 0-1,-1 0 1,1 0-1,0 0 1,-1 0 0,1 0-1,-1 0 1,1 0-1,-1 0 1,1-1-1,0 1 1,-1-1-1,1 1 1,0-1-1,-1 1 1,-1-3-1,1 1-151,0 0-1,0-1 1,1 0 0,-1 1-1,1-1 1,0 0-1,-1 0 1,1 1-1,1-1 1,-1 0-1,0 0 1,0-5-1,-1-42-2721,2 40 2023,0 2 413,1 0 0,-1 0 0,1 0 0,0 0 0,1 0 0,0 0 0,0 0 0,1 1 0,0-1 0,0 1 0,1 0 0,0-1 0,0 2 0,0-1 0,1 0 0,0 1 0,8-7 0,9-10 502,-12 13 266,0 0 0,15-20-1,-23 26 200,1-1 0,-1 1 0,0-1 0,0 1 0,0-1 0,-1 0 0,1 1 0,-1-1 0,0 0 0,-1 0 0,1-9 0,-1 24 342,1 0 1,0-1 0,1 1-1,0-1 1,1 0 0,4 14-1,1-6-461,0 1-1,18 26 1,8 3-637,44 48 0,-75-91 372,28 28-44,-22-23-25,1 1-1,-2 0 1,1 0 0,-1 1 0,9 17-1,-17-27-29,1 0 1,0 0-1,-1 0 0,1 0 0,-1 0 1,1 0-1,-1 0 0,0 1 0,1-1 1,-1 0-1,0 0 0,0 0 0,0 1 1,0-1-1,0 0 0,0 0 0,0 0 1,0 0-1,-1 1 0,1-1 1,0 0-1,-1 0 0,1 0 0,-1 0 1,1 0-1,-1 0 0,1 0 0,-1 0 1,0 0-1,0 0 0,1 0 0,-1 0 1,0 0-1,0 0 0,0-1 0,0 1 1,0 0-1,0-1 0,0 1 0,0-1 1,0 1-1,0-1 0,-1 1 0,0-1 1,-7 2-27,0 0 1,0 0 0,0-1-1,-16 0 1,15-1 5,-17 1-47,-39-3 0,57 1 44,0 0 0,0-1-1,1 0 1,-1-1 0,1 1-1,0-1 1,0-1 0,-12-6-1,18 9 8,1 0 0,-1 0 0,0 0 0,0-1 0,1 1-1,-1-1 1,1 1 0,-1-1 0,1 1 0,0-1 0,0 0-1,-1 1 1,1-1 0,0 0 0,1 0 0,-1 0 0,0 0 0,0 0-1,1 0 1,-1 0 0,1 0 0,0 0 0,0 0 0,0 0-1,0-4 1,0 3 4,1 0-1,0 0 0,0 0 1,1 0-1,-1 0 0,0 0 0,1 0 1,0 1-1,-1-1 0,1 1 1,0-1-1,1 1 0,-1 0 1,0-1-1,4-1 0,222-147-334,-224 148 389,27-14 392,-30 17-406,0-1 0,0 1 0,0 0 1,0-1-1,0 1 0,0 0 0,0-1 0,0 1 1,1 0-1,-1 0 0,0 0 0,0 0 1,0 0-1,0 0 0,0 1 0,0-1 1,0 0-1,0 0 0,0 1 0,0-1 1,0 0-1,0 1 0,0-1 0,0 1 0,-1 0 1,1-1-1,0 1 0,1 1 0,3 5 102,-1 1 0,-1-1 0,1 1-1,-1 0 1,-1 0 0,3 13 0,9 56 189,-12-61-261,1 5-63,9 48 0,-10-62-259,0 0 0,0 0 0,1 0 1,0-1-1,0 1 0,1-1 1,4 8-1,-7-13 4,-1 0 0,1-1 0,0 1 0,0 0 0,0 0 0,-1 0 1,1-1-1,0 1 0,0 0 0,0-1 0,0 1 0,0-1 0,0 1 0,0-1 0,0 1 0,0-1 0,0 0 0,1 0 1,-1 1-1,0-1 0,0 0 0,2 0 0,7 0-3412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5.6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13206,'0'0'6931,"-2"8"-10372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5.9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97 9108,'0'0'9092,"145"-90"-9092,-103 84-2145,-8 6-5298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9.3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350 109 7299,'0'0'9912,"-19"-16"-8333,-64-50-709,79 62-829,0 1 1,-1 1 0,0-1-1,1 1 1,-1-1 0,0 1-1,0 1 1,0-1 0,0 1-1,-1 0 1,1 0-1,0 0 1,-1 1 0,-8 0-1,1 0 34,9 0-74,-1 0 1,1 0 0,-1 1 0,1-1 0,0 1 0,-1 0-1,1 0 1,0 1 0,-1 0 0,1-1 0,0 1 0,0 1-1,1-1 1,-1 1 0,0-1 0,1 1 0,-1 0-1,1 0 1,0 0 0,0 1 0,0-1 0,1 1 0,-1 0-1,-3 6 1,-1 6-14,0 1 0,1 0-1,0 0 1,-5 35 0,3-1-51,2 1 1,3 80 0,2-113 41,2 0 1,1 0-1,0 0 0,1 0 1,1-1-1,1 0 0,8 20 1,-11-32-10,1 0 1,1 0 0,-1 0-1,1 0 1,0 0 0,0-1-1,0 1 1,1-1 0,0-1-1,0 1 1,0 0-1,1-1 1,0 0 0,0-1-1,0 1 1,0-1 0,0 0-1,0-1 1,1 1 0,-1-1-1,1-1 1,11 3 0,-7-3 24,-1 0 0,1-1 0,0 0 0,0-1 0,-1 0 0,1 0 0,-1-1 0,1-1 0,-1 1 0,1-2 0,11-5 0,-9 2 13,0 0 0,-1 0 1,1-2-1,-2 1 0,1-2 1,-2 1-1,19-21 0,-17 15 4,0-1 1,-1 0-1,-1 0 0,-1-1 0,0-1 0,-1 1 1,0-1-1,-2-1 0,0 1 0,-2-1 1,0 0-1,3-37 0,-6 48-23,-1 0-1,0 1 1,-1-1 0,0 0-1,0 0 1,-1 1 0,0-1-1,-5-14 1,4 17-5,0 0 0,0 0-1,-1 0 1,1 1 0,-1-1 0,0 1 0,0-1-1,-1 1 1,1 1 0,-1-1 0,-10-5 0,6 3-150,0 1 0,-1 0 0,0 1 1,-1 0-1,1 0 0,0 1 0,-1 1 0,0-1 1,0 2-1,0 0 0,1 0 0,-1 1 1,-22 2-1,29-1-153,0 0 0,1 1 1,-1 0-1,1-1 1,-1 1-1,1 0 0,-1 1 1,1-1-1,0 1 0,0-1 1,0 1-1,1 0 0,-1 0 1,1 0-1,-1 0 1,1 1-1,0-1 0,0 0 1,1 1-1,-1 0 0,1-1 1,-3 9-1,-9 48-7311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2.8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91 0 5186,'0'0'14636,"7"2"-14465,-5 0-195,0 0 0,0 0-1,-1 0 1,1 0 0,-1 0-1,1 1 1,-1-1 0,0 0-1,0 1 1,0-1 0,1 4-1,4 11-22,83 203-84,-80-190 113,-1-1 0,-1 2 0,-1-1-1,-2 1 1,0 54 0,-4-80 34,-1 0-1,0 0 1,0 0-1,0-1 0,-1 1 1,1 0-1,-1 0 1,0-1-1,-1 1 1,1-1-1,-1 0 0,0 0 1,0 0-1,0 0 1,0 0-1,-1-1 1,0 1-1,1-1 1,-1 0-1,-9 5 0,8-5-1,-1 0-1,1 0 0,-1-1 0,0 0 1,1 0-1,-1 0 0,0-1 1,0 0-1,0 0 0,-1 0 0,1-1 1,0 0-1,0 0 0,0-1 0,0 1 1,0-1-1,-9-3 0,11 3-39,0-1 0,0 0 0,0 0 0,1 0 0,-1 0 0,0-1 0,1 1 0,0-1 0,-1 0 0,1 0 0,0 0 0,1-1-1,-1 1 1,1-1 0,-1 1 0,-2-6 0,-8-29-2436,9-3-4782,4 19 922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0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 7908,'0'0'5407,"2"-19"-5449,2-7-18,7-28 0,-9 49 20,0 0 0,0 0 1,0 0-1,1 1 1,0-1-1,0 1 1,0-1-1,0 1 0,1 0 1,-1 1-1,1-1 1,0 0-1,0 1 0,0 0 1,1 0-1,5-3 1,-2 1-49,5-3 6,1 1-1,0 0 1,0 1-1,1 0 1,-1 1-1,1 1 1,26-4-1,-11 4 62,-1 2 0,0 1 0,34 3 0,-55-1 28,-1 0 0,1 1 1,-1 0-1,0 0 0,0 0 1,0 1-1,0 0 0,0 0 0,0 1 1,-1 0-1,1 0 0,-1 0 0,0 1 1,-1 0-1,1 0 0,-1 0 0,0 1 1,6 8-1,-5-5 54,0 1 0,0 0 0,-1 0 1,-1 0-1,1 1 0,-2 0 0,1-1 1,-2 1-1,1 1 0,-1-1 0,0 18 0,-2-19-13,1 1 243,-1 0-1,-3 20 0,3-28-158,-1 1 0,0-1-1,0 1 1,-1-1 0,1 0-1,-1 1 1,1-1 0,-1 0-1,0 0 1,0 0 0,0 0-1,-4 3 1,0 0-107,-1-1 0,1 0 0,-1 0 0,0 0 0,-1-1 0,1 0 0,-1 0 0,0-1 0,1 0 0,-2 0 0,1-1 0,0 0 0,0 0 0,-1-1 0,1 0 0,-1-1 0,1 0 0,-1 0 0,1-1 0,-11-2 1,18 3-239,-1-1 0,1 1 0,0-1 1,-1 0-1,1 0 0,0 0 0,-1 0 1,1 0-1,0 0 0,0 0 0,0 0 1,0-1-1,0 1 0,0 0 0,0-1 1,0 1-1,0 0 0,1-1 0,-1 1 1,1-1-1,-1 1 0,1-1 0,0 1 1,-1-1-1,1 0 0,0 1 0,0-1 1,0 1-1,0-1 0,1-2 0,-1-9-5795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3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1 167 9556,'0'0'6083,"162"-110"-5042,-81 88-945,6 6-96,-7 4-817,-13 6-5153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3.8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163 191 6659,'0'0'6747,"-10"-18"-5074,-36-58-566,43 70-985,-1 0 0,0 0 0,0 0 0,0 1 0,0 0-1,-1 0 1,0 0 0,0 1 0,0-1 0,-1 1 0,0 0 0,-11-6 0,16 10-106,1 0-1,-1-1 1,1 1 0,-1-1 0,0 1 0,1 0-1,-1-1 1,0 1 0,1 0 0,-1 0 0,0 0 0,0-1-1,1 1 1,-1 0 0,0 0 0,1 0 0,-1 0-1,0 0 1,0 0 0,1 0 0,-1 1 0,0-1 0,1 0-1,-1 0 1,0 1 0,1-1 0,-1 0 0,0 1-1,1-1 1,-1 0 0,0 1 0,1-1 0,-1 1-1,0 0 1,0 1-9,0 1-1,0-1 0,1 0 0,-1 1 1,0-1-1,1 1 0,0-1 1,-1 4-1,1-2-16,-4 157-70,4-150 80,1 0-1,1-1 1,0 1 0,0-1-1,1 1 1,0-1 0,1 0-1,0 0 1,8 12 0,-11-18-35,1-1 0,0 0 0,1 1 0,-1-1 0,0 0 0,1-1 0,0 1 0,-1 0 0,1-1 0,0 1 0,0-1 0,1 0 0,-1 0 0,0 0-1,1 0 1,-1-1 0,1 0 0,0 1 0,-1-1 0,1 0 0,0-1 0,0 1 0,0-1 0,0 0 0,-1 0 0,1 0 0,0 0 0,0 0 0,4-2 0,-6 1 21,1 0 1,-1 0-1,0 0 0,0 0 1,0-1-1,0 1 0,0-1 0,0 1 1,0-1-1,0 0 0,-1 1 0,1-1 1,-1 0-1,1 0 0,-1 0 1,0 0-1,0-1 0,2-3 0,1-4-28,0-1-1,3-19 0,-4 15-17,0 0 0,-1-1 0,-1 1 0,0-1 0,-2 1 0,1-1 0,-2 0 0,0 1 0,-1 0 0,0-1 0,-2 1 0,1 1 0,-2-1 0,0 1 0,-1 0 1,-15-24-1,9 23 384,13 15-308,-1 1 1,1 0 0,-1 0 0,1-1-1,-1 1 1,1 0 0,0 0 0,-1-1-1,1 1 1,0 0 0,0 0 0,-1 0 0,1-1-1,0 1 1,0 0 0,0 0 0,0 0-1,0 0 1,0 0 0,0-1 0,1 1-1,-1 1 1,1 30 107,1-1-1,2 0 0,0 0 0,3 0 1,0-1-1,2 0 0,1 0 1,20 39-1,-26-61-61,1 0 0,0 0 0,0 0 0,0-1 0,12 12-1,-15-17-55,1 1 0,0-1 0,0 0 0,1 0-1,-1 0 1,0 0 0,1 0 0,-1-1 0,1 1-1,-1-1 1,1 0 0,0 0 0,-1 0 0,1-1-1,7 1 1,-9-2 3,1 1 1,-1-1-1,1 1 0,-1-1 0,1 0 0,-1 0 0,0 0 0,1-1 0,-1 1 1,0 0-1,0-1 0,0 1 0,0-1 0,0 0 0,0 0 0,0 0 1,-1 0-1,1 0 0,-1 0 0,1 0 0,-1 0 0,0-1 0,1-2 0,4-9 38,0 0 0,6-24 0,-11 36-49,3-21-223,0 0 1,-1-1-1,-2 1 0,-2-46 1,-2 50-246,3 18 462,0 1 0,0 0 0,0-1 1,0 1-1,0 0 0,0-1 0,0 1 0,0 0 0,0-1 0,0 1 0,0 0 0,0-1 0,0 1 1,-1 0-1,1-1 0,0 1 0,0 0 0,0 0 0,-1-1 0,1 1 0,0 0 0,0 0 1,-1 0-1,1-1 0,0 1 0,-1 0 0,1 0 0,0 0 0,0 0 0,-1-1 0,1 1 0,0 0 1,-1 0-1,1 0 0,0 0 0,-1 0 0,1 0 0,0 0 0,-1 0 0,1 0 0,0 0 1,-1 0-1,1 0 0,0 0 0,-1 0 0,1 1 0,0-1 0,-1 0 0,-2 10-296,3-2 258,-2 22 135,1 0 1,1 0 0,8 49-1,-7-74-128,0-1-1,0 1 0,1-1 1,0 0-1,0 1 1,0-1-1,0 0 1,1 0-1,-1-1 0,1 1 1,0 0-1,0-1 1,0 0-1,1 0 0,-1 0 1,6 4-1,-5-5-230,-1 0 1,1-1-1,0 1 0,-1-1 0,1 1 0,0-1 0,0 0 1,0-1-1,0 1 0,0-1 0,7 0 0,-9 0 2,-1 0 0,1 0 1,0 0-1,-1 0 0,1 0 0,0-1 0,0 1 0,-1-1 0,1 1 1,-1-1-1,1 1 0,-1-1 0,1 0 0,1-1 0,1-2-1056,-1 0 0,0 0 0,0 0 0,-1-1-1,4-6 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4.1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 9332,'0'0'7156,"7"-8"-13495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4.6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22 268 6883,'0'0'6326,"21"-1"-5803,1 0-324,0-1 0,22-5 0,-41 6-169,0 1 0,0-1-1,-1-1 1,1 1 0,-1 0-1,1-1 1,-1 1 0,1-1-1,-1 0 1,0 1 0,0-1 0,0 0-1,0-1 1,0 1 0,0 0-1,-1-1 1,1 1 0,-1 0-1,1-1 1,-1 0 0,0 1 0,1-4-1,0-2 56,0-1-1,-1 0 1,0 0 0,0-17-1,-1 18-5,1 1-70,-1 1 0,-1-1 0,1 0 1,-1 1-1,-1-1 0,1 1 0,-1 0 1,0 0-1,0-1 0,-1 1 0,-4-7 0,5 9-5,-1-1 0,-1 1 0,1 1 0,0-1 0,-1 0 0,0 1 0,0 0 0,0 0 0,0 0 0,-1 0 0,1 1-1,-1 0 1,1 0 0,-1 0 0,-5-1 0,5 1-4,0 1-1,-1-1 1,1 1 0,0 1-1,-1-1 1,-6 1-1,10 0 13,0 0 0,0 0 0,1 1 0,-1-1 0,0 1 0,1-1-1,-1 1 1,1 0 0,-1-1 0,1 1 0,-1 0 0,1 0-1,-1 0 1,1 0 0,0 0 0,-1 0 0,1 1 0,0-1 0,0 0-1,0 1 1,0-1 0,0 0 0,0 1 0,0 2 0,-3 7 61,0 0 1,1 1-1,1-1 0,0 0 1,0 1-1,1 12 1,3 73-51,-2-97-21,2 13 26,0 1 1,0-1 0,1 0 0,1-1 0,0 1 0,1 0 0,0-1-1,1 0 1,0-1 0,1 1 0,0-1 0,1 0 0,0-1 0,1 0-1,11 11 1,-11-13-158,0-1 0,0 0 1,0-1-1,1 0 0,0 0 0,0-1 0,21 8 0,-22-11-300,0 1 1,0-1-1,1-1 0,-1 0 1,1 0-1,-1-1 0,1 0 1,-1 0-1,0-1 0,12-3 0,-14 2-1043,1 0 0,-1-1 0,13-7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5.0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5635,'0'0'7945,"0"22"-7129,-1 51 368,4 0-1,18 111 1,-19-175-1108,0 0 0,1-1 1,0 0-1,0 1 0,1-1 1,6 9-1,-9-15-84,0-1 0,0 1-1,0-1 1,0 1 0,0-1 0,0 0 0,0 0 0,0 1 0,1-1-1,-1 0 1,0 0 0,1 0 0,-1 0 0,1-1 0,-1 1 0,1 0-1,-1-1 1,1 1 0,0-1 0,-1 1 0,1-1 0,0 0 0,-1 0-1,1 1 1,0-1 0,-1 0 0,1-1 0,0 1 0,-1 0 0,1 0 0,0-1-1,-1 1 1,1-1 0,-1 1 0,1-1 0,-1 0 0,1 0 0,-1 0-1,1 1 1,-1-1 0,2-2 0,2-2-7,0 0 0,0-1 0,0 0 0,0 0 0,-1 0 0,0 0 0,-1-1 0,4-6 0,21-60-536,-20 43-73,-1-1 0,-2 0-1,-1 0 1,-2 0 0,-2-50-1,0 65 255,-10 60 541,5 8 702,2 72 0,4-86-733,-1-23-68,1 1 1,0-1 0,1 0 0,1 0-1,8 27 1,-9-36-321,1 0-1,-1 0 1,1 0-1,0 0 1,0-1-1,1 1 0,0-1 1,0 0-1,0 0 1,0 0-1,1-1 1,0 0-1,0 1 1,0-2-1,1 1 1,5 3-1,-6-5-1185,1 0 0,-1 0 0,1-1-1,10 2 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5.7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0 151 5555,'0'0'5330,"65"-130"-5330,-56 110-2913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6.4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172 91 6739,'0'0'8996,"-17"-16"-8337,-53-45-523,68 59-139,0 1-1,0-1 0,0 1 1,0 0-1,0 0 0,0 0 1,0 0-1,0 0 0,-1 0 1,1 1-1,-4-1 0,5 1 0,0 0 0,0 0 1,0 0-1,0 0 0,0 0 0,0 0 0,1 1 0,-1-1 0,0 0 0,0 1 0,0-1 0,0 0 0,0 1 0,0-1 0,1 1 1,-1 0-1,0-1 0,-1 2 0,0 1-11,0 0 0,0 0 0,0 1 0,1-1 0,-1 0 1,1 1-1,0-1 0,0 1 0,0 3 0,-1-1-3,-5 25-32,2 1 1,1-1 0,1 1-1,1 0 1,6 59 0,-3-84 3,0 0 1,0 0 0,1 0 0,0 0 0,0 0 0,1-1 0,-1 1-1,1-1 1,1 1 0,0-1 0,6 9 0,-8-12-104,1 0 1,-1-1-1,1 1 1,0 0-1,0-1 1,0 0-1,0 0 1,0 0-1,1 0 1,-1 0-1,0-1 1,1 1-1,-1-1 1,1 0-1,0 0 1,-1 0-1,1-1 1,0 1-1,0-1 1,-1 0-1,1 0 1,0 0-1,6-1 1,-7 0-72,0 0 0,-1 1 1,1-1-1,-1 0 0,1 0 0,-1-1 1,1 1-1,-1 0 0,1-1 0,2-2 1,24-32-3012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6.9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6915,'0'19'2102,"0"18"-1464,7 226 960,18-95-682,-19-142-875,1-1 0,1 0 0,2 0 0,16 32 0,-23-52-65,-1 0 0,2-1 0,-1 1 0,0-1 0,1 0 1,0 0-1,0 0 0,0 0 0,7 4 0,-10-8-23,0 1 0,0 0 0,1-1 0,-1 1 0,0-1 0,0 1 0,1-1 0,-1 0 0,0 1 0,1-1 0,-1 0 0,1 0 0,-1 0 0,0 0 0,1 0 0,-1 0 0,0-1 1,1 1-1,-1 0 0,0-1 0,1 1 0,-1-1 0,0 1 0,0-1 0,1 0 0,-1 1 0,0-1 0,0 0 0,0 0 0,0 0 0,0 0 0,0 0 0,0 0 0,0 0 0,-1 0 0,1 0 0,0 0 0,-1-1 0,1 1 0,-1 0 0,1-2 0,5-10-480,-1 0 0,0-1 0,-1 0 0,-1 0 0,0 0-1,-1 0 1,1-15 0,-3-101-3532,0 126 4055,0 0-1,0 0 0,0 0 1,-1 0-1,1 0 1,-1 0-1,0 0 1,0 0-1,-1 1 0,1-1 1,-1 0-1,0 1 1,-3-6-1,5 9 40,0-1 0,0 1 0,0 0 0,0 0 0,-1 0 0,1 0 0,0 0 0,0-1 0,0 1 0,0 0 0,0 0 1,0 0-1,-1 0 0,1 0 0,0 0 0,0 0 0,0-1 0,0 1 0,-1 0 0,1 0 0,0 0 0,0 0 0,0 0 0,0 0 0,-1 0 0,1 0 0,0 0 0,0 0 0,0 0 0,0 0 0,-1 0 0,1 0 0,0 0 0,0 0 0,0 0 0,-1 0 0,1 0 0,0 1 0,0-1 0,0 0 0,0 0 0,0 0 0,-1 0 0,1 0 1,0 0-1,0 0 0,0 1 0,0-1 0,0 0 0,0 0 0,0 0 0,-1 0 0,1 0 0,0 1 0,0-1 0,0 0 0,0 0 0,0 0 0,0 0 0,0 1 0,0-1 0,0 0 0,-2 17 1391,2-16-1350,1 267 5996,0-256-5825,0 1-1,1-1 1,0 1 0,1-1 0,1 0 0,9 22 0,-11-30-181,0 0 1,0 0-1,0 0 0,1-1 1,0 1-1,0-1 1,0 0-1,0 0 0,0 0 1,5 3-1,-6-5-54,1 1 1,-1-1-1,1 0 0,0 0 1,0 0-1,-1 0 0,1 0 1,0-1-1,0 1 0,0-1 1,0 0-1,0 0 0,0 0 1,0 0-1,0 0 0,5-2 1,-6 1-9,1 0 0,0 0 0,-1 0 0,1-1 0,-1 1 1,1-1-1,-1 0 0,0 1 0,0-1 0,1 0 1,-1 0-1,-1-1 0,1 1 0,0 0 0,0-1 1,1-3-1,3-5-44,0-2 1,5-14 0,-7 18-43,3-12-314,-1 0 0,-1-1-1,-1 0 1,-1 0 0,-1 0-1,-1 0 1,0 0 0,-5-33 0,3 46 233,0 1 0,-1-1 1,-4-14-1,5 22 130,0-1 0,1 0-1,-1 0 1,0 0 0,0 0 0,0 1 0,0-1 0,0 0 0,0 1 0,0-1 0,-1 1-1,1 0 1,-1-1 0,1 1 0,-1 0 0,1 0 0,-1 0 0,0 0 0,1 0-1,-1 0 1,-3-1 0,4 2 30,1 0 0,0 0 0,-1 0 1,1 0-1,0 0 0,-1 0 0,1 0 0,0 0 0,-1 0 0,1 0 0,0 0 0,0 0 0,-1 0 0,1 0 0,0 1 1,-1-1-1,1 0 0,0 0 0,0 0 0,-1 0 0,1 1 0,0-1 0,0 0 0,-1 0 0,1 1 0,0-1 0,0 0 1,0 0-1,-1 1 0,1-1 0,0 0 0,0 1 0,0-1 0,0 0 0,0 0 0,0 1 0,0-1 0,0 0 0,0 1 1,0-1-1,0 0 0,0 1 0,-4 30 284,2-1 1,2 1-1,4 51 1,-2-69-439,-1 1 0,2-1 0,0 0 1,1-1-1,0 1 0,0 0 0,2-1 0,-1 0 1,2 0-1,-1-1 0,2 0 0,11 14 0,14 9-3999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8.0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40 832 10117,'0'0'6261,"-6"-18"-6253,3 6-49,-4-7-33,2-1 1,0 0 0,1 0-1,-1-29 1,3 20-161,1 7-151,0 1 0,1-1 0,5-30 0,-5 51 371,0 0-1,0 0 1,0 0 0,0 0-1,0 0 1,1 0 0,-1 0 0,0 0-1,1 0 1,-1 0 0,0 0 0,1 0-1,-1 0 1,1 0 0,0 0 0,-1 0-1,1 1 1,0-1 0,-1 0-1,1 0 1,0 1 0,0-1 0,0 0-1,0 1 1,0-1 0,0 1 0,-1 0-1,1-1 1,0 1 0,0 0-1,0-1 1,0 1 0,1 0 0,-1 0-1,0 0 1,0 0 0,0 0 0,0 0-1,0 0 1,0 0 0,0 0-1,0 0 1,0 1 0,0-1 0,0 0-1,2 2 1,1 0 2,0 0 0,0 0 0,-1 1-1,1-1 1,-1 1 0,1 0 0,-1 0 0,0 1 0,5 5-1,8 16 334,-2 1 0,-1 0-1,-1 1 1,-1 1-1,-1-1 1,12 56-1,-19-73 42,0-11-70,0-18-319,-8-408-9985,8 410 9738,-3 17 280,0 0-1,0 0 0,0 0 1,0-1-1,1 1 1,-1 0-1,0 0 0,0 0 1,0 0-1,0 0 1,0 0-1,0 0 0,1 0 1,-1 0-1,0 0 1,0 0-1,0 0 0,0 0 1,0 0-1,1 0 1,-1 0-1,0 0 0,0 0 1,0 0-1,0 0 1,1 0-1,-1 0 0,0 0 1,0 0-1,0 0 1,0 0-1,0 0 0,0 0 1,1 0-1,-1 0 1,0 0-1,0 0 0,0 1 1,0-1-1,0 0 1,0 0-1,0 0 0,1 0 1,-1 0-1,0 0 1,0 1-1,14 25 1378,-1 18 584,-1 2 0,9 71 0,4 23 1872,-18-119-3355,-2-11-182,-5-10-297,0 0-1,0 0 1,1 1 0,-1-1 0,0 0 0,0 0-1,0 0 1,0 0 0,0 0 0,0 0 0,0 0 0,0 0-1,1 0 1,-1 1 0,0-1 0,0 0 0,0 0-1,0 0 1,0 0 0,0 0 0,1 0 0,-1 0-1,0 0 1,0 0 0,0 0 0,0 0 0,0 0 0,1 0-1,-1 0 1,0 0 0,0 0 0,0 0 0,0 0-1,0 0 1,0 0 0,1-1 0,-1 1 0,0 0-1,0 0 1,0 0 0,0 0 0,0 0 0,0 0 0,0 0-1,1 0 1,-1 0 0,0-1 0,1 0-26,-1-1 1,1 0-1,0 1 1,-1-1-1,1 0 1,-1 0-1,1 0 1,-1 1-1,0-1 1,0 0-1,0 0 1,0 0-1,-1-2 1,1-8-208,10-202-8888,-10 208 8653,0 2 166,0 0-1,1 1 1,-1-1-1,1 1 1,-1-1 0,1 1-1,0-1 1,0 1-1,1-1 1,-1 1 0,1 0-1,-1 0 1,3-4 0,-4 7 273,1 0 0,-1 0 1,0-1-1,1 1 1,-1 0-1,0 0 0,1 0 1,-1 0-1,1-1 1,-1 1-1,0 0 0,1 0 1,-1 0-1,0 0 1,1 0-1,-1 0 1,1 0-1,-1 0 0,0 0 1,1 0-1,-1 0 1,1 0-1,-1 0 0,0 0 1,1 0-1,-1 1 1,1-1-1,-1 0 0,0 0 1,1 0-1,-1 1 1,0-1-1,1 0 0,-1 0 1,1 1-1,9 16 300,0 13 1546,8 47 0,-10-39-39,15 43 0,-19-71-1415,0 0 0,0 0-1,1 0 1,1 0 0,-1-1-1,2 0 1,-1 0 0,15 14-1,-18-20-307,0 0-1,1-1 0,-1 1 0,1-1 1,0 0-1,0 1 0,0-2 0,0 1 0,0 0 1,0-1-1,0 0 0,0 0 0,1 0 1,-1 0-1,0-1 0,1 1 0,-1-1 1,1-1-1,-1 1 0,0 0 0,5-2 0,-2 0 4,-1 0 0,0 0 0,1-1 0,-1 0 0,0 0 0,0 0 0,-1-1 0,1 0 0,-1 0 0,0 0 0,0-1-1,8-8 1,-3 1-21,-1 0 0,0-1 0,0 0 0,-2-1 0,1 0 0,-2 0 0,0 0 0,0-1 0,-2 0 0,0 0 0,0 0 0,-2-1 0,1 1 0,-1-28 0,-2 34-110,-1 0-1,0 0 1,0 0-1,-1 0 1,0 0-1,-1 0 1,0 1 0,0-1-1,-1 1 1,-7-13-1,8 15-90,-1 1 0,0 0 0,-1 0-1,1 0 1,-1 0 0,0 0 0,0 1 0,0 0-1,0 0 1,-1 1 0,0-1 0,0 1-1,0 0 1,0 1 0,-8-3 0,11 4 148,0 0-1,1 1 1,-1-1 0,0 1-1,0 0 1,0 0 0,0 0 0,0 0-1,0 1 1,0-1 0,0 1-1,1-1 1,-1 1 0,0 0 0,0 0-1,1 0 1,-1 1 0,0-1-1,1 1 1,-1-1 0,1 1 0,0 0-1,0 0 1,-1 0 0,1 0-1,1 0 1,-1 0 0,0 1 0,0-1-1,1 1 1,-3 4 0,-2 7 200,0 0 1,0 1-1,1 0 1,-4 26-1,7-34-92,-5 29 224,0 0 0,3 0 0,1 0 0,1 0 0,6 60 0,-3-94-319,-1 1 0,0-1 0,1 0 0,-1 0 0,1 1 0,0-1 0,0 0 0,0 0 0,0 0 0,0 0 0,1 0 0,-1 0-1,0 0 1,1 0 0,-1 0 0,1-1 0,0 1 0,0-1 0,0 1 0,-1-1 0,1 0 0,1 0 0,-1 0 0,0 0 0,0 0 0,0 0 0,0 0 0,1-1 0,-1 1 0,0-1 0,1 1 0,-1-1 0,0 0 0,1 0 0,-1 0-1,0-1 1,1 1 0,-1 0 0,0-1 0,1 1 0,-1-1 0,0 0 0,0 0 0,3-2 0,0 0 2,0-1 0,0 1 0,-1-1 0,0 0 0,1-1 0,-2 1 0,1-1 0,0 0 0,-1 0 0,5-9 0,2-8-59,11-30-1,-15 34-604,-1-1-1,-1 0 0,0 0 0,0-23 0,-1-74-3581,-3 86 3931,-1 94 610,3 109 993,-2-165-1280,1 1 0,0-1 1,1 1-1,0-1 1,0 0-1,1 0 1,0 1-1,0-2 1,1 1-1,0 0 0,6 8 1,-7-12-15,-1-1 0,1 1 1,1-1-1,-1 0 0,0 0 0,1 0 0,0-1 1,-1 1-1,1-1 0,0 0 0,0 0 1,0 0-1,1-1 0,-1 1 0,0-1 0,1 0 1,-1 0-1,1-1 0,-1 1 0,1-1 1,-1 0-1,1 0 0,4-1 0,-5 0 97,0 0-1,0 0 0,0 0 1,0 0-1,0-1 1,-1 0-1,1 0 1,-1 0-1,1 0 0,-1 0 1,0-1-1,0 1 1,0-1-1,0 0 0,0 0 1,2-4-1,5-6 333,-1-1 0,13-25 1,-16 27-308,15-31 370,-1-1 0,-3 0-1,23-88 1,-33 98-405,-1-1 1,-2 1-1,-1-1 0,-1 0 0,-2 0 1,-6-38-1,5 64-80,0 0 1,-1 0-1,-1 0 0,0 0 1,0 0-1,-8-14 1,10 21-23,-1-1 0,1 0 0,-1 1 0,0 0 0,1-1 0,-1 1 0,0 0 0,0 0 0,-1 0 0,1 0 0,0 1 0,-1-1 0,1 1 0,-1-1 0,0 1 0,1 0 0,-1 0 0,0 0 0,0 0 0,1 0 0,-1 1 0,0-1 0,0 1 0,-4 0 0,4 0 4,1 0 0,0 1 0,0-1 0,0 1 0,0-1 0,0 1 0,0 0 0,1 0 0,-1 0 0,0 0 0,0 0 0,0 0 0,1 0 0,-1 1 0,1-1 0,-1 0 0,1 1 0,-1 0 0,1-1 0,-2 4 0,-1 3 20,0 0-1,0 0 0,-4 15 0,6-15 2,-11 36 178,2 0 0,2 1 1,-5 71-1,7 139 341,6-230-679,2 0 0,0 0 0,2 0 0,1-1 0,1 1 0,1-1 0,1 0 0,1 0 0,1-1 0,16 30 0,9 2-6715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8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154 191 2801,'0'0'9026,"6"-17"-7180,19-57 24,-24 72-1770,-1 0 0,1-1 0,0 1 0,-1 0 0,0 0 0,0 0 0,1-1-1,-1 1 1,0 0 0,-1 0 0,1-1 0,0 1 0,-2-4 0,1 4-50,1 1 0,-1 0-1,0 0 1,0-1 0,0 1 0,0 0 0,0 0-1,0 0 1,0 0 0,-1 1 0,1-1 0,-2-1-1,-4-3 229,0-1 7,-1 0 1,0 1 0,-1 0-1,-16-8 1,20 11-249,1 0-1,-1 1 1,0 0 0,0 0 0,0 0 0,0 0 0,0 1 0,0-1-1,1 1 1,-1 1 0,-9 0 0,13 0-41,0-1-1,0 0 1,-1 1-1,1-1 1,0 1 0,0 0-1,0-1 1,0 1-1,0 0 1,0 0-1,0-1 1,0 1 0,0 0-1,0 0 1,0 0-1,0 0 1,1 0-1,-1 0 1,0 1 0,0 0-1,-7 27-116,7-24 106,-4 26-33,2 1 0,1 0 0,2-1 0,4 39-1,-3-63 35,-1 0 0,2 0 0,-1 0 0,1 0 0,0 0-1,0 0 1,1 0 0,0-1 0,0 1 0,1-1-1,-1 0 1,1 0 0,6 7 0,-6-10-7,-1 0 1,1 0 0,-1 0 0,1 0-1,0-1 1,0 0 0,0 1-1,1-2 1,-1 1 0,0 0-1,1-1 1,-1 0 0,1 0-1,-1 0 1,1 0 0,0-1-1,-1 0 1,1 0 0,0 0 0,-1 0-1,9-2 1,-7 0 20,0 0 1,0 0-1,0-1 1,0 0-1,-1 0 1,1 0-1,-1-1 1,1 0-1,-1 0 1,0 0-1,-1 0 1,1-1-1,-1 0 1,0 0-1,5-7 1,2-5-151,-1 0 0,0 0 0,12-33 0,-18 39 21,0 0 1,-1 0 0,-1 0 0,0-1 0,0 1 0,-1-1-1,0 1 1,-1-1 0,-2-16 0,1 25 116,1-1 0,-1 1 0,1 0 0,-1-1 0,0 1 0,0 0 0,0 0 0,-1 0 0,1 0 0,-1 0 0,0 0 0,0 0 0,0 1 0,0-1 0,0 1 0,0-1 0,-1 1 0,1 0 0,-1 0 0,0 0 0,1 0 0,-1 0 0,0 0 0,0 1 0,0 0 0,0-1 0,-1 1 0,1 0 0,0 1 0,0-1 0,-1 1 0,1-1 0,0 1 0,-7 0-1,8 0-21,1 0 0,0 0-1,0 1 1,-1-1-1,1 0 1,0 0 0,-1 1-1,1-1 1,0 1-1,0-1 1,0 1-1,-1-1 1,1 1 0,0 0-1,0 0 1,0-1-1,0 1 1,0 0-1,0 0 1,0 0 0,1 0-1,-1 0 1,-1 2-1,0 1-43,1 0 0,-1 0 0,1 1 1,0-1-1,-1 7 0,1-5 27,-4 29 56,2 1-1,1 0 1,1 0 0,6 43 0,-4-71-80,0 0 0,1 0 0,0 0 0,0-1 0,0 1 0,1-1-1,0 1 1,1-1 0,-1 0 0,10 12 0,-10-15-222,0-1-1,0 1 1,1-1-1,0 0 1,-1 0-1,1 0 1,0-1-1,0 1 1,1-1 0,-1 0-1,0 0 1,1 0-1,-1-1 1,1 0-1,0 0 1,-1 0-1,1 0 1,8 0-1,23-1-2933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03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177 130 6435,'0'0'8241,"-5"-13"-7329,-18-38-247,23 50-639,-1 0-1,1 0 1,-1 0 0,0 0 0,1 0-1,-1 0 1,0 0 0,0 0 0,0 0-1,0 0 1,1 0 0,-1 1 0,0-1 0,-1 0-1,1 1 1,0-1 0,0 0 0,0 1-1,0 0 1,0-1 0,0 1 0,-1 0 0,1-1-1,0 1 1,0 0 0,-1 0 0,1 0-1,0 0 1,0 0 0,-1 1 0,1-1-1,0 0 1,0 0 0,0 1 0,0-1 0,-1 1-1,1-1 1,0 1 0,0-1 0,0 1-1,0 0 1,0 0 0,0-1 0,0 1-1,0 0 1,-1 2 0,-6 6-59,0 1 0,0 0-1,1 0 1,0 0 0,1 1 0,0 0-1,-6 19 1,3-5 3,1 0-1,-7 44 0,12-53 4,2 1-1,0 20 1,11-44-445,-2-2 443,0 0 0,-1-1 0,0-1 1,-1 1-1,0-1 0,5-12 0,23-74-543,-5 11-498,-25 80 753,-1 11 222,-3 16 94,0-19-29,0 304 1636,10-322-875,6-18-522,-2 0-1,-2-1 1,12-58-1,16-43-495,-38 130 261,-1 3-6,0 0-1,0 0 1,0-1-1,0 1 1,1 0 0,-1 0-1,1 0 1,0 1 0,0-1-1,0 0 1,0 1 0,0-1-1,1 1 1,-1 0 0,1-1-1,3-1 1,-6 4 20,1 0 0,0-1 0,-1 1 0,1 0 0,0 0-1,-1 0 1,1 0 0,0 0 0,-1-1 0,1 1 0,0 1 0,-1-1 0,1 0 0,0 0 0,0 0 0,-1 0 0,1 0 0,0 1-1,-1-1 1,1 0 0,0 0 0,-1 1 0,1-1 0,-1 1 0,1-1 0,-1 0 0,2 2 0,10 18-360,-1 12 570,-2-1-1,-1 1 0,-1 1 1,3 55-1,-2-23 196,-5-42 82,0 1 1,-2-1-1,-1 26 1,0-49-433,0 1 0,-1 0 0,1-1 0,0 1 0,0-1 0,-1 1 0,1 0 1,0-1-1,-1 1 0,1-1 0,0 1 0,-1-1 0,1 1 0,-1-1 0,1 1 0,-1-1 0,1 0 1,-1 1-1,1-1 0,-1 0 0,0 1 0,1-1 0,-1 0 0,1 0 0,-1 1 0,0-1 0,1 0 0,-1 0 1,-1 0-1,-22 1 424,17-1-290,-2 0-224,-1 0-1,0 0 1,1-1 0,-1-1 0,0 1 0,1-2 0,0 1 0,-1-1 0,1-1 0,0 1 0,1-1 0,-1-1 0,1 0 0,0 0-1,0-1 1,-11-10 0,4 1-377,10 6-668,5 8 1006,0 1 0,0 0 0,0 0 0,0 0 0,1-1 0,-1 1 0,0 0 0,0 0 0,0 0 0,0 0 0,0-1 0,0 1 0,0 0 0,0 0 0,1 0 0,-1 0 0,0 0 0,0-1 0,0 1 0,0 0 0,0 0 0,1 0 0,-1 0 0,0 0 0,0 0 0,0 0 0,1 0 0,-1 0 0,0 0 0,0-1 0,0 1 0,1 0 0,-1 0 0,0 0 0,0 0 0,0 0 0,1 1 0,-1-1 0,0 0 0,0 0 0,23 0-3708,7 0-912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9.1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0 6131,'0'0'5026,"-13"143"-4145,26-91-433,23-8-448,10-8-32,8-14-2561,-1-12-1521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9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0 10613,'0'0'7891,"-29"147"-7891,29-55-48,0 4 0,2-5 16,18-11-320,7-22-2545,4-26-2225,3-26-465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0.2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0 259 5250,'0'0'555,"11"19"1123,36 56 590,-46-73-2134,1 0-1,0 0 1,0 1-1,-1-1 1,2 0-1,-1 0 0,0-1 1,0 1-1,0 0 1,5 1-1,-5-2-65,-1-1-1,1 1 1,0-1-1,-1 0 1,1 0-1,0 1 1,-1-1-1,1 0 1,0-1-1,1 1 1,5-1 48,-6 1-58,1-1 1,0 0 0,0 0-1,0 0 1,-1 0 0,1 0-1,-1-1 1,1 1 0,-1-1-1,1 0 1,-1 0 0,0 0 0,0 0-1,0 0 1,0 0 0,0 0-1,0-1 1,-1 1 0,1-1-1,-1 1 1,1-1 0,0-4-1,3-4 79,-1 0 0,0-1-1,0 0 1,1-15-1,-3 16-89,0-1 0,-2 1 0,1-1 0,-1 0 0,-1 1-1,-3-20 1,2 24-21,0 0 0,0 0 0,-1 0 0,0 0 0,0 0 0,-1 0 0,0 1 0,0-1 0,0 1 0,-10-11 0,-25-18-17,35 32 1,1 1 1,0 0 0,-1-1-1,0 1 1,0 0-1,0 1 1,1-1 0,-1 1-1,-1 0 1,-5-1-1,10 2-2,0 0 0,-1 0 0,1 0 0,0 0 0,0 0 0,-1 0 0,1 0 0,0 0 0,-1 0 0,1 0 0,0 0 0,0 0 0,-1 0 0,1 0 0,0 0 0,0 1 0,-1-1-1,1 0 1,0 0 0,0 0 0,-1 1 0,1-1 0,0 0 0,0 0 0,0 0 0,0 1 0,-1-1 0,1 0 0,0 0 0,0 1 0,0-1 0,0 0 0,0 0 0,0 1 0,0-1-1,0 0 1,0 1 0,0-1 0,0 0 0,0 0 0,0 1 0,0-1 0,0 0 0,0 1 0,-2 20 119,1 1 1,1-1 0,1 1-1,1-1 1,1 0-1,9 35 1,0-15-67,2 0 1,27 56 0,-37-88-35,6 12 111,0-1 1,22 31-1,-30-47-124,1 0 0,0-1-1,0 1 1,0-1 0,0 0 0,0 1 0,1-1 0,0-1 0,0 1 0,-1-1 0,1 1 0,1-1 0,-1 0 0,0-1 0,0 1-1,1-1 1,-1 1 0,1-2 0,6 2 0,-10-2-19,0-1 0,1 1 0,-1 0 0,0-1 1,1 1-1,-1-1 0,0 0 0,1 1 0,-1-1 0,0 0 0,0 0 0,0 1 0,0-1 0,0 0 0,0 0 1,0-1-1,0 1 0,0 0 0,0 0 0,-1 0 0,1 0 0,0-1 0,0-1 0,13-37-175,-12 31 155,6-21-348,-2-1 1,-1 0-1,2-43 0,-7-98-1867,-1 88 1316,1 38 857,4 72 1213,0 1 1,9 27-1,0 0-292,-8-26-602,4 16 585,2 1 0,26 69 1,-36-111-792,-1-2-30,1 1-1,-1-1 1,0 1 0,1-1-1,0 1 1,-1-1-1,1 0 1,0 1-1,0-1 1,0 0 0,0 0-1,0 0 1,0 1-1,0-1 1,0 0-1,0 0 1,1-1 0,-1 1-1,0 0 1,3 1-1,-1-8-175,4-43-1175,-2-1 0,-3-85 1,0 9-2175,-2 120 3350,0 5 132,-1-1-1,1 1 0,0-1 1,0 1-1,0-1 0,0 1 1,1-1-1,-1 1 1,0-1-1,1 1 0,-1-1 1,0 1-1,1 0 0,0-1 1,-1 1-1,1-1 0,0 1 1,0 0-1,0 0 0,0 0 1,0-1-1,0 1 1,0 0-1,0 0 0,2-1 1,-3 2 27,1 0-1,-1 0 1,1-1 0,-1 1 0,1 0 0,-1 0 0,0 0 0,1 0 0,-1 0 0,1 0 0,-1 0 0,1 0 0,-1 1-1,1-1 1,-1 0 0,0 0 0,1 0 0,-1 0 0,1 1 0,-1-1 0,0 0 0,1 0 0,-1 1 0,1-1 0,-1 0-1,0 0 1,0 1 0,1-1 0,-1 0 0,0 1 0,1 0 0,4 10 172,0-1 0,-1 1-1,0 0 1,-1 0 0,3 16 0,-2-12 259,11 54 1070,16 57 302,-25-106-1457,1 0-1,0-1 1,2 1-1,12 18 1,-20-35-324,0-1 0,1 0 0,-1 1 0,1-1 0,-1 0 0,1 0 0,0 0 0,0 0 1,0 0-1,0 0 0,0-1 0,0 1 0,0-1 0,1 1 0,-1-1 0,0 0 0,1 0 0,-1 0 1,1 0-1,4 1 0,-6-2-40,0-1 0,-1 1 0,1 0 0,0 0 0,-1-1 0,1 1 1,0 0-1,-1-1 0,1 1 0,0-1 0,-1 1 0,1-1 0,-1 1 0,1-1 0,-1 1 1,1-1-1,-1 0 0,1 1 0,-1-1 0,1 0 0,-1 1 0,0-1 0,0 0 0,1 1 1,-1-1-1,0-1 0,6-25-362,-5 20 282,6-54-2044,-3-1 0,-5-80 0,0 52-585,1 89 2700,1-7-19,4 15 420,9 25 1283,16 54 0,-9-20-425,33 70 1734,-42-110-2292,1-1 0,1 0 0,19 24 0,-29-44-565,-1 0 0,1-1 1,0 1-1,1-1 1,-1 0-1,1 0 0,6 4 1,-11-8-108,0 0 1,1 0 0,-1 1 0,0-1-1,1 0 1,-1 0 0,0 0 0,1 0 0,-1 0-1,0 0 1,1 0 0,-1 0 0,1 0-1,-1 0 1,0 0 0,1 0 0,-1 0-1,0-1 1,1 1 0,-1 0 0,0 0-1,1 0 1,-1 0 0,0 0 0,1-1-1,-1 1 1,0 0 0,0 0 0,1-1-1,-1 1 1,0 0 0,0-1 0,1 1-1,-1 0 1,0 0 0,0-1 0,0 1-1,0 0 1,0-1 0,1 1 0,-1 0-1,0-1 1,0 1 0,0-1 0,0 1-1,0 0 1,0-1 0,0 1 0,0 0-1,0-1 1,0-24-62,0 21 42,-12-332-4353,11 322 4038,-3-50-983,4 58 1145,2 6 112,8 32 375,1 14 1334,30 77 0,-35-107-1546,2 0 1,0-1-1,0 0 0,1-1 1,1 0-1,1 0 0,0-1 0,18 17 1,-26-28-320,0 1 1,0 0 0,0-1 0,1 0 0,-1 0-1,1 0 1,-1 0 0,1 0 0,0-1-1,0 0 1,-1 0 0,6 1 0,6-1-5374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0.6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1016 14 13798,'0'0'0</inkml:trace>
  <inkml:trace contextRef="#ctx0" brushRef="#br0" timeOffset="1">0 299 9524,'0'0'1905,"130"-96"1089,-35 38-2386,10-1-608,-7 11-432,-18 10-7428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1.8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42 568 3602,'0'0'12488,"0"-8"-12219,-18-145-183,-1-13-612,17 130 353,1 10-148,0 0 0,1 1 1,4-28-1,-4 53 325,1-1 1,-1 0 0,0 1 0,0-1-1,0 1 1,1-1 0,-1 1 0,0-1-1,1 1 1,-1 0 0,0-1 0,1 1-1,-1-1 1,0 1 0,1-1 0,-1 1-1,1 0 1,-1-1 0,1 1-1,-1 0 1,1 0 0,-1-1 0,1 1-1,-1 0 1,1 0 0,-1 0 0,1 0-1,0 0 1,-1 0 0,1 0 0,-1 0-1,1 0 1,-1 0 0,1 0 0,0 0-1,-1 0 1,1 0 0,-1 0 0,1 0-1,-1 1 1,1-1 0,-1 0 0,1 0-1,-1 1 1,1-1 0,-1 0 0,1 1-1,-1-1 1,0 0 0,1 1 0,-1-1-1,1 1 1,-1 0 0,7 8 130,-1-1 0,0 1 0,-1 1 0,0-1 0,-1 1 0,6 16 0,-4-11 14,15 44 1190,23 117 1,-25-93-591,-18-74-567,-1-8-152,0 0 1,0 1-1,0-1 1,1 0-1,-1 0 1,0 0 0,1 0-1,-1 0 1,0 0-1,1 0 1,-1 0-1,1 0 1,0 0 0,0 1-1,1-4-3,1-48-1151,-8-94 0,2 79 82,2-69-1308,0 128 2238,2 0 0,-1 0 0,0 0 0,1-1 0,2-6 0,-2 12 112,-1 0-1,0 0 1,1 0 0,-1 0-1,1 0 1,-1 0 0,1 1-1,-1-1 1,1 0 0,-1 0-1,1 0 1,0 1 0,-1-1-1,1 0 1,0 1 0,0-1-1,0 1 1,-1-1 0,1 1-1,0-1 1,0 1 0,0 0-1,0-1 1,0 1 0,0 0-1,0 0 1,0 0 0,0 0-1,0-1 1,0 1 0,0 1-1,0-1 1,0 0 0,0 0-1,0 0 1,0 0 0,-1 1-1,1-1 1,0 0 0,2 1-1,-2 0 44,1 0-1,0 0 0,0 0 1,-1 0-1,1 0 1,-1 0-1,1 1 0,-1-1 1,1 0-1,-1 1 1,0-1-1,0 1 1,0-1-1,1 1 0,0 3 1,10 29 1093,-11-30-1022,6 26 698,-2 0-1,2 46 1,-4-40-187,8 44-1,-9-73-573,-2-6-49,0 0 0,0 0-1,0 0 1,0 1 0,1-1-1,-1 0 1,0 0 0,1 0-1,-1 0 1,1 0 0,0 0-1,-1 0 1,1 0 0,0 0-1,1 2 1,-2-3-4,0 0 0,0 0 1,0 0-1,1 0 0,-1 0 1,0-1-1,0 1 0,0 0 1,0 0-1,1 0 0,-1 0 1,0 0-1,0 0 0,0 0 1,0 0-1,0 0 0,1 0 1,-1-1-1,0 1 0,0 0 1,0 0-1,0 0 0,0 0 1,0 0-1,0-1 0,1 1 1,-1 0-1,0 0 0,0 0 0,0 0 1,0 0-1,0-1 0,0 1 1,0 0-1,0 0 0,0 0 1,0-1-1,0 1 0,0 0 1,0 0-1,0 0 0,0 0 1,0-1-1,0 1 0,0-10-113,0 10 103,-4-95-1649,0-20-586,4 113 2202,0-1 1,0 0-1,0 0 1,1 0-1,-1 1 1,1-1-1,0 0 1,-1 1 0,1-1-1,1 0 1,-1 1-1,2-4 1,-1 5 38,-1 0 0,0 0 0,0 0 0,0 0 1,0 0-1,1 0 0,-1 0 0,0 0 0,1 1 1,-1-1-1,1 1 0,-1-1 0,1 1 0,-1-1 0,1 1 1,-1 0-1,1 0 0,-1 0 0,1 0 0,-1 0 0,1 0 1,0 0-1,1 1 0,-1 0-3,0-1 0,0 1 1,0 0-1,0 0 0,0 0 0,0 0 1,0 1-1,0-1 0,-1 0 0,1 1 1,0-1-1,-1 1 0,1 0 0,-1 0 0,1-1 1,-1 1-1,0 0 0,0 0 0,0 0 1,0 0-1,0 0 0,-1 1 0,2 3 1,1 2 79,17 47 570,-12-31-235,1-1-1,1 0 0,22 38 1,-29-56-350,1 0 1,0 0-1,0 0 0,0 0 1,0-1-1,1 1 1,-1-1-1,1 0 0,0-1 1,1 1-1,-1-1 1,1 0-1,-1 0 0,1-1 1,0 0-1,0 0 1,0 0-1,0-1 0,0 1 1,7-1-1,-9-1-52,0 0-1,0-1 1,0 1-1,0-1 1,0 0-1,0 0 1,0-1 0,0 1-1,-1-1 1,1 0-1,-1 0 1,1 0-1,-1 0 1,1 0 0,-1-1-1,0 0 1,0 1-1,0-1 1,-1-1-1,1 1 1,-1 0-1,1 0 1,-1-1 0,2-5-1,2-2 12,-1 0 0,0-1 0,-1 1 0,0-1 0,-1 0-1,-1 0 1,2-13 0,-2 14-28,-1 0-1,0 0 1,-1 0-1,0 0 1,-1 0-1,0 0 1,-1 0-1,0 0 0,-1 0 1,0 0-1,-1 1 1,0 0-1,-6-12 1,2 8-124,-1 1 1,0 0-1,-13-12 1,20 21 94,-1 1 1,-1 0 0,1 0-1,0 0 1,-1 1 0,1-1-1,-1 1 1,0 0 0,0 0-1,0 0 1,0 1 0,0-1 0,0 1-1,0 0 1,-1 0 0,-4 0-1,7 1 56,1 0-1,-1 1 1,1-1 0,0 1-1,0-1 1,-1 1 0,1 0-1,0-1 1,0 1-1,-1 0 1,1 0 0,0 0-1,0 0 1,0 0-1,0 0 1,1 0 0,-1 1-1,0-1 1,0 0-1,1 0 1,-1 1 0,0-1-1,1 0 1,0 1 0,-1-1-1,1 0 1,0 1-1,-1 2 1,-5 49 303,6-46-319,-1 1-5,-1 41 150,5 83-1,-2-119-117,1 0-1,0 1 1,1-1 0,0 0-1,1 0 1,1 0-1,0-1 1,1 1 0,0-1-1,1-1 1,10 15-1,-15-24-23,0 0-1,0 0 1,0 0-1,0 0 1,1 0-1,-1 0 1,1-1-1,4 3 1,-7-4-26,1 1 1,0-1-1,0 0 0,0 1 1,-1-1-1,1 0 1,0 0-1,0 0 1,0 0-1,0 0 1,0 0-1,-1 0 1,1 0-1,0 0 1,0 0-1,0 0 1,0-1-1,-1 1 1,1 0-1,0 0 1,0-1-1,0 1 1,-1-1-1,1 1 1,0-1-1,-1 1 1,1-1-1,0 1 1,-1-1-1,1 0 1,-1 1-1,1-1 1,-1 0-1,1-1 1,3-5-62,-1 0 1,0-1-1,0 1 1,-1-1-1,0 0 1,-1 0 0,2-13-1,-1-64-989,-2 60 755,-9-220-4511,9 245 4837,0 0-1,0 0 1,0 0 0,0 0-1,0 0 1,0 0 0,0 0-1,0 0 1,0 0 0,0 0-1,1 0 1,-1 0 0,0 1-1,0-1 1,0 0 0,0 0-1,0 0 1,0 0 0,0 0-1,0 0 1,0 0 0,0 0-1,0 0 1,1 0 0,-1 0-1,0 0 1,0 0 0,0 0-1,0 0 1,0 0 0,0 0-1,0 0 1,0 0 0,0 0-1,0 0 1,1-1 0,-1 1-1,0 0 1,0 0 0,0 0-1,0 0 1,0 0 0,0 0-1,0 0 1,0 0 0,0 0-1,0 0 1,0 0 0,0 0-1,0 0 1,0 0 0,0-1-1,0 1 1,0 0 0,1 0-1,-1 0 1,0 0 0,0 0-1,0 0 1,0 0 0,0 0-1,0 0 1,0-1 0,3 3 158,0 1-1,1-1 1,-1 0 0,0 1 0,0 0-1,0-1 1,0 1 0,-1 0 0,1 1-1,-1-1 1,4 6 0,21 48 1800,-18-35-1342,26 64 981,-21-50-705,1 0-1,38 63 0,-45-92-718,-6-12 87,-3-18 25,0 21-333,-3-18-88,0 2 0,-2-1 0,-1 1 1,0-1-1,-10-16 0,5 8-841,-10-29 0,18 42 208,1 1 1,0-1-1,1 0 1,-1-27-1,3 39 734,0 1 0,0 0-1,0-1 1,0 1-1,0-1 1,0 1-1,1-1 1,-1 1-1,0 0 1,1-1-1,-1 1 1,1 0-1,0-1 1,-1 1-1,1 0 1,0 0-1,0 0 1,0-1-1,-1 1 1,1 0-1,1 0 1,-1 0-1,2-1 1,-2 2 35,1-1 0,0 1 0,-1-1 0,1 1 0,0 0 0,-1 0 0,1 0 0,0 0 0,0 0 0,-1 0 0,1 0 0,0 1 0,-1-1 0,1 0 0,0 1 0,-1 0 0,1-1 0,-1 1 0,1 0 0,2 1 0,1 2 132,0 0 1,-1 0-1,1 0 1,0 1-1,-1-1 1,7 11-1,22 36 1484,-33-50-1599,43 76 1148,15 27 34,-49-91-1172,0-1 0,0 1-1,1-2 1,1 0 0,18 16-1,-2-11-1357,-9-14-3811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2.4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5955,'0'0'11029,"31"144"-10805,-5-56 768,-1 10-479,-3-5-129,-4-5-384,2-10 96,-4-20-256,-1-22-417,1-16-975,-3-18-465,1-2-1969,-8-24-640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2.8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1 270 7043,'0'0'1865,"19"14"-43,64 42-232,-81-54-1513,0-1 0,1 1-1,-1-1 1,1 0 0,-1 0 0,1 0-1,0 0 1,-1 0 0,1-1 0,0 1-1,0-1 1,-1 0 0,1 1-1,0-1 1,0 0 0,0-1 0,-1 1-1,1-1 1,0 1 0,-1-1-1,1 0 1,0 0 0,4-2 0,-3 0-9,0-1 0,0 1 1,0-1-1,0 0 0,-1 0 0,1 0 1,-1 0-1,4-8 0,-6 10-40,6-10 23,0 0-1,-1 0 1,-1 0-1,0 0 1,0-1-1,-1 0 1,-1 0-1,0 0 1,-1 0-1,-1-1 1,0 1-1,0-1 1,-2-13-1,0 22-59,0 0 1,-1-1-1,1 1 0,-1 0 0,0 0 1,-1 0-1,1 0 0,-1 0 0,0 0 1,0 1-1,0-1 0,-1 1 0,1 0 1,-1 0-1,0 0 0,0 1 1,-1-1-1,1 1 0,-1 0 0,0 0 1,0 1-1,0-1 0,0 1 0,0 0 1,0 0-1,0 1 0,-1 0 0,-8-1 1,12 1 17,0 1 1,0 0 0,0 0-1,0 0 1,0 0-1,0 1 1,0-1 0,0 1-1,0-1 1,0 1 0,0 0-1,1-1 1,-1 1 0,0 0-1,0 0 1,1 0-1,-1 1 1,0-1 0,1 0-1,-1 1 1,1-1 0,-1 1-1,1-1 1,0 1 0,0 0-1,0-1 1,0 1-1,0 0 1,0 0 0,0 0-1,1 0 1,-1 0 0,1 0-1,-1 3 1,-2 9 85,1 0 0,1 1 0,0-1 0,1 15 0,0-15-48,1 10 28,0 0 0,1 0 0,1-1 0,2 1 1,8 28-1,-9-39-80,1-1 1,0 0-1,1 0 1,0 0-1,1-1 1,0 0 0,1 0-1,0-1 1,0 0-1,1 0 1,14 11-1,-18-18-72,-1 0 0,1 0-1,0 0 1,-1 0 0,1-1 0,1 0-1,-1 0 1,0 0 0,0-1 0,1 1-1,-1-1 1,0 0 0,1-1-1,-1 0 1,10 0 0,-10-1-229,0 1 0,0-1 1,0-1-1,0 1 0,-1-1 1,1 1-1,0-1 0,-1-1 1,0 1-1,1-1 0,-1 0 0,0 0 1,0 0-1,-1 0 0,1-1 1,-1 1-1,4-5 0,30-51-3850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3.1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0 362 7395,'0'0'3309,"22"-10"-2136,-9 4-1011,0 0-28,-1 0 1,0 0-1,17-13 1,-23 15-86,-1 0 1,0-1 0,0 0 0,0 0 0,-1-1-1,1 1 1,-1-1 0,-1 0 0,1 0-1,-1 0 1,4-12 0,0-3 6,-1 0 0,0 0 0,-2-1 0,-1 0 0,1-42 0,-3 61-31,-1 0 0,0 0 0,0 0 0,-1 0 0,1 0-1,-1 0 1,1 0 0,-1 0 0,0 1 0,0-1 0,0 0 0,-1 0-1,1 1 1,0-1 0,-4-3 0,3 4 21,0 1-1,0 0 1,0-1-1,0 1 1,0 0 0,0 0-1,0 0 1,0 1 0,-1-1-1,1 1 1,0-1-1,-1 1 1,1 0 0,0-1-1,-1 1 1,1 0-1,0 1 1,-1-1 0,-3 1-1,5-1-33,-1 0 0,1 1 1,0-1-1,-1 0 0,1 1 0,0-1 0,0 1 1,-1 0-1,1-1 0,0 1 0,0 0 0,0 0 1,0-1-1,0 1 0,0 0 0,0 0 0,0 0 0,0 0 1,1 0-1,-1 1 0,0-1 0,1 0 0,-2 2 1,0 3 19,1-1 1,-1 1 0,1 0 0,-1 8 0,2-13-31,-4 135 426,4-95-274,1 27-83,4 1 0,13 73 0,-9-99-464,1-2-1,1 1 0,3-1 0,28 58 0,-37-89-332,0 0 1,1-1-1,12 15 0,-14-19-3,1-1 0,0 0 0,-1 0 0,10 5 0,-14-9 695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3.5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1 274 2289,'0'0'4933,"20"12"-2916,-4-1-1572,0-2-1,34 15 1,-48-23-410,-1-1 1,1 0-1,-1 1 1,1-1-1,-1 0 1,1 0-1,-1 0 0,1 0 1,0 0-1,-1 0 1,1-1-1,-1 1 1,1 0-1,-1-1 1,0 1-1,1-1 1,-1 0-1,1 1 1,-1-1-1,0 0 0,0 0 1,1 0-1,-1 0 1,0 0-1,2-2 1,0-1 118,1-1 1,-1 0-1,0 0 1,0 0 0,2-6-1,0-1 168,3-3-247,0-1 0,-1 0 0,-1-1 0,-1 0 0,0 0 0,-1 0 0,-1 0 0,0-1 0,-1-24 0,-2 39-96,0-1 0,0 0 0,0 1-1,-1-1 1,1 1 0,-1-1 0,0 0 0,0 1 0,-1 0-1,1-1 1,-1 1 0,1 0 0,-1 0 0,0 0 0,0 0-1,-4-4 1,4 5-1,0 0 0,-1 0-1,1 1 1,-1-1 0,0 1 0,0-1-1,1 1 1,-1 0 0,0 0-1,0 0 1,0 0 0,0 1-1,0-1 1,-1 1 0,1 0 0,0 0-1,0 0 1,0 0 0,-5 1-1,6 0 27,-1 0-1,1-1 0,-1 1 1,1 0-1,0 0 0,-1 0 1,1 1-1,0-1 0,0 1 1,0-1-1,0 1 0,0 0 1,0-1-1,0 1 0,1 0 1,-1 0-1,1 0 0,-1 1 1,1-1-1,0 0 0,0 0 1,0 1-1,-2 3 0,0 6 117,0-1-1,0 1 1,-1 21-1,1-3 225,1 0 0,1 0 1,2 0-1,6 46 0,-5-65-363,1 0 1,0 0-1,0 0 0,1 0 1,0-1-1,1 1 0,0-1 1,1 0-1,0 0 0,0-1 1,1 0-1,0 0 0,1-1 0,0 0 1,10 9-1,-12-13-259,0-1 0,0 1 0,0-1 0,0 0 0,0 0 0,1 0 0,7 1 0,-10-3-191,0 0-1,0 0 1,0-1 0,1 0 0,-1 1 0,0-1-1,1-1 1,-1 1 0,0-1 0,1 1 0,-1-1-1,7-3 1,-6 2-297,0-1-1,0-1 1,0 1-1,-1-1 1,6-4-1,-10 7 719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3.8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71 447 7139,'40'157'1484,"50"212"8339,-89-366-8634,-3-15-874,-7-21-387,-12-28-109,-103-332-4341,110 336 3602,3 0 1,2-1 0,2-1-1,3-111 1,4 166 962,0-1-1,1 1 1,-1 0-1,1-1 1,0 1-1,0 0 1,1 0-1,-1 0 1,1 0-1,0 0 1,0 0-1,0 0 1,3-4-1,-3 7 63,-1 0 0,1-1 0,0 1 0,-1 0 0,1 0 0,0 0 0,0 0 0,0 0-1,0 1 1,0-1 0,-1 0 0,1 1 0,0 0 0,1-1 0,-1 1 0,0 0 0,0 0 0,0 0-1,0 0 1,0 0 0,0 1 0,0-1 0,0 1 0,0-1 0,0 1 0,0 0 0,3 1-1,1 2 147,0-1-1,0 1 0,0 0 0,0 1 0,0-1 0,-1 1 0,0 0 0,0 0 0,-1 1 0,9 11 1,-4-2 161,0 0 0,-1 1 0,9 22 0,-10-13-30,0 1 1,-2-1-1,0 1 1,-2 0-1,-1 0 1,-1 0-1,-3 42 1,1-63-342,1 0-1,-1 0 1,0 0-1,0 0 1,-1-1 0,1 1-1,-1 0 1,0-1 0,0 0-1,-1 1 1,1-1 0,-1 0-1,0 0 1,0 0 0,0-1-1,-1 1 1,1-1 0,-1 0-1,-7 6 1,5-6-147,-1 1-1,1-1 1,-1 0 0,0-1 0,0 0-1,0 0 1,0 0 0,0-1 0,0 0-1,0 0 1,-1-1 0,-12 0 0,18-1-24,0 1 0,-1 0 0,1-1 0,0 0 0,0 1 0,0-1 0,-1 0 0,1 0 0,0 0 0,0-1 0,1 1 0,-1 0-1,0-1 1,0 1 0,0-1 0,1 0 0,-1 1 0,1-1 0,0 0 0,-1 0 0,1 0 0,0 0 0,0 0 0,0 0 0,0-3 0,-3-5-817,2 0-1,-1 0 0,1 0 1,0-17-1,0-48-6044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05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5 689 2753,'0'0'13887,"-4"-10"-12746,4 6-1152,0 0-1,0 0 1,0 0-1,1 0 0,0 0 1,0 0-1,0 0 1,0 0-1,0 0 0,1 1 1,-1-1-1,4-4 1,32-47-254,-23 36 235,-3 3-86,42-56-448,-46 64 403,0 0-1,0 1 1,1-1-1,0 1 1,17-11-1,-24 17 135,0 1 0,1-1 0,-1 1 0,0-1 0,0 0-1,1 1 1,-1 0 0,0-1 0,1 1 0,-1 0 0,0 0 0,3 0-1,-3 0 11,-1 0 0,1 0-1,-1 0 1,1 0-1,-1 1 1,1-1-1,-1 0 1,1 0-1,-1 1 1,1-1-1,-1 0 1,0 1-1,1-1 1,-1 0-1,0 1 1,1-1-1,-1 1 1,0-1-1,1 1 1,-1-1 0,0 1-1,1 0 1,0 3-39,-1-1 0,1 1 0,-1 0 0,1 0 0,-1 0 0,-1 7 1,1 0 181,0 29 515,-6 46 0,3-69-355,0-1 1,-1 1 0,0-1-1,-2 0 1,-10 24-1,16-40-265,0 0-1,0 1 1,0-1-1,0 0 1,0 0-1,0 0 1,-1 1-1,1-1 1,0 0-1,0 0 1,0 0-1,0 1 1,0-1-1,0 0 1,0 0-1,0 0 0,-1 0 1,1 1-1,0-1 1,0 0-1,0 0 1,0 0-1,-1 0 1,1 0-1,0 0 1,0 0-1,0 1 1,0-1-1,-1 0 1,1 0-1,0 0 1,0 0-1,0 0 1,-1 0-1,1 0 0,0 0 1,0 0-1,-1 0 1,-1-9 230,1-20-386,1 26 141,2-20-529,0 1 0,2-1-1,1 1 1,1 0 0,1 0 0,0 0 0,2 1 0,0 0 0,2 1-1,22-34 1,-32 51 459,1 1-1,-1 0 1,1 0 0,0 0-1,-1 0 1,1 0-1,0 0 1,0 0 0,0 0-1,0 1 1,1-1-1,-1 1 1,0-1-1,1 1 1,-1 0 0,1 0-1,-1 0 1,1 0-1,-1 1 1,5-2 0,-5 3 69,-1-1 1,0 0-1,0 0 1,0 0-1,0 1 1,1-1-1,-1 1 1,0-1-1,0 1 1,0-1-1,0 1 1,0-1-1,0 1 1,0 0-1,0 0 1,-1 0-1,1-1 1,0 1-1,0 0 1,-1 0-1,1 0 1,0 0-1,-1 0 1,1 0-1,-1 0 1,1 1-1,-1-1 1,0 0-1,1 0 1,-1 0-1,0 3 1,2 5 194,-1 1-1,0-1 1,-1 10 0,0-11 25,1 13 160,0 11 883,-4 41 0,2-65-925,0 1-1,-1-1 1,0 1 0,0-1 0,-1 0 0,0 0 0,0 0 0,-1 0 0,-8 14 0,11-21-133,1-10 388,0-9-917,1 0 0,1 1 0,1-1 0,0 1 0,2-1 0,5-15 0,-6 22-22,0 1 1,1 0 0,0 1 0,0-1-1,1 1 1,1 0 0,-1 0 0,1 1-1,1 0 1,16-14 0,-21 19 201,1 1-1,0-1 1,0 1 0,0 0-1,0 1 1,1-1 0,-1 1-1,0-1 1,9 0 0,-11 2 112,0-1 0,0 1 0,0 0 0,0 0 0,0 0 0,1 1 0,-1-1 0,0 0 0,0 1 0,0-1 0,0 1 0,0 0 0,0 0 0,0 0 0,0 0 0,0 0 0,-1 0 0,1 0 0,0 1 0,-1-1 0,1 0 0,2 4 0,-1-1 57,-1 0 0,0 1 0,0 0 0,0-1 0,0 1 0,0 0 0,-1 0 0,0 0 0,0 0 0,0 6 0,0 58 1079,-2-44-665,1 102 1749,0-125-2181,0 0-1,0-1 1,0 1-1,1 0 1,-1-1-1,0 1 1,1-1-1,-1 1 1,0 0-1,1-1 1,0 1-1,-1-1 1,1 1 0,0-1-1,0 1 1,0-1-1,0 0 1,0 1-1,0-1 1,0 0-1,1 0 1,1 2-1,-1-2 12,0-1 0,0 1 0,-1-1 0,1 0 0,0 1 0,0-1 0,-1 0 0,1 0 0,0 0 0,0 0-1,0 0 1,0-1 0,-1 1 0,1 0 0,0-1 0,0 1 0,-1-1 0,1 0 0,0 0 0,-1 1 0,1-1 0,2-2 0,4-3 52,0-1-1,-1 1 1,1-1 0,-1-1 0,0 0 0,-1 0 0,0 0-1,7-13 1,2-5-194,18-49 0,5-27-345,15-39-1055,-45 126 1378,-6 13 168,-2 9 146,-2 2-63,1 0-1,-1-1 1,-1 1-1,1-1 1,-1 0-1,-1 0 1,-4 8-1,-36 58 535,33-58-449,-28 40 254,23-33-324,0 1 0,-17 33 1,46-73-1361,22-34-1,9-52-403,-11 25 637,-33 76 975,0 0 0,0 0-1,0 1 1,1-1 0,-1 0-1,0 1 1,0-1 0,1 0 0,-1 1-1,1-1 1,-1 0 0,1 1-1,-1-1 1,1 1 0,-1-1 0,1 1-1,0-1 1,-1 1 0,1-1 0,-1 1-1,1-1 1,1 1 0,-2 1 18,1 0-1,0 0 1,-1 0 0,0 0 0,1 0 0,-1 0 0,0 0 0,1 0-1,-1 1 1,0-1 0,0 0 0,0 0 0,0 0 0,0 0 0,-1 2-1,1 33 444,-1 1-1,-9 47 0,6-55-255,0 0-1,1 44 1,3-72-163,0 1-1,0-1 0,0 1 0,0-1 1,0 1-1,1-1 0,-1 1 1,0-1-1,1 1 0,-1-1 1,1 0-1,0 1 0,-1-1 0,1 0 1,0 0-1,0 1 0,0-1 1,0 0-1,0 0 0,0 0 1,2 2-1,-1-2 38,0 0 0,0 0 0,1 0 0,-1-1 0,0 1 0,0-1 0,1 1 0,-1-1 0,0 0 0,0 0 0,1 0 0,-1 0 0,3 0 0,2-1 103,0 0 1,0-1-1,0 0 0,0 0 1,-1-1-1,1 0 1,0 0-1,9-6 0,11-13-42,-1 0-1,-1-1 0,0-2 1,-3 0-1,0-2 0,-1 0 0,-2-2 1,-1 0-1,16-34 0,11-34-64,49-158 1,-89 239 127,-11 26 350,-5 7-196,-67 95-45,-49 78-206,110-160-100,1 0-1,2 1 0,1 0 1,-15 56-1,24-69-2,1 1 0,1 1 0,0 29 0,1-47 19,1 0 1,0 0-1,0 0 0,0 1 0,0-1 1,1 0-1,-1 0 0,1 0 1,-1 0-1,1 0 0,0 0 0,-1 0 1,1 0-1,0 0 0,1 0 0,-1 0 1,1 1-1,0-2-42,0 1 0,1-1-1,-1 0 1,0 0 0,0-1 0,1 1 0,-1 0 0,0-1 0,1 1-1,-1-1 1,0 0 0,1 0 0,-1 0 0,4 0 0,-1 0-281,0 0 0,-1 0-1,1-1 1,0 0 0,0 1 0,6-3 0,-1-2-1327,0 0 0,17-12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4.8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118 348 2657,'0'0'10797,"2"-25"-9458,7-84-1077,-8 97-237,0-1 0,-1 1 0,-1 0 0,0 0 0,-1-1 0,0 1 0,0 0 0,-9-21 0,9 27-38,-1 0 1,0 1-1,-1-1 0,1 1 0,-1 0 1,0 0-1,-1 0 0,1 1 0,-1-1 1,0 1-1,0 0 0,0 0 0,0 1 1,-1 0-1,-8-5 0,-5 4-178,18 4 184,0 0 0,1 0-1,-1 0 1,1 0 0,-1 0 0,1 0-1,-1 0 1,1 1 0,-1-1-1,1 0 1,0 0 0,-1 1 0,1-1-1,-1 0 1,1 1 0,-1-1-1,1 0 1,0 1 0,-1-1 0,1 1-1,-1 0 1,0 2 10,0 0 1,0 0-1,1 1 1,-1-1-1,1 0 1,-1 1-1,1-1 1,0 5-1,0-7 5,0 39 259,2 0 1,1 1-1,2-1 0,17 66 1,92 325 1639,-109-414-1878,-3-8-22,0 0 0,1 0 1,0-1-1,0 1 1,1-1-1,6 9 0,-2-9-104,-2-10-109,0-19-27,0-50-1030,-6-100 0,-1 32-2961,1 134 3913,2-15-401,-2 20 700,0-1-1,0 1 1,0-1-1,0 1 1,0 0 0,0-1-1,0 1 1,0-1 0,1 1-1,-1 0 1,0-1-1,0 1 1,1 0 0,-1-1-1,0 1 1,0 0 0,1-1-1,-1 1 1,0 0-1,1-1 1,-1 1 0,0 0-1,1 0 1,-1-1 0,1 1-1,-1 0 1,0 0-1,1 0 1,-1 0 0,1 0-1,0-1 1,-1 2 12,0-1 0,1 0 0,-1 0 0,1 0 0,-1 0-1,0 1 1,1-1 0,-1 0 0,0 0 0,1 1 0,-1-1 0,0 0 0,1 1 0,-1-1 0,0 0 0,1 1-1,-1-1 1,0 0 0,0 1 0,0-1 0,1 1 0,-1-1 0,0 0 0,0 1 0,0-1 0,0 1 0,0-1-1,0 1 1,0-1 0,50 186 3855,-50-185-3814,46 122 1631,-40-111-1587,0 0 0,0-1 0,1 1 0,0-2 0,1 1 0,0-1 0,19 17 0,-25-25-77,1 0-1,-1 0 0,1 0 1,-1 0-1,1-1 0,0 0 0,0 1 1,-1-1-1,1 0 0,0 0 1,0 0-1,1-1 0,-1 1 0,0-1 1,0 0-1,0 0 0,0 0 1,3 0-1,-3-1-9,0 1 0,-1-1 0,1 0 0,-1 0 0,1 0 0,-1-1 0,1 1 0,-1-1 0,0 1 0,0-1 0,1 0 0,-1 0 0,-1 0 0,1 0 0,0 0 0,0 0 0,-1 0 0,1-1 0,1-4 0,5-8-115,-2-1-1,0 0 1,-1-1-1,0 1 1,-2-1-1,3-18 1,-5 25-20,0-1 0,-1 0 0,0 0 0,-1 0 0,0 1 0,0-1 0,-1 0 0,-1 1 0,0-1 0,-9-19 0,0 8-600,-1 2 1,-2-1-1,0 2 0,-1 0 0,-31-28 0,44 44 762,0 0-1,0 1 1,0-1-1,0 1 1,-1-1-1,1 1 0,-1 0 1,1 0-1,-1 1 1,0-1-1,0 1 0,-4-1 1,8 2 18,-1-1 0,1 1 0,0 0 1,-1 0-1,1 0 0,0 0 0,-1 0 0,1 0 0,0 0 1,-1 0-1,1 0 0,0 0 0,-1 0 0,1 1 0,0-1 1,-1 0-1,1 0 0,0 0 0,-1 0 0,1 0 0,0 1 1,0-1-1,-1 0 0,1 0 0,0 0 0,0 1 0,-1-1 1,1 0-1,0 0 0,0 1 0,0-1 0,-1 0 0,1 1 1,0-1-1,0 0 0,0 1 0,0-1 0,0 1 0,-4 12 408,2 1 0,0 0 0,0 0 0,2 0 0,-1 0 0,3 19 0,0 7 221,-2-10-331,2 0-1,10 55 1,-10-72-243,2 0 0,-1-1 0,2 1 0,0-1 1,0 0-1,1 0 0,0-1 0,16 22 0,-21-32-99,0 0 0,0 1 1,0-1-1,0 0 0,0 0 1,1 0-1,-1 0 0,0 0 1,0 0-1,1 0 0,-1-1 0,1 1 1,-1 0-1,1-1 0,-1 1 1,4 0-1,-5-1-19,1 0-1,0 0 1,0-1 0,0 1-1,0 0 1,0-1-1,-1 1 1,1 0 0,0-1-1,0 1 1,-1-1-1,1 1 1,0-1 0,-1 1-1,1-1 1,0 1 0,-1-1-1,1 0 1,-1 1-1,1-1 1,-1 0 0,1 0-1,2-7-134,0 1 0,0 0 0,-1-1 0,0 1 0,2-10 0,-3 12 144,6-45-1047,-1-1 1,-3-57 0,-2 57-192,14-96 0,-5 110 1474,-10 37-193,0-1 0,0 1 1,0 0-1,0-1 0,0 1 1,1-1-1,-1 1 0,0 0 1,0-1-1,0 1 1,1 0-1,-1-1 0,0 1 1,0 0-1,1-1 0,-1 1 1,0 0-1,1-1 0,-1 1 1,0 0-1,1 0 1,-1 0-1,0-1 0,1 1 1,-1 0-1,1 0 0,-1 0 1,0 0-1,1 0 1,-1-1-1,1 1 0,-1 0 1,0 0-1,1 0 0,0 0 1,0 1 36,0 0 0,-1 0 0,1-1 1,0 1-1,0 0 0,-1 0 0,1 0 1,-1 0-1,1 0 0,-1 0 0,1 0 0,-1 0 1,1 0-1,-1 2 0,13 41 2235,7 59 1,-8-40-1322,36 216 1978,-47-271-2700,-2-16-238,-3-19-280,1 13 24,-3-6-793,2 0 0,0-1 0,1 1 0,0 0 0,2-1 0,1 0 0,3-32 0,-2 49 859,0-1 1,1 0-1,0 1 0,0 0 1,0-1-1,0 1 0,0 0 1,1 0-1,0 0 0,0 1 1,0-1-1,0 1 0,1-1 1,-1 1-1,6-3 0,-7 4 180,1 0-1,0 0 1,-1 1 0,1-1-1,0 1 1,0 0-1,0 0 1,0 0-1,0 0 1,0 1-1,0-1 1,0 1-1,1-1 1,-1 1-1,0 0 1,0 1 0,0-1-1,0 0 1,0 1-1,0 0 1,0 0-1,0 0 1,0 0-1,4 2 1,-3 0 134,1 0 1,-1 0 0,0 1-1,0 0 1,0 0-1,-1 0 1,1 0-1,-1 1 1,0-1-1,3 7 1,25 57 1883,-18-36-1393,-5-15-273,0-1-1,0 0 0,2 0 1,18 23-1,-25-35-330,1 0 0,-1-1-1,1 1 1,0 0 0,0-1 0,1 0 0,-1 0 0,1 0-1,-1-1 1,1 0 0,0 1 0,0-2 0,0 1-1,0 0 1,0-1 0,1 0 0,-1 0 0,0-1 0,1 0-1,7 0 1,-10 0-24,1-1 0,-1 1 0,1-1 0,-1 0 0,0 0 0,0-1 0,0 1 1,0-1-1,1 1 0,-2-1 0,1 0 0,0 0 0,0 0 0,4-5 0,-3 2 23,0 0 1,0 0-1,0-1 1,-1 1-1,0-1 1,0 0 0,3-8-1,-1-3 29,-1 1 0,0-1 0,-1 0-1,-1 0 1,0-21 0,-2 27-80,0 1-1,-1-1 1,0 0 0,-1 1-1,-1-1 1,1 1 0,-1 0-1,-1 0 1,0 0 0,-8-13 0,9 17 1,0 1 1,-1 0 0,0-1 0,0 2 0,0-1 0,-1 0 0,1 1 0,-1 0 0,0 0 0,0 1 0,-1-1 0,1 1 0,-1 0-1,0 0 1,1 1 0,-1 0 0,-1 0 0,-8-2 0,12 4 15,1-1 0,0 1 0,-1 0 0,1 0 0,0 0 0,-1 0 0,1 0 0,0 1 0,-1-1 0,1 1 0,0-1 0,0 1 0,-1 0 0,1 0 0,0 0 0,0 0 0,0 0 0,-4 4 0,4-3 2,-1 1-1,0 1 1,1-1-1,0 0 1,-1 0-1,1 1 1,0 0-1,1-1 1,-1 1-1,-1 5 1,-1 7 24,1 1 0,0 0 0,1-1 0,1 21 0,0-22 45,2 0 0,0 0 1,0-1-1,2 1 0,-1-1 0,2 0 0,0 0 0,1 0 0,12 26 1,-12-31-80,1 0 0,-1 0 1,2-1-1,-1 0 1,1 0-1,1 0 1,-1-1-1,1 0 1,0-1-1,1 1 1,0-2-1,0 1 1,0-1-1,17 7 1,-19-10-242,0 1 1,1-1-1,-1 0 0,1-1 1,-1 1-1,1-1 1,-1-1-1,1 0 1,0 0-1,12-2 0,-15 1-472,-1-1 0,1 0 0,-1 1 0,0-2 0,6-3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5.2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0 221 1889,'0'0'7267,"83"-132"-5522,-30 94 560,10 10-2273,-3 11-32,-11 11-4658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6.0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264 150 6419,'0'0'3932,"-25"-18"-2229,-81-61-682,87 64-788,-26-15 206,42 29-377,0-1 0,0 1 0,0 0 0,-1 0 0,1 0 0,-1 1 0,1-1 0,0 1 0,-6 0 0,8 0-46,0 0 0,1 0 1,-1 0-1,0 0 0,0 0 1,0 1-1,1-1 0,-1 0 1,0 0-1,0 1 1,1-1-1,-1 0 0,0 1 1,1-1-1,-1 1 0,0-1 1,1 1-1,-1-1 0,0 1 1,1-1-1,-1 1 1,1 0-1,0-1 0,-1 1 1,1 0-1,-1 1 0,-4 22-16,4-18 31,-3 45 7,2-1 0,6 64 1,-3-94-21,1-1 1,1 1 0,1-1-1,6 19 1,-8-31-23,0-1 1,1 1-1,0 0 0,0-1 0,1 0 1,-1 0-1,2 0 0,-1 0 0,0 0 1,1-1-1,0 0 0,0 0 0,1 0 1,5 4-1,-7-7 9,-1 0-1,1-1 1,0 1 0,0-1 0,-1 1-1,1-1 1,0 0 0,0-1 0,0 1 0,0-1-1,0 0 1,0 1 0,0-2 0,0 1-1,0 0 1,0-1 0,0 0 0,0 0-1,0 0 1,0 0 0,0-1 0,-1 0 0,1 1-1,0-1 1,-1-1 0,0 1 0,1 0-1,-1-1 1,0 0 0,0 1 0,-1-1-1,4-4 1,1-5 1,1 0-1,-2 0 1,0 0-1,0-1 1,-1 0-1,-1-1 1,6-26-1,-7 21-292,0 0-1,-2-1 1,0 1-1,-1-1 1,-4-22-1,4 36 210,-2-1 0,1 1 0,-1-1-1,0 1 1,0 0 0,-6-11-1,6 14-7,0 0-1,1 0 1,-1 1-1,0-1 1,-1 1-1,1-1 1,0 1-1,-1 0 1,1 0-1,-1 0 0,0 0 1,0 0-1,0 0 1,-6-1-1,9 2 73,-1 1 0,0 0 0,1 0 0,-1-1 0,0 1 0,1 0 0,-1 0 0,0 0 0,1 0 0,-1 0 0,0 0 0,1 0 0,-1 0 0,0 0 0,0 0 0,1 0 0,-1 1 0,0-1 0,1 0 0,-1 0 0,0 1 0,1-1 0,-1 1 0,1-1 0,-1 0 0,1 1 0,-1-1 0,1 1 0,-1-1 0,0 2 0,-8 24-376,5 5 579,0 0 0,2 0 0,2 1-1,6 57 1,-4-76-189,1 1 0,0-1 0,1-1 0,0 1 0,1 0 0,0-1 0,14 22 0,-15-27-308,1 0 0,0-1 0,0 0 0,0 0 0,0 0 0,1-1 0,0 1 0,0-1 0,1-1 0,0 1 0,-1-1 0,1 0 0,1-1 0,10 4 0,-12-5-659,1-1 1,-1 0 0,0-1-1,10 0 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6.4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10213,'0'0'2353,"29"132"-2353,16-105-80,10-7-721,3-8-3281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6.7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135 670 10293,'0'0'2147,"-2"-21"-1912,-1-32-239,-2-36-282,-17-91 0,19 168 285,2 1 68,-1 1-1,0-1 1,-1 1-1,0 0 1,-1 0-1,0 0 1,-1 0-1,0 1 1,-9-14-1,14 22 16,-1 1 0,1-1 0,-1 1-1,1-1 1,0 1 0,-1-1 0,1 1-1,-1-1 1,1 1 0,-1-1 0,1 1 0,-1 0-1,0-1 1,1 1 0,-1 0 0,0-1-1,1 1 1,-1 0 0,1 0 0,-1 0 0,0-1-1,1 1 1,-1 0 0,0 0 0,0 0 0,1 0-1,-1 0 1,0 0 0,1 1 0,-1-1-1,0 0 1,0 1 0,-1 0 51,1 0 0,0 0 0,-1 1 0,1-1 0,0 1 0,0 0 0,0-1 1,0 1-1,0-1 0,1 1 0,-1 0 0,0 2 0,-6 23-57,2 0 0,0 0 1,2 0-1,1 0 0,2 41 0,0-29 3,0-9 15,6 216 206,-3-217-285,1 0 1,1 0-1,2-1 1,0 0-1,2 0 0,17 35 1,-22-56-94,0 0 0,0-1 0,0 1 1,1-1-1,-1 0 0,2-1 0,-1 1 0,0-1 1,10 7-1,-13-11-66,1 1 1,-1-1-1,0 1 0,1-1 0,-1 0 1,1 0-1,-1 0 0,1-1 1,-1 1-1,1-1 0,0 1 1,0-1-1,-1 0 0,1 0 1,0 0-1,-1 0 0,1 0 1,0-1-1,-1 1 0,1-1 1,-1 0-1,1 0 0,0 0 1,-1 0-1,0 0 0,1 0 1,-1-1-1,0 1 0,0-1 1,3-2-1,-1 0-388,1-1 0,-1-1 0,1 1 0,-1-1 0,-1 1 0,4-8 0,23-52-5685</inkml:trace>
  <inkml:trace contextRef="#ctx0" brushRef="#br0" timeOffset="1">257 1 8116,'0'0'5282,"25"182"-4417,-25-82-145,0 2-704,2-7-32,4-21-3234,1-28-7603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7.5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3 231 3666,'0'0'3652,"10"-6"-2798,-2 3-620,-5 2-168,0 0 0,0-1 1,0 1-1,0-1 0,0 1 1,-1-1-1,1 0 0,0 0 1,-1 0-1,1 0 0,-1 0 1,0-1-1,0 1 0,0-1 1,0 0-1,0 1 0,0-1 1,-1 0-1,3-6 0,-1-2 136,-2 0-1,1 0 1,-1 0-1,0 0 1,-1 0-1,-2-16 1,1 23-113,0 0 1,0 0-1,0-1 1,0 1-1,-1 0 1,1 0-1,-1 0 1,-4-5-1,5 7-28,0 0-1,-1 0 1,1 1-1,-1-1 1,0 1 0,1-1-1,-1 1 1,0 0-1,0-1 1,0 1-1,0 0 1,0 0-1,0 1 1,0-1-1,0 0 1,0 1-1,-4-1 1,6 0-19,-1 1 0,0 0 1,0 0-1,1 0 0,-1 0 0,0 0 0,0 0 1,1 0-1,-1 0 0,0 0 0,0 0 1,1 1-1,-1-1 0,0 0 0,0 0 0,1 1 1,-1-1-1,0 1 0,1-1 0,-1 0 1,1 1-1,-1-1 0,0 1 0,1-1 0,-1 1 1,1 0-1,-1-1 0,1 1 0,0-1 1,-1 1-1,1 0 0,-1 1 0,-2 25 326,3-20-368,0 4 13,1 108 34,0-102-45,1 0 0,1 0-1,1 1 1,10 29 0,-8-31-8,0 0 1,1 0-1,1-1 0,0 0 1,1-1-1,16 20 0,-24-32-4,0-1-1,0 0 1,0 0-1,0 0 1,-1 0 0,2-1-1,-1 1 1,0 0-1,0 0 1,0 0 0,0-1-1,0 1 1,1-1-1,-1 1 1,0-1-1,1 1 1,-1-1 0,0 0-1,1 0 1,-1 0-1,2 0 1,-2 0-1,0 0 1,0-1-1,0 0 1,0 1-1,0-1 1,0 0-1,0 1 1,0-1-1,-1 0 1,1 0-1,0 0 1,-1 1-1,1-1 1,0 0-1,-1 0 1,1 0-1,-1 0 0,1 0 1,0-3-1,2-7-89,-1 0 0,0 0 0,1-23 0,-2 25 17,3-244-4508,-5 153 3323,11 117 3429,4 24-356,13 67-1,-19-68-843,2-1-1,23 60 1,-30-93-555,-1-8-208,0-13-278,-6-28-935,-2 5 269,-1 0-1961,-3-73 0,10 82 1864,3 18 665,4 12 123,-5 0 85,0 1 1,-1-1-1,0 1 0,1 0 0,-1-1 1,0 1-1,0 0 0,0 0 0,2 3 1,3 18 1271,9 46 1,-10-43-722,13 44 1,-16-62-584,1 0 0,1 0 0,0-1 0,0 1 0,0-1 0,1 0 0,0 0 0,0-1 0,11 11 0,-14-15-210,1 0 0,-1 0 0,1 0 0,-1-1-1,1 1 1,0 0 0,0-1 0,0 0 0,0 0 0,0 0 0,0 0 0,0 0 0,0 0 0,0-1 0,5 1-1,15-1-3764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7.8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90 1 3217,'0'0'9525,"-78"130"-8501,69-78-704,7 7-320,2 3 64,0 2 1,8-8-65,15-10-225,6-18 145,4-20-1552,1-8-1058,-3-32-1311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8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0 9732,'0'0'1537,"-13"147"-1217,13-39 369,0 16 127,4 7 160,14-3 337,2-14 176,5-11-1057,-1-17-432,-1-18-240,-6-22-1329,-3-26-1985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8.5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60 4866,'0'0'2956,"0"25"-2105,1 171 2364,1-163-2678,1 1 0,1-1 1,2 0-1,2-1 0,14 43 0,-22-76-549,0 1 0,0 0-1,0 0 1,0 0 0,1 0 0,-1 0 0,0 0 0,0 0 0,0 0-1,0 0 1,0 0 0,0 0 0,0 0 0,0 0 0,0 0 0,0 0-1,0 0 1,0 0 0,0 0 0,0 0 0,0 0 0,0 0 0,0 0-1,0 0 1,1 0 0,-1 0 0,0 0 0,0 0 0,0 0 0,0 0-1,0 0 1,0 0 0,0 0 0,0 0 0,0 0 0,0 0 0,0 0-1,0 0 1,0 0 0,0 0 0,0 0 0,0 0 0,1 0-1,-1 0 1,0 0 0,0 0 0,0 0 0,0 0 0,0 0 0,0 1-1,0-1 1,0 0 0,1-11-251,1-16 89,-18-294 703,7 160-265,7 232-3837,2-35-346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8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34 8340,'0'0'328,"-4"20"45,-1-3-141,0 4 164,1-1 0,0 1 0,2 0 0,-1 25 0,3-38-298,0 1 0,0 0-1,1-1 1,0 1 0,1 0 0,0-1-1,3 10 1,-3-16-138,-1 1 0,0-1-1,1 1 1,-1-1 0,1 0-1,0 0 1,0 1 0,0-1-1,0 0 1,0-1-1,0 1 1,0 0 0,1-1-1,-1 1 1,1-1 0,-1 0-1,1 0 1,0 0 0,-1 0-1,1 0 1,0-1 0,-1 1-1,1-1 1,0 1 0,4-1-1,-5 0 28,0-1 0,0 1-1,0 0 1,0 0-1,0-1 1,0 0-1,0 1 1,-1-1 0,1 0-1,0 0 1,0 0-1,-1 0 1,1 0-1,-1 0 1,1 0 0,-1 0-1,1-1 1,-1 1-1,0-1 1,0 1 0,1-1-1,-1 1 1,0-1-1,0 0 1,-1 1-1,1-1 1,1-3 0,1-5 134,1-1 0,-2 0 0,3-17 0,-4 25-78,-1 2-41,3-17 125,-1 0-1,0-21 1,-2 34-57,0 0 1,0 1-1,-1-1 1,0 0-1,0 0 1,0 1-1,0-1 1,-1 0-1,0 1 1,0-1-1,0 1 1,0 0 0,-5-7-1,1 5-31,0-1 0,-1 1 0,0 0 0,0 0 0,0 1 0,-1 0-1,0 0 1,1 0 0,-2 1 0,1 1 0,0-1 0,-1 1 0,0 1 0,0 0 0,1 0 0,-12-1 0,19 3-84,1 0 0,-1 1-1,1-1 1,-1 0 0,1 0 0,0 0 0,-1 0 0,1 1 0,-1-1 0,1 0 0,-1 1 0,1-1 0,0 0 0,-1 1 0,1-1 0,0 0-1,-1 1 1,1-1 0,0 0 0,0 1 0,-1-1 0,1 1 0,0-1 0,0 1 0,0-1 0,0 1 0,-1-1 0,1 1 0,0-1-1,0 1 1,0-1 0,0 1 0,0-1 0,0 1 0,0 0-144,0 1-1,0-1 0,0 1 1,1-1-1,-1 0 1,0 1-1,0-1 1,1 0-1,-1 1 0,1-1 1,1 3-1,12 6-2899</inkml:trace>
  <inkml:trace contextRef="#ctx0" brushRef="#br0" timeOffset="1">64 34 7587</inkml:trace>
  <inkml:trace contextRef="#ctx0" brushRef="#br0" timeOffset="2">64 34 7587,'147'203'1617,"-147"-139"-720,20-12-113,2-20-784,1-18-224,-3-14-2914,-7-6-15,0-34 1664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0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 6435,'5'0'12310,"-5"0"-12222,-1 11-117,0 1 0,-1-1 1,0 0-1,0 0 0,-9 21 1,-28 55 88,21-49-84,-41 86-84,-33 74-251,89-188 264,3-8 34,0 0 0,-1 0-1,1 0 1,-1 0 0,1 0 0,-1-1-1,0 1 1,0 0 0,0 0-1,0 0 1,0-1 0,0 1-1,0-1 1,-1 1 0,-1 1 0,3-3-225,-1-2-721,1 0 844,-1 0-1,1 0 1,0 0-1,0 0 1,0 0-1,0 0 1,0 0-1,1-3 0,0-5-660,-1-20-2383,0-7-1549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9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263 0 6963,'0'0'5042,"-16"117"-3969,16-17-1073,0 22 64,21 7-64,3-3 16,-2-12-272,1-20 256,-8-25-2497,-8-25-2433</inkml:trace>
  <inkml:trace contextRef="#ctx0" brushRef="#br0" timeOffset="1">288 762 5442,'0'0'2642,"-3"-128"-529,12 70-769,27 10 673,8 10-304,1 14-1105,-7 9-368,-18 13-240</inkml:trace>
  <inkml:trace contextRef="#ctx0" brushRef="#br0" timeOffset="2">0 317 11429,'0'0'2241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7:16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5394,'0'0'5736,"3"0"-5586,0 1-50,0 0-1,0 0 1,0 0 0,0 1 0,0-1-1,0 1 1,-1-1 0,1 1 0,-1 0 0,1 0-1,-1 0 1,1 0 0,-1 1 0,0-1-1,0 1 1,0-1 0,1 4 0,7 9 410,15 29 1,-6 0-260,-14-29-169,2 0 0,13 24-1,-18-37-62,-2-1 93,9-5 232,23-30-24,-14 14 27,29-24 0,-16 21-173,2 1-1,0 2 1,1 1-1,1 1 1,0 2 0,53-16-1,233-47 729,-264 68-725,228-46-105,-279 56-285,13-4 244,-18 5-143,-1 0 0,1 0 0,-1-1 0,1 1-1,-1 0 1,1-1 0,-1 1 0,1 0 0,-1-1 0,1 1 0,-1-1 0,0 1 0,1-1-1,-1 1 1,0-1 0,1 1 0,-1-1 0,0 1 0,0-1 0,1 0 0,-1 1 0,0-1-1,0 1 1,0-1 0,0 0 0,0 0 0,0-10-5395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7:21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5619,'0'0'12090,"0"6"-11649,24 296-2091,-17-212-1145,-7-68-1562,0-17 548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7:2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3810,'0'0'7507,"38"-72"-6947,7 48 449,11 0-129,8 4 97,1 6-529,-7 6-400,-9 6-48,-7 2-176,-6 0-1089,-10 0-1344,-8 0-1633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7:22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6627,'0'0'4098,"17"132"-3970,-3-86-128,-1 0 48,-2-2-112,3-7 64,-5-9-1137,2-10-911,-5-6-2210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7:2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19 178 6259,'0'0'5803,"-3"-6"-5550,0-2-145,1 0-1,-1 0 1,1 0 0,0 0-1,0-15 1,1 18-70,1 1 0,0-1 0,0 0 0,0 1 0,1-1 1,-1 1-1,1-1 0,1 1 0,-1-1 0,0 1 0,1 0 0,0 0 0,5-8 0,-5 8-22,1 1-1,0 0 1,0 0 0,0 0-1,1 0 1,-1 1 0,1 0-1,0-1 1,-1 1 0,1 0-1,0 1 1,0-1 0,0 1-1,0 0 1,1 0 0,-1 0-1,0 0 1,8 0 0,-6 1 0,-1 1 0,1-1 1,-1 1-1,1 0 0,-1 0 0,0 1 1,1-1-1,-1 1 0,0 0 0,0 0 1,0 1-1,-1 0 0,1 0 0,5 4 1,9 10 106,0 0 1,0 2 0,-2 0-1,-1 1 1,18 26-1,-33-44-50,1 1 0,-1 0-1,1 0 1,-1 0-1,0 0 1,0-1-1,0 2 1,0-1-1,-1 0 1,1 0-1,-1 0 1,0 0-1,0 0 1,0 0 0,0 0-1,0 0 1,-1 1-1,1-1 1,-1 0-1,-2 4 1,1-4-32,1 0-1,-1 0 1,0 0 0,-1 0 0,1-1-1,0 1 1,-1-1 0,0 1 0,1-1-1,-1 0 1,0 0 0,0 0 0,0-1-1,0 1 1,0-1 0,-1 0 0,-5 2-1,2-1-92,1-1 0,-1 0 0,1 0 0,0 0 0,-1-1 0,-12-1 0,18 1 38,-1 0 1,1 0 0,-1 0 0,1 0 0,0-1-1,-1 1 1,1 0 0,-1-1 0,1 0 0,0 1-1,-1-1 1,1 0 0,0 1 0,0-1 0,0 0-1,-1 0 1,1 0 0,0 0 0,0 0 0,0-1-1,1 1 1,-1 0 0,0 0 0,0 0-1,1-1 1,-1 1 0,0 0 0,1-1 0,-1 1-1,1-1 1,0 1 0,0-1 0,-1 1 0,1-3-1,7 4-175,4-1 141,0 1-1,-1 1 1,1 0 0,0 0 0,0 1-1,-1 0 1,1 1 0,-1 0-1,12 5 1,-14-4 42,21 11-28,29 19 0,-51-30 37,-1 1 0,1 0 0,-1 0 0,0 1 1,0 0-1,-1 0 0,0 0 0,0 0 0,8 14 0,-11-16 50,-1 0-1,0 0 0,1 1 0,-1-1 0,0 0 0,-1 1 0,1-1 1,-1 0-1,0 1 0,0-1 0,-1 1 0,1-1 0,-1 0 1,0 1-1,0-1 0,0 0 0,0 0 0,-1 0 0,0 1 0,0-2 1,0 1-1,0 0 0,-1 0 0,0-1 0,1 1 0,-1-1 1,0 0-1,-1 0 0,1 0 0,-6 4 0,-6 4-10,-1-1 0,-1-1 0,-24 11 0,33-17-35,1 0 1,-1-1-1,1 0 1,-1 0 0,0-1-1,0 0 1,0 0-1,1-1 1,-1 0 0,0 0-1,-8-2 1,14 1-79,0 1 0,0-1 1,1 0-1,-1 1 0,0-1 0,1 0 1,-1 0-1,0 0 0,1 0 0,-1-1 0,1 1 1,0 0-1,-1-1 0,1 1 0,0-1 1,0 1-1,0-1 0,0 1 0,0-1 1,0 0-1,0 0 0,1 1 0,-1-1 0,0 0 1,1 0-1,0 0 0,-1-2 0,1 0-190,-1 1-1,1-1 1,0 1-1,0-1 1,1 1-1,-1 0 1,1-1-1,0 1 1,-1 0-1,2-1 1,-1 1-1,0 0 1,0 0-1,4-6 1,14-12-4064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7:23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 6051,'0'0'12437,"-9"-8"-19128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7:54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3378,'0'0'14043,"2"8"-14320,1 0 283,0-1 0,0 1-1,0-1 1,1 0 0,1 0 0,4 7 0,-7-12-12,0 1 0,0-1 0,1 0 0,-1 1 0,0-1 0,1 0 0,-1-1 0,1 1 0,0 0 0,0-1 0,0 1 0,-1-1 0,1 0 1,1 0-1,-1 0 0,0-1 0,0 1 0,6 0 0,3-2-40,1 0 1,-1 0 0,0-1 0,0-1-1,0 0 1,20-8 0,66-38 165,-55 27-25,52-27 242,164-59 0,-209 92-390,1 2 0,0 2-1,1 3 1,0 1 0,75 0 0,-124 8-223,-3 0 178,0 0 0,0 0 0,0 0 0,1 0 1,-1-1-1,0 1 0,0 0 0,1 0 0,-1 0 1,0 0-1,0 0 0,0 0 0,1 0 0,-1 0 1,0 0-1,0 0 0,1 1 0,-1-1 0,0 0 1,0 0-1,0 0 0,1 0 0,-1 0 0,0 0 1,0 0-1,0 1 0,1-1 0,-1 0 0,0 0 1,0 0-1,0 0 0,0 1 0,1-1 0,-1 0 1,0 0-1,0 0 0,0 1 0,0-1 0,0 0 1,0 0-1,0 0 0,0 1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35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6243,'0'0'5378,"-9"-32"-5154,7 32 17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3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16 352,'0'0'11595,"-4"-3"-10565,4 3-852,-1-1 8,0 0 1,0-1-1,0 1 0,0 0 1,0 0-1,0 0 0,-1 0 1,1 0-1,0 1 0,-1-1 1,-1-1-1,3 17-119,3 40-72,2 0 0,20 81 0,-7-41 73,-17-88-76,37 180-357,-37-186 383,-1-1-173,0 1 1,0-1 0,0 0-1,0 1 1,0-1 0,0 1-1,0-1 1,0 0 0,0 1-1,0-1 1,0 0 0,0 1-1,1-1 1,-1 0-1,0 1 1,0-1 0,0 0-1,1 1 1,-1-1 0,0 0-1,0 1 1,1-1 0,-1 0-1,0 0 1,1 1 0,-1-1-1,0 0 1,1 0 0,-1 0-1,0 1 1,1-1-1,-1 0 1,0 0 0,1 0-1,0 0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14 260 5010,'0'0'9301,"-13"-11"-6522,12 8-2778,2-1-1,-1 1 0,0 0 1,1-1-1,-1 1 0,1 0 0,0-1 1,0 1-1,0 0 0,1 0 0,1-3 1,1 0-29,0 1 1,0 0 0,1 0-1,8-7 1,9-7 8,0 1-1,1 1 1,1 1 0,0 1-1,1 2 1,0 0 0,1 1-1,1 2 1,0 1 0,0 1-1,1 1 1,0 1 0,0 2-1,0 1 1,31 0 0,-51 3 18,1 0-1,-1 1 1,1 0 0,-1 0 0,0 1 0,1 0 0,-1 0 0,9 5 0,-13-5 14,0 0 1,0 0 0,0 1 0,0 0-1,-1 0 1,1 0 0,-1 0 0,0 0-1,0 1 1,0 0 0,0-1 0,-1 1-1,0 0 1,1 0 0,-1 0 0,-1 1-1,3 4 1,-3-4 10,1-1 0,-1 1 0,0 0-1,0-1 1,0 1 0,-1 0 0,1 0 0,-1 0-1,0 0 1,-1-1 0,1 1 0,-1 0 0,0 0 0,0-1-1,-1 1 1,1 0 0,-1-1 0,0 1 0,0-1-1,0 0 1,-1 0 0,0 0 0,0 0 0,0 0 0,0 0-1,0-1 1,-7 6 0,-5 1 29,-1 0 0,-1 0 0,1-2 1,-1 0-1,-1-1 0,0 0 0,1-2 0,-2 0 0,1-1 1,-1-1-1,1 0 0,-23-1 0,30-2-56,4 0 29,-1 0-1,1 0 0,0 0 1,0-1-1,-13-3 0,15-1 530,4 2-1792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3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82 441 6371,'0'0'9602,"-7"-8"-9074,-1 1-501,1 0 0,1-1 1,0 0-1,0 0 0,0 0 1,1 0-1,0-1 0,1 0 1,0 0-1,0-1 0,1 1 0,-3-11 1,4 5-73,1 0 1,0 0 0,1 0 0,0 0 0,5-29-1,-3 34 20,0 1-1,1-1 1,1 1-1,-1 0 1,2 0-1,-1 0 1,1 0-1,0 1 1,13-15-1,-11 14 3,1 1 0,0 1 0,1-1 0,-1 2 0,1-1 0,1 1 0,-1 0 0,1 1 0,0 0 0,0 1 0,1 0 0,11-3 0,-13 5 16,-1 0 0,1 1 0,0 0 0,0 0 0,0 1 0,0 0 0,0 1 0,0 0 0,0 0 0,0 1 0,0 0 0,0 1 0,-1 0 1,0 0-1,12 7 0,-9-4 88,0 0 0,-1 2 0,0-1 1,0 1-1,-1 1 0,0 0 1,-1 0-1,15 20 0,-19-23 60,0 1-1,-1-1 0,1 1 1,-1 0-1,-1 0 1,1 0-1,-1 0 1,-1 1-1,1-1 0,-1 0 1,0 1-1,-1-1 1,0 1-1,0 0 1,0-1-1,-3 10 0,2-13-105,-1 1 0,0-1 0,0 1-1,0-1 1,-1 0 0,1 0 0,-1 0-1,0 0 1,0 0 0,-1-1-1,1 1 1,-1-1 0,0 0 0,1 0-1,-1 0 1,-1-1 0,-6 4 0,3-2-195,0 0 1,-1 0 0,1-1-1,-1-1 1,0 1 0,0-1 0,1-1-1,-16 1 1,16-2-363,-14-1-1249,22 1 1535,-1 0 1,0 0-1,1 0 1,-1-1-1,0 1 1,1 0 0,-1-1-1,1 1 1,-1 0-1,0-1 1,1 1-1,-1-1 1,1 1 0,-1-1-1,1 1 1,0-1-1,-1 1 1,1-1-1,-1 1 1,1-1 0,0 0-1,-1 1 1,1-1-1,0 1 1,-1-2-1,1-9-5662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38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178 343 2673,'0'0'9839,"-11"-13"-8627,-36-39-151,44 49-904,1 1 0,0-1 0,0 1 0,-1 0 0,1 0 0,-1 0 0,0 0 0,0 0 0,1 1 0,-1-1 0,0 1 0,-1 0 0,1 0 0,0 0 0,0 0 0,0 1 0,0-1 0,-1 1 0,1 0 0,0 0 0,-1 0 0,1 0 0,0 0 0,0 1 0,-5 0 0,6 1-147,0-1-1,0 0 0,0 1 0,1-1 1,-1 1-1,0-1 0,1 1 1,-1 0-1,1 0 0,-1-1 1,1 1-1,0 0 0,0 1 0,0-1 1,0 0-1,0 0 0,0 0 1,1 1-1,-1-1 0,0 4 1,-7 52-86,6-18 48,4 68 0,-1-101-27,0-1 0,0 1 0,1 0 0,-1-1 0,1 1 0,1-1 0,-1 0 0,1 0 0,1 0 0,-1 0 0,1 0 0,0-1 0,0 0 0,0 1 0,1-1 0,-1-1 0,1 1 0,1-1 0,-1 0 0,1 0 0,-1 0 0,1-1 0,0 0 0,0 0 0,1-1 0,-1 1 0,0-1 0,1-1 0,0 1 0,-1-1 0,12 0 0,-16-1 4,0 0 0,-1 0 0,1-1 0,0 1 0,0-1 1,-1 1-1,1-1 0,0 0 0,-1 0 0,1 0 1,0 1-1,-1-2 0,1 1 0,-1 0 0,0 0 0,1 0 1,-1-1-1,0 1 0,0-1 0,0 1 0,0-1 1,0 1-1,0-1 0,0 1 0,-1-1 0,2-3 1,1-3-100,-1 0 0,0 1 0,-1-1 1,0 0-1,1-9 0,-1 4 50,-1 0 0,0-1 0,0 1 0,-2 0 1,1 0-1,-2 0 0,1 0 0,-2 1 0,0-1 0,-7-15 0,-2 1-76,-1 1 1,-1 0-1,-1 1 0,-1 1 1,-27-29-1,35 47 451,10 14 340,11 14 283,-7-15-876,1-1 1,-1 1 0,1-1-1,1 0 1,-1 0 0,12 7-1,-15-11-11,0 0-1,1 0 1,-1 0-1,0-1 1,1 1-1,-1-1 1,1 0-1,0 0 1,-1-1-1,1 1 0,0-1 1,-1 1-1,1-1 1,0 0-1,-1-1 1,1 1-1,0-1 1,4 0-1,-5-1 23,0 0 0,0 0-1,0 0 1,0 0 0,0 0 0,-1-1 0,1 1-1,-1-1 1,0 0 0,0 1 0,0-1-1,0 0 1,0 0 0,0 0 0,-1-1-1,0 1 1,0 0 0,2-6 0,0-2 3,0-2-1,0 1 1,1-23 0,-3 17 45,-2 36 118,1 8-170,0 25 50,9 74 0,-7-111-77,0 1 1,1-1-1,1 0 1,1 0-1,0 0 0,0-1 1,1 0-1,1 0 0,17 24 1,-21-33-19,1 1-1,0-1 1,-1-1 0,2 1 0,7 6 0,-10-9 6,0 0-1,0 0 1,0 0 0,0 0-1,0 0 1,0-1 0,0 1-1,1-1 1,-1 1 0,0-1 0,0 0-1,1 0 1,-1 0 0,0 0-1,0 0 1,3-1 0,-3 1 6,-1-1 1,0 0 0,1 0 0,-1 0 0,0 0 0,0 0 0,0 0-1,1 0 1,-1 0 0,0 0 0,0 0 0,-1 0 0,1-1 0,0 1-1,0 0 1,-1-1 0,1 1 0,-1-1 0,1 1 0,-1-1 0,1 1-1,-1-1 1,0 1 0,0-2 0,2-5-12,5-26-141,-1-1 0,-2 0 0,-1-1 0,-4-58 0,0 39-160,-1-40-1176,3 146 2104,3 0 0,2 0 0,2-1 0,20 71 0,-25-111-440,1 1-1,9 18 1,-11-26-128,-1 0 0,1 0 1,0-1-1,0 1 0,0-1 0,0 1 1,1-1-1,-1 0 0,1 0 0,-1 0 1,1 0-1,0 0 0,5 2 0,-8-4-45,1 0 0,-1 0-1,1 0 1,0 0 0,-1 0 0,1 0-1,-1 0 1,1-1 0,0 1 0,-1 0-1,1 0 1,-1-1 0,1 1-1,-1 0 1,1-1 0,-1 1 0,1-1-1,-1 1 1,1 0 0,-1-1 0,0 1-1,1-1 1,-1 1 0,0-1-1,1 1 1,-1-1 0,0 0 0,0 1-1,1-1 1,-1 1 0,0-1-1,0 0 1,0 1 0,0-1 0,0 1-1,0-2 1,6-30-29,-5 26 33,3-40-426,-2-85 0,-1 17-1106,-1 108 1301,0 5 185,0 0 1,0 0-1,0 0 1,-1 0-1,1-1 1,0 1-1,0 0 1,1 0-1,-1 0 1,0 0 0,0 0-1,1 0 1,-1 0-1,0 0 1,1 0-1,-1 0 1,1 0-1,-1 0 1,1 0 0,-1 0-1,1 0 1,0 1-1,0-1 1,-1 0-1,1 0 1,0 1-1,0-1 1,0 0 0,1 0-1,-1 1 32,0 0 0,-1 0 1,1 0-1,-1 0 0,1 0 0,0 0 0,-1 0 0,1 0 1,-1 0-1,1 0 0,-1 0 0,1 1 0,0-1 0,-1 0 1,1 0-1,-1 1 0,1-1 0,-1 0 0,1 1 0,-1-1 1,0 1-1,1-1 0,-1 0 0,1 1 0,-1-1 0,0 1 1,1-1-1,-1 2 0,8 18 72,-6-12-11,20 79 507,-14-48 78,17 44 0,-21-71-556,1-1-1,0 0 0,0 0 1,2-1-1,-1 0 0,1 0 1,1 0-1,10 10 0,-14-15-17,1-2-1,0 1 1,0 0 0,0-1-1,0 0 1,0 0 0,1-1-1,-1 1 1,1-1-1,0 0 1,0-1 0,0 0-1,0 0 1,0 0 0,0 0-1,0-1 1,0 0-1,0 0 1,0-1 0,0 1-1,0-1 1,0-1-1,0 1 1,-1-1 0,1 0-1,0-1 1,-1 1 0,0-1-1,1 0 1,-1 0-1,0-1 1,0 1 0,-1-1-1,1 0 1,5-7 0,-2-1-64,0 0 0,-1-1 0,-1 0 1,0 0-1,0 0 0,-1-1 1,-1 0-1,0 0 0,-1-1 0,-1 1 1,0 0-1,-1-1 0,0 0 0,-2 1 1,-2-26-1,-1 13-222,-1-1-1,-1 1 1,-2 0 0,-1 0-1,0 1 1,-2 1 0,-17-30-1,28 54 241,-19-26-293,8 18 508,10 9-196,1-1 1,0 1 0,-1 0-1,1 0 1,0 0-1,-1 0 1,1 0 0,-1 0-1,1 0 1,0 0 0,-1 0-1,1 0 1,0 0 0,-1 1-1,1-1 1,0 0 0,-1 0-1,1 0 1,0 0 0,-1 0-1,1 1 1,0-1 0,-1 0-1,1 0 1,0 1 0,0-1-1,-1 0 1,1 0 0,0 1-1,0-1 1,-1 1 0,-2 5 135,0 0 1,0 1 0,0-1-1,1 1 1,0 0 0,-2 13 0,-4 47-242,8-63 102,-4 242 9,5-202-38,0-22-26,0 0-1,5 25 0,-5-40 14,1 0-1,0 0 1,0 0 0,1 0 0,0-1 0,0 1 0,0-1-1,1 1 1,0-1 0,5 6 0,-8-11 2,0 1 1,0-1-1,0 0 1,0 0-1,0-1 0,0 1 1,0 0-1,0 0 0,0 0 1,1-1-1,-1 1 1,0 0-1,0-1 0,1 1 1,-1-1-1,3 1 1,-3-1-9,0 0 0,0-1 0,-1 1 1,1 0-1,0 0 0,0-1 0,0 1 1,-1 0-1,1-1 0,0 1 0,0-1 1,-1 1-1,1-1 0,0 1 0,-1-1 1,1 1-1,0-1 0,-1 0 0,1 1 1,0-2-1,1-3-56,1 0-1,-1-1 1,0 1 0,0 0-1,0-1 1,1-8 0,3-29-325,-2 1 1,-2-1-1,-2 0 1,-5-45-1,-9 8-1290,35 627 6837,-20-530-5093,14 97 189,-13-102-259,1 1-1,1 0 1,0-1-1,0 0 1,1 0-1,10 16 1,0-13-825,-15-15 763,1 0 0,-1 1 1,1-1-1,-1 0 0,1 0 1,-1 0-1,0 1 0,1-1 1,-1 0-1,1 0 0,-1 0 1,1 0-1,-1 0 0,1 0 1,-1 0-1,1 0 0,-1 0 1,1 0-1,-1 0 0,1 0 1,-1-1-1,0 1 1,1 0-1,-1 0 0,1 0 1,-1-1-1,1 1 0,-1 0 1,0-1-1,1 1 0,-1 0 1,0 0-1,1-1 0,-1 1 1,0-1-1,0 1 0,1 0 1,-1-1-1,0 1 0,0-1 1,1 1-1,-1-1 0,0 1 1,0 0-1,0-1 0,0 1 1,0-1-1,0 0 1,5-38-3869,-5-20-1845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39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1 439 5010,'0'0'5283,"9"-3"-4302,-5 3-939,-1-1-1,1 0 1,-1-1-1,1 1 0,-1-1 1,0 1-1,0-1 0,0 0 1,0 0-1,0-1 0,0 1 1,0-1-1,-1 1 0,1-1 1,-1 0-1,0 0 0,0 0 1,0 0-1,0 0 1,0 0-1,-1 0 0,0-1 1,1 1-1,-1-1 0,1-4 1,5-30-188,-1-1 0,-2 0 0,-1 0 1,-4-55-1,0 30-115,1 65 312,0 98 2294,19 153 0,-19-251-2339,2 14 164,1 1 1,1 0-1,8 20 0,-11-34-163,0 1-1,0 0 1,0-1 0,0 1-1,1-1 1,-1 1-1,1-1 1,-1 0 0,1 1-1,0-1 1,0 0-1,0 0 1,0 0 0,1-1-1,-1 1 1,0 0-1,1-1 1,-1 0 0,1 1-1,-1-1 1,1 0-1,0 0 1,0 0 0,-1-1-1,7 1 1,-8-1-1,1 0 1,-1 0-1,1-1 0,-1 1 1,0-1-1,1 1 1,-1-1-1,0 1 0,1-1 1,-1 0-1,0 0 1,0 0-1,1 1 1,-1-1-1,0 0 0,0 0 1,0-1-1,0 1 1,-1 0-1,1 0 0,0 0 1,0-1-1,0-1 1,13-37-6,-11 31 7,5-25-186,-2 0 1,-1 0 0,0-43-1,-4-92-2316,-2 127 1541,0 114 2387,0-13-500,8 82 1,-5-128-879,0 0 1,1 0-1,1 0 1,0-1-1,6 14 1,-8-22-52,0 0 0,0 0 0,0 0 0,0-1 1,1 1-1,0 0 0,-1-1 0,1 0 0,0 0 1,1 0-1,-1 0 0,1 0 0,-1-1 0,1 1 1,0-1-1,0 0 0,0 0 0,7 2 0,-7-3 0,1 0-1,0 0 0,0-1 0,0 0 0,0 0 1,0 0-1,0 0 0,0-1 0,0 0 1,0 0-1,0 0 0,0 0 0,-1-1 0,1 0 1,4-2-1,-3 0 10,0 0 0,0-1 0,0 1 0,-1-1 0,0 0 0,0 0 0,0-1 0,-1 1 0,6-11 0,-1 1 2,-1-1 0,-1-1 0,0 1 0,-2-1 0,0 0 0,-1 0 0,4-34 0,-4 23-372,-2 1 0,-1-1-1,-2 0 1,-6-48-1,7 73 286,-1-1 0,1 1 1,-1 0-1,0-1 0,0 1 0,-1 0 0,1 0 0,-1 0 0,1 0 0,-1 0 0,0 0 0,0 1 0,0-1 0,-1 1 0,1-1 0,-3-2 0,4 5 99,1 0-1,-1 0 0,1 0 1,-1-1-1,1 1 0,-1 0 0,0 0 1,1 0-1,-1 0 0,1 0 1,-1 0-1,0 0 0,1 0 0,-1 0 1,1 0-1,-1 0 0,1 0 1,-1 0-1,0 1 0,1-1 1,-1 0-1,1 0 0,-1 1 0,1-1 1,-1 0-1,1 1 0,0-1 1,-1 0-1,1 1 0,-1-1 0,0 2 1,-11 18 1129,4 2-976,0 0 0,1 0 0,1 1 0,1 0 0,-2 29 0,0 122 328,6-164-501,2-1-1,-1 1 0,1 0 1,0 0-1,4 12 1,-4-19-20,0-1 0,0 0 0,0 0 0,0 1 0,0-1 1,1 0-1,-1 0 0,1 0 0,-1 0 0,1-1 0,0 1 0,-1 0 0,1-1 1,0 1-1,0-1 0,0 0 0,1 1 0,-1-1 0,0 0 0,0 0 0,1 0 1,-1-1-1,0 1 0,1-1 0,3 1 0,-3 0 8,0-1-1,-1 0 1,1 0 0,0 0-1,0 0 1,-1 0 0,1-1-1,0 1 1,-1-1-1,1 0 1,0 1 0,-1-1-1,1 0 1,-1-1 0,1 1-1,-1 0 1,3-3 0,-2 1-8,0 0 0,0 0 0,-1 0 1,1 0-1,-1-1 0,0 1 0,0-1 1,0 1-1,0-1 0,1-7 0,1-4-113,-1-1-1,0-1 1,-1 1-1,-1-30 1,-2 27-311,-1 0 0,0 0 0,-1 0-1,-1 1 1,-1 0 0,-1 0 0,-12-28 0,7 22-803,-2 1 0,0 1 0,-1 0 0,-1 1 1,-19-20-1,27 36 4834,20 17-2281,-2-8-1133,1 1 0,17 3 0,-21-7 46,0 1 0,-1 0 0,1 1 0,-1 0 0,1 0 1,-1 0-1,0 1 0,0 0 0,9 8 0,-8-5 137,-1 1-1,0 0 0,0 1 1,-1-1-1,-1 1 0,1 0 1,-1 1-1,-1-1 1,7 19-1,-1 7 34,9 56-1,-13-55-283,13 44 0,-17-76-118,-1 1 0,0-2 0,1 1 0,0 0 0,0 0 0,0 0 0,0-1 0,1 0 1,-1 1-1,1-1 0,0 0 0,0 0 0,0 0 0,0 0 0,7 3 0,-5-4-32,0 0 1,0 0-1,0-1 1,0 1-1,0-1 0,0 0 1,1-1-1,-1 1 0,0-1 1,1 0-1,-1-1 1,6 0-1,-4-1-137,0 1 1,-1-1-1,1-1 1,-1 1-1,0-1 1,0 0-1,0-1 1,0 0-1,0 0 0,-1 0 1,1 0-1,-1-1 1,0 0-1,0 0 1,-1 0-1,0-1 1,0 1-1,5-10 0,14-32-5556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39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15127,'0'0'5122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0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143 155 5138,'0'0'8551,"-7"-19"-6913,-23-58-528,29 74-1018,-1-1 0,0 1 0,1-1 0,-1 1 0,-1 0-1,1 0 1,0 0 0,-1 0 0,1 0 0,-1 0 0,0 1 0,0-1 0,0 1 0,0 0 0,-1 0 0,1 0 0,0 0 0,-1 0 0,0 1 0,1 0 0,-1-1 0,0 2-1,0-1 1,1 0 0,-9 0 0,11 2-74,1-1-1,-1 1 0,0-1 0,0 1 0,0-1 1,1 1-1,-1 0 0,0-1 0,1 1 1,-1 0-1,0-1 0,1 1 0,-1 0 1,1 0-1,-1 0 0,1 0 0,0-1 0,-1 1 1,1 0-1,0 0 0,0 0 0,-1 0 1,1 0-1,0 0 0,0 0 0,0 0 1,0 0-1,1 1 0,-2 3 9,-5 52-138,2 89 1,5-111 94,-2-19-25,2 1 0,0-1 1,1 1-1,4 16 0,-4-29 7,-1 0-1,0 1 1,1-1-1,0 0 1,0 0-1,0 0 0,1-1 1,4 7-1,-5-8 8,0 0-1,0-1 0,0 1 1,0-1-1,0 1 0,0-1 0,0 0 1,1 1-1,-1-1 0,0-1 1,1 1-1,-1 0 0,1 0 0,-1-1 1,1 1-1,3-1 0,-4 0 34,0 0 0,0 0-1,0 0 1,0-1 0,0 1 0,0-1-1,0 1 1,0-1 0,0 0-1,0 0 1,0 0 0,0 0 0,-1 0-1,1 0 1,0 0 0,-1-1-1,1 1 1,-1 0 0,1-1 0,-1 0-1,0 1 1,1-1 0,-1 0-1,0 1 1,0-1 0,1-3 0,2-6 31,0 1 1,-1 0 0,4-22 0,-7 28-37,5-27 47,-1 0 0,0-47 0,-4 61-116,-1 1 0,-1-1 0,0 0 0,-1 1 0,-1-1 0,-7-19 1,8 28-2,3 7 58,0-1 0,-1 1 1,1 0-1,-1-1 0,1 1 1,-1 0-1,1-1 0,-1 1 1,0 0-1,0 0 0,0 0 1,0 0-1,0 0 0,0 0 0,0 0 1,0 0-1,-2-1 0,2 2-3,0 6 81,2 232 604,1-223-652,0 0 1,1 0 0,0-1-1,6 17 1,-7-26-41,0 1 0,0-1 0,1 0-1,-1 0 1,1-1 0,0 1 0,1 0 0,-1-1 0,1 0 0,0 0 0,0 0 0,0 0 0,9 6 0,-12-9 11,1 0 0,-1 0 0,1 0 1,-1-1-1,1 1 0,-1 0 0,1-1 0,-1 1 1,1-1-1,0 0 0,-1 0 0,1 1 0,0-1 1,-1 0-1,1 0 0,0 0 0,-1-1 0,1 1 1,0 0-1,-1-1 0,1 1 0,-1-1 0,1 1 1,-1-1-1,1 0 0,-1 0 0,1 1 0,-1-1 1,0 0-1,1 0 0,-1 0 0,0-1 1,0 1-1,0 0 0,0 0 0,0-1 0,0 1 1,0-1-1,0 1 0,0-1 0,0-1 0,3-7-56,-1 0-1,0 0 1,0 0-1,-1 0 0,1-13 1,3-45-710,-7-118 1,-6 120-310,5 58 768,5 43 1076,22 121 1313,-3-28-788,0 51-44,19 128-82,-39-290-786,-2-17-359,0 0 0,0 0 0,0 0 0,0 0 0,0 0 0,0 0-1,-1 0 1,1 0 0,0 0 0,0 0 0,0 0 0,0 1 0,0-1 0,0 0-1,0 0 1,0 0 0,0 0 0,0 0 0,-1 0 0,1 0 0,0 0 0,0 0-1,0 0 1,0 0 0,0 0 0,0 0 0,0 0 0,0 0 0,0-1-1,-1 1 1,1 0 0,0 0 0,0 0 0,0 0 0,0 0 0,0 0 0,0 0-1,0 0 1,0 0 0,0 0 0,0 0 0,0 0 0,0 0 0,0 0 0,-1-1-1,1 1 1,0 0 0,0 0 0,0 0 0,0 0 0,0 0 0,0 0-1,0 0 1,0 0 0,0 0 0,0 0 0,0-1 0,0 1 0,0 0 0,0 0-1,0 0 1,0 0 0,0 0 0,-12-29 303,5 11-431,2 0 0,0-1 1,2 0-1,0 1 0,-1-23 1,3 4-852,6-66 0,-3 88 308,1 1 0,0-1 0,11-26 0,9-12-5291,-5 16-2763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0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91 245 7780,'0'0'9628,"-13"-13"-8921,-1-2-386,-24-17 1,37 32-319,1 0 0,-1-1 0,1 1 0,-1 0 0,1 0 0,-1 0 0,1 0 0,-1-1 0,1 1 0,-1 0 0,1 0 0,-1 0 0,1 0 0,-1 0 0,1 0 0,-1 1 0,1-1 0,-1 0 0,1 0 0,-1 0 0,1 0 0,-1 0 0,1 1 0,0-1 0,-1 0 0,1 1 0,-1-1 0,1 0 0,0 0 0,-1 1 0,1-1 0,0 1 0,-1-1 0,1 0 0,0 1 0,-1-1 0,1 1 0,0-1 0,0 1 0,0-1 0,0 1 0,-1-1 0,1 1 0,0-1 0,0 1 0,0-1 0,0 1 0,0-1 0,0 1 0,0 0 0,-3 35-13,3-28 16,-4 54-140,7 118-1,-2-174 53,0 0 0,0-1 0,1 1 0,0 0 0,0 0 0,0-1 0,1 1 0,0-1 0,6 9-1,-8-12 62,0 0-1,1-1 1,-1 1-1,1 0 1,-1-1-1,1 1 1,-1-1-1,1 0 0,0 0 1,0 0-1,0 0 1,0 0-1,0 0 1,0 0-1,0 0 1,0-1-1,0 1 0,0-1 1,0 1-1,0-1 1,0 0-1,0 0 1,0 0-1,1 0 1,-1 0-1,0-1 0,0 1 1,0-1-1,0 1 1,3-2-1,-3 0 34,0 1 0,1-1-1,-1 0 1,0 0-1,-1 0 1,1-1 0,0 1-1,-1 0 1,1-1 0,-1 1-1,0-1 1,1 1 0,-1-1-1,0 0 1,-1 1 0,1-1-1,0 0 1,-1-4 0,1 3 17,5-20-60,-2 1 0,0-1 0,-2 1-1,-1-1 1,-1 0 0,0 0 0,-2 1 0,-1-1 0,-1 1 0,-1-1 0,-11-32-1,9 40 47,-6-19-812,-2 2-1,-1-1 1,-29-43 0,45 77 805,0 0 1,0 0-1,0 0 1,0 0 0,0-1-1,0 1 1,0 0-1,0 0 1,0 0 0,0 0-1,0 0 1,0 0-1,0 0 1,0 0-1,0 0 1,0 0 0,0 0-1,0 0 1,0-1-1,0 1 1,0 0 0,0 0-1,0 0 1,0 0-1,0 0 1,0 0-1,0 0 1,-1 0 0,1 0-1,0 0 1,0 0-1,0 0 1,0 0 0,0 0-1,0 0 1,0 0-1,0 0 1,0 0-1,0 0 1,0 0 0,0 0-1,-1 0 1,1 0-1,0 0 1,0 0 0,0 0-1,0 0 1,0 0-1,0 0 1,0 0-1,0 0 1,0 0 0,0 0-1,0 0 1,0 0-1,0 0 1,-1 0 0,1 0-1,0 0 1,0 0-1,0 0 1,0 1 0,0-1-1,0 0 1,0 0-1,0 0 1,0 0-1,0 0 1,0 0 0,0 8 575,0-5-406,-1 20 47,1 6 47,1-1 0,0 1 0,7 29 0,-6-50-249,0 0 0,0 0 0,0 0 0,1-1 0,0 1 0,1-1 0,0 0 0,0 0 0,0 0 0,1-1 0,0 1 0,0-1 0,1 0 1,-1-1-1,1 1 0,8 4 0,-11-8-15,1 0 0,-1 0 0,1-1-1,0 1 1,0-1 0,0 0 0,0 0 0,0 0 0,0 0 0,7-1 0,-9 1 28,0-1 0,0 0 0,1-1-1,-1 1 1,0 0 0,1-1 0,-1 1 0,0-1 0,0 0 0,0 0-1,0 0 1,0 0 0,0 0 0,0 0 0,0 0 0,0-1 0,0 1 0,-1-1-1,1 1 1,2-3 0,1-5-126,-1 1 0,1-1 0,-2 1-1,1-1 1,-1 0 0,0-1 0,-1 1 0,2-16-1,-1-5-416,0-40-1,-5 107 694,-7 39 0,-1 22 306,9-72-372,-2 0-1,2 0 0,2 0 0,0 0 0,8 41 0,-8-62-135,1 0 0,-1-1 1,1 1-1,0-1 0,1 1 0,-1-1 0,1 0 1,0 0-1,6 7 0,-7-9 7,0 0 1,0 0-1,0 0 1,0-1-1,0 1 1,1-1-1,-1 0 1,0 0-1,1 0 1,-1 0-1,1 0 1,-1 0-1,1 0 1,-1-1-1,1 1 1,0-1-1,-1 0 1,1 0-1,3 0 1,-4-1 13,0 1 1,-1-1-1,1 0 0,0 0 1,-1 1-1,1-1 0,-1 0 1,1-1-1,-1 1 0,1 0 1,-1 0-1,0 0 0,1-1 0,-1 1 1,0-1-1,0 1 0,0-1 1,0 1-1,-1-1 0,1 0 1,0 1-1,-1-1 0,1 0 1,0-3-1,2-2 14,6-18-128,-1 0-1,-2-1 1,8-50-1,-6-79-1973,-10 226 3364,0-25-577,8 89 0,-5-130-694,0 1 0,0 0 0,1-1 0,-1 1 0,1-1 0,1 0 0,-1 0 0,7 10 0,-8-13-70,1 0 0,0 0 0,0 0 0,0 0 0,0 0-1,0 0 1,0-1 0,0 1 0,0-1 0,1 1 0,-1-1 0,1 0 0,-1 0 0,1 0 0,-1 0 0,1 0 0,0-1 0,-1 1 0,1-1 0,3 0 0,-4 0-81,1 0 0,-1-1 0,0 1 0,0-1 0,0 1 0,0-1 0,0 0 0,0 0 0,0 0 0,0 0 1,0 0-1,0-1 0,0 1 0,-1 0 0,1-1 0,-1 0 0,1 1 0,-1-1 0,1 0 0,-1 1 0,0-1 0,2-3 0,2-6-737,0 1-1,-1-1 1,4-12-1,-7 19 504,16-60-5065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1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14311,'0'0'1843,"-3"24"-981,-5 77 401,8 166 0,5-227-1158,1 0-1,2 0 1,2-1-1,2 0 0,1 0 1,26 51-1,-35-83-115,0 0 1,0 0-1,1-1 0,0 0 0,0 1 0,1-2 0,-1 1 0,1-1 0,0 0 0,12 8 1,-15-12 1,0 1 0,0-1 0,0 1 0,0-1 0,0 0 0,1 0 0,-1-1 0,0 1 0,1 0 0,-1-1 0,0 0 0,1 0 0,-1 0 0,0 0 1,0-1-1,1 1 0,-1-1 0,0 0 0,0 0 0,1 0 0,-1 0 0,0-1 0,0 1 0,0-1 0,-1 0 0,1 1 0,0-1 0,4-4 0,1-3-56,1-1-1,-1 1 0,-1-2 0,0 1 1,0 0-1,-1-1 0,-1-1 0,0 1 0,0-1 1,6-23-1,-5 8-204,-1 0 0,-1 0 0,1-55 0,-5 70 158,0 0-1,-1 0 1,-1 0 0,-4-20 0,6 30 96,0 0 1,-1 0 0,1 1-1,-1-1 1,0 0 0,0 0-1,0 1 1,0-1 0,0 0-1,0 1 1,0-1 0,0 1-1,0-1 1,-1 1 0,1-1-1,-1 1 1,1 0 0,-1 0-1,0 0 1,1 0 0,-1 0-1,0 0 1,1 0 0,-1 1-1,0-1 1,0 1 0,0-1-1,0 1 1,0 0 0,0-1-1,0 1 1,0 0 0,0 0-1,1 1 1,-1-1 0,-4 1-1,4 0 74,-1-1-1,1 1 0,0 0 0,0 0 0,0 0 1,0 0-1,0 1 0,0-1 0,0 0 1,0 1-1,0 0 0,1-1 0,-1 1 0,0 0 1,-1 3-1,-16 35 569,10-14-414,2 2 0,1-1-1,2 1 1,0-1-1,2 1 1,1 38-1,1-53-138,1 0 1,0 0-1,0 0 0,1 0 1,6 19-1,-5-25-57,-1-1-1,1 1 1,1 0 0,0-1 0,0 0 0,0 0 0,0 0-1,1 0 1,0-1 0,0 1 0,8 5 0,-3-4-24,0 0 0,1 0 0,0-1 0,0-1 1,0 0-1,1 0 0,-1-1 0,1 0 0,0-1 0,1-1 0,-1 0 1,0 0-1,1-1 0,-1-1 0,0 0 0,25-4 0,-32 3-178,0 0 0,0-1 0,0 0 0,-1 0 0,1 0 0,0-1 0,-1 1 0,0-1 0,1 0 0,-1 0 0,-1-1 0,1 1 1,0-1-1,-1 0 0,0 0 0,1 0 0,-2 0 0,1 0 0,0-1 0,2-6 0,1-4-3004,9-32 0,-15 47 3159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10149,'0'0'5794,"149"-80"-4593,-97 64-625,-6 2-576,-5 8-896,-19 6-5059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2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16151,'0'0'753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2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4898,'0'0'11205,"71"-12"-10628,-33 12-225,0 0-320,-5 0-32,-2 0-1105,-9 0-3073,-10 0-5138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1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259 142 4210,'-3'0'13119,"-16"-1"-12864,-8-6-5,14 3-229,1 1 0,-1 1-1,0 0 1,0 0 0,-1 1 0,1 1-1,-14 1 1,24 0-25,0 0-1,0 1 0,0-1 1,0 1-1,0 0 0,0 0 1,0 0-1,1 0 1,-1 0-1,1 1 0,-1-1 1,1 1-1,0 0 0,0-1 1,-2 5-1,-3 4-15,0 0-1,-8 20 0,11-18-10,0 1-1,1-1 0,0 1 0,1 0 1,1 0-1,0 0 0,1 16 1,0-29 17,0 1 1,0-1-1,0 1 1,0 0-1,1-1 1,-1 1-1,0 0 1,1-1-1,-1 1 1,1-1-1,0 1 1,0-1-1,-1 1 1,1-1-1,0 0 1,0 1-1,0-1 1,0 0-1,1 0 1,-1 0-1,0 0 1,0 0-1,1 0 1,-1 0-1,1 0 1,-1 0-1,3 0 1,-1 1-16,1-2 1,0 1 0,-1 0 0,1-1 0,0 1 0,-1-1 0,1 0 0,0 0 0,-1-1 0,1 1 0,6-3 0,-6 2 30,-1-1 0,0 1-1,0-1 1,0 0 0,0 0 0,0 0 0,0-1 0,0 1 0,-1-1 0,1 1 0,-1-1 0,1 0-1,-1 0 1,2-3 0,24-49 141,-26 50-125,14-33 10,-12 24-28,1 1 0,1 0 1,1 0-1,15-23 1,-22 63 153,0 160 479,0-184-633,0 0 0,0 0 1,0 0-1,1 0 1,-1 0-1,1-1 1,-1 1-1,1 0 0,0 0 1,2 4-1,-2-6 6,0 0-1,0-1 0,0 1 1,0 0-1,-1 0 0,1 0 1,1-1-1,-1 1 0,0 0 1,0-1-1,0 1 1,0-1-1,0 0 0,0 1 1,1-1-1,-1 0 0,0 0 1,0 1-1,1-1 0,-1 0 1,0 0-1,0 0 0,1-1 1,-1 1-1,0 0 1,2-1-1,0 0 9,0 0 1,-1 0-1,1 0 0,-1 0 1,1-1-1,-1 1 0,1-1 0,-1 1 1,0-1-1,0 0 0,0 0 1,0 0-1,0 0 0,0 0 1,1-4-1,23-40 31,-20 34-55,52-124-275,-41 91-194,39-72 0,-53 112 430,-3 4 36,1 0 1,-1 0 0,0-1 0,1 1 0,0 0 0,-1 0-1,1 1 1,-1-1 0,1 0 0,0 0 0,0 0 0,-1 0-1,1 0 1,0 1 0,0-1 0,0 0 0,0 1 0,0-1-1,0 1 1,0-1 0,0 1 0,0-1 0,0 1 0,0 0-1,2-1 1,-3 1 12,0 1-1,1-1 1,-1 0-1,0 0 1,0 0-1,1 0 1,-1 0-1,0 0 1,0 1-1,1-1 1,-1 0-1,0 0 1,0 0 0,0 1-1,1-1 1,-1 0-1,0 0 1,0 1-1,0-1 1,0 0-1,1 0 1,-1 1-1,0-1 1,0 0-1,0 1 1,0-1-1,0 0 1,0 1-1,0-1 1,0 0-1,0 0 1,0 1-1,5 39 375,-1-1-1,-2 1 1,-3 42-1,0-19 233,2-16-87,1-28-183,-2 0 1,0 0-1,-5 31 1,5-48-306,-1 0 1,0 0 0,1 0-1,-1-1 1,0 1 0,0 0-1,0 0 1,-1-1-1,1 1 1,0-1 0,-1 1-1,1-1 1,0 0 0,-1 1-1,0-1 1,1 0-1,-1 0 1,0 0 0,0 0-1,1 0 1,-1-1-1,0 1 1,0 0 0,0-1-1,-3 1 1,-6 1 26,0-1 0,0 0 1,-16-2-1,14 1-65,5 0-172,0 0-1,0-1 1,1 0-1,-1-1 1,0 1 0,1-1-1,-1-1 1,1 0-1,0 0 1,0 0-1,0-1 1,0 0-1,1 0 1,-1-1 0,1 1-1,0-1 1,0-1-1,-8-10 1,13 16 62,1-1-1,0 1 1,-1 0 0,1-1 0,0 1-1,-1-1 1,1 1 0,0 0 0,0-1 0,-1 1-1,1-1 1,0 1 0,0-1 0,0 1 0,0-1-1,0 1 1,0-1 0,0 1 0,-1-1 0,2 1-1,-1 0 1,0-1 0,0 1 0,0-1 0,0 1-1,0-1 1,0 1 0,0-1 0,0 1 0,1-1-1,-1 1 1,0-1 0,0 1 0,1 0 0,-1-1-1,0 1 1,1 0 0,-1-1 0,0 1 0,1 0-1,-1-1 1,1 1 0,20-6-5158,-15 5 5137,28-5-3525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2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9845,'0'0'2144,"38"127"-1999,-16-43 31,-2 10 2001,0 2-881,-4-7-1040,1-11-256,-6-20-288,1-20-2049,-3-22-1649</inkml:trace>
  <inkml:trace contextRef="#ctx0" brushRef="#br0" timeOffset="1">21 187 5026,'0'0'10517,"120"30"-10517,-93-16-672,-7 0-3714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3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7619,'0'0'9157,"119"-12"-9157,-82 2-3138,-1 4-7395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3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141 118 7571,'0'0'7441,"-12"-17"-5995,-40-53-357,32 53 67,20 17-1106,-1-1 0,1 1-1,-1 0 1,0 0 0,1 0-1,-1-1 1,0 1 0,1 0 0,-1 0-1,0 0 1,1 0 0,-1 0-1,0 0 1,1 0 0,-1 0-1,0 0 1,1 0 0,-2 1-1,1 0-5,0 0 0,0-1 0,0 1 0,-1 0 0,1 0 0,1 0 0,-1 1 0,0-1 0,0 0 0,0 0 0,0 0 0,1 1-1,-1-1 1,0 2 0,1-3-66,-5 13 24,0 0 0,1 1 0,1-1 0,0 1 0,-1 19 0,-1 74-70,5-94 73,0 11-19,3 112 8,-2-123-43,1 0 0,1 1 0,0-1-1,1 0 1,0-1 0,1 1 0,11 22 0,-14-33 22,0 1-1,0 0 1,0-1 0,0 0 0,0 1 0,0-1 0,0 0-1,4 2 1,-5-3 0,-1-1 0,1 0 0,-1 1-1,1-1 1,0 0 0,-1 0 0,1 1 0,0-1-1,-1 0 1,1 0 0,0 0 0,-1 0-1,1 0 1,0 0 0,-1 0 0,1 0 0,0 0-1,-1 0 1,1-1 0,-1 1 0,1 0-1,0 0 1,-1 0 0,1-1 0,-1 1 0,1 0-1,0-1 1,-1 1 0,1-1 0,-1 1-1,1-1 1,-1 1 0,0-1 0,1 1 0,-1-1-1,1 1 1,-1-1 0,0 1 0,0-1-1,1 0 1,-1 1 0,0-1 0,0 1-1,0-1 1,1-1 0,4-12-202,-1-1 0,-1 0 1,0 0-1,2-24 0,-3-67-358,-2 84 333,-2-24-146,-3-1 0,-11-52 0,-2-11-1180,17 90 2720,8 39 1552,-1 2-2557,74 206 3003,-71-197-2816,0 1-86,1-1 0,1 0 0,1 0 0,27 45 0,-36-72-246,-3-2 4,0 0-1,1 0 1,-1-1-1,1 1 1,-1 0 0,1-1-1,-1 1 1,1 0-1,-1-1 1,1 1 0,0-1-1,-1 1 1,1-1 0,0 1-1,0-1 1,-1 1-1,1-1 1,0 0 0,0 1-1,0-1 1,0-3-58,-2-94-172,-1 17-946,9-84 1,-6 154 1055,1 0 0,0 1-1,6-19 1,-8 26 134,0 1 1,1-1 0,-1 1-1,1-1 1,0 1-1,-1 0 1,1-1-1,0 1 1,0 0 0,0 0-1,0-1 1,0 1-1,0 0 1,0 0-1,0 0 1,0 0 0,0 0-1,1 0 1,-1 0-1,0 1 1,1-1-1,-1 0 1,1 1-1,-1-1 1,1 1 0,-1 0-1,1-1 1,-1 1-1,1 0 1,-1 0-1,1 0 1,-1 0 0,1 0-1,1 0 1,-1 1 52,0 0 1,0 0 0,0 0-1,0 1 1,-1-1-1,1 0 1,0 1 0,-1-1-1,1 1 1,-1-1-1,0 1 1,1 0 0,-1-1-1,0 1 1,0 0 0,0 0-1,0 0 1,0 2-1,13 43 518,-12-37-463,13 64 568,-12-51-763,1-1 0,1 1 1,1-1-1,13 29 0,-11-40-1604,0-9-1871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4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 2769,'0'0'14671,"-4"-1"-14020,4 1-638,-1-1 0,1 1 0,-1 0 0,1 0 0,-1 0 0,1-1 0,-1 1 0,1 0 0,-1 0 0,1 0 0,-1 0 0,1 0 0,-1 0 0,0 0 0,1 0 0,-1 0 0,1 0 0,-1 0 0,1 1 0,-1-1 0,1 0 0,-1 0 0,1 0 0,-1 1 0,1-1 0,-1 0 0,1 1 0,0-1 0,-1 0 0,1 1 0,-1 0 0,-1 23 167,2-18-202,0 30 33,2-1 0,8 45 0,-7-63-52,1-1 1,0 0 0,2-1 0,-1 1 0,2-1 0,0 0 0,12 16-1,-15-25-74,0-1-1,0 0 0,1 0 0,0 0 0,0 0 0,10 6 0,-13-10 71,-1 0 0,0 0 0,0 0 0,1 0 0,-1-1 0,1 1 0,-1 0 0,0-1 0,1 1 0,-1-1 0,1 1 0,-1-1-1,1 0 1,0 0 0,-1 0 0,1 0 0,-1 0 0,1 0 0,-1 0 0,1 0 0,-1-1 0,1 1 0,-1 0 0,1-1 0,-1 0 0,1 1 0,-1-1 0,0 0-1,1 1 1,-1-1 0,0 0 0,1 0 0,-1 0 0,0 0 0,0-1 0,1 0 0,2-5-62,0 0 0,0-1 0,-1 1 0,0-1-1,0 0 1,-1 0 0,0 0 0,0 0 0,0-12 0,1-83-954,-3 73 917,-1 12-15,0 1-1,-1 0 1,0-1-1,-8-24 1,9 40 1124,0 6-256,0 14 129,-1 27-186,3 0 132,2 1 0,10 57 0,-8-76-523,2-1 1,1 0 0,0 0-1,2-1 1,17 32-1,-25-54-257,-1 0 4,0-1 0,0 0-1,0 0 1,0 0 0,0 0 0,0 0 0,1-1 0,-1 1-1,1 0 1,-1 0 0,1-1 0,0 1 0,-1-1-1,1 0 1,0 1 0,0-1 0,0 0 0,4 1 0,-3-7-51,1-47-141,-3-96 0,-2 69-646,1-92-2283,1 154 3269,2 13 11,1 11 233,1 3 16,0 1 0,0 1 1,-1-1-1,5 22 1,7 56 1093,-1-2-668,-11-72-728,0 1 1,1-1 0,1 0-1,8 16 1,-12-31-159,0-7 29,-1-10-30,-2-36-288,0 21-404,0 0 0,3 0 0,1 0 0,9-45 0,-11 72 636,1 0-1,0 0 0,0 0 0,1 0 1,-1 0-1,5-5 0,-7 10 114,1-1-1,-1 0 1,1 0-1,0 0 1,-1 1-1,1-1 1,-1 0-1,1 1 1,0-1-1,0 0 1,-1 1-1,1-1 1,0 1-1,0-1 1,0 1-1,0 0 1,0-1-1,0 1 1,-1 0-1,1 0 1,0-1 0,0 1-1,0 0 1,0 0-1,0 0 1,0 0-1,0 0 1,0 1-1,0-1 1,0 0-1,0 0 1,0 0-1,0 1 1,-1-1-1,1 1 1,0-1-1,0 0 1,0 1-1,0 0 1,-1-1-1,1 1 1,0-1-1,0 2 1,2 1 152,0 1 1,0 0 0,-1-1-1,1 1 1,-1 0-1,0 1 1,-1-1-1,1 0 1,1 6-1,9 45 1023,-8-38-826,1 13 33,9 37 93,-12-60-463,0 0-1,1 0 1,-1-1-1,1 1 1,1-1 0,7 12-1,-10-17-87,1 1 0,-1-1 0,0 0 1,1 0-1,-1 0 0,0 1 0,1-1 0,-1-1 0,1 1 0,0 0 0,-1 0 0,1-1 0,3 2 1,-5-2-123,1 0 1,0 0-1,0 0 1,0 0 0,-1 0-1,1 0 1,0 0 0,0 0-1,0 0 1,0-1-1,-1 1 1,1 0 0,0-1-1,0 1 1,-1 0-1,1-1 1,0 1 0,-1-1-1,1 1 1,0-1 0,0 0-1,14-24-7308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5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8724,'0'0'11077,"116"0"-10325,-74 0 1,0 0-401,-4 4-64,-11-2-288,-12-2-464,-6 0-1249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5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4882,'0'0'10597,"80"80"-9460,-53-48 223,-2 3-623,-1-3-65,-4-6-512,-2-4-64,-2-8-192,-5-8-768,-2-6-833,0 0-1185,-1-20-1840,-3-12-3858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5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9412,'0'0'1345,"67"142"800,-45-99 416,-4-9-1616,0-10-945,-2-8-337,-1-10-3632,-1-6-4868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6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10837,'0'0'8340,"-101"124"-8084,66-75 192,6-7-448,11-8-144,9-10 112,9-12-1104,11-40-14712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6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7700,'0'0'5458,"-42"144"-3537,17-88-945,-2-3-623,7-9-353,7-10-1905,4-14-2545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7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154 186 6067,'0'0'11341,"-1"0"-11155,0 0 0,-1 0 1,1 1-1,0-1 0,0 0 0,0-1 0,0 1 0,-1 0 1,1 0-1,0 0 0,0-1 0,0 1 0,-2-1 0,1-2-198,-1 1 0,1-1 0,0 0-1,1 0 1,-1 0 0,0 0 0,1 0-1,-1 0 1,1 0 0,0 0 0,0 0-1,0-6 1,-6-41-546,6 38 464,0 3 38,0 0-1,1 0 1,0-1-1,1 1 1,1-10 0,-2 18 74,1 1 0,-1-1 0,0 0 0,1 1 1,-1-1-1,1 0 0,-1 1 0,1-1 0,-1 0 0,1 1 1,0-1-1,-1 1 0,1-1 0,-1 1 0,1-1 1,0 1-1,0 0 0,-1-1 0,1 1 0,0 0 1,0 0-1,-1-1 0,1 1 0,0 0 0,0 0 0,-1 0 1,1 0-1,0 0 0,0 0 0,0 0 0,-1 0 1,1 0-1,0 0 0,0 1 0,0-1 0,-1 0 0,1 0 1,0 1-1,0-1 0,-1 1 0,1-1 0,0 0 1,-1 1-1,1-1 0,-1 1 0,1 0 0,-1-1 1,1 2-1,2 7 161,0 0 0,-1 0 0,-1 0 0,0 0 1,0 1-1,0-1 0,-1 1 0,-2 11 0,1 4 23,2-15-189,-2-1 1,1 0-1,-1 0 1,-1 0-1,1 0 1,-2 0-1,1 0 1,-1 0-1,0-1 1,-1 1-1,0-1 0,-1 0 1,1 0-1,-1 0 1,-1-1-1,0 0 1,0 0-1,0 0 1,-1-1-1,-14 11 1,18-14-64,-1 0-124,1 0 1,-1 0-1,0 0 0,0-1 0,0 1 1,0-1-1,0 0 0,-1 0 1,1 0-1,-1-1 0,-4 1 0,9-2 133,-1 1 0,1-1 0,0 0 0,0 0 0,0 0 0,0 0 0,0 1 0,-1-1-1,1 0 1,0 0 0,0 0 0,0 1 0,0-1 0,0 0 0,0 0 0,0 0 0,0 1 0,0-1-1,0 0 1,0 0 0,0 1 0,0-1 0,0 0 0,0 0 0,0 0 0,0 1 0,0-1 0,0 0-1,0 0 1,0 0 0,0 1 0,1-1 0,-1 0 0,0 0 0,0 0 0,0 1 0,0-1 0,0 0-1,1 0 1,-1 0 0,0 0 0,0 1 0,6 7 234,-3-4-106,0-1 0,0 1 1,-1 0-1,1-1 0,-1 1 0,0 0 0,0 0 0,-1 1 0,3 5 0,-1 7-2238,-2-1-3604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97 573 5955,'0'0'2796,"20"-28"-2369,57-94 39,-73 116-416,-1 0-1,-1 0 1,1-1-1,-1 1 1,0-1-1,0 1 1,-1-1-1,0 0 1,0 1-1,0-10 1,-1-16 364,-4-47 1,2 66-301,0 0 1,-1 0-1,-1 0 0,0 0 1,0 1-1,-9-16 1,12 26-64,-10-19 131,-1 2 0,-14-20 0,24 36-51,-1-1-1,1 1 0,-1 0 0,0-1 1,0 1-1,0 1 0,0-1 1,-1 0-1,1 1 0,-1 0 1,0 0-1,0 0 0,0 0 1,0 0-1,0 1 0,0 0 1,0 0-1,-5-1 0,8 2-31,0 0 0,0 0 0,0 0 0,-1 0 0,1 0 1,0 0-1,0 0 0,0 1 0,0-1 0,0 0 0,0 1 0,0-1 0,0 1 0,0-1 0,-2 2 0,2 0-31,0-1-1,-1 1 1,1 0-1,0 0 0,0 0 1,0 0-1,0 0 1,1 0-1,-2 4 1,-7 29 25,2 0 1,1 1 0,-1 49-1,6 119 381,2-106-356,-1-73-105,2 1 0,0-1 1,2 0-1,10 39 0,-10-50-13,1 0-1,0-1 1,1 1-1,1-1 1,0-1-1,1 1 1,0-1-1,1 0 1,13 13-1,-18-21-26,1 0 0,-1 0 0,1 0 0,0-1 0,0 0 0,0 0 0,0 0 1,0-1-1,1 0 0,0 0 0,-1 0 0,9 1 0,-11-2-112,1-1-1,-1 1 1,1-1 0,-1 0 0,1-1 0,-1 1 0,1-1-1,-1 1 1,1-1 0,-1 0 0,0 0 0,1 0-1,-1-1 1,0 1 0,0-1 0,0 0 0,0 0-1,0 0 1,0 0 0,-1 0 0,6-6 0,-3 1-662,1-1 1,-1 0 0,-1 0-1,8-16 1,14-51-6700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2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99 6163,'0'0'7942,"0"-11"-7323,2-5-350,-1 10-11,-1-1 0,1 0 0,-1 0 0,0 0 0,-3-13 0,3 19-217,-1 0 0,1 0 0,-1 0 0,0 0 0,0 0 0,0 0 0,1 0 0,-1 0 0,0 0 0,0 0 0,0 0 0,-1 0 0,1 1 0,0-1 0,0 1 0,0-1 1,0 0-1,-1 1 0,1 0 0,0-1 0,0 1 0,-1 0 0,1 0 0,0 0 0,-1 0 0,1 0 0,0 0 0,-2 0 0,-41 3-15,39-2-32,0 1-1,0 0 0,0 0 0,0 0 0,1 1 0,-1 0 0,1 0 0,-1 0 1,1 0-1,0 1 0,0-1 0,-4 6 0,-7 8-23,-17 28 0,31-44 30,-8 11 10,1 1-1,1 0 0,0 0 1,1 1-1,1-1 1,0 1-1,1 0 1,0 1-1,1-1 0,0 1 1,2 0-1,-1 18 1,2-32-13,0 0 0,0 0 0,0 0 0,0 0 0,0 0 1,1 0-1,-1-1 0,0 1 0,0 0 0,1 0 0,-1 0 0,0 0 1,1-1-1,-1 1 0,1 0 0,-1-1 0,1 1 0,0 0 0,-1-1 1,1 1-1,0 0 0,-1-1 0,1 1 0,1 0 0,0 0 14,0 0-1,0-1 0,0 1 1,0-1-1,1 0 1,-1 1-1,0-1 1,0 0-1,0 0 0,3 0 1,0-1 9,1 0 1,-1 0-1,0 0 0,0-1 1,0 1-1,0-1 1,0 0-1,6-4 1,-2-1-64,0-1 1,-1 0 0,0 0-1,0-1 1,-1 0 0,0 0-1,-1-1 1,0 0 0,0 0-1,4-11 1,5-17-604,15-57 0,-23 73 349,1-5-7,-8 34 411,1-1 1,-1 1-1,-1 0 0,-1 10 0,-25 73 921,18-68-883,2 2-1,0-1 0,2 1 1,0 0-1,-1 38 1,6-62-154,0 1 1,1-1-1,-1 0 1,0 1-1,1-1 1,-1 0-1,0 0 1,0 0-1,1 1 1,-1-1-1,0 0 1,1 0-1,-1 0 1,1 0-1,-1 0 1,0 1-1,1-1 1,-1 0 0,0 0-1,1 0 1,-1 0-1,1 0 1,-1 0-1,0 0 1,1-1-1,-1 1 1,0 0-1,1 0 1,-1 0-1,1 0 1,-1 0-1,0 0 1,1-1-1,-1 1 1,0 0-1,1-1 1,17-7-690,14-22-1358,7-10-2229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7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73 8772,'0'0'5629,"1"1"-5613,0-1 0,-1 0 0,1 0 0,0 0 0,-1 1 0,1-1 0,0 0 0,0 0 0,-1 0 0,1 0 0,0 0 0,0 0 0,-1 0 0,1-1 0,0 1 0,0 0 0,-1 0 0,1 0 0,0-1 0,1-4 132,0 0 0,0 0 0,-1 0 0,0 0 0,0 0-1,-1-1 1,1 1 0,-1 0 0,0 0 0,-1-1 0,-1-8 0,1 14 46,-1-1 1,1 1-1,0 0 1,-1 0 0,1 0-1,0 0 1,-1 0-1,1 0 1,-1 0 0,1 0-1,0 0 1,-1 1-1,1-1 1,0 0 0,0 1-1,-2 0 1,0 2-151,0 1 0,1-1 1,-1 1-1,1-1 0,0 1 1,0 0-1,0 0 0,0 0 1,1 0-1,0 0 0,0 0 1,0 0-1,0 0 0,1 1 0,-1-1 1,1 0-1,0 5 0,8-11-804,-6 0 337,0-1-1,0 0 1,-1 1 0,1-1-1,-1 0 1,1 0-1,-1 1 1,0-1 0,0 0-1,0-1 1,0 1 0,0-6-1,2-24-8086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59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0 257 6819,'0'0'7105,"0"0"-7058,0-1 1,0 1-1,0 0 0,0 0 1,0 0-1,0 0 1,0 0-1,0-1 0,0 1 1,0 0-1,1 0 1,-1 0-1,0 0 0,0-1 1,0 1-1,0 0 1,0 0-1,0 0 0,0 0 1,0 0-1,0 0 1,1 0-1,-1-1 1,0 1-1,0 0 0,0 0 1,0 0-1,0 0 1,1 0-1,-1 0 0,0 0 1,0 0-1,0 0 1,0 0-1,0 0 0,1 0 1,-1 0-1,0 0 1,0 0-1,0 0 1,0 0-1,1 0 0,-1 0 1,0 0-1,0 0 1,0 0-1,0 0 0,0 0 1,1 0-1,-1 0 1,0 0-1,0 0 0,0 0 1,0 1-1,0-1 1,0 0-1,1 0 0,-1 0 1,0 0-1,0 0 1,11 6-10,1 1 1,-1 0 0,-1 0-1,0 1 1,16 15 0,-6-2 164,26 33-1,-18-8-86,-23-37-73,1 1 1,-1-1-1,2 0 0,-1-1 1,1 1-1,12 10 0,-17-18-39,-1 0 0,0 0 0,1 0 0,-1-1 0,0 1 0,1 0 0,-1-1 0,1 1 0,-1-1 0,1 0 0,-1 1 0,1-1 0,-1 0 0,1 0 0,-1 0 0,1 0 0,-1 0 0,1 0 0,1-1 0,2 0 3,-1-1-1,0 1 1,0-1 0,-1 0 0,1 0 0,5-4 0,90-70 681,30-20 142,-36 41-595,2 5 1,2 4-1,2 4 0,2 4 0,120-27 1,-183 56-829,0 2 1,1 1 0,78-1-1,-109 8-2157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09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73 2753,'0'0'13465,"-32"-22"-13129,20 14-257,-1 1 0,0 1 0,-1 0 0,1 1 0,-1 0 0,0 1 0,-1 1 0,1 0 0,-19 0 0,29 3-80,-7-1-44,1 1 1,-1 1-1,-20 4 0,27-4 29,0 0 0,1 0-1,-1 1 1,0 0 0,1 0 0,-1 0 0,1 0 0,0 0 0,0 1 0,0 0 0,0-1 0,0 1 0,-4 6-1,2-3-22,1 0-1,0 1 0,0-1 0,1 1 1,0 0-1,0 0 0,1 0 1,0 1-1,-2 10 0,1 2-25,2 0 0,1 24 0,0-23 30,0-11 28,2 0-1,-1-1 1,1 1-1,1-1 0,0 1 1,0-1-1,1 0 0,0 0 1,0 0-1,1-1 0,0 0 1,1 0-1,11 14 0,-6-11 0,0 1 0,0-2 1,1 1-1,0-2 0,1 1 0,0-2 0,28 15 0,-25-18-13,0 0 0,0 0 1,1-2-1,-1 0 1,1-1-1,0 0 0,0-2 1,0 0-1,-1-1 1,18-3-1,-23 2 27,1-1 0,-1 0 0,0-1 1,-1 0-1,1-1 0,-1 0 0,0-1 0,0 0 0,0-1 0,-1 0 1,0 0-1,-1-1 0,1 0 0,-1 0 0,9-13 0,-12 14-23,-1 0 0,1 0 0,-1-1 0,0 1 0,-1-1 0,0 0-1,0 0 1,-1 0 0,3-15 0,-5 17 18,1 0 0,-1 0 0,-1 0 0,1-1 0,-1 1 0,0 0 0,0 0 0,-1 0 0,1 0-1,-1 0 1,-1 0 0,1 1 0,-1-1 0,-4-6 0,-3-2 65,-1 1 0,0 0 0,0 0 0,-2 1 0,1 1 0,-2 0-1,-19-12 1,22 15-27,-1 1-1,-1 0 0,1 1 0,-1 1 1,0 0-1,0 1 0,0 0 0,-1 1 1,-23-3-1,29 7 8,1-1 0,0 1 0,0 0 0,0 1 0,0 0 0,0 0 0,0 0 1,1 1-1,-1 0 0,1 0 0,-1 1 0,1 0 0,0 0 0,0 0 0,1 1 0,0-1 0,-1 2 0,-5 7 0,4-6-155,2 1 0,-1-1-1,1 1 1,0 0-1,1 1 1,-1-1 0,2 1-1,-1 0 1,1 0-1,1 0 1,0 0 0,0 0-1,-1 17 1,6-9-3416,12-7-2336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0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 4514,'0'0'10341,"0"0"-10267,0-1 1,-1 1-1,1 0 1,0 0-1,-1 0 1,1-1-1,0 1 1,-1 0-1,1 0 0,-1 0 1,1 0-1,0 0 1,-1 0-1,1 0 1,-1 0-1,1 0 1,0 0-1,-1 0 1,1 0-1,-1 0 1,1 0-1,-1 1 1,0 1-73,1 0 1,-1 1 0,1-1 0,-1 1 0,1-1-1,0 1 1,0-1 0,0 1 0,0-1 0,0 1-1,1 3 1,0 3-15,12 88 126,-1-15 151,-8-7-134,-4-47-243,2-1 1,9 54 0,3-56-1304,-14-25 1274,0 1 0,0-1 1,1 0-1,-1 1 0,0-1 0,0 1 0,1-1 0,-1 0 0,0 1 0,1-1 1,-1 0-1,0 1 0,1-1 0,-1 0 0,0 1 0,1-1 0,-1 0 0,1 0 1,-1 1-1,1-1 0,-1 0 0,0 0 0,1 0 0,-1 0 0,1 0 0,-1 0 0,1 0 1,-1 1-1,1-1 0,-1-1 0,1 1 0,-1 0 0,1 0 0,-1 0 0,1 0 1,-1 0-1,0 0 0,1 0 0,-1-1 0,1 1 0,-1 0 0,1 0 0,-1-1 1,0 1-1,1 0 0,-1-1 0,0 1 0,1 0 0,-1-1 0,0 1 0,1 0 0,-1-1 1,4-16-5119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1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90 300 6051,'0'0'8073,"-8"1"-7289,1-1-748,3 1 136,-1-1-1,1 0 1,-1 0 0,1 0 0,-8-2 0,10 2-148,1-1 1,-1 1 0,0-1 0,1 0 0,-1 1 0,1-1 0,-1 0 0,1 0 0,0 0 0,-1 0 0,1 0 0,0 0 0,0-1 0,-1 1 0,1 0 0,0-1 0,0 1 0,1 0 0,-1-1 0,0 1 0,0-1 0,0-2 0,-2-4-47,1-1 1,0 0-1,0 0 1,1-1 0,0 1-1,1 0 1,0 0-1,0-1 1,1 1-1,0 0 1,1 0-1,0 0 1,0 0-1,1 0 1,0 0-1,6-11 1,-5 13 5,0-1 1,1 2 0,-1-1-1,2 0 1,-1 1 0,0 0-1,1 0 1,0 1 0,1-1 0,-1 1-1,1 1 1,0-1 0,0 1-1,0 0 1,1 1 0,-1 0-1,1 0 1,14-3 0,-11 4 3,0 0 0,1 1 0,-1 0 0,0 1 0,1 0 1,-1 1-1,0 0 0,0 1 0,1 0 0,-1 0 0,-1 2 1,1-1-1,0 1 0,-1 1 0,17 9 0,-3 1 103,0 1 0,-1 1 0,-1 2 1,-1 0-1,0 1 0,26 33 0,-45-50-22,0 1 1,1-1 0,-2 1-1,1 0 1,0 0-1,-1-1 1,1 1-1,-1 0 1,0 0-1,0 0 1,-1 1 0,1-1-1,-1 0 1,0 0-1,0 0 1,-1 0-1,0 4 1,1-4-28,-1-1-1,-1 0 1,1 0-1,0-1 1,-1 1-1,1 0 1,-1 0-1,0-1 1,0 1 0,0-1-1,0 1 1,0-1-1,-1 0 1,1 0-1,-1 0 1,1 0-1,-1 0 1,0-1-1,1 1 1,-1-1 0,-6 2-1,-1 0-193,-1 0 0,0-1 0,1-1 0,-1 0 0,0 0 0,0-1 0,0 0 0,-13-3 0,23 3 103,-1 0 1,1 0 0,0 0 0,0 0 0,-1-1-1,1 1 1,0 0 0,0-1 0,-1 1 0,1-1-1,0 1 1,0-1 0,0 0 0,0 0 0,0 1-1,0-1 1,0 0 0,0 0 0,0 0 0,0 0-1,0 0 1,1 0 0,-1 0 0,0 0 0,1-1-1,-1 1 1,1 0 0,-1 0 0,1 0 0,-1-2-1,1 2-159,11 1 162,0 0-1,0 1 0,0 0 0,0 1 0,-1 0 1,1 1-1,-1 0 0,1 0 0,-1 1 0,11 6 1,3 3 68,0 1 0,-1 2 1,-1 0-1,29 27 1,-44-37 33,-1 1 1,0 0-1,0 0 1,0 1-1,-1-1 1,0 2-1,0-1 1,-1 0-1,0 1 1,0 0-1,-1-1 1,-1 2-1,1-1 1,-1 0-1,-1 0 1,1 14-1,-2-17 17,0 0 0,0 0 0,-1 0 0,0 0 0,0-1-1,0 1 1,-1 0 0,0-1 0,0 1 0,0-1 0,-5 8 0,4-9-58,0-1 1,1 0-1,-1 1 0,-1-1 1,1 0-1,0-1 1,-1 1-1,0-1 0,1 1 1,-1-1-1,0 0 1,0-1-1,0 1 0,0-1 1,-1 1-1,-4 0 1,-1 0-63,0-1 1,0 0 0,0 0-1,0-1 1,0 0 0,-18-3-1,22 2-2,1 0 1,0 0-1,-1-1 0,1 0 0,0 0 0,0 0 0,0-1 0,0 0 0,1 1 1,-1-2-1,1 1 0,-1 0 0,-5-8 0,9 10-37,0 1 1,1-1-1,-1 0 0,1 0 1,-1 0-1,1 0 0,-1 0 1,1 0-1,-1 0 0,1 0 1,0 0-1,0 0 0,0 0 1,-1 0-1,1 0 0,0 0 1,0-1-1,0 1 0,1 0 1,-1 0-1,0 0 0,0 0 1,1 0-1,-1 0 0,0 0 1,1 0-1,-1 0 0,1 0 1,-1 0-1,1 0 0,-1 1 1,1-1-1,1-1 0,2-3-812,1 1 0,-1 0 0,1-1 0,8-3 0,-6 3-620,13-11-4418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1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10037,'0'0'3073,"36"103"-2401,-25-61 1201,-2 0-1313,0-8-496,0-6-64,-2-8-336,1-10-528,-1-10-1249,2 0-2177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1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13206,'0'0'2865,"33"116"-6898,-6-94-1490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2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89 413 6275,'0'0'5258,"8"-18"-4548,26-59-78,-32 71-587,0 0 0,-1 1-1,0-1 1,0 0 0,-1 0-1,1 0 1,-1 1 0,-1-1 0,1 0-1,-1 0 1,0 0 0,0 1-1,-1-1 1,0 0 0,0 1 0,-4-9-1,0 4 70,0 0-1,0 1 1,-1 0 0,0 0-1,-1 0 1,-12-10 0,18 16-37,-1 1 0,1 0 0,-1 0 0,1 0 1,-1 1-1,0-1 0,1 1 0,-1-1 1,0 1-1,0 0 0,-5-1 0,8 2-9,-1 0 0,0 0 0,1 0 0,-1 0 0,0 0 0,1 0 0,-1 0-1,0 0 1,1 1 0,-1-1 0,0 0 0,1 0 0,-1 1 0,0-1 0,1 0 0,-1 1 0,1-1 0,-1 1-1,1-1 1,-2 2 0,1-1 17,1 1-1,-1-1 1,0 1-1,0-1 1,1 1-1,-1 0 1,1-1-1,-1 1 1,1 0-1,0 0 1,-1 2-1,-2 39-39,2 0-1,2-1 0,7 54 1,-4-70-64,1 1 1,1-1-1,2 0 1,0-1-1,2 0 1,17 32-1,-22-48-12,0 0 0,1 0 0,0-1 0,1 0 0,0 0 0,0-1 0,0 0 0,13 9 0,-15-12-22,1-1-1,0 1 0,0-1 1,0-1-1,0 1 1,0-1-1,1 0 0,-1-1 1,1 1-1,-1-1 1,1 0-1,0-1 0,12 0 1,-16-1 18,-1 1 0,0 0 0,0-1 1,0 1-1,0-1 0,0 0 1,0 0-1,0 0 0,0 0 0,0 0 1,-1 0-1,1 0 0,0-1 0,-1 1 1,1-1-1,2-3 0,-1 1-74,1-1 0,-2 1-1,1-1 1,0 0 0,-1 0-1,3-8 1,-1-5-292,0 1 1,0-1-1,0-22 0,-2-2-67,-1 0 1,-3 0-1,-1 0 0,-2 1 1,-2 0-1,-12-42 1,4 28-83,14 48 1655,3 10-291,7 22 317,0 0-89,54 187 2707,-10-27-1938,-50-176-1710,-3-8-83,0 0 1,1 0-1,-1 1 1,0-1-1,0 0 0,1 0 1,-1 0-1,1 0 1,-1 0-1,1-1 0,0 1 1,-1 0-1,1 0 1,0 0-1,-1 0 0,2 0 1,1-5 2,-3-178-777,1-4-1194,1 161 1320,1 0 0,0 0 0,2 0 0,2 1 0,9-27 1,-13 43 466,0 1 0,1-1 0,0 1 0,5-7 1,-8 12 151,1 0 0,0 0 0,-1 0 0,1 1 1,0-1-1,0 0 0,0 1 0,0-1 0,0 1 0,0 0 1,0 0-1,0 0 0,1 0 0,-1 0 0,0 0 1,5 0-1,-5 1 39,-1 0 0,1 0 1,0 0-1,0 0 0,-1 0 1,1 0-1,0 1 0,-1-1 0,1 1 1,0-1-1,-1 1 0,1-1 1,-1 1-1,1 0 0,-1 0 1,1 0-1,-1 0 0,0 0 1,1 0-1,-1 0 0,0 1 0,0-1 1,2 2-1,1 4 277,0-1-1,0 1 0,5 14 1,-6-14-92,19 51 2025,21 92-1,-3-7-655,-30-113-1333,1-1 0,26 47-1,-33-69-275,0 0-1,0-1 0,1 0 0,0 0 1,0 0-1,1 0 0,-1-1 1,9 6-1,-13-10-97,1 0-1,0 0 1,0 0-1,0 0 1,0 0-1,0 0 1,0-1 0,0 1-1,0-1 1,0 0-1,0 1 1,0-1-1,0 0 1,0 0-1,2-1 1,-1 1-220,-1-1 1,1 0-1,-1 0 0,0 0 0,0 0 1,1 0-1,-1-1 0,0 1 1,0-1-1,0 1 0,-1-1 0,1 0 1,0 0-1,0 0 0,1-3 1,6-9-5370,14-30 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5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 1601,'-4'-2'17142,"4"2"-17007,-2 107-23,4 116-11,1-205 378,0-12-1518,0-13-4769,-1-9 1473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5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8244,'0'0'2529,"0"110"-704,0-72 224,0-8-1473,0-3-400,0-13-176,0-6-32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2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0 7507,'0'0'5291,"-12"19"-3314,-1-1-1480,-2 5 114,0 1 0,1 1-1,-13 32 1,-123 320 1088,141-357-1724,-7 18-76,-20 76 0,36-148-3108,0-30 3006,4 39-92,1-1-1,14-45 0,-14 59 187,-1 0 1,1 0-1,1 1 0,0-1 0,1 1 0,0 1 0,16-19 0,-21 27 105,1-1 1,0 1-1,0-1 0,1 1 0,-1 0 1,0 0-1,1 0 0,0 1 0,-1-1 1,6-1-1,-8 3 45,1 0 0,-1-1 0,0 1-1,1 0 1,-1 0 0,0 0 0,1 0 0,-1 0 0,1 0 0,-1 0-1,0 1 1,0-1 0,1 0 0,-1 1 0,0-1 0,1 1 0,-1 0-1,0-1 1,0 1 0,0 0 0,0-1 0,0 1 0,0 0 0,0 0-1,0 0 1,0 0 0,0 0 0,0 0 0,-1 0 0,1 1 0,0-1-1,0 2 1,3 8 224,-1 1 0,-1 0-1,0 0 1,0 0-1,-1 0 1,-1 0 0,-1 21-1,0-5-1,-4 78 1119,4-96-1206,0 0 0,-1 0 0,-1 0-1,0-1 1,0 1 0,-1-1 0,0 0-1,-8 14 1,10-21-92,1 0-1,-1 0 1,0 0 0,0 0-1,-1 0 1,1 0 0,0 0-1,-1-1 1,1 1 0,-1-1-1,1 1 1,-1-1 0,0 0-1,1 0 1,-1-1 0,-4 2-1,-3-1 35,0 0-1,0-1 0,-13 0 1,20-1-172,1 1 0,0 0 0,0-1 0,0 0 0,-1 1 0,1-1 0,0 0 0,0 0 0,0 0 0,0-1 0,0 1 0,0 0 0,1-1 0,-1 1 0,0-1 0,1 0 0,-1 1 0,1-1 0,-1 0 0,1 0 0,0 0 1,0 0-1,0 0 0,0 0 0,0 0 0,0-3 0,-2-4-387,1 1 0,0-1 0,1 1 0,0-1-1,0-14 1,3-18-3166,9 6-2502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6467,'0'0'8964,"1"9"-8270,3 136 797,-4-143-1498,0 0 0,1 0-1,-1 0 1,0 0 0,1 0-1,0 0 1,0 0 0,-1 0 0,1 0-1,0 0 1,1 0 0,-1 0 0,0 0-1,0-1 1,1 1 0,-1-1-1,1 1 1,-1-1 0,1 1 0,0-1-1,0 0 1,-1 0 0,1 0 0,0 0-1,0 0 1,0 0 0,4 1-1,7 2-33,0-1-1,0 0 0,21 1 0,-1 1 13,-21-2 68,0 0 0,0 1 0,-1 0 0,0 1 0,11 5 0,-18-8 19,-1 0 1,0 0-1,0 0 0,-1 0 1,1 1-1,0-1 0,-1 1 1,1 0-1,-1-1 0,0 1 1,0 0-1,0 0 1,0 0-1,-1 1 0,1-1 1,-1 0-1,0 1 0,0-1 1,0 1-1,0-1 1,0 6-1,0 2 68,0 2 64,-1-1 0,0 1 1,-3 14-1,3-23-180,-1-1 0,0 0 0,0 1 0,0-1 0,0 0 0,0 0 0,-1 0 0,1 0 0,-1 0 0,0 0 0,0 0-1,0-1 1,0 1 0,-1-1 0,1 1 0,-6 3 0,7-5-67,1-1 0,-1 1-1,1-1 1,-1 0 0,0 1-1,0-1 1,1 0 0,-1 1-1,0-1 1,1 0 0,-1 0-1,0 0 1,0 1-1,0-1 1,1 0 0,-1 0-1,0 0 1,0 0 0,0 0-1,1-1 1,-1 1 0,0 0-1,0 0 1,1 0 0,-1-1-1,0 1 1,1 0 0,-1-1-1,0 1 1,1-1-1,-1 1 1,0-1 0,1 1-1,-1-1 1,1 1 0,-1-1-1,1 1 1,-1-1 0,1 0-1,-1 1 1,1-1 0,-1-1-1,-1-3-712,-1-1-1,1 0 0,0 0 1,-2-9-1,1 4-436,-10-32-3293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6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5330,'0'0'8036,"116"-52"-5315,-69 34-1312,4 0-977,-2-2-432,0 2-128,-9 4-2401,-11 4-4034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30.8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94 211 4930,'0'0'11982,"0"-12"-8226,1 81-3786,0 53-132,-22 178-1,12-236 98,-36 262-1533,25 6 311,19-520 1097,5-248 116,0 367 38,3-1 1,3 2 0,29-106 0,-28 138 24,1 0 1,2 2-1,1 0 0,2 0 0,1 1 0,1 1 1,2 1-1,32-36 0,-46 59-7,0 1 0,1-1 0,1 1 0,-1 1 0,1-1 0,10-5 0,-14 10-7,0 0 0,0 0-1,0 0 1,0 0 0,0 1 0,1 0 0,-1 0 0,0 1 0,0-1 0,1 1 0,-1 0 0,0 0 0,9 2-1,-11-1 11,0-1-1,0 1 1,0 0-1,0 0 1,-1 1-1,1-1 1,0 1-1,-1-1 1,1 1-1,0 0 1,-1 0-1,0 0 1,0 0-1,1 0 1,-1 1-1,1 2 1,3 4 6,-1 0 0,0 1 0,5 13 0,-7-16 7,10 27 27,-2 2 0,-1 0 0,-2 0 0,7 74 0,-7 153 67,-8-218-77,-2 37 60,-4-1 0,-4 0-1,-3 0 1,-26 90 0,35-156-72,3-10-32,0 1 1,-1 0 0,0 0-1,0-1 1,0 1-1,0-1 1,-6 8 0,8-13-80,-1 1 0,1-1 1,0 0-1,-1 0 1,1 1-1,-1-1 1,1 0-1,-1 0 1,1 0-1,-1 0 0,1 0 1,-1 0-1,1 0 1,-1 0-1,1 0 1,-1 0-1,1 0 0,-1 0 1,1 0-1,-1 0 1,1 0-1,-1 0 1,1 0-1,-1-1 1,1 1-1,-1 0 0,1 0 1,0-1-1,-1 1 1,1 0-1,-1-1 1,1 1-1,0 0 1,-1-1-1,1 1 0,0-1 1,-1 0-1,-17-28-4504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31.1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8212,'0'0'3361,"186"90"-1008,-90-79-960,10-5-609,-10-3-784,-12 5-176,-27 1-240,-25 8-4690,-16 4-1505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31.4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20 241 11573,'0'0'1129,"0"30"-118,0 208 475,-9-112-913,-1 8-741,10-563-515,-1 397 682,2 1 0,2 0-1,0 0 1,12-46-1,-12 68 2,0 0 0,1 0 0,0 0 0,0 0 0,1 1 0,0-1 0,0 1 0,9-9-1,-9 12 8,-1 1-1,1-1 0,0 1 1,1 0-1,-1 1 0,1-1 1,-1 1-1,1 0 0,0 1 0,1-1 1,-1 1-1,0 0 0,11-1 1,-10 2 22,1 0 1,0 0 0,0 1 0,0 0-1,0 0 1,0 1 0,-1 0-1,1 0 1,0 1 0,0 0 0,-1 0-1,1 1 1,-1 0 0,0 0 0,9 6-1,-10-4-9,0-1-1,-1 1 0,1 0 0,-1 0 0,0 1 0,0 0 0,-1-1 0,0 2 0,0-1 0,0 0 0,-1 1 0,0 0 1,0-1-1,-1 1 0,0 0 0,2 12 0,3 39-4413,-7-42-2084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31.8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61 809 8324,'0'0'1344,"-29"159"1202,13-84-97,10-17-785,-1-9-719,4-9-673,3-14-224,0-5-48,0-13-816,23-31-7508</inkml:trace>
  <inkml:trace contextRef="#ctx0" brushRef="#br0" timeOffset="1">177 1 12182,'0'0'4850,"-4"55"-6611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32.1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4802,'0'0'5862,"10"32"-4707,5 21-395,-1 0 0,-3 0 1,-3 1-1,3 55 0,-29 471 2028,-8-185-2657,26-390-139,0-1 0,0 0 0,0 0 1,0 1-1,1-1 0,-1 0 0,1 0 0,0 0 0,1 1 0,-1-1 0,1 0 0,2 4 0,-2-6 1,0-1-1,0 1 0,0-1 0,0 1 0,0-1 0,0 0 1,0 0-1,0 0 0,0 0 0,1 0 0,-1-1 1,0 1-1,1-1 0,-1 1 0,0-1 0,1 0 0,-1 0 1,1 0-1,-1 0 0,0-1 0,3 0 0,0 1 9,-1 0 0,1-1-1,-1 0 1,1 0 0,-1-1-1,1 1 1,-1-1 0,0 0-1,0 0 1,0 0 0,0-1-1,4-2 1,3-5 17,-1 0 0,16-20 0,-19 23-14,53-69 33,-4-2 1,76-139-1,66-183 150,-179 360-163,102-220-32,-96 209-227,-24 50 43,2-6 371,-18 19-10781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1:02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84 7379,'0'-2'11372,"0"6"-10586,-12 403-490,12-56-2001,1-374 1336,6-31 0,2-18 328,-13-281-101,-2 123 26,6 222 108,0 0 0,0 0 1,1 0-1,0 0 1,0 1-1,1-1 1,0 0-1,5-12 0,-5 18 20,-1 0 0,0 0 0,1 0 0,-1 0 0,1 1 0,0-1 0,-1 0 0,1 1 0,0-1 0,0 1 0,0 0 0,0 0 0,0 0 0,0-1 0,1 2 0,-1-1 0,0 0 0,0 0 0,1 1 0,-1 0 0,1-1 0,-1 1 0,0 0 0,1 0 0,-1 0-1,0 0 1,1 1 0,-1-1 0,0 0 0,1 1 0,3 1 0,0 0 49,0 1-1,0-1 0,0 1 1,0 0-1,0 0 1,-1 1-1,1 0 0,-1 0 1,0 0-1,0 1 1,6 7-1,2 3 102,-1 1 0,16 29 1,-13-16-23,-1 0 1,-1 1 0,-2 1-1,12 51 1,15 133 147,-19-93-268,-17-112-97,-2-6 8,0 1-1,1-1 1,0 0-1,0 1 1,0-1-1,0 0 1,1 0 0,-1 0-1,1 0 1,0 0-1,0 0 1,1-1 0,2 5-1,-4-8 205,2 2-2010,-13-33-10802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1:03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8628,'0'0'5747,"118"28"-5523,-66-22-224,1 0-561,-8 6-4817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1:03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213 726 5555,'0'0'8852,"-6"-18"-7062,-24-58-547,26 69-1116,1 0 1,-2 0-1,1 1 1,-1-1-1,0 1 1,0 0-1,-1 1 1,1-1-1,-1 1 0,-1 0 1,1 1-1,-12-7 1,15 9-80,-1 0 1,1 0-1,-1 1 1,1-1-1,-1 1 1,1 0-1,-1 0 1,-6 0-1,9 1-33,-1 0-1,1 0 1,0 0 0,-1 0-1,1 0 1,-1 0-1,1 0 1,0 1 0,-1-1-1,1 1 1,0-1 0,-1 1-1,1-1 1,0 1-1,0 0 1,0-1 0,-1 1-1,1 0 1,0 0 0,0 0-1,0 0 1,0 0-1,1 0 1,-1 0 0,0 0-1,0 1 1,0 1-1,-4 7-31,2 1-1,-1 0 1,2 0-1,-1 1 1,0 12-1,-2 63-106,5-74 135,0-10-14,-1 24-17,1 1 1,1-1-1,6 37 1,-5-56-28,0 1 0,0-1 1,1 0-1,0 0 1,1 0-1,-1 0 0,2 0 1,-1-1-1,1 0 0,0 0 1,0 0-1,1-1 1,0 1-1,0-2 0,9 7 1,-10-8-101,0-1 0,0 0 0,0 0 0,1-1 0,-1 1 0,1-1 0,0 0 1,0-1-1,11 2 0,-14-2-87,1-1 1,-1 0-1,1 0 1,-1 0-1,1 0 1,-1-1-1,1 1 1,-1-1-1,1 0 1,-1 0-1,0 0 1,1-1-1,-1 1 1,0-1-1,0 0 1,0 1-1,0-1 1,0-1-1,2-1 1,23-36-3639,-26 37 3566</inkml:trace>
  <inkml:trace contextRef="#ctx0" brushRef="#br0" timeOffset="1">157 1 10837,'0'0'1633,"5"128"208,13-34-241,-1 14-303,6 9-369,-3 3-688,2-2-192,0-13-48,1-17-784,1-28-1457,1-28-2209,-1-22-1201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3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142 188 4994,'0'0'10426,"1"-20"-9041,1-126-603,-6 136-608,3 10-169,1 0-1,-1 0 0,1 0 0,0 0 1,-1 0-1,1 0 0,0 0 0,-1 0 1,1 0-1,-1 0 0,1 0 0,0 0 1,-1 0-1,1 1 0,0-1 1,-1 0-1,1 0 0,0 0 0,-1 1 1,1-1-1,0 0 0,-1 0 0,1 1 1,0-1-1,0 0 0,0 1 0,-1-1 1,1 0-1,0 1 0,0-1 1,0 0-1,0 1 0,-1-1 0,1 0 1,0 1-1,-9 19 38,1-1 0,1 1 0,-7 29 1,2-5-25,-11 27 102,9-31 116,1 0 0,2 0 0,-7 64 0,17-79-74,1-25-159,0 0-1,1 0 1,-1 0 0,0 0-1,0 0 1,0 0 0,0 0-1,0 0 1,0 0 0,0-1-1,0 1 1,0 0 0,0 0-1,0 0 1,0 0 0,1 0-1,-1 0 1,0 0 0,0 0 0,0 0-1,0 0 1,0 0 0,0 0-1,0 0 1,0 0 0,0 0-1,1 0 1,-1 0 0,0 0-1,0 0 1,0 0 0,0 0-1,0 0 1,0 0 0,0 0-1,0 0 1,1 0 0,-1 0-1,0 0 1,0 0 0,0 0-1,0 1 1,0-1 0,0 0-1,0 0 1,0 0 0,0 0-1,0 0 1,0 0 0,0 0-1,0 0 1,0 0 0,1 0-1,-1 1 1,0-1 0,0 0-1,0 0 1,0 0 0,0 0-1,0 0 1,0 0 0,0 0-1,0 0 1,0 0 0,0 1 0,15-37 209,-5 12-307,40-101-751,9-21-544,-49 125 1041,1 1 0,1 1 1,0 0-1,26-30 0,-36 46 325,1 0-1,0 1 1,-1-1 0,1 0 0,0 1 0,1 0 0,-1 0-1,0 0 1,0 0 0,1 0 0,0 1 0,-1-1 0,1 1-1,0 0 1,7-1 0,-10 2 40,0 0 0,0 0 0,0 0 0,0 0 0,0 0 0,0 0 1,0 1-1,-1-1 0,1 0 0,0 1 0,0-1 0,0 1 0,0-1 0,0 1 0,-1-1 0,1 1 0,0 0 1,-1-1-1,1 1 0,0 0 0,-1-1 0,1 1 0,-1 0 0,1 0 0,-1 0 0,1 0 0,-1 0 0,0-1 0,1 1 1,-1 0-1,0 0 0,0 0 0,1 0 0,-1 0 0,0 1 0,1 42 1079,-1-33-787,0 14-1,-2 0 1,0 0-1,-2 0 0,0 0 0,-11 30 1,6-29-122,2 0 0,0 1 1,2 0-1,1 0 0,-2 38 1,18-65-657,-7 0 203,-1-1 0,0-1 0,1 1 0,-1-1-1,0 1 1,0-1 0,0 0 0,0-1 0,0 1 0,5-5 0,34-34-4916,-33 31 3187,35-37-7616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1:03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0 170 5523,'0'0'2825,"7"24"296,24 79 107,-26-86-2096,-1 0-1,2 32 1,-5-40-744,0 0 0,1 1 0,3 14 0,-2-22-570,-2-10 33,0-15 13,-3-18 94,-13-68 1,0-7 30,14 97-3,-1-1-5,1 1 0,1 0 0,3-27 0,-2 45 38,-1 0-1,1 0 1,0 0 0,-1 0 0,1 1 0,0-1 0,0 0 0,-1 0 0,1 1 0,0-1 0,0 0-1,0 1 1,0-1 0,0 1 0,0-1 0,0 1 0,0-1 0,0 1 0,0 0 0,0 0-1,0-1 1,1 1 0,-1 0 0,0 0 0,0 0 0,2 0 0,16 1-856,-6 0-4049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1:0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10453,'0'0'2657,"31"102"-352,-17-50-1328,-1 5-513,-2-7-240,-2-10-224,4-10-656,-1-16-1329,-1-12-1697,2-2-528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1:04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9508,'0'0'4851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1:04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54 380 3602,'0'0'12277,"12"-23"-10943,36-81-437,-45 96-834,0 0 1,-1-1-1,0 1 1,-1-1-1,1 0 0,-1 1 1,-1-1-1,0 0 1,0 1-1,-2-13 1,0 6 57,1 5-45,-1 0 1,0 0-1,0 1 1,-1-1 0,-9-18-1,11 24-64,-1 0-1,0 1 1,0-1 0,0 1-1,0-1 1,-1 1 0,0 0 0,1 0-1,-1 0 1,0 0 0,0 1-1,-1-1 1,1 1 0,0 0-1,-1-1 1,0 2 0,-4-3-1,7 4-8,0-1-1,0 1 1,0 0-1,0 0 0,0 0 1,0 0-1,0 0 1,0 0-1,0 0 1,0 1-1,0-1 1,-1 0-1,1 0 0,1 1 1,-1-1-1,0 1 1,0-1-1,0 1 1,0-1-1,0 1 1,0-1-1,0 1 0,1 0 1,-1 0-1,0-1 1,0 1-1,1 0 1,-1 0-1,1 0 0,-1 0 1,1 0-1,-1 0 1,1 0-1,-1 1 1,-1 5 0,0 0 0,0 0 0,1 0 0,-1 8 0,1-8-13,-4 54-12,3 75-1,2-85 55,0-4-39,2-1 0,9 53 0,-8-84-5,0-1 0,0 0-1,2 1 1,0-1-1,0 0 1,1-1-1,1 0 1,0 0-1,1 0 1,18 21-1,-22-30-5,0 0 0,0 0 0,1-1 1,-1 0-1,1 0 0,0 0 0,8 3 0,-12-5-8,1 0 0,0 0 0,0 0 0,0-1 0,0 1-1,0-1 1,0 0 0,0 1 0,0-1 0,0 0 0,0 0 0,0 0 0,0-1 0,0 1 0,0 0 0,0-1 0,0 1 0,0-1 0,0 0 0,0 0-1,0 0 1,-1 0 0,1 0 0,2-1 0,1-5-99,0 0-1,-1 0 1,0 0 0,0-1-1,0 0 1,-1 1 0,-1-1-1,4-14 1,0-2-227,-1 0-1,-1 0 1,1-33 0,-5-76-1581,-1 63 859,1-58-1031,-1 127 2108,1 0-1,0 0 1,0-1-1,0 1 1,1 0-1,-1 0 1,0-1-1,0 1 1,1 0-1,-1 0 1,0 0-1,1-1 1,0 1-1,-1 0 1,2-1-1,-2 2 19,0-1-1,1 1 0,-1 0 1,1 0-1,-1-1 0,0 1 1,1 0-1,-1 0 0,1 0 1,-1 0-1,1 0 0,-1 0 0,0 0 1,1 0-1,-1 0 0,1 0 1,-1 0-1,1 0 0,-1 0 1,1 0-1,-1 0 0,0 0 1,1 0-1,-1 1 0,1-1 0,-1 0 1,1 1-1,2 1 218,1 0 0,-1 1-1,0-1 1,0 1 0,-1 0-1,1 0 1,4 7 0,6 10 600,-2 2 1,0-1-1,-1 2 1,10 35-1,20 98 1509,-12 8-665,-22-125-1240,-3-116-608,-5 7-190,3-64-179,0 114 312,1 0 1,1 1-1,1 0 1,10-32 0,-11 45 152,-1 0 1,1 0 0,0 0 0,0 1-1,0-1 1,1 1 0,0 0 0,0 0-1,6-6 1,-7 9 65,-1 0 0,0 1 1,1-1-1,-1 1 0,1-1 0,-1 1 1,1 0-1,0 0 0,0 0 0,-1 0 1,1 1-1,0-1 0,0 1 0,0-1 1,0 1-1,0 0 0,0 0 0,-1 1 1,1-1-1,0 0 0,0 1 0,4 1 0,-2 0 40,0 0-1,-1 0 0,0 0 0,1 1 0,-1 0 1,0 0-1,0 0 0,0 0 0,-1 0 0,5 5 1,1 3 176,-1 0 1,11 18-1,0 7 575,-1 2 1,19 57-1,10 23 108,-43-110-897,-1-1-1,2 0 1,-1 0-1,1 0 1,0 0-1,0-1 1,9 8-1,-13-13-118,1 0 1,-1 0-1,1 1 1,0-1-1,0 0 0,-1 0 1,1-1-1,0 1 0,0 0 1,0-1-1,0 1 0,0-1 1,0 1-1,0-1 0,3 0 1,-3 0-210,0-1 0,0 1 0,0-1 0,0 0 0,0 0-1,0 1 1,0-1 0,0-1 0,0 1 0,0 0 0,0 0 0,-1-1 0,1 1 0,-1-1 0,1 1 0,-1-1 0,3-3 0,4-8-3950,0-1-1,9-22 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1:06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762 86 2161,'0'0'13537,"-18"-12"-12747,1 0-610,8 5-115,1 1 0,-1 0 0,-1 0 0,1 1 0,-1 0 1,0 1-1,0 0 0,0 1 0,0 0 0,-12-2 0,-1 2 29,0 0 1,-1 1-1,-34 2 0,48 1-112,0 0-1,0 1 0,0 0 0,0 0 0,0 1 1,1 0-1,-1 1 0,1 0 0,0 1 0,-12 7 1,11-5 1,0 2 1,0-1-1,1 1 1,0 1-1,0-1 1,1 2-1,0-1 1,1 1-1,0 0 1,1 0-1,0 1 1,1 0-1,1 0 0,-1 0 1,2 1-1,0 0 1,0-1-1,1 1 1,1 0-1,0 26 1,1-34 9,0 1 0,1 0 0,-1-1 1,1 1-1,0 0 0,1-1 0,0 1 0,-1-1 0,1 0 0,1 1 1,-1-1-1,1 0 0,0 0 0,0-1 0,1 1 0,-1-1 1,1 1-1,0-1 0,0 0 0,1-1 0,-1 1 0,6 3 0,15 8-10,-1-1-1,2 0 0,0-2 0,45 14 0,-36-14 31,-1 2 0,36 19 0,-53-23 35,0 1 0,-1 0 0,-1 1 0,24 24 0,-33-29 56,1 0 0,-1 1 0,-1 0 0,1 0-1,-2 0 1,1 0 0,-1 1 0,0 0-1,0 0 1,-1 0 0,2 14 0,-3-13 16,-1 0-1,0 0 1,0 0 0,-1 0 0,-1 0 0,0 0-1,0 0 1,-1-1 0,0 1 0,0 0-1,-1-1 1,-1 0 0,-6 14 0,3-12-47,0-1 0,0 0 0,-1-1 0,0 0 0,0 0 0,-1-1 1,0 0-1,-1 0 0,0-1 0,-18 10 0,2-3-69,-1-2 0,0-1 0,0-1 0,-1-1 0,0-2 0,-35 6 0,9-7-326,-1-1-1,-73-4 1,110-1 204,1-1 0,0-1 0,0 0 0,-16-6 0,28 7 24,1 0 0,0-1 0,0 1-1,0-1 1,0 0 0,0 0 0,0-1 0,1 1 0,-1-1 0,1 1 0,-1-1-1,1 0 1,0-1 0,0 1 0,1 0 0,-1-1 0,1 0 0,-1 0 0,1 1-1,-2-8 1,2 6-304,1-1 0,0 1-1,1-1 1,-1 1 0,1-1 0,1-8-1,2-40-4862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2:49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543 68 4434,'-1'2'12235,"-36"2"-11396,0-3 0,-41-2 0,11-1-480,53 2-329,0 2 0,0-1 0,0 2 0,1 0 0,-1 0 0,1 1 0,0 1 0,0 0 0,1 1 0,-1 0 0,1 1 0,0 1 0,-14 11 0,14-9-35,1 0 0,0 1 0,0 0-1,1 1 1,1 0 0,0 1 0,0 0-1,1 0 1,1 1 0,0 0 0,-8 27-1,13-34-17,0-1-1,1 1 0,0-1 0,1 1 0,-1 0 0,1 0 0,0-1 0,1 1 0,0 0 1,0-1-1,0 1 0,1-1 0,0 1 0,0-1 0,0 0 0,1 1 0,0-1 1,1-1-1,-1 1 0,9 10 0,-1-3 1,0 0 0,1 0 0,1-2 0,0 0 0,0 0 1,1-1-1,0 0 0,1-2 0,0 0 0,0 0 0,1-1 0,0-1 0,0-1 0,1 0 1,-1-1-1,1-1 0,0 0 0,28 0 0,-19-3 8,1 0 0,40-6 0,-54 4 15,1-1 0,-1-1 0,1 0 0,-1-1 0,-1-1 0,22-11 0,-25 12 8,1-1 1,-1-1 0,0 1-1,0-2 1,-1 1-1,0-1 1,-1 0 0,1-1-1,-1 0 1,-1 0 0,0 0-1,0-1 1,-1 0 0,0 0-1,-1 0 1,0-1 0,-1 1-1,0-1 1,0 0-1,1-15 1,-3 16 7,0 0 0,-1 0 1,0 1-1,0-1 0,-1 0 0,-1 0 0,1 1 0,-2-1 1,1 0-1,-1 1 0,-1 0 0,0 0 0,0 0 1,0 0-1,-10-12 0,-2 0 28,-1 1 1,0 0 0,-2 2-1,0 0 1,-1 1-1,-1 1 1,0 1-1,-1 0 1,-36-16-1,53 29-18,0 0-1,-1 0 0,1 0 0,0 1 1,0 0-1,-1 0 0,1 0 1,-1 0-1,1 1 0,-1 0 0,1 0 1,-1 1-1,-9 1 0,12 0-13,0-1-1,0 0 1,0 1-1,0 0 1,0 0-1,0-1 1,1 2-1,-1-1 1,1 0-1,-1 0 1,1 1 0,0-1-1,0 1 1,0 0-1,0 0 1,1 0-1,-1 0 1,1 0-1,-1 0 1,1 0-1,0 0 1,0 4-1,-2 7-174,0 1 0,1-1 0,1 0 0,1 18 1,5 27-3930,4-27-2383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2:5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2 504 9812,'0'0'8682,"-2"1"-8540,4 6-132,51 77 705,-48-73-653,4 5 105,-1 0-1,0 1 1,-2 0-1,0 0 1,5 24 0,-11-41-168,0 0 0,0 0 0,0-1 1,1 1-1,-1 0 0,0 0 0,0 0 1,0 0-1,0-1 0,0 1 0,0 0 1,0 0-1,1 0 0,-1 0 0,0 0 1,0 0-1,0-1 0,0 1 0,0 0 0,1 0 1,-1 0-1,0 0 0,0 0 0,0 0 1,1 0-1,-1 0 0,0 0 0,0 0 1,0 0-1,0 0 0,1 0 0,-1 0 1,0 0-1,0 0 0,0 0 0,1 0 1,-1 0-1,0 0 0,0 0 0,0 0 0,0 0 1,1 0-1,-1 1 0,0-1 0,0 0 1,0 0-1,0 0 0,0 0 0,1 0 1,-1 0-1,0 1 0,0-1 0,0 0 1,0 0-1,0 0 0,0 0 0,0 1 1,0-1-1,0 0 0,0 0 0,1 0 0,-1 1 1,0-1-1,0 0 0,0 0 0,0 1 1,0-2-11,7-7-53,-1 0 0,0-1 0,7-13 0,12-18 158,22-21 189,2 1 1,2 3 0,3 2 0,2 2 0,3 3 0,2 2 0,1 4-1,3 2 1,127-62 0,-158 90-439,1 2-1,1 1 0,0 1 1,0 2-1,1 2 0,-1 1 1,1 2-1,39 2 1,-71 3-3114,-10 1-388,-21 2-6764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2:5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1 306 7411,'0'0'8524,"5"2"-7993,4 2-340,-1 0-1,1 1 0,-1 0 0,0 1 1,0 0-1,-1 0 0,0 0 1,0 1-1,-1 0 0,1 1 1,-2-1-1,7 11 0,8 15 386,26 62 0,-31-63-349,-15-31-229,1-1 0,-1 1 1,1 0-1,-1-1 0,1 1 1,-1 0-1,1-1 0,0 1 1,-1-1-1,1 1 0,0-1 1,-1 1-1,1-1 0,0 1 1,0-1-1,-1 0 0,1 1 1,0-1-1,0 0 0,0 0 1,0 0-1,0 0 0,-1 0 1,1 0-1,0 0 0,0 0 1,0 0-1,0 0 0,0 0 1,-1 0-1,2-1 0,30-13-59,71-58 547,-57 37-92,1 0-102,301-205 1576,-302 213-1761,1 2 0,0 3 0,2 1 0,1 2 0,100-23 0,-128 38-596,1 0 1,-1 1 0,1 2 0,0 0-1,39 4 1,-61-3 298,0 0-1,0 0 1,-1 1-1,1-1 1,0 0-1,0 0 1,0 1-1,0-1 1,-1 0-1,1 1 1,0-1-1,0 1 1,0-1-1,-1 1 0,1 0 1,1 0-1,0 11-6433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2:51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1 314 5507,'0'0'10023,"23"12"-8673,78 41-649,-91-48-573,0 2 1,0 0-1,-1 0 0,0 0 0,-1 1 0,0 1 0,0-1 0,0 1 0,11 19 0,-10-14-72,23 37 451,-31-50-510,-1-1-1,0 0 1,1 1-1,-1-1 1,0 0 0,1 0-1,-1 1 1,1-1-1,-1 0 1,0 0 0,1 1-1,-1-1 1,1 0 0,-1 0-1,1 0 1,-1 0-1,1 0 1,-1 0 0,1 0-1,-1 0 1,0 0 0,1 0-1,-1 0 1,1 0-1,-1 0 1,1 0 0,-1 0-1,1 0 1,-1-1-1,1 1 1,-1 0 0,0 0-1,1-1 1,1 0-18,7-2 12,-1-1 0,1-1 0,-1 1 0,0-1-1,0-1 1,7-6 0,15-10 129,413-258 2887,-372 243-2774,1 4 1,2 2 0,0 3-1,126-27 1,-177 50-462,1 1 0,0 1 1,1 1-1,35 2 0,-57 0 83,0 0 0,0 0 0,1 1 0,-1 0 0,0 0 0,0 0 0,0 0 0,0 0 0,4 3-1,-5-3 5,-1 0 0,1 0 0,-1 1-1,0-1 1,1 1 0,-1-1-1,0 1 1,0-1 0,0 1 0,0-1-1,0 1 1,-1 0 0,1 0-1,0-1 1,0 4 0,1 26-3738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2:58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1 559 9364,'0'0'7820,"0"-3"-7004,0-5 678,5 14 101,1 2-2075,46 62 507,17 26 275,-68-95-305,-1-1 1,0 1-1,1-1 0,-1 1 1,1-1-1,-1 1 1,1-1-1,-1 1 1,0-1-1,1 1 1,0-1-1,-1 0 1,1 1-1,-1-1 1,1 0-1,-1 0 1,1 1-1,0-1 0,-1 0 1,1 0-1,0 0 1,-1 0-1,1 0 1,0 0-1,-1 0 1,1 0-1,-1 0 1,1 0-1,0 0 1,-1 0-1,1 0 1,0 0-1,-1 0 0,1-1 1,0 1-1,-1 0 1,2-1-1,23-20-87,-20 17 79,111-111 380,43-40 484,109-66-132,-212 181-593,1 3 0,2 2 0,68-29 0,-110 57-168,0 0 0,0 0 1,1 2-1,0 0 0,1 2 1,-1 0-1,29-1 0,-43 3-74,-1 1-1,1 0 1,0 1 0,-1-1-1,1 1 1,0 0 0,-1 0-1,1 0 1,-1 0 0,7 3-1,-8-2-52,0-1-1,-1 1 0,1-1 1,0 1-1,-1 0 0,1 0 1,-1 0-1,1 0 0,-1 0 1,0 0-1,0 0 0,0 0 1,0 1-1,0-1 0,0 3 1,5 38-4812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3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0 10261,'0'0'9060,"-23"15"-8447,-73 52-375,88-61-199,1 1-1,-1 0 1,2 0 0,-1 1 0,1 0 0,0 0-1,0 1 1,1-1 0,0 1 0,-4 11-1,1-2 72,-1 1-88,0 0 1,2 0-1,0 1 0,1 0 0,1 0 1,1 0-1,1 1 0,-1 39 0,4-59-49,1-1-1,-1 1 1,0 0-1,1 0 1,-1-1-1,1 1 0,-1 0 1,1-1-1,0 1 1,-1-1-1,1 1 1,-1-1-1,1 1 1,0-1-1,0 1 1,-1-1-1,1 1 0,0-1 1,0 0-1,0 0 1,-1 1-1,1-1 1,0 0-1,0 0 1,0 0-1,0 0 0,-1 0 1,1 0-1,0 0 1,0 0-1,0 0 1,0 0-1,0-1 1,4 1-155,0 0 1,0-1 0,-1 0-1,1 0 1,6-2-1,-3-2-328,0 1 0,0-2 0,0 1 0,-1-1 0,1 0 0,-1-1 0,11-13 0,40-58-4659,-13 6 545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1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401 192 5731,'0'0'8241,"-3"-17"-7041,-10-52-167,11 65-929,0 0 1,1 0 0,-1 0 0,-1 0-1,1 1 1,-1-1 0,1 1 0,-1-1-1,0 1 1,0 0 0,0 0-1,-1 0 1,1 0 0,-1 1 0,0-1-1,1 1 1,-1 0 0,-5-2-1,-3-2 201,-2-1-163,0 1 0,0 1 0,-1 0-1,0 1 1,0 1 0,0 0 0,-1 1 0,1 0-1,0 2 1,-1 0 0,1 0 0,-18 4 0,29-3-142,0 0 0,0 0 0,0 0 0,0 1 1,0-1-1,0 1 0,1 0 0,-1 0 0,1 1 0,-1-1 1,1 1-1,0 0 0,0 0 0,0 0 0,0 0 0,0 0 1,1 1-1,0-1 0,-1 1 0,1-1 0,-2 6 0,-1 3-29,1 0 0,0 0 0,1 0 0,0 1 0,1-1 0,-1 14 0,1 7-47,1 1 0,1 1 1,2-2-1,1 1 0,2 0 1,9 34-1,-9-51 31,0 0-1,1 0 1,1-1 0,0 0 0,2 0-1,-1-1 1,2 0 0,0 0 0,1-1-1,0-1 1,1 0 0,1 0 0,19 15-1,-24-23 15,0 0 0,0 0 0,1-1-1,0 0 1,0 0 0,0-1 0,0 0 0,0-1-1,19 3 1,-22-4 14,1-1-1,0 0 0,0 0 1,0 0-1,0-1 1,-1 0-1,1 0 0,0-1 1,-1 0-1,1 0 1,-1-1-1,1 1 0,-1-1 1,8-6-1,-6 3 28,-1 0 1,0 0-1,0-1 0,-1 0 0,0-1 0,0 1 1,0-1-1,-1 0 0,0-1 0,-1 1 0,0-1 1,3-11-1,-1 3 21,-2-1-1,0 1 1,-1-1 0,-1 0 0,0-30 0,-2 40-18,0-1 0,-1 0 0,0 1 0,0-1 0,-1 1-1,0 0 1,-1-1 0,0 1 0,0 0 0,-1 0 0,-4-8 0,0 6 22,0-1 0,-1 1 0,0 0 0,0 0 0,-1 1 0,-15-11 0,4 5 88,-1 0 1,-1 1 0,-34-15-1,48 24-89,0 2-1,-1-1 1,0 1-1,1 0 1,-1 1 0,0 0-1,0 1 1,-1 0-1,1 1 1,0 0 0,0 0-1,-11 3 1,17-2-27,1 0 0,-1 1 0,0-1-1,0 1 1,1 0 0,-1 0 0,1 0 0,0 1 0,0-1 0,-1 1 0,2 0 0,-1 0-1,0 0 1,0 0 0,1 1 0,0-1 0,0 0 0,0 1 0,0 0 0,0-1 0,1 1-1,0 0 1,-1 0 0,0 6 0,-1 9-233,0 1 0,1-1 1,1 34-1,1-52 210,0 15-517,1 0 1,0 0-1,4 19 1,-2-26-542,-1 0 1,1 0-1,8 16 1,25 31-8831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1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11253,'0'0'8900,"-2"8"-8564,0 1-310,1 0 0,-1 0 0,2 0 0,-1 0 0,1 0 0,1 0 0,1 11 0,17 70 38,-12-62-31,10 51 81,-5-22-227,1 0 0,42 103 0,-54-158 12,-1 1-113,1 0 0,0-1 0,1 0 0,-1 1 1,0-1-1,1 0 0,-1 1 0,1-1 1,0 0-1,0 0 0,0 0 0,0-1 0,2 3 1,-4-13-7295,-4-14 1719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9220,'0'0'8596,"131"-46"-7107,-40 10-385,12-6-543,-9 2 287,-12 6-800,-20 14-48,-13 10-384,-13 10-1665,-16 0-4418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8468,'0'0'5234,"-2"102"-3873,24-36-65,7 8-815,2 1-289,3-7 224,-3-12-320,-4-10 112,-5-16-208,-4-14-176,-7-8-208,-2-8-1569,-7-16-5522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2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9652,'0'0'8212,"0"-19"-7889,-1 0-303,2 0 1,4-26-1,-4 42-16,0 1 0,0-1 0,0 0 0,0 0 0,0 0 0,1 1 0,-1-1 0,1 0 0,0 1 0,-1 0 0,1-1 0,1 1 0,-1 0 0,0 0 1,4-3-1,0 2 7,0-1 1,0 1-1,0 1 1,11-4 0,-13 4-7,15-2 58,0 0 0,0 1 0,0 0 1,1 2-1,-1 1 0,0 0 0,23 4 0,-29-3 23,-1 2 1,0-1-1,0 2 1,0-1-1,-1 2 0,1 0 1,-1 0-1,0 1 1,0 0-1,-1 1 1,0 0-1,9 9 1,-13-12 30,-1 1 0,0 0 1,0 1-1,-1-1 0,1 1 1,-1 0-1,0 0 0,-1 0 1,1 0-1,-1 1 1,-1-1-1,1 1 0,-1 0 1,0 0-1,-1 0 0,1 0 1,-1 0-1,-1 0 0,0 0 1,0 0-1,0 0 0,-2 9 1,1-13-116,0 0 0,0 0 0,-1 0 0,1 0 0,-1 0 0,0 0 0,0 0 1,0 0-1,0-1 0,0 1 0,-1-1 0,1 0 0,-1 0 0,1 0 0,-1 0 0,0 0 1,0 0-1,0-1 0,0 1 0,0-1 0,-1 0 0,1 0 0,-7 1 0,-4 2-204,-1-2-1,1 0 0,-1 0 0,-15-2 1,18 1-81,4-1 121,-1 0 0,1 0 1,0-1-1,-8-1 0,14 2 112,1-1 0,0 1 0,0 0 0,-1-1 0,1 1 0,0 0 0,0-1 1,0 0-1,0 1 0,0-1 0,-1 0 0,1 1 0,0-1 0,1 0 0,-1 0 0,0 0 0,0 0 0,0 0 0,0 0 0,1 0 1,-1 0-1,0 0 0,1 0 0,-1-1 0,1 1 0,0 0 0,-1 0 0,1-1 0,0 1 0,-1 0 0,1-2 0,1 2 36,-1 0 0,1 0-1,-1 1 1,1-1 0,-1 0-1,1 1 1,0-1 0,-1 1-1,1-1 1,0 1-1,-1-1 1,1 1 0,0-1-1,0 1 1,-1 0 0,1-1-1,0 1 1,0 0 0,0 0-1,-1-1 1,1 1-1,0 0 1,0 0 0,0 0-1,0 0 1,0 0 0,-1 0-1,1 1 1,1-1 0,2 0-25,9-1 83,-1 0 1,1 1-1,0 1 0,-1 0 1,1 1-1,-1 0 1,1 1-1,-1 0 0,0 1 1,0 0-1,-1 1 1,1 1-1,13 8 0,-2 1 219,-1 1 0,-1 1 0,-1 0 0,-1 2 0,0 0 0,19 27 0,-30-35-112,0 1 1,-1 0-1,0 1 1,-1-1-1,8 26 1,-11-29-72,-1 0 0,-1-1 0,0 1 0,0 0 1,0 0-1,-1 0 0,0 0 0,-1 0 0,0 0 0,-3 10 0,2-14-74,0 1-1,0-1 0,-1 0 0,0 1 0,0-1 1,0 0-1,-1-1 0,0 1 0,0 0 0,0-1 0,0 0 1,-1 0-1,0-1 0,-7 6 0,1-2-117,0-1-1,0-1 1,0 1-1,0-2 0,-24 7 1,24-8-81,1-1 1,0-1 0,-1 1-1,1-2 1,-1 0 0,1 0-1,-1-1 1,-15-2-1,22 2-62,-1-1-1,1 1 0,0 0 0,0-1 0,0 0 1,1 0-1,-1 0 0,0 0 0,1-1 1,-1 1-1,1-1 0,0 0 0,0 0 0,0 0 1,0-1-1,1 1 0,-1 0 0,1-1 0,0 0 1,0 0-1,0 1 0,1-1 0,-2-5 1,-4-29-4476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3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4690,'0'0'12006,"60"70"-11830,-13 0 1088,0 22-912,-5 8-127,-6-3-225,-5-19-32,-9-20-417,-4-24-1039,-5-16-961,-6-18-1745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3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0 379 5699,'0'0'8403,"138"-100"-5441,-58 38-1281,9 4-865,1 6-480,-6 7-272,-6 15-64,-6 8-336,-12 12-833,-14 10-3793,-14 0-6883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10165,'0'0'5090,"92"168"-3793,-59-86-737,-4 2-96,0-11-144,-7-15-304,-4-16 128,-4-18-144,-5-10-544,-3-10-753,-4-20-5538,-2-22 2449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4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71 182 2289,'0'0'6392,"-12"-20"-4031,-36-59-117,47 76-2086,-1 0 0,1 1 0,0-1 0,-1 0 0,2 0 0,-1 0 0,0 0 0,0 0 0,0-6 0,1 8-123,0-1 1,1 1 0,-1 0-1,0 0 1,0-1 0,1 1-1,-1 0 1,1 0 0,-1 0-1,1-1 1,-1 1 0,1 0-1,0 0 1,-1 0 0,1 0-1,1-1 1,2 0 3,-1-1 1,0 2-1,0-1 0,1 0 1,-1 1-1,1-1 0,-1 1 1,1 0-1,7-1 0,-5 0 162,8 0-80,1-1 0,-1 2 0,1 0 0,-1 0 0,0 1 0,1 1-1,-1 1 1,1 0 0,-1 1 0,0 0 0,19 8 0,-10-2 97,-1 1 1,0 1-1,0 2 1,-1 0-1,35 29 0,-47-35-91,0 1 0,0 0 0,-1 1-1,0 0 1,-1 1 0,0-1 0,10 20 0,-13-21 29,0 0 1,-1 1-1,-1 0 1,1 0 0,-1 0-1,-1 0 1,0 0 0,0 0-1,0 0 1,-3 16 0,1-18-135,0-1 0,-1 1 0,0-1 0,0 0 1,0 0-1,-1 0 0,0 0 0,0 0 1,-1-1-1,1 1 0,-1-1 0,-1 0 0,1 0 1,-1 0-1,1-1 0,-2 0 0,1 1 1,0-2-1,-9 6 0,9-6-93,0-1 1,0 1-1,0-1 0,0 0 1,0 0-1,-1 0 0,1-1 1,-1 0-1,0 0 0,1 0 1,-1-1-1,1 0 0,-1 0 1,0 0-1,1-1 1,-1 1-1,0-1 0,1-1 1,-1 1-1,1-1 0,0 0 1,0 0-1,-7-4 0,5 1-98,1 0 0,0 0-1,0-1 1,0 1 0,1-1-1,0 0 1,0-1 0,0 1-1,1-1 1,0 0 0,0 0-1,1-1 1,0 1 0,0-1-1,1 1 1,0-1 0,0 0-1,-1-9 1,3 16 157,0 0 1,0 1 0,0-1-1,0 0 1,0 0-1,1 0 1,-1 1-1,0-1 1,0 0 0,0 0-1,1 1 1,-1-1-1,0 0 1,1 1-1,-1-1 1,1 0 0,-1 1-1,1-1 1,-1 0-1,1 1 1,-1-1-1,1 1 1,0-1 0,-1 1-1,1 0 1,0-1-1,-1 1 1,1 0-1,0-1 1,0 1 0,1-1-1,26 1 11,-18 0-24,3 1 103,-1 1 0,0 1 0,1 0 1,-1 0-1,0 1 0,-1 1 1,1 0-1,-1 0 0,0 1 0,14 10 1,16 13 576,45 41 1,-77-61-518,7 4 102,0 1-1,-2 1 1,1 1-1,-2 0 1,12 18 0,-21-26-135,1 0 0,-1 0 0,-1 0 1,1 0-1,-2 0 0,1 1 1,-1-1-1,0 1 0,-1 0 1,0-1-1,0 1 0,-1 0 1,0 0-1,-2 15 0,0-19-93,0 0 0,0 1 0,0-1-1,0 0 1,-1 0 0,0 0 0,0 0-1,0 0 1,-1-1 0,0 1 0,0-1-1,0 0 1,0 0 0,0-1 0,-1 1-1,0-1 1,0 0 0,0 0 0,0-1-1,-6 3 1,1 0-207,0-2-1,0 1 0,0-1 1,0-1-1,-1 1 1,1-2-1,0 1 0,-1-2 1,0 1-1,-13-3 1,20 2 4,0-1 0,0 0 0,0 0 0,0-1 0,0 1 0,1-1 0,-1 0 0,1 0 0,-1 0 0,1 0 0,0 0 0,0-1 0,0 0 0,0 1 0,0-1 0,0 0 0,-2-5 0,2 3-398,-1-1 1,1 1 0,0-1 0,1 0-1,0 0 1,0-1 0,0 1 0,1 0-1,-1-1 1,1-6 0,0-30-5148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4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8356,'0'0'9892,"93"155"-8851,-68-81-865,-8 2 0,-3 0 32,-5-3-208,0-7-1361,-5-14-3233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4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3298,'0'0'14086,"-53"167"-13366,11-85 337,-3 0-481,0 0-160,5-3-112,9-15-304,11-18-112,13-18-1344,7-22-593,18-22-8084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5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11941,'0'0'4531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12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187 344 784,'0'0'2882,"-1"-13"-2301,-9-67 13878,5 87-12862,5-6-1623,-1 0 0,1-1-1,0 1 1,-1 0 0,1 0 0,-1-1 0,1 1 0,-1-1 0,0 1 0,1 0 0,-1-1-1,0 1 1,1-1 0,-1 1 0,0-1 0,1 0 0,-1 1 0,0-1 0,0 0 0,0 1 0,1-1-1,-2 0 1,0 0-4,0 0 0,0-1 0,0 1-1,0-1 1,0 1 0,0-1-1,0 0 1,1 0 0,-1 0 0,0 0-1,0 0 1,1 0 0,-1 0-1,1-1 1,-1 1 0,1 0 0,0-1-1,-1 1 1,1-1 0,0 0 0,0 1-1,-1-3 1,-3-6-47,0-1 1,-6-18-1,8 20-24,-4-13-158,2 0 1,0 0-1,1 0 0,2-1 0,0-42 1,2 64 251,0 1 0,0 0 1,0-1-1,0 1 0,0 0 1,0-1-1,0 1 0,0 0 1,0-1-1,0 1 0,1 0 1,-1-1-1,0 1 1,0 0-1,0 0 0,1-1 1,-1 1-1,0 0 0,0 0 1,0-1-1,1 1 0,-1 0 1,0 0-1,1 0 1,-1-1-1,0 1 0,0 0 1,1 0-1,-1 0 0,0 0 1,1 0-1,-1 0 0,1 0 1,16 1-52,-13 0 83,1 1 0,-1-1 0,0 1 0,1 0 0,5 4 0,5 7 148,-1 1 0,-1 0 0,0 1 0,-1 1 0,0 0 0,-2 0 0,0 1 0,0 0 0,-2 1 0,0 0 0,6 21 0,-9-11 83,0 1 1,-2 0-1,-1-1 0,-3 48 1,1-69-245,-1 7 38,0-1 1,0 0 0,-1 0-1,-1 1 1,0-2 0,-1 1-1,0 0 1,-1-1 0,-1 0 0,0 0-1,0 0 1,-16 20 0,20-29-63,0-1-1,0 0 1,-1-1 0,1 1 0,0 0 0,-1-1 0,1 1 0,-1-1 0,0 0 0,1 1 0,-1-1-1,0-1 1,0 1 0,0 0 0,0-1 0,1 1 0,-1-1 0,0 0 0,0 0 0,0 0 0,0-1 0,0 1-1,-3-1 1,0-1-57,1 1 0,-1-1-1,1 0 1,-1 0-1,1-1 1,0 1-1,0-1 1,0 0 0,0-1-1,-5-4 1,-1-1-186,1-1 0,1 0 0,0-1 1,0 0-1,1 0 0,0 0 0,-11-25 1,18 35 176,1 1 68,1 0 0,-1 0 0,0 0 1,0 0-1,0 0 0,0 0 0,0 0 1,0 0-1,0 0 0,1 0 0,-1 0 0,0 0 1,0 0-1,0 0 0,0 0 0,0 0 1,0 0-1,0 0 0,0 0 0,1 0 1,-1 0-1,0 0 0,0 0 0,0 0 0,0 0 1,0 0-1,0 0 0,0 0 0,0-1 1,0 1-1,1 0 0,-1 0 0,0 0 0,0 0 1,0 0-1,0 0 0,0 0 0,0 0 1,0 0-1,0-1 0,0 1 0,0 0 0,0 0 1,0 0-1,0 0 0,0 0 0,0-1 1,21 17 129,0 0 0,-1 1 0,-1 1 0,16 21 0,25 22 750,-37-39-586,1-1 1,39 26-1,-59-45-457,11 3-2028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1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 9076,'0'0'7486,"-3"0"-7224,3-1-260,0 1 0,-1 0 1,1 0-1,0 0 0,0 0 1,-1 0-1,1 0 0,0 0 1,-1 0-1,1 0 0,0 0 1,0 0-1,-1 0 0,1 0 1,0 0-1,0 0 0,-1 0 0,1 0 1,0 0-1,0 0 0,-1 1 1,1-1-1,0 0 0,0 0 1,-1 0-1,1 0 0,0 1 1,0-1-1,0 0 0,-1 0 1,1 0-1,0 1 0,0-1 1,0 0-1,0 0 0,-1 1 1,1-1-1,0 0 0,0 0 1,0 1-1,0-1 0,0 0 0,0 0 1,0 1-1,0-1 0,0 0 1,0 1-1,0-1 0,0 0 1,0 0-1,0 1 0,9 22 76,-6-17-60,17 44 287,27 98 1,-2 60-67,-24-106-121,-18-92-169,-1 6-205,2 1 0,0-1 0,1-1 0,1 1 0,11 21 0,-16-35-292,5 8-195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14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0 600 8980,'0'0'7574,"11"-28"-7083,-9 23-477,5-14 81,0-1 0,2 2 0,0-1 0,1 1 0,1 1 0,1-1 0,0 2 0,1 0 0,1 1 0,23-21 0,27-14 383,2 4-1,2 2 1,94-44-1,-101 60-880,80-24 1,-91 37-1778,1 3 0,54-7 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14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9668,'0'0'6643,"72"147"-6643,-41-75 289,-4 2 143,-7-6 64,-9-10-496,-2-12 48,-3-18 48,-3-12-96,-1-8-672,-2-32-13671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1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1 358 8724,'0'0'8452,"4"-13"-8012,30-152 102,-29 137-519,9-31 0,-12 52-46,1 0 0,-1 0 0,1 0 0,0 1 0,1-1 0,0 1 0,0 0 0,0 0 0,10-10 0,-11 14 9,-1 0 0,1 0 1,0 0-1,0 1 1,0-1-1,0 1 1,0 0-1,0 0 0,0 0 1,0 0-1,0 0 1,0 1-1,1 0 1,-1-1-1,0 1 1,0 0-1,1 1 0,-1-1 1,0 0-1,0 1 1,0 0-1,0 0 1,5 2-1,1 0 70,-1 1 1,1 0-1,-1 1 1,0 0-1,0 0 1,11 10-1,-17-13-36,75 70 845,-68-62-635,1 0 1,-2 1 0,0 0 0,0 1 0,10 20 0,-16-26-73,0 0-1,0 1 0,0-1 0,0 8 0,-1-11-107,-1 0 0,1-1 0,-1 1 0,0-1-1,0 1 1,-1 0 0,1-1 0,0 1 0,-1-1-1,0 1 1,1-1 0,-1 1 0,-2 4 0,-1-3-42,1-1 0,-1 1 0,0-1 0,0 0 1,0 0-1,0 0 0,0 0 0,-1-1 1,1 0-1,-1 0 0,0 0 0,0 0 0,0-1 1,0 0-1,-7 1 0,-10 1-307,0-1 0,-25-1 0,43 0 208,0-1 0,0 0 0,1 0 1,-1 0-1,0-1 0,1 1 0,-1-1 0,0 0 0,1 0 0,-1 0 1,1 0-1,-1-1 0,1 1 0,0-1 0,-1 0 0,1 0 1,0 0-1,-5-6 0,7 7 76,6 0-821,9 1 841,0 1 0,-1 0 1,1 0-1,0 2 0,-1 0 1,0 0-1,1 1 0,-2 1 1,1 0-1,18 11 0,0 2 450,53 42 0,-71-49-261,0 0 1,-1 1 0,-1 0 0,0 1 0,-1 0 0,12 20 0,-19-28-126,0 1 0,0 0 0,-1 0 0,0 0 0,0 0 0,-1 0 0,1 0 0,-1 0 1,-1 1-1,1-1 0,-1 0 0,0 1 0,-1-1 0,1 0 0,-1 1 0,-3 10 1,1-9-30,0 0 1,-1 0-1,0 0 1,0-1 0,-1 0-1,0 1 1,0-1-1,0-1 1,-1 1-1,0-1 1,-10 8 0,8-8-145,0 0 1,0 0 0,-1-1 0,1-1-1,-1 1 1,0-2 0,-1 1-1,1-1 1,0 0 0,-1-1 0,0 0-1,1-1 1,-1 0 0,0 0 0,0-1-1,-17-2 1,25 2 36,0 0 1,0 0-1,0-1 0,0 1 1,0-1-1,0 0 0,0 0 1,1 1-1,-1-1 0,0 0 1,0-1-1,1 1 0,-1 0 0,0 0 1,1-1-1,-1 1 0,1-1 1,0 1-1,-1-1 0,1 0 1,0 1-1,0-1 0,0 0 1,0 0-1,0 0 0,1 0 0,-2-3 1,0-4-1297,1 0 0,0 0 0,1 0 0,0-18 0,0 23 724,2-29-5290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15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10997,'0'0'8596,"111"159"-8324,-91-87-240,-2 12-32,-7 10-192,-9-4-2849,1-15-8853</inkml:trace>
  <inkml:trace contextRef="#ctx0" brushRef="#br0" timeOffset="1">277 852 15831,'0'0'833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15.6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515 101 4610,'0'0'5341,"-7"-7"-4591,-6-4-390,-1 1 0,0 0 0,-1 1 1,0 1-1,-1 0 0,-29-10 0,31 14-301,-1 1 1,1 0-1,-1 1 0,0 0 0,0 1 1,0 1-1,-24 2 0,30 0-64,0-1 1,0 2-1,-1-1 0,1 1 1,1 1-1,-1-1 0,0 2 0,1-1 1,0 1-1,0 0 0,0 1 1,1 0-1,-8 7 0,4-2-24,1 2 0,0-1 0,0 1 0,1 1 0,1 0 0,0 0 0,1 0 0,1 1 0,0 0-1,1 1 1,0-1 0,1 1 0,1 0 0,1 0 0,0 0 0,1 0 0,1 0 0,0 1 0,5 23 0,-5-35 15,1-1 0,1 1-1,-1-1 1,1 1 0,0-1 0,-1 0 0,2 0 0,-1 0 0,0 0 0,1 0 0,0-1 0,0 1 0,0-1 0,5 4 0,-3-3-10,0 0 1,1 0-1,0-1 1,0 0 0,0 0-1,0 0 1,1-1-1,-1 0 1,8 2 0,-3-2 11,1 0 1,-1-1-1,1-1 1,0 1 0,-1-2-1,1 0 1,0 0 0,-1-1-1,1 0 1,-1-1-1,14-6 1,-13 4 41,-1-1 1,0 0-1,0-1 0,-1 0 1,0 0-1,0-1 0,-1-1 1,0 1-1,0-2 0,-1 1 1,0-1-1,-1 0 0,0-1 0,9-18 1,-10 15 16,0 0 1,0-1 0,-2 0 0,0 0-1,-1 0 1,0-1 0,-1 1-1,-1-1 1,0 1 0,-1-1-1,-4-23 1,3 31-15,0 1-1,-1 0 1,0 0 0,-1 0-1,1 0 1,-1 0-1,0 0 1,-7-10 0,7 13-39,0 1 0,0-1 0,0 1 0,0-1 0,-1 1 1,1 0-1,-1 0 0,0 1 0,0-1 0,0 1 0,0 0 1,0 0-1,-1 0 0,1 0 0,-6 0 0,3 0-82,-1 1 0,0 0 1,0 0-1,0 1 0,-1 0 0,1 0 0,0 1 0,0 0 0,1 1 0,-1 0 0,0 0 0,0 0 1,-14 8-1,4 0-639,1 0 1,0 2-1,0 0 0,-19 19 1,-29 30-3943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16.6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295 7 8212,'0'0'7240,"2"-7"-6896,-2 7-350,0 0 0,0 1-1,0-1 1,0 0 0,0 0 0,0 0 0,0 0 0,0 0 0,0 0 0,0 0 0,0 1 0,0-1 0,0 0 0,0 0 0,0 0 0,0 0-1,1 0 1,-1 0 0,0 0 0,0 0 0,0 0 0,0 0 0,0 1 0,0-1 0,0 0 0,0 0 0,1 0 0,-1 0 0,0 0 0,0 0 0,0 0-1,0 0 1,0 0 0,0 0 0,0 0 0,1 0 0,-1 0 0,0 0 0,0 0 0,0 0 0,0 0 0,0 0 0,0 0 0,0 0 0,1 0 0,-1 0-1,0-1 1,0 1 0,0 0 0,0 0 0,0 0 0,0 0 0,0 0 0,0 0 0,1 0 0,-1 0 0,0 0 0,0 0 0,0-1 0,0 1 0,0 0-1,0 0 1,0 0 0,0 0 0,0 0 0,0 0 0,0-1 0,10 24-99,-2 0 1,-1 0-1,0 1 1,-2 0-1,5 46 1,-4 128 85,-6-160-26,0-35 62,-1-1-1,1 1 1,0-1 0,-1 1-1,0-1 1,0 1 0,1-1 0,-1 0-1,-1 1 1,1-1 0,0 0-1,0 0 1,-1 0 0,0 0-1,1 0 1,-1 0 0,0 0-1,0-1 1,0 1 0,0 0-1,0-1 1,0 0 0,0 1-1,0-1 1,-1 0 0,1 0 0,-1-1-1,1 1 1,0 0 0,-5 0-1,-8 2 138,-1-1-1,1 0 0,-29-2 1,34 0-140,3 0 59,-1-1 0,0 0 0,1-1 0,-1 1 0,1-2 0,0 1 0,-1-1 0,1 0 0,0 0 0,1-1 0,-1 0 0,1 0 0,-12-10 0,6 3-51,0 0 0,1-1 1,0 0-1,1-1 0,-13-22 0,21 32-32,1 1 0,-1-1 1,1 0-1,0 0 0,0 0 1,0-1-1,0 1 0,0 0 0,0-4 1,1-9-6892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17.0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10901,'0'0'5458,"116"0"-4705,-50 14-497,-1 6-160,-5 4-192,-6 8-544,-10 0-2642,-13-2-3665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4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145 351 8836,'-12'20'2326,"-5"6"-1802,-61 99 2469,72-115-2467,2-4-185,0 1 0,0 0 1,1 0-1,0 0 0,0 0 0,0 0 0,1 1 0,0-1 1,1 1-1,-1 8 0,3-16-294,0 0 0,1 0 0,-1 0 0,1-1 0,-1 1-1,1 0 1,-1-1 0,0 1 0,1-1 0,-1 1 0,2-2 0,8-5-56,1-1 0,-1-1 0,-1 0 0,0 0 0,0-1 0,-1 0 0,12-17 1,-8 8-347,-1 0 1,-1 0 0,18-41-1,7-51-2657,-35 108 2774,0 4 192,-2 9 210,-4 12 470,-2 0-1,-16 36 0,-2 5 143,14-32-412,2 1-1,1 1 1,1-1 0,2 1 0,-2 56-1,6-88-382,1-1 0,0 1-1,0-1 1,0 1 0,0 0-1,0-1 1,0 1 0,1-1-1,-1 1 1,0 0 0,0-1-1,0 1 1,0-1 0,1 1-1,-1-1 1,0 1 0,1-1 0,-1 1-1,0-1 1,1 1 0,-1-1-1,0 0 1,1 1 0,-1-1-1,1 1 1,0-1-61,0 0-1,0 0 1,-1 0 0,1 0 0,0 0-1,-1 0 1,1 0 0,0 0 0,0 0-1,-1-1 1,1 1 0,0 0 0,-1 0-1,1-1 1,0 1 0,-1 0 0,1-1-1,0 1 1,-1-1 0,1 0 0,3-2-599,-1-1 0,0 1 0,0-1 0,0 0 0,4-6 0,19-35-7279</inkml:trace>
  <inkml:trace contextRef="#ctx0" brushRef="#br0" timeOffset="1">491 0 13862,'0'0'2417,"-116"129"-464,56-79-1584,-5-2-369,1-8-4451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17.3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1 227 6019,'0'0'2425,"15"6"-2148,49 17-125,-61-23-141,-1 1 0,0 0-1,1-1 1,-1 1-1,1-1 1,-1 1-1,1-1 1,-1 0 0,1 0-1,-1 0 1,1-1-1,-1 1 1,1-1 0,-1 1-1,1-1 1,-1 0-1,1 0 1,-1 0 0,0 0-1,0 0 1,0 0-1,0-1 1,1 1-1,-2-1 1,1 0 0,0 1-1,0-1 1,0 0-1,-1 0 1,1 0 0,1-3-1,0-2 100,0 0 1,0 0-1,0 0 1,-1 0-1,0-1 0,-1 1 1,2-15-1,-2 7 361,0 1-1,-1-1 1,-3-26-1,2 37-345,1 0-1,-1 0 1,0 1-1,0-1 0,0 0 1,-1 1-1,1-1 1,-1 1-1,0-1 1,0 1-1,0 0 1,0 0-1,-1 0 1,1 0-1,-1 0 0,0 1 1,0-1-1,0 1 1,0-1-1,-3-1 1,5 4-72,0-1 0,0 1 1,0-1-1,0 1 0,0 0 1,0-1-1,0 1 0,0 0 1,0 0-1,0-1 1,0 1-1,0 0 0,0 0 1,0 0-1,0 1 0,0-1 1,0 0-1,0 0 0,0 0 1,0 1-1,0-1 0,0 1 1,0-1-1,0 1 0,0-1 1,0 1-1,0-1 0,0 1 1,1 0-1,-1-1 1,0 1-1,0 0 0,1 0 1,-1 0-1,1-1 0,-1 1 1,0 1-1,-2 3-39,1 1 1,0-1-1,0 1 0,0 0 1,0 7-1,1-9-9,-5 25-64,2 0 0,1 1-1,1 0 1,5 57 0,-2-79 66,0 0 0,1 0 0,0 0 0,0 0 0,1 0 1,0-1-1,0 1 0,1-1 0,0 0 0,1 0 0,6 8 0,-7-10-255,0 0-1,0-1 1,1 0-1,-1 0 1,1-1-1,9 6 1,-10-6-469,1-1 1,-1 0-1,1-1 1,0 1-1,-1-1 1,1 0-1,0 0 1,9 0-1,17 0-5896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17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33 384 6963,'0'23'1574,"-2"31"485,-11 76-1,6-84-1314,-2 85 0,9-134-1427,-1-139 920,7-224-1941,-4 337 1443,2-1-1,1 1 1,1 0-1,15-43 1,-19 67 286,0 0 0,0 0 0,1 0 0,0 1 0,0-1 0,0 1 0,0-1 0,1 1-1,0 0 1,7-7 0,-9 10 42,0 0-1,0 0 1,1-1-1,-1 1 0,0 1 1,0-1-1,1 0 1,-1 0-1,0 1 0,1 0 1,-1-1-1,1 1 1,-1 0-1,1 0 0,-1 0 1,1 0-1,-1 1 1,0-1-1,1 1 0,-1-1 1,0 1-1,1 0 1,-1 0-1,0 0 0,4 3 1,2 1 146,-1 0-1,-1 1 1,1 0 0,-1 0 0,0 1-1,0-1 1,7 13 0,32 57 1132,-39-67-1215,-1 0 1,0 1-1,-1 0 1,0-1-1,0 2 1,-1-1-1,0 0 1,-1 1-1,0-1 1,-1 1-1,0 0 1,-1 10-1,-1-18-77,1-1-1,-1 0 0,0 1 0,-1-1 1,1 0-1,0 1 0,-1-1 0,1 0 1,-1 0-1,0 0 0,1 0 1,-1-1-1,0 1 0,0 0 0,0-1 1,-1 1-1,1-1 0,0 0 0,0 0 1,-5 2-1,-4 2-40,0-1 1,-1-1-1,-12 3 1,-29 2-1214,49-8 890,0 0-1,0 0 0,0 0 1,0-1-1,0 1 0,-1-1 0,1 0 1,0 0-1,0 0 0,-5-3 1,5 1-312,1 1 0,0-1 0,0 0 1,0 0-1,1 0 0,-4-5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18.7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1 417 2065,'0'0'8711,"14"-1"-7844,-5 1-628,-3 0-69,1-1 0,-1 1 0,0-1 0,12-4 0,-16 5-102,1-1 0,-1 0-1,0-1 1,1 1 0,-1 0 0,0-1-1,0 1 1,0-1 0,0 1 0,0-1 0,-1 0-1,1 0 1,0 0 0,-1 0 0,1 0-1,-1 0 1,0 0 0,2-5 0,2-7 113,-1-1 0,-1 1 1,0-1-1,-1 1 0,0-18 0,-3-75-112,-1 78-177,2 22 19,1 6 68,-1 0 1,0 0-1,0 0 0,0 0 1,0 0-1,0-1 0,0 1 1,0 0-1,0 0 0,-1 0 1,1 0-1,0 0 0,-1 0 1,1 0-1,-1 0 1,1 0-1,-1 0 0,1 0 1,-1 0-1,-1-2 0,2 3 22,0 0-1,0 0 0,0 0 1,-1 0-1,1 0 0,0 0 1,0 0-1,0 0 0,0 0 1,0 0-1,-1 0 0,1 0 1,0 0-1,0 0 0,0 0 1,0 0-1,0 0 0,-1 0 1,1 1-1,0-1 0,0 0 1,0 0-1,0 0 1,0 0-1,0 0 0,0 0 1,-1 0-1,1 0 0,0 0 1,0 1-1,0-1 0,0 0 1,0 0-1,0 0 0,0 0 1,0 0-1,0 1 0,0-1 1,0 0-1,0 0 0,0 0 1,0 0-1,0 0 0,0 1 1,0-1-1,0 0 0,-9 33 76,2 1 1,-5 43-1,4-17-54,0 1 274,-2 107 0,10-168-293,0 1-1,0-1 1,0 1-1,0 0 0,0-1 1,0 1-1,0-1 1,0 1-1,0-1 0,1 1 1,-1-1-1,0 1 1,0-1-1,0 1 0,1-1 1,-1 1-1,0-1 1,1 1-1,-1-1 0,0 1 1,1-1-1,-1 0 1,0 1-1,1-1 0,-1 1 1,1-1-1,-1 0 1,1 0-1,-1 1 0,1-1 1,-1 0-1,1 0 1,-1 0-1,1 1 0,-1-1 1,1 0-1,-1 0 1,1 0-1,0 0 0,-1 0 1,1 0-1,-1 0 1,1 0-1,-1 0 0,1 0 1,-1-1-1,1 1 1,0 0-1,-1 0 1,1-1-1,2 0-23,0 0-1,0-1 1,0 1 0,-1-1-1,1 1 1,-1-1 0,1 0-1,-1 0 1,3-3 0,5-8-130,0 0 1,-1 0 0,-1-1 0,0-1-1,-1 1 1,0-1 0,6-23 0,0-11-841,7-54 0,8-31-2071,-27 132 2955,7-19-851,-8 20 938,0 1 0,0-1 0,1 1 0,-1-1 0,0 1 0,0-1 0,1 1 0,-1-1 0,0 1 0,1 0 0,-1-1 0,1 1 0,-1 0 0,0-1 0,1 1 0,-1 0 0,1 0 0,-1-1-1,1 1 1,-1 0 0,1 0 0,-1 0 0,1 0 0,-1-1 0,1 1 0,-1 0 0,1 0 0,-1 0 0,1 0 0,-1 0 0,1 0 0,-1 1 0,1-1 0,0 0 0,-1 0 27,1 1-1,-1-1 1,1 0-1,0 1 1,-1-1-1,0 1 1,1-1-1,-1 0 1,1 1 0,-1-1-1,1 1 1,-1 0-1,0-1 1,1 1-1,-1-1 1,0 1 0,0-1-1,0 1 1,1 0-1,-1-1 1,0 1-1,0 0 1,0 0-1,4 28 1007,-2 0 0,-1 1 1,-3 30-1,0 2 758,-7 31 2271,12-112-4528,0 0 0,1 1 0,1-1 0,0 1 0,12-26 0,-4 11-1061,-9 19 625,14-32-1757,-17 43 2381,0 1 0,0 0 1,1 0-1,-1-1 0,1 1 1,-1 0-1,1 0 0,0 1 1,-1-1-1,1 0 0,0 1 1,0-1-1,0 1 0,0-1 1,4-1-1,-5 3 242,-1 0 0,1 0-1,-1 0 1,0 0 0,1 0 0,-1-1-1,1 1 1,-1 0 0,1 0-1,-1 0 1,1 0 0,-1 1 0,1-1-1,-1 0 1,1 0 0,-1 0 0,1 0-1,-1 0 1,1 1 0,-1-1 0,1 0-1,-1 0 1,0 1 0,1-1 0,-1 0-1,1 0 1,-1 1 0,0-1 0,1 1-1,-1-1 1,0 0 0,0 1-1,1-1 1,-1 1 0,0-1 0,0 1-1,1 0 1,3 21 289,-4-18-185,2 108 3724,-4-84-2291,2 0-1,1 1 1,9 47 0,-9-68-1092,2-1 0,-1 0-1,1 0 1,6 11 0,-9-17-327,1 1 0,0-1 0,0 1 0,-1-1 0,1 0 0,0 1 0,0-1 0,1 0 1,-1 0-1,0 0 0,0 0 0,0 0 0,1 0 0,-1 0 0,1 0 0,-1 0 0,1-1 1,-1 1-1,1-1 0,-1 1 0,1-1 0,-1 1 0,1-1 0,0 0 0,-1 0 1,4 0-1,-4-1-49,1 1 0,-1-1 1,1 0-1,-1 0 1,0 1-1,1-1 0,-1 0 1,0-1-1,0 1 1,0 0-1,0 0 0,0 0 1,0-1-1,0 1 1,0 0-1,0-1 0,-1 1 1,1-1-1,0 1 0,-1-1 1,1 1-1,-1-3 1,4-5 48,11-32-161,-1-1 0,-3 0 0,9-52 0,-13 51-1199,2 1-1,2 1 0,17-42 0,-12 53-59,-14 29 1293,-1-1 0,0 1 0,0 0 0,0 0 0,1 0 0,-1 0 1,0 0-1,1 0 0,-1 0 0,1 0 0,-1 0 0,1 1 0,-1-1 1,1 0-1,3 0 0,-4 1 67,-1 0 0,1 0 1,0 0-1,0 0 0,-1 0 1,1 0-1,0 0 0,0 0 1,-1 0-1,1 1 0,0-1 1,0 0-1,-1 0 0,1 1 1,0-1-1,-1 0 0,1 1 0,0-1 1,-1 1-1,1-1 0,-1 1 1,1-1-1,0 1 0,-1-1 1,1 1-1,-1 0 0,0-1 1,1 1-1,0 0 0,6 25 457,-5-20-310,3 29 945,-1 0 0,-1 0 0,-3 51 0,0-40-30,0-31-433,-1 1-1,-5 27 1,5-37-464,-1 1 0,0-1 0,0 1 1,0-1-1,-1 0 0,0 0 0,-1 0 0,-6 10 1,8-15-166,1 1 1,0-1-1,0 0 1,-1 0-1,1 1 1,-1-1-1,1 0 1,-1 0-1,1-1 1,-1 1-1,1 0 1,-1 0-1,0-1 1,0 1-1,1-1 1,-1 1-1,0-1 1,0 0-1,0 0 1,1 0-1,-1 0 1,0 0-1,0 0 1,0 0-1,1-1 1,-1 1-1,0 0 1,0-1-1,1 0 1,-1 1-1,0-1 1,1 0-1,-1 0 1,1 0-1,-1 0 1,1 0 0,-1 0-1,1-1 1,0 1-1,-1 0 1,1-1-1,0 1 1,0-1-1,0 1 1,0-1-1,1 1 1,-1-1-1,0 0 1,1 0-1,-1 1 1,0-4-1,-1-3-604,0 1 0,1-1 1,0 1-1,1-1 0,-1 1 0,1-1 0,2-10 0,-2 16 344,1-1 0,-1 1 0,1-1 0,0 1 0,0-1 0,0 1 0,0 0 0,1 0 1,-1-1-1,0 1 0,1 0 0,0 0 0,-1 0 0,1 1 0,0-1 0,0 0 0,0 1 0,0-1 0,0 1 0,0-1 0,1 1 0,-1 0 0,0 0 0,5-1 0,7-1-37,1 0 0,0 1 0,-1 0 0,17 1 0,-20 2 708,0-1-1,-1-1 0,1 0 1,0-1-1,0 0 1,-1 0-1,0-1 1,1 0-1,11-6 1,-20 7-274,-1 1 0,1-1 1,-1 1-1,1-1 0,-1 0 1,0 1-1,0-1 1,0 0-1,0 0 0,0 0 1,0 0-1,0 0 0,-1 0 1,1 0-1,-1 0 1,1 0-1,-1 0 0,0 0 1,0 0-1,0-1 0,0 1 1,0 0-1,0 0 1,-1-3-1,0 1-55,1 1 0,-1-1 0,0 1 0,0-1 0,0 0 0,-1 1 0,1 0 0,-1-1 0,0 1 0,1 0 0,-2 0 0,1 0 0,-3-3 0,4 5-83,-1-1-1,1 1 1,-1 0-1,0 0 1,0 0-1,1 0 1,-1 0-1,0 1 0,0-1 1,0 0-1,0 1 1,0-1-1,0 1 1,0 0-1,0 0 1,0 0-1,0 0 0,0 0 1,0 0-1,0 0 1,0 1-1,0-1 1,0 1-1,0 0 1,0-1-1,0 1 1,0 0-1,-3 2 0,2-1-11,-1 1-1,1 0 1,0 0 0,0 0-1,0 0 1,0 0-1,0 0 1,1 1-1,0-1 1,0 1-1,0 0 1,-3 6-1,2-1 36,0 1-1,1 0 1,0 0 0,1 0-1,0 0 1,0 0-1,1 0 1,1 12-1,0-16 30,0 0-1,0 0 1,0 0 0,1 0-1,0 0 1,0 0-1,0-1 1,1 1-1,-1-1 1,1 0 0,1 1-1,-1-1 1,1-1-1,7 8 1,2 0-57,1-2 1,0 0 0,1 0-1,0-1 1,0-1-1,1-1 1,0 0 0,1-1-1,20 5 1,-13-6-1098,0 0-1,1-2 1,33 0-1,13-2-4423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19.3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212 241 6355,'0'0'6742,"-1"-17"-4627,-5-58-906,4 66-1038,0-1-1,0 1 1,-1 0 0,0 0-1,0 0 1,-1 1 0,0-1-1,-1 1 1,-8-12 0,7 11-61,4 5-46,-1 0 0,0 0 0,0 0 0,-1 0 1,1 1-1,-8-7 0,10 9-58,0 1 0,-1-1 0,1 0 0,0 1 0,0-1 0,0 1-1,-1-1 1,1 1 0,0 0 0,0-1 0,-1 1 0,1 0 0,0 0 0,-1 0 0,1 0 0,0 0 0,-1 0 0,1 0 0,0 0 0,-1 1 0,1-1-1,0 0 1,0 1 0,-1-1 0,1 1 0,0 0 0,0-1 0,0 1 0,0 0 0,0 0 0,0-1 0,0 1 0,-1 2 0,-6 5-81,2 1 1,-1 0-1,1 1 0,0-1 1,1 1-1,-7 18 1,4-7 11,1 0 1,-6 34-1,9-35-16,2 0 0,0-1 0,1 1-1,1 0 1,4 27 0,-4-46 69,1 0-1,-1 0 0,1 0 1,-1 0-1,1 0 1,-1 0-1,1 0 1,-1 0-1,1 0 1,0-1-1,-1 1 0,1 0 1,0-1-1,0 1 1,0 0-1,0-1 1,-1 1-1,1-1 0,0 1 1,0-1-1,0 1 1,0-1-1,0 0 1,0 0-1,0 1 1,0-1-1,1 0 0,-1 0 1,0 0-1,0 0 1,0 0-1,0 0 1,0-1-1,1 1 1,2-1-10,0 1 0,0-1 0,0 0 0,-1 0 0,1-1 0,0 1 0,-1-1 1,1 0-1,3-2 0,4-5-90,0 0-1,-1-1 1,-1 0 0,1-1 0,-1 0 0,-1 0-1,0-1 1,-1 0 0,9-21 0,-8 17-523,-2-1 0,0 0 0,-1-1 0,-1 1 0,0-1 0,1-27 0,-8 68 912,-1 0 0,-1-1 1,-1 0-1,-11 29 0,1-4 133,-103 402 3337,116-433-4092,1 1 1,-1 24 0,18-58-2916,8-24 868,-1-17-1164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19.9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1 165 6371,'0'0'1990,"2"18"-109,8 56-155,-9-73-1664,-1 1 0,0 0 0,1-1 0,-1 1 1,1 0-1,0-1 0,-1 1 0,1-1 0,0 1 0,0-1 0,0 0 0,2 3 0,-3-4-45,1 1 1,0-1-1,-1 1 0,1-1 0,0 1 0,0-1 0,-1 0 1,1 1-1,0-1 0,0 0 0,-1 0 0,1 0 0,0 1 0,0-1 1,0 0-1,-1 0 0,1 0 0,1 0 0,1-1 22,-1 0-1,1 0 0,-1 0 0,1 0 0,-1 0 1,1 0-1,-1 0 0,0-1 0,4-2 1,2-4 23,1 0 0,-1 0 0,0-1 0,-1 0 0,0 0 0,-1-1 0,0 1 0,10-22 0,0-8-1184,12-45 1,-14 38-911,-14 70 1823,1-7 488,-14 244 5705,12-243-5534,1-14-310,-1 0 1,1 1-1,0-1 0,0 0 0,1 0 0,-1 1 1,1-1-1,0 0 0,0 0 0,1 4 0,-1-7-132,-1-1 0,0 1 0,1-1 0,-1 1 0,0-1 0,1 1 0,-1-1 0,1 0 0,-1 1 0,1-1 0,-1 0 0,1 1 0,-1-1 0,1 0 0,-1 0 0,1 1 0,-1-1 0,1 0 0,-1 0 0,1 0 0,0 0 0,-1 0 0,1 0 0,-1 0 0,1 0 0,0 0 0,-1 0 0,1 0 0,-1 0 0,1 0 0,-1 0 0,1 0 0,-1-1 0,1 1 0,0 0 0,-1 0 0,1-1 0,-1 1 0,0 0 0,1-1 0,-1 1 0,1-1 0,0 1 1,17-20 76,-4-4-275,-1 0 0,-1-1 0,-1-1 0,-1 0 1,11-48-1,6-13-3553,-25 82 2066,0 6 590,-1 11 228,-1 26 1185,0-33-441,-3 70 1323,0 57 1281,3-128-2400,0 1 1,1-1-1,-1 1 0,1-1 0,0 1 1,0-1-1,1 0 0,0 1 0,-1-1 0,1 0 1,1 0-1,-1 0 0,0 0 0,1 0 1,0-1-1,0 1 0,0-1 0,0 0 0,1 0 1,-1 0-1,1 0 0,0-1 0,0 1 1,0-1-1,0 0 0,0 0 0,0 0 0,1-1 1,-1 1-1,0-1 0,1 0 0,-1-1 0,1 1 1,0-1-1,-1 0 0,1 0 0,-1 0 1,1 0-1,-1-1 0,1 0 0,-1 0 0,6-2 1,-3 0-45,1 0 1,-1-1-1,0 0 1,0-1 0,0 1-1,0-1 1,-1-1-1,0 1 1,0-1-1,9-11 1,-6 6-44,-1 0 1,-1 0-1,0-1 0,0 0 1,-1 0-1,4-13 0,-5 4-195,-1 1 1,0-1-1,-2 0 0,0 0 0,-1-1 0,-5-40 0,4 58 89,-1 1 0,0-1 0,1 0 0,-2 1 0,1-1 0,0 0 0,-1 1 0,1-1 0,-1 1 1,0 0-1,0 0 0,0 0 0,-5-6 0,5 8 105,1 0 0,0 1 0,0-1 0,0 0 0,-1 0 1,1 1-1,0-1 0,-1 0 0,1 1 0,0 0 1,-1-1-1,1 1 0,-1 0 0,1 0 0,0-1 0,-1 1 1,1 0-1,-1 0 0,1 1 0,-1-1 0,1 0 0,-1 0 1,1 1-1,0-1 0,-1 1 0,1-1 0,0 1 1,-1 0-1,1-1 0,0 1 0,0 0 0,0 0 0,0 0 1,-1 0-1,1 0 0,0 0 0,1 0 0,-1 0 0,-1 2 1,-3 3 65,1 1 0,0-1 1,0 1-1,1 0 0,0 0 1,0 0-1,0 0 0,1 1 1,0-1-1,1 1 0,-2 13 1,1 3 272,1-1-1,5 41 1,-3-53-212,2 1-1,-1-1 1,2 0 0,0 0-1,0 0 1,1-1-1,0 1 1,0-1 0,1 0-1,1 0 1,0-1 0,0 0-1,1 0 1,0-1-1,11 10 1,-8-9-174,0-1 0,0 0 1,1 0-1,0-1 0,0 0 0,1-1 0,-1-1 0,2 0 0,-1-1 1,0 0-1,1-1 0,17 2 0,2-6-3051,-13-7-4085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1.4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1 291 4178,'0'0'11410,"0"-1"-10366,0-14-930,0 1 0,1 0 0,1 0 0,1 0 1,0 0-1,0 1 0,2-1 0,-1 1 0,9-15 0,-5 11-303,1 1 0,1 0-1,14-19 1,-20 30 122,-1 1 1,1 0-1,0 0 1,0 0-1,0 0 0,0 1 1,1 0-1,-1 0 1,1 0-1,0 0 1,0 1-1,0 0 1,0 0-1,0 0 1,10-2-1,-14 4 43,0 0 0,0 0 1,0 0-1,0 0 0,0 0 0,0 0 0,0 0 0,0 0 0,0 1 0,0-1 0,0 0 0,0 1 0,0-1 0,0 1 0,0-1 1,0 1-1,0-1 0,0 1 0,0-1 0,-1 1 0,1 0 0,0 0 0,0-1 0,-1 1 0,1 0 0,0 0 0,-1 0 0,1 0 1,-1 0-1,1 1 0,1 3 3,-1 0 0,0 1 0,0-1 0,0 0 1,0 6-1,-1-4 20,5 92 1258,-14 161-1,48-425-1573,-32 132 119,-4 11-271,2 0 1,0 0 0,2 1-1,14-33 1,-20 52 421,-1 1-1,1-1 0,0 1 1,0-1-1,0 1 1,0-1-1,0 1 1,1 0-1,-1 0 0,0-1 1,0 1-1,1 0 1,-1 0-1,1 0 1,-1 1-1,4-3 1,-4 4 36,0-1 0,0 0 0,-1 0 0,1 0 0,0 0 0,0 0 0,0 1 0,0-1 0,0 0 1,-1 1-1,1-1 0,0 1 0,0-1 0,-1 1 0,1-1 0,0 1 0,-1 0 0,1-1 1,0 1-1,-1 0 0,1-1 0,-1 1 0,1 0 0,-1 0 0,0-1 0,1 1 0,-1 0 0,0 0 1,1 0-1,-1 0 0,0 0 0,0-1 0,0 1 0,0 2 0,6 29 429,-2 0 0,-1 0-1,-2 1 1,-4 39 0,2-6 1007,2-47-871,-2 13 378,4-42-984,0-1-1,1 1 1,0 1 0,0-1-1,9-13 1,5-13-186,21-55-765,24-50-1649,-51 121 1926,-11 20 683,-1-1 1,1 1 0,-1-1 0,1 1 0,-1-1-1,1 1 1,-1-1 0,1 1 0,0 0 0,-1-1-1,1 1 1,0 0 0,-1 0 0,1-1-1,0 1 1,0 0 0,-1 0 0,1 0 0,0 0-1,-1 0 1,1 0 0,1 0 0,-1 0 14,-1 0 0,1 1 0,-1-1 0,0 0 0,1 0 0,-1 0 0,0 1 0,1-1 0,-1 0 0,0 0 0,0 0 0,1 1 0,-1-1 0,0 0 0,0 1 0,1-1 0,-1 0 0,0 1 0,0-1 0,0 0 0,1 1 0,-1-1 0,0 0-1,0 1 1,0-1 0,0 1 0,0-1 0,0 0 0,0 1 0,0-1 0,0 0 0,0 1 0,0 0 0,3 47 662,-2 1 0,-8 72 0,1-26 1309,5-86-1736,1 1 55,-1 0 1,1-1-1,1 1 0,0 0 0,3 13 0,-4-21-225,1 0-1,0 0 1,-1 0 0,1 0 0,0 0-1,0-1 1,0 1 0,1 0-1,-1-1 1,0 1 0,1 0 0,-1-1-1,1 0 1,-1 1 0,1-1 0,0 0-1,-1 0 1,1 0 0,0 0-1,0 0 1,0 0 0,0 0 0,0-1-1,0 1 1,0-1 0,0 0 0,0 1-1,0-1 1,0 0 0,3 0-1,-1-1-20,-1 1 1,0-1-1,1 0 0,-1 0 0,0 0 0,0 0 0,0 0 0,0-1 0,0 0 0,0 1 0,0-1 0,-1 0 0,1 0 0,-1 0 0,1-1 0,-1 1 0,0-1 0,0 1 0,0-1 0,0 0 0,1-3 0,5-7-53,-1-1-1,0 0 1,5-17-1,-5 6-175,-1-1 1,-1 0-1,-1 0 0,-1 0 0,-2 0 1,0 0-1,-6-43 0,-3 34-602,-1 20 461,9 15 343,0 0 0,-1-1-1,1 1 1,0 0 0,-1 0 0,1-1 0,0 1 0,-1 0 0,1 0 0,-1 0 0,1-1 0,0 1 0,-1 0-1,1 0 1,-1 0 0,1 0 0,-1 0 0,1 0 0,0 0 0,-1 0 0,1 0 0,-1 0 0,1 0 0,0 0 0,-1 0-1,1 0 1,-1 0 0,1 1 0,-1-1 0,0 0 8,1 1 0,-1-1-1,1 1 1,-1-1 0,1 1 0,0-1-1,-1 1 1,1-1 0,-1 1 0,1-1 0,0 1-1,0 0 1,-1-1 0,1 1 0,0 0-1,0-1 1,0 1 0,-1 1 0,-4 24 147,1 1 0,0 50 0,7 59 1120,-3-125-1151,1-1 0,1 1 1,0 0-1,0-1 0,1 0 0,6 13 0,-8-19-69,0-1 1,1 1-1,0-1 1,0 0-1,0 1 1,0-1-1,0 0 1,1 0 0,-1-1-1,1 1 1,0 0-1,0-1 1,0 0-1,0 1 1,0-1 0,0-1-1,1 1 1,-1 0-1,1-1 1,-1 0-1,6 2 1,-6-3-39,0 0 0,0 0 0,-1 0 0,1-1 0,0 1 0,0-1 0,0 1 0,0-1 0,0 0 0,0 0 1,-1-1-1,1 1 0,0 0 0,-1-1 0,0 0 0,1 1 0,-1-1 0,0 0 0,1 0 0,-1 0 0,-1-1 0,3-2 0,5-7-24,0 0-1,-1-1 1,6-14-1,-10 20-9,7-18-285,-2 0-1,0-1 1,-2 1-1,0-2 1,4-49-1,10-39-3135,-20 112 3272,0 0-1,0 1 1,0-1 0,0 1 0,0-1-1,1 1 1,-1 0 0,4-4 0,-5 5 155,0 1 1,1 0 0,-1-1 0,0 1 0,1 0-1,-1 0 1,0-1 0,1 1 0,-1 0-1,1 0 1,-1 0 0,0-1 0,1 1 0,-1 0-1,1 0 1,-1 0 0,0 0 0,1 0 0,-1 0-1,1 0 1,-1 0 0,1 0 0,-1 0-1,1 0 1,0 1 16,0-1-1,-1 1 1,1-1-1,0 1 1,0 0-1,-1 0 0,1-1 1,0 1-1,-1 0 1,1 0-1,-1-1 1,1 1-1,-1 0 1,1 0-1,-1 0 1,1 1-1,4 16 200,-1 0 1,0 0-1,-1 1 0,-1-1 0,0 23 0,1 5 607,27 190 3289,-29-229-3737,0 21 672,-1-28-986,0 1 0,0 0 0,0-1 0,0 1-1,0-1 1,0 1 0,-1 0 0,1-1 0,0 1-1,0 0 1,0-1 0,-1 1 0,1-1 0,0 1-1,-1-1 1,1 1 0,-1-1 0,1 1 0,0-1-1,-1 1 1,1-1 0,-1 1 0,0-1 0,1 0-1,-1 1 1,1-1 0,-1 0 0,1 1 0,-1-1-1,0 0 1,1 0 0,-1 0 0,0 0 0,-4 1 46,-11 0 39,0 0-1,0-2 1,1 1-1,-27-6 0,38 5-243,-1 0-1,1 0 0,0-1 1,0 0-1,0 1 0,0-1 0,0-1 1,0 1-1,1-1 0,-1 1 1,1-1-1,-1 0 0,1 0 0,0-1 1,1 1-1,-1-1 0,0 1 1,1-1-1,0 0 0,0 0 0,-3-7 1,3 4-569,0 1 0,1-1 0,-1 1 0,1-9 0,0-28-4748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1.9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0 265 4482,'0'0'3604,"8"-7"-3713,-5 4 74,9-8 227,0-1 0,0 0 1,-1-1-1,-1 0 0,0 0 0,-1-1 0,10-19 0,-15 22 105,-1-1 0,0 1 0,-1-1 0,0 1 0,-1-1 0,-1 0 0,1 0 0,-3-14 0,2 26-221,0-1 0,-1 0 0,1 1 0,-1-1-1,1 0 1,-1 1 0,1-1 0,-1 1 0,1-1 0,-1 1-1,1-1 1,-1 1 0,1-1 0,-1 1 0,0-1-1,1 1 1,-1 0 0,0-1 0,0 1 0,1 0 0,-1 0-1,0 0 1,1-1 0,-1 1 0,0 0 0,0 0 0,0 0-1,1 0 1,-1 0 0,0 1 0,0-1 0,1 0 0,-1 0-1,0 0 1,1 1 0,-1-1 0,0 0 0,1 1 0,-1-1-1,0 0 1,1 1 0,-1-1 0,0 1 0,0 0-1,-2 2-41,-1 1 0,1 0-1,0 0 1,0 0-1,1 0 1,-1 1 0,1-1-1,-3 8 1,-13 43-69,14-43 29,-3 12 146,2 0 0,0 1 1,2 0-1,0 0 0,2 0 0,3 39 1,-2-62-137,0-1 1,0 1 0,0-1-1,1 0 1,-1 1 0,0-1-1,1 0 1,-1 1 0,1-1-1,-1 0 1,1 0 0,0 1-1,0-1 1,-1 0 0,1 0-1,0 0 1,0 0 0,0 0-1,0 0 1,0 0 0,0-1-1,1 1 1,-1 0-1,0 0 1,0-1 0,0 1-1,1-1 1,-1 1 0,0-1-1,1 0 1,-1 1 0,1-1-1,0 0 1,1 0 0,0 0 0,0 0-1,0 0 1,0-1 0,-1 1 0,1-1 0,0 0 0,0 0-1,-1 0 1,1 0 0,-1 0 0,1-1 0,-1 1-1,1-1 1,-1 0 0,3-2 0,2-3-38,0-1 0,0 0 1,-1 0-1,0 0 0,-1-1 0,0 0 1,0 0-1,-1-1 0,6-17 0,-1-4-245,7-58-1,-12 56-814,13-44 0,-17 76 1076,0 1-1,0-1 1,1 0 0,-1 1-1,0-1 1,0 1-1,0-1 1,1 0 0,-1 1-1,0-1 1,1 1 0,-1-1-1,0 1 1,1-1-1,-1 1 1,1-1 0,-1 1-1,1 0 1,-1-1 0,1 1-1,-1-1 1,1 1-1,-1 0 1,1 0 0,-1-1-1,1 1 1,0 0 0,-1 0-1,2-1 1,-1 2 17,0-1 0,-1 0 0,1 1 0,0-1 0,0 1 0,-1-1 0,1 1 0,0-1 0,-1 1 0,1-1 0,0 1 0,-1 0 0,1-1 0,-1 1 0,1 0 0,-1-1 1,1 1-1,-1 0 0,0 0 0,1 0 0,-1-1 0,1 2 0,26 90 783,-10-26 24,-7-33-198,2 1 0,1-2 0,1 0 1,2 0-1,37 55 0,-52-85-608,1 0-1,-1 0 1,1 0-1,0 0 1,0-1 0,-1 1-1,1 0 1,0-1 0,1 1-1,-1-1 1,3 2-1,-5-3-30,0 0 0,1 0 0,-1 0 0,1 0 0,-1 0 0,1 0 0,-1 0 0,1 0 0,-1 0 0,0 0 0,1 0 0,-1 0 0,1-1-1,-1 1 1,1 0 0,-1 0 0,0 0 0,1-1 0,-1 1 0,0 0 0,1 0 0,-1-1 0,1 1 0,7-18-1113,-2-6-2505,3-41-1,-2 1-4298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2.3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353 1 9845,'0'0'3681,"-160"162"-1728,106-94-64,5 1-400,9-7-1169,13-10-112,9-14-208,14-18-881,4-14-623,11-6-2226,29-18-64,7-24-1248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2.6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141 455 7491,'-12'28'1209,"0"-1"-688,-63 171 4665,63-156-4419,2 1 1,3-1-1,1 1 0,2 1 1,1 52-1,3-94-863,8-19-659,-1-13 589,-2-1-1,0 1 1,-2-1 0,-2-51-1,1 30-303,1-35-1194,4 1-1,19-87 1,-18 136 1202,1 1 0,2 0 0,1 1 0,2 0 0,1 1 0,2 1 0,26-39 0,-39 65 595,1 0-1,0 0 1,0 1-1,1-1 1,-1 1 0,1 1-1,1-1 1,-1 1-1,1 0 1,0 0-1,0 1 1,13-6 0,-19 9-32,1 1-1,-1 0 1,1-1 0,-1 1 0,1 0 0,-1 0 0,1 0 0,-1 0 0,1 0 0,-1 0 0,1 0 0,-1 1 0,1-1 0,-1 0 0,1 1 0,-1-1 0,0 1 0,1 0 0,-1-1 0,0 1 0,1 0 0,-1 0 0,0 0 0,0 0 0,0 0 0,0 0 0,0 0 0,0 0 0,0 1 0,0-1 0,1 2 0,1 4 206,1 0-1,-2-1 1,1 1-1,3 14 1,-6-21-307,5 34 596,0 0 0,-3 1-1,0 0 1,-5 42 0,2-23-96,0-28-136,-4 30 0,4-49-307,0 0 0,-1-1 0,1 1 0,-2 0 0,1-1-1,-1 1 1,0-1 0,0 1 0,-6 7 0,7-12-30,0 0 0,0-1 0,0 1 0,0-1 0,-1 1 0,1-1 0,0 0 0,0 0 0,-1 0 0,1 0 0,-1 0 0,1-1 0,-1 1 0,1-1 0,-1 0 0,-2 0 0,2 1-38,1-1 0,0 0 0,0 0 0,-1 0-1,1-1 1,0 1 0,0 0 0,0-1-1,-1 0 1,1 1 0,0-1 0,0 0-1,0 0 1,0 0 0,0-1 0,0 1-1,1 0 1,-1-1 0,-2-1 0,0-5-471,0 1 1,1-1-1,0 1 1,0-1 0,0 0-1,1 0 1,1 0-1,-2-14 1,-3-39-4513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3.0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1 343 5619,'0'0'9999,"13"-21"-9716,41-69-22,-49 79-216,0-1 0,-1 1 1,0-1-1,-1 0 0,0 0 0,-1 0 0,0 0 0,-1-1 0,-1 1 1,-1-17-1,1-1-56,2-19-257,-2 45 72,1 6-7,-1 26-136,-27 347 755,22-326-344,-8 230 2132,13-279-2201,0 1 0,0-1 1,0 1-1,0-1 0,0 0 1,1 1-1,-1-1 0,0 1 1,0-1-1,0 0 0,0 1 1,0-1-1,0 1 0,1-1 1,-1 0-1,0 1 1,0-1-1,1 0 0,-1 1 1,0-1-1,1 0 0,-1 1 1,0-1-1,1 0 0,-1 0 1,0 0-1,1 1 0,-1-1 1,0 0-1,1 0 0,-1 0 1,1 0-1,-1 1 0,0-1 1,1 0-1,0 0-4,0 0-1,0 0 1,0-1-1,0 1 1,0 0-1,0 0 1,0 0 0,0-1-1,0 1 1,0-1-1,0 1 1,0-1-1,0 1 1,0-1 0,-1 1-1,2-2 1,4-4-4,0-1 0,0 0 0,-1-1 0,0 1 0,8-17 0,19-47-343,-29 63 264,13-35-831,-3-1 0,-1-1 0,7-54 0,-21 178 149,-1-48 1301,-1 2-261,1 1 0,2 0-1,4 49 1,-3-79-337,1 0-1,0 0 0,0 0 1,0 0-1,0 0 0,1 0 1,-1 0-1,1-1 0,0 1 1,0 0-1,1-1 0,-1 1 1,1-1-1,0 0 0,-1 0 0,1 0 1,1 0-1,3 2 0,-4-3-277,0 0 0,0-1-1,1 1 1,-1-1-1,1 0 1,-1 0 0,0 0-1,1-1 1,0 1-1,-1-1 1,1 0 0,-1 0-1,8 0 1,22-7-6185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6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19 3089,'0'0'10851,"2"-5"-9464,6-8-182,-8 19 595,-16 35-958,-156 264-910,144-258-459,21-32-281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73 1 9060,'0'0'2777,"-6"19"-1912,0 1-636,-8 24 145,-8 48-1,12-33 541,3 1 1,1 69-1,5-127-905,1 0 1,0-1-1,0 1 1,0 0 0,0-1-1,0 1 1,0 0-1,0-1 1,1 1-1,-1 0 1,1-1-1,-1 1 1,1-1-1,-1 1 1,1-1-1,0 1 1,0-1 0,0 1-1,0-1 1,0 0-1,0 1 1,0-1-1,0 0 1,0 0-1,1 0 1,-1 0-1,0 0 1,1 0-1,-1 0 1,1-1 0,-1 1-1,1 0 1,-1-1-1,1 1 1,0-1-1,-1 0 1,1 1-1,0-1 1,2 0-1,4 0-29,0 0 0,-1 0 0,1-1 0,0 0 0,-1 0 0,1 0 0,-1-1 0,1-1 0,-1 1 0,0-1 0,0 0 0,0-1 0,0 0 0,-1 0 0,1 0 0,5-6 0,-1 0-13,1 0-1,-2-1 0,0 0 0,0-1 0,-1 0 0,0-1 0,9-17 0,-13 18 39,0 1 0,-1-1-1,0 1 1,-1-1-1,0 0 1,2-20 0,-3-1-240,-2-39 0,0 70 207,0 0-1,0 0 1,-1 0 0,1 0 0,0 0 0,-1 1-1,1-1 1,-1 0 0,0 0 0,0 0-1,1 1 1,-1-1 0,-2-2 0,2 3 42,1 1 0,-1-1 1,0 1-1,0-1 1,0 1-1,1-1 0,-1 1 1,0-1-1,0 1 1,0 0-1,0 0 0,0-1 1,0 1-1,1 0 0,-1 0 1,0 0-1,0 0 1,0 0-1,0 0 0,0 0 1,0 1-1,0-1 1,0 0-1,0 0 0,1 1 1,-1-1-1,0 0 0,0 1 1,0-1-1,-1 2 1,-3 1 50,1 0 0,-1 1 0,0 0 0,1 0 1,0 0-1,0 0 0,0 1 0,0 0 1,-4 7-1,-25 51-18,24-40 104,1 1 1,1 0 0,1 0 0,1 0-1,1 1 1,2-1 0,0 1 0,2 26 0,0-50-143,0 0 1,0-1-1,0 1 1,1 0-1,-1 0 1,0-1 0,1 1-1,-1 0 1,1-1-1,-1 1 1,0 0-1,1-1 1,0 1 0,-1-1-1,1 1 1,-1-1-1,1 1 1,-1-1-1,1 1 1,0-1 0,0 0-1,-1 1 1,1-1-1,0 0 1,-1 1-1,1-1 1,0 0 0,0 0-1,-1 0 1,1 0-1,0 0 1,0 0-1,0 0 1,1 0 0,1 0 1,0 0 1,0 0 0,0 0-1,0-1 1,0 1 0,0-1-1,0 0 1,4-1 0,0-3-29,-1 1 0,1-1 0,-1 0 0,0-1 0,0 1 0,0-1 0,-1-1 0,0 1 0,8-13 0,-2 1-295,-2 0-1,15-35 1,-15 27-665,-1-1 1,-2 0-1,5-34 1,-15 86 981,-11 86 1222,13 52-210,2-159-1016,0 0 1,1 0-1,-1 0 0,1 0 1,0 0-1,0 0 0,0-1 1,0 1-1,1 0 0,-1 0 1,1-1-1,4 7 1,-4-8-36,0-1 1,0 1 0,-1 0 0,1-1-1,0 1 1,0-1 0,1 0 0,-1 0-1,0 0 1,0 0 0,1 0 0,-1 0-1,0-1 1,1 1 0,-1-1 0,1 1-1,-1-1 1,1 0 0,-1 0 0,1 0-1,-1 0 1,4-1 0,-2 0-160,0 0 0,0 0 1,0-1-1,0 1 0,0-1 1,0 0-1,0 0 0,-1 0 1,1 0-1,-1-1 0,1 1 1,-1-1-1,0 0 1,0 0-1,3-4 0,4-7-883,0 0 0,11-23-1,-17 29 452,32-61-7173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4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134 1 10869,'0'0'2137,"-4"18"-1465,-61 314 2474,57-287-2904,-47 370 2141,53-320-2450,2-94 48,0 0 0,0 1 0,0-1 0,0 0 0,0 0 0,1 0 0,-1 1 0,0-1 0,0 0 0,1 0 0,-1 0 0,1 0 1,-1 0-1,1 0 0,-1 0 0,1 0 0,0 0 0,-1 0 0,1 0 0,0 0 0,0 0 0,0 0 0,0-1 0,0 1 0,0 0 0,0-1 0,1 2 0,0-2-34,0 0 0,0 1 0,0-1 0,0 0 0,0 0 0,-1 0 0,1-1 0,0 1 0,0 0 1,0-1-1,-1 1 0,1-1 0,0 1 0,0-1 0,-1 0 0,1 0 0,0 0 0,-1 0 0,2-1 0,6-6-48,0 1-1,-1-1 1,0-1 0,-1 0-1,1 0 1,-2 0-1,1-1 1,7-16 0,1-6-380,18-51 1,-22 50 296,12-64 0,-42 134 1860,10-13-1664,1 1 0,1 0 1,1 0-1,1 0 0,2 1 1,0-1-1,2 33 0,1-54 0,0 1 0,0-1 0,0 1 0,1-1 0,0 1 0,0-1 0,0 0 0,1 1 0,-1-1 1,1 0-1,0 0 0,5 7 0,-5-8 40,0-1 0,1 1 0,0-1 0,-1 1 0,1-1 0,0 0 0,0 0 0,0 0 0,0-1 0,1 1 0,-1-1 0,0 1 0,1-1 0,-1 0 0,1-1 0,6 2 0,-4-2-6,0 0 0,-1 0 0,1-1 0,0 0 0,0 0 0,-1 0 0,1-1 0,-1 0 0,1 0 0,-1 0 0,0-1 0,0 1 0,0-1 0,0-1 0,0 1 0,-1-1 0,0 1 0,8-9 0,-2 1-52,0 0-1,-1-1 1,0-1 0,0 1-1,-2-1 1,7-15-1,-7 10-187,-1-1-1,-1 1 1,0-1-1,-2 0 1,0-1 0,-1 1-1,-1 0 1,-1-1-1,-4-28 1,4 45 179,-1 0 0,1 1 0,-1-1 0,0 0 0,0 0 0,0 0 0,0 1 0,0-1 1,-1 0-1,-1-2 0,2 4 23,1 1 1,0 0 0,0-1-1,-1 1 1,1 0-1,0 0 1,-1-1-1,1 1 1,0 0 0,-1 0-1,1-1 1,0 1-1,-1 0 1,1 0 0,0 0-1,-1 0 1,1 0-1,-1-1 1,1 1-1,0 0 1,-1 0 0,1 0-1,-1 0 1,1 0-1,-1 0 1,1 0 0,0 1-1,-1-1 1,0 1-1,0-1 1,0 1 0,0 0-1,0 0 1,0 0 0,1 0 0,-1 0-1,0 0 1,1 0 0,-1 0-1,0 0 1,1 0 0,-1 0-1,1 0 1,-1 2 0,-13 44 202,1 0 1,2 1 0,3 0-1,1 1 1,1 86 0,6-134-208,0-1 1,1 1 0,-1-1 0,1 0 0,-1 1 0,1-1-1,-1 0 1,1 0 0,0 1 0,-1-1 0,1 0-1,-1 0 1,1 0 0,-1 0 0,1 0 0,0 0 0,-1 0-1,1 0 1,-1 0 0,1 0 0,-1 0 0,1 0-1,0 0 1,-1 0 0,1 0 0,-1-1 0,1 1 0,-1 0-1,1 0 1,0-1 0,4-1 8,0-1 0,0 1 1,-1-1-1,1 0 0,-1 0 0,0 0 0,0-1 0,0 1 1,0-1-1,6-8 0,2-5-4,15-26 0,-9 9-420,-2-2 0,18-53 1,10-25-1208,-44 114 1627,0 0 0,0-1 0,0 1 0,0 0 0,0 0-1,0 0 1,0-1 0,0 1 0,0 0 0,0 0 0,0 0-1,0 0 1,0 0 0,0-1 0,0 1 0,0 0 0,0 0 0,0 0-1,1 0 1,-1 0 0,0-1 0,0 1 0,0 0 0,0 0-1,0 0 1,0 0 0,1 0 0,-1 0 0,0 0 0,0 0-1,0 0 1,0-1 0,0 1 0,1 0 0,-1 0 0,0 0-1,0 0 1,0 0 0,1 0 0,-1 0 0,0 0 0,0 0-1,0 0 1,1 0 0,1 10 196,-2 24-84,0-26-87,-2 27 503,-2 1 0,-1-1 0,-16 56 0,19-84-465,1-1 1,0 0-1,0 1 1,0 8 0,1-15 60,0-3-50,1-12-517,0 0 0,2 0 0,-1 0-1,2 1 1,0 0 0,0-1 0,2 1 0,0 1 0,0-1 0,1 1 0,1 0 0,15-20 0,-22 32 386,0-1-1,0 1 1,0 0 0,0 0-1,1 0 1,-1 0 0,0 0 0,0 0-1,1 0 1,-1 0 0,1 0-1,-1 0 1,1 1 0,-1-1-1,4 0 1,-5 1 71,1 0 1,0 0-1,-1 1 1,1-1-1,0 0 1,-1 1-1,1-1 1,0 0-1,-1 1 1,1-1-1,-1 0 1,1 1-1,-1-1 1,1 1-1,-1 0 1,1-1-1,-1 1 1,0-1-1,1 1 1,-1-1-1,0 1 1,1 0-1,-1-1 1,0 1-1,0 0 1,1-1-1,-1 1 1,0 0-1,0 0 1,0-1-1,0 1 1,0 0-1,0-1 1,0 1-1,0 0 1,-1 0-1,1 53 1303,-1-33-877,1-1 1,1 1 0,1 0-1,7 35 1,-8-51-393,1 0 1,-1 0-1,1-1 0,0 1 1,1 0-1,-1-1 0,1 1 1,0-1-1,0 0 0,0 0 1,1 0-1,-1 0 1,1-1-1,0 1 0,0-1 1,1 0-1,-1 0 0,0-1 1,1 1-1,0-1 0,-1 0 1,1 0-1,0-1 0,6 2 1,-8-2-56,0 0 0,1-1 0,-1 1 0,0-1 0,0 0 0,1 0 0,-1 0 0,0-1-1,1 1 1,-1-1 0,0 1 0,1-1 0,-1 0 0,0 0 0,0-1 0,0 1 0,0-1 0,0 1 0,0-1 0,-1 0 0,1 0 0,-1 0 0,1-1 0,-1 1 0,0-1 0,1 1 0,-1-1 0,1-3 0,4-6-179,0 0 0,-2 0-1,1-1 1,-2 0 0,5-20 0,9-55-1798,-15 62 959,3 0 0,14-47-1,-19 72 1071,-1 0-1,0-1 0,1 1 0,-1 0 0,1 0 0,0 0 1,-1 0-1,1 0 0,0 0 0,0 0 0,0 0 0,-1 0 1,1 1-1,2-2 0,-2 2-32,-1 0 0,1 0 1,-1 0-1,1 0 0,-1 0 0,1 0 0,-1 0 0,1 1 1,0-1-1,-1 0 0,1 0 0,-1 1 0,1-1 1,-1 0-1,0 1 0,1-1 0,-1 0 0,1 1 1,-1-1-1,0 1 0,1-1 0,-1 1 0,0-1 1,1 1-1,-1-1 0,0 1 0,0-1 0,1 1 1,-1-1-1,0 1 0,0-1 0,0 1 0,0 0 1,0 0-1,12 40 908,-3 1 0,-1-1 0,-2 2 0,1 62 0,-6-84-509,0-9-245,0 0 1,-1 0-1,0-1 0,-3 17 1,2-26-162,1 1 0,-1-1 0,1 0 0,-1 0 0,0 0 0,0 0 0,0 0 0,0 0 0,0 0 0,0 0 0,0 0 0,-1 0 0,1-1 0,-1 1 1,1 0-1,-1-1 0,0 0 0,0 1 0,1-1 0,-1 0 0,0 0 0,0 0 0,0 0 0,0 0 0,-1 0 0,1 0 0,0-1 0,-3 1 0,-3 0-82,0 0 0,-1 0 0,1 0 1,-1-2-1,1 1 0,0-1 0,-1 0 0,1 0 0,0-1 0,0 0 0,0-1 0,0 0 0,0 0 0,-13-8 0,-25-20-2530,-9-9-2519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4.9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466 0 10037,'0'0'4530</inkml:trace>
  <inkml:trace contextRef="#ctx0" brushRef="#br0" timeOffset="1">0 72 14791,'0'0'608,"147"0"-608,-122 0-3858,-19 18-2977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5.3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141 59 2993,'0'0'13847,"-141"-58"-21851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5.8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1 365 3201,'0'0'7863,"3"-1"-6625,5-11-949,0-1 0,0 1 0,-1-1 0,-1-1 0,7-17 1,-1 2 181,20-51-301,-17 40-164,3 0-1,22-39 1,-40 79-3,0 0 0,0 0 0,0 0 1,0 0-1,0 0 0,0 0 0,0 1 1,0-1-1,0 0 0,0 0 0,0 0 1,0 0-1,0 0 0,0 0 0,0 1 1,0-1-1,0 0 0,0 0 0,0 0 1,0 0-1,0 0 0,0 0 0,0 0 1,0 1-1,0-1 0,0 0 0,0 0 1,0 0-1,0 0 0,0 0 0,0 0 1,0 0-1,0 0 0,1 1 0,-1-1 1,0 0-1,0 0 0,0 0 0,0 0 1,0 0-1,0 0 0,0 0 0,0 0 1,1 0-1,-1 0 0,0 0 0,0 0 1,0 0-1,0 0 0,0 0 0,0 0 1,0 0-1,1 0 0,-1 0 0,0 0 1,0 0-1,0 0 0,0 0 0,0 0 1,0 0-1,0 0 0,1 0 0,-1 0 1,0 0-1,0 0 0,0 0 0,0 0 1,0-1-1,2 16 317,6 73-94,5 0 0,43 159 0,-45-211 50,-3-14 22,-2 0 0,0 0 0,-2 1 0,4 43 0,-8-66-280,0 0 0,0 0 0,0 1 0,0-1 1,0 0-1,0 0 0,0 0 0,0 1 0,0-1 0,0 0 0,0 0 1,0 0-1,0 0 0,0 1 0,0-1 0,0 0 0,0 0 0,0 0 1,0 1-1,0-1 0,-1 0 0,1 0 0,0 0 0,0 0 0,0 1 1,0-1-1,0 0 0,-1 0 0,1 0 0,0 0 0,0 0 0,0 0 1,0 0-1,-1 0 0,1 1 0,0-1 0,0 0 0,0 0 1,-1 0-1,1 0 0,0 0 0,0 0 0,0 0 0,-1 0 0,1 0 1,0 0-1,0 0 0,0 0 0,-1 0 0,1 0 0,0-1 0,0 1 1,-1 0-1,-2 0 122,-8-1-85,0 0 0,0-1 0,0 0-1,0 0 1,1-2 0,-1 1 0,1-1-1,0-1 1,0 0 0,0 0 0,-16-13-1,11 7-259,0-1-1,1 0 1,1-1-1,0-1 1,1 0-1,-15-22 1,24 30 44,-1 1 0,1-1 0,0-1 1,0 1-1,0 0 0,1-1 0,0 1 1,0-1-1,1 1 0,0-1 0,0-11 1,1 17 57,0 1 0,0-1 0,1 0 0,-1 1 0,0-1 0,1 1 0,-1-1 1,1 0-1,-1 1 0,1-1 0,-1 1 0,1-1 0,-1 1 0,1 0 0,0-1 0,-1 1 0,1-1 1,0 1-1,-1 0 0,1 0 0,0-1 0,-1 1 0,1 0 0,0 0 0,-1 0 0,1 0 0,0 0 1,0 0-1,-1 0 0,1 0 0,0 0 0,1 0 0,27 3-2990,4 5-1565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6.4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111 69 4818,'0'0'9890,"-14"-1"-8892,5 0-952,5 1-52,0-1-1,-1 1 0,1 0 0,0 0 0,0 0 0,0 1 0,-8 1 0,10-1-2,0 0 0,0 0 1,0 0-1,0 0 0,1 0 0,-1 0 0,1 1 0,-1-1 0,1 1 1,-1-1-1,1 1 0,0-1 0,-1 1 0,1 0 0,0 0 0,0-1 0,1 1 1,-1 0-1,0 0 0,0 0 0,1 0 0,-1 0 0,1 3 0,-7 34-232,2 1-1,2-1 0,2 1 1,5 57-1,-4-95 166,0 1-1,1 0 1,-1-1 0,1 1-1,0-1 1,0 1 0,0-1-1,0 0 1,0 1 0,0-1-1,0 0 1,1 0 0,-1 0 0,1 0-1,0 0 1,0 0 0,3 3-1,-4-5 34,0 1-1,0-1 1,0 1-1,0-1 1,0 0-1,0 1 1,0-1-1,0 0 1,0 0-1,0 1 1,0-1 0,0 0-1,0 0 1,0 0-1,0 0 1,0-1-1,0 1 1,1 0-1,0-1 12,0 0-1,0 0 1,0 0-1,0 0 1,-1 0-1,1 0 0,-1 0 1,1-1-1,-1 1 1,1-1-1,-1 1 1,2-4-1,10-15-340,-1 0-1,-1-1 1,-1 0-1,-1-1 1,-1 0-1,-1-1 1,-1 1-1,-1-1 1,-1-1-1,2-42 1,-5 36 301,-1 19 78,1-1 0,-1 0 1,2 1-1,3-17 1,-1 25 586,1 11 105,0 17 133,-2 0 1,0 1-1,-2-1 0,-2 31 1,1-21-304,0-10 53,-1 0 0,-1 0 0,-1 0 0,-9 33 0,9-54 528,3-13-825,2-16-431,6 0-605,2-1 0,13-23 0,5-16-1378,-6 4-953,10-25-995,-23 73 3357,-9 13 713,0 0-1,1 0 1,-1 0-1,0 0 1,0 0 0,0 0-1,1 0 1,-1 0-1,0 0 1,0 0-1,0 0 1,1 0 0,-1 0-1,0 1 1,0-1-1,0 0 1,0 0-1,1 0 1,-1 0-1,0 0 1,0 1 0,0-1-1,0 0 1,0 0-1,0 0 1,0 0-1,1 1 1,-1-1-1,0 0 1,0 0 0,0 0-1,0 1 1,0-1-1,0 0 1,0 0-1,0 0 1,0 1 0,2 29 262,-5 20 1486,-2-1-1,-18 78 0,13-77-1341,1 1 0,-3 83-1,13-142-746,0 0 0,0-1 0,1 1 0,0 0 0,1 1 0,-1-1 0,6-9 0,2-7-330,16-48-2234,0-7-1564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6.7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92 0 7700,'1'27'2078,"0"11"-1439,-1 260 2430,-11-214-1587,-31 115-1,3-18-1659,40-199 177,0 1 1,-2-29-1,-1 0-42,2 45 39,7-198-614,-4 176 523,0 0-1,2 0 0,0 0 1,2 1-1,0 0 0,16-32 1,-20 48 62,1-1-1,0 1 1,0 0 0,1 1 0,0-1 0,0 1 0,0 0-1,0 0 1,1 0 0,0 1 0,0 0 0,0 0-1,1 0 1,-1 1 0,1 0 0,11-3 0,-12 4-242,0 1 1,0 0-1,0 0 1,0 1-1,0 0 1,0 0-1,0 0 1,0 1-1,0 0 1,0 0-1,0 0 1,0 1-1,0 0 1,-1 0 0,1 0-1,0 1 1,-1 0-1,0 0 1,0 0-1,7 5 1,34 36-5612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8.3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125 133 4370,'0'0'12030,"-2"-10"-11201,-10-31-255,11 40-546,1 0 0,0 0 0,-1-1 1,1 1-1,-1 0 0,0 0 0,1 0 0,-1-1 1,0 1-1,0 0 0,1 0 0,-1 0 0,0 0 1,0 0-1,0 1 0,0-1 0,0 0 1,0 0-1,-1 1 0,1-1 0,0 0 0,0 1 1,0 0-1,-1-1 0,1 1 0,0 0 0,-1-1 1,1 1-1,0 0 0,-3 0 0,2 0-28,0 1-1,0-1 0,1 1 1,-1 0-1,0 0 0,1-1 1,-1 1-1,0 0 0,1 0 1,-1 1-1,1-1 0,0 0 1,-1 0-1,1 1 0,0-1 1,0 1-1,0-1 0,-1 3 1,-6 11-135,1 1 0,1 0 0,1 0 1,0 0-1,1 1 0,-3 23 0,3 7-179,1 51 0,2-96 282,1 0 0,0-1 1,0 1-1,0 0 0,0 0 0,1-1 0,-1 1 0,0 0 0,1-1 1,-1 1-1,1-1 0,-1 1 0,1 0 0,0-1 0,0 1 0,0-1 0,0 0 1,0 1-1,0-1 0,0 0 0,0 0 0,0 1 0,1-1 0,-1 0 1,0 0-1,1 0 0,-1 0 0,1-1 0,-1 1 0,1 0 0,-1-1 0,1 1 1,0-1-1,-1 1 0,1-1 0,0 0 0,-1 0 0,1 0 0,0 0 1,0 0-1,-1 0 0,1 0 0,0 0 0,-1-1 0,1 1 0,-1-1 0,1 1 1,0-1-1,-1 0 0,1 1 0,-1-1 0,1 0 0,1-1 0,3-3-75,0 0-1,-1 0 0,1 0 1,-1 0-1,0-1 0,0 0 1,-1 0-1,5-8 0,4-8-597,12-28 0,-19 34 587,-1 1 0,0 0 0,-1-1 1,-1 0-1,2-18 0,0-80-138,-5 113 271,0 1 1,0-1 0,0 1 0,0 0-1,0-1 1,0 1 0,0-1 0,0 1-1,0-1 1,0 1 0,0-1 0,0 1-1,0 0 1,0-1 0,0 1 0,0-1-1,0 1 1,-1-1 0,1 1 0,0 0-1,0-1 1,0 1 0,-1 0 0,1-1-1,0 1 1,-1 0 0,1-1 0,0 1-1,-1 0 1,1-1 0,0 1 0,-1 0-1,0-1 1,0 2 26,1 0-1,-1-1 1,0 1 0,0 0-1,1-1 1,-1 1 0,0 0 0,1 0-1,-1-1 1,1 1 0,-1 0-1,1 0 1,0 0 0,-1 0-1,1 0 1,0 0 0,-1 1-1,-6 24 247,1 0-1,1 0 0,-2 41 0,3 84 523,4-138-785,0-4 76,-1 1 0,2 0 1,0 0-1,0 0 0,4 12 0,-5-20-65,1 0-1,0 0 1,0 0 0,0 0-1,0 0 1,0 0 0,0-1-1,0 1 1,1 0 0,-1-1-1,0 1 1,1 0 0,0-1-1,-1 0 1,1 1 0,0-1-1,0 0 1,0 0-1,0 0 1,0 0 0,0 0-1,0-1 1,0 1 0,0-1-1,0 1 1,0-1 0,0 0-1,0 0 1,4 0 0,-3 0-18,-1 0 0,0 0-1,0-1 1,1 1 0,-1-1 0,0 0 0,0 0 0,0 1 0,0-1 0,0-1-1,0 1 1,0 0 0,0 0 0,0-1 0,-1 1 0,1-1 0,2-2 0,23-36 82,-21 29-122,9-20-244,-1 0 0,-1-2 0,-1 0 0,12-64-1,11-30-3322,-35 126 3561,0-1-21,1 0 0,-1 1 1,1-1-1,-1 0 0,1 0 0,0 0 1,0 0-1,0 0 0,0 1 0,0-1 1,0 0-1,0 1 0,0-1 0,1 1 1,-1-1-1,1 1 0,-1 0 0,1-1 1,0 1-1,-1 0 0,1 0 0,2-1 1,-3 2 51,-1 0 1,0 0 0,1 0 0,-1 0 0,1 0 0,-1 0 0,1 0 0,-1 0 0,1 0 0,-1 0 0,1 0-1,-1 0 1,1 0 0,-1 0 0,0 0 0,1 1 0,-1-1 0,1 0 0,-1 0 0,0 0 0,1 1 0,-1-1 0,1 0-1,-1 1 1,0-1 0,1 0 0,-1 1 0,0-1 0,0 0 0,1 1 0,-1-1 0,0 1 0,5 18 407,-5-14-306,6 57 1921,-5 104 1,-3-78-813,3-60-936,0-19-39,-1 0 0,0-1-1,0 1 1,-1 0 0,0 0 0,-3 13 0,3-22-207,1 1 1,0 0-1,0 0 0,-1-1 1,1 1-1,0 0 1,-1-1-1,1 1 1,-1 0-1,1-1 0,-1 1 1,1-1-1,-1 1 1,1-1-1,-1 1 1,1-1-1,-1 1 0,0-1 1,1 0-1,-1 1 1,0-1-1,0 0 0,1 1 1,-1-1-1,0 0 1,1 0-1,-1 0 1,0 0-1,0 0 0,0 0 1,1 0-1,-1 0 1,0 0-1,0 0 1,1 0-1,-1 0 0,0-1 1,0 1-1,0 0 1,-1-1-6,0 0 1,0 0-1,1 0 1,-1 0-1,0 0 1,1 0-1,-1-1 1,1 1 0,-1 0-1,1-1 1,0 1-1,-1-1 1,1 1-1,-1-3 1,-1-5-270,0-1 0,0 0 0,1 1 0,0-1 0,1 0 1,0 0-1,1 0 0,1-17 0,-1 5-545,1 8-29,0 1 0,1 0 1,0-1-1,1 1 0,0 0 0,1 1 1,1-1-1,0 1 0,1 0 0,0 0 1,1 0-1,0 1 0,12-14 0,-10 14 587,0 0-1,1 1 0,0 1 0,1 0 0,0 0 0,1 1 0,21-12 0,-33 20 243,3-1 335,-1-1-1,0 1 1,1 0-1,-1 0 0,1 0 1,0 0-1,-1 1 1,1-1-1,5 0 5942,-8 27-3824,-1-17-2312,1 0-1,0 1 1,0-1 0,1 0-1,0 0 1,1 1-1,0-1 1,0 0-1,7 15 1,1-8-117,0 0-1,1 0 1,1-2 0,25 26 0,0-1 6,-36-38-53,0 0 0,0 0 0,0 0 0,0 0 0,-1 1 0,1-1 0,0 0 0,-1 0 0,1 0 0,-1 1 0,1-1-1,-1 0 1,1 3 0,-1-4 2,0 0-1,0 1 1,0-1-1,-1 1 1,1-1-1,0 1 1,0-1-1,0 1 1,0-1-1,-1 0 1,1 1-1,0-1 1,0 0-1,-1 1 1,1-1-1,0 0 1,-1 1-1,1-1 1,0 0-1,-1 1 1,1-1-1,0 0 1,-1 0-1,1 1 1,-1-1-1,0 0 1,-3 1-38,-1 0 0,1 0 0,-1 0 0,0-1 0,-9 1 0,8-1 87,-27 1-98,-37 1-52,62-2 74,0-1 0,1 0-1,-1 0 1,0-1 0,1 1 0,-12-6-1,48 5-598,-9 2 635,0-1 0,0 0-1,0-2 1,-1 0 0,1-1-1,-1-1 1,0-1 0,32-14 0,-32 11-21,-1-1 1,0 0 0,-1-1 0,32-26-1,-44 32 44,1 0 0,-1-1 0,-1 1 0,1-1 0,-1 0 0,0 0 0,0 0 0,0-1 0,-1 0 0,0 1 0,0-1 0,-1 0 0,0 0 0,0 0 0,-1-1 0,0 1 0,0-10 0,-1 17-10,0-1 0,0 0 0,0 0 0,0 1 0,0-1 0,0 0 0,0 1 0,-1-1 0,1 0 0,0 0 0,0 1 0,-1-1 0,1 1 0,-1-1 0,1 0 0,-1 1 0,1-1 0,-1 1 0,1-1 0,-1 1 0,1-1 1,-1 1-1,1-1 0,-1 1 0,0 0 0,1-1 0,-1 1 0,0 0 0,1-1 0,-1 1 0,0 0 0,1 0 0,-1 0 0,0 0 0,0 0 0,1 0 0,-1 0 0,0 0 0,0 0 0,1 0 0,-1 0 0,0 0 0,0 0 0,0 1 0,-2 0 22,0-1-1,0 1 1,1 0-1,-1 0 1,0 0-1,1 1 1,-1-1-1,0 1 1,1-1-1,0 1 1,-4 3-1,0 3-26,-1 1 0,1 0 0,0 1 0,1-1 0,0 1 0,1 0 0,0 1 1,1-1-1,0 1 0,0-1 0,-1 16 0,-1 16 91,2 65 0,3-104-90,0-1-10,0 0-1,-1 1 1,2-1-1,-1 0 0,0 0 1,0 0-1,1 0 1,-1 0-1,1 0 0,0 0 1,-1 0-1,1 0 1,0 0-1,0 0 0,1 0 1,1 2-1,-2-3 3,1 1 0,0-1 0,0 0 0,0 0 0,1 0 0,-1 0 0,0 0 0,0-1-1,0 1 1,1-1 0,-1 1 0,0-1 0,1 0 0,3 0 0,-2 0-5,-1 0 0,1-1 0,0 1 0,-1-1 0,1 0 0,0 0 0,-1 0 0,1 0-1,-1 0 1,1-1 0,-1 0 0,0 0 0,4-2 0,-1-1-14,0 0 0,0-1 0,0 1 0,-1-1 1,8-12-1,-1-1-193,0-1 0,-2 0 0,11-30 0,25-105-1670,-38 121 475,-8 33 1379,0 0 1,1 0 0,-1 0-1,0 0 1,0 0-1,1 0 1,-1 1 0,1-1-1,-1 0 1,1 0 0,-1 0-1,1 0 1,-1 1-1,1-1 1,0 0 0,1-1-1,-2 3 49,1-1 0,-1 0 0,1 0 0,0 0 0,-1 0 0,1 0 0,-1 1 0,1-1 0,-1 0 0,1 1 0,-1-1 0,1 0 0,-1 1 0,1-1 0,-1 0 0,0 1-1,1-1 1,-1 1 0,0-1 0,1 1 0,-1-1 0,0 1 0,1-1 0,-1 1 0,0-1 0,0 1 0,0 0 0,0-1 0,0 1 0,1 0 0,75 222 3079,-28-73-1283,-41-121-1658,-7-28-37,-21-3 171,18 2-260,0 0 0,0 0 1,0 0-1,0-1 1,1 1-1,-1-1 0,0 0 1,-3-1-1,1-1-269,-1 0 0,1 0 0,0-1 0,0 0 0,0 0 0,0 0 0,1 0 0,-1-1 0,1 0 0,0 0 0,1 0 0,-1 0 0,1-1 0,0 1 0,0-1 0,1 0 0,0 0 0,0 0 0,0 0 0,1 0 0,-1 0 0,2 0 0,-1-13 0,1 19 212,0-1-1,0 0 0,0 1 1,0-1-1,0 0 0,1 1 1,-1-1-1,0 1 0,0-1 1,1 0-1,-1 1 0,0-1 1,1 1-1,-1-1 0,1 1 1,-1-1-1,1 1 1,-1-1-1,1 1 0,-1-1 1,1 1-1,-1 0 0,1-1 1,-1 1-1,1 0 0,0 0 1,-1-1-1,1 1 0,-1 0 1,1 0-1,0 0 0,-1 0 1,1 0-1,0 0 1,0 0-1,2 0 17,-1 0 0,1 0 0,-1 0 0,0 0 0,1 1 0,-1-1 1,1 1-1,-1 0 0,5 1 0,-3 1 69,1 0 1,-1 1-1,1-1 0,-1 1 1,0 0-1,0 0 0,0 0 1,-1 1-1,0-1 1,4 7-1,25 54 1025,-30-60-1001,12 25 526,-2 1-1,-1 1 0,-1 0 0,-2 0 1,-1 1-1,-2 0 0,2 53 1,-7-78-553,0 0 0,-1-1 0,0 1 0,0 0 1,-1-1-1,1 1 0,-2-1 0,1 0 0,-1 0 1,0 0-1,-1 0 0,0 0 0,0 0 0,0-1 1,-1 0-1,0 0 0,0 0 0,0-1 0,-1 0 1,-8 6-1,0 1-43,0-2 1,-1 0 0,0-1-1,-1 0 1,0-1-1,0-1 1,-1-1-1,0 0 1,0-1 0,0-1-1,-1 0 1,1-2-1,-35 2 1,50-4-21,1 0-1,0 0 1,-1 0-1,1 0 1,-1 0 0,1 0-1,-1-1 1,1 1-1,-1 0 1,1-1 0,0 1-1,-1-1 1,1 1-1,-1-1 1,1 0 0,0 1-1,0-1 1,0 0 0,-1 0-1,1 0 1,0 0-1,0 0 1,0 0 0,0-1-1,1 1 1,-2-2-1,0-1-39,1-1 0,0 1 0,0 0 0,1-1 0,0 1 0,-1-1 0,2-6 0,-1 5-35,0-2-8,1 1-1,0-1 0,0 1 0,0 0 0,1-1 0,0 1 1,1 0-1,0 0 0,0 0 0,4-7 0,0 3-71,1 0-1,0 1 0,0 0 1,1 0-1,13-10 0,6-3-763,1 2 0,1 1 0,44-21 0,6 2-2721,-4 3-2842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8.6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192 110 9540,'0'0'6393,"-6"-18"-5414,-20-52-264,25 68-681,0 1 0,1-1 1,-1 1-1,0-1 0,0 1 0,0-1 1,0 1-1,0 0 0,0-1 0,0 1 1,-1 0-1,1 0 0,-2-2 0,-11 3 315,8 0-238,2 1-111,0 0 0,1-1 1,-1 1-1,1 1 0,-1-1 1,1 0-1,-1 1 1,1 0-1,0 0 0,0 0 1,0 0-1,0 0 0,0 0 1,0 1-1,1 0 0,-1-1 1,1 1-1,0 0 0,-1 0 1,-1 4-1,-3 5-46,0 0-1,1 0 1,1 1 0,-7 17 0,6-7 14,1 0 1,1 1 0,1-1-1,1 1 1,1 0 0,1-1-1,4 31 1,-3-50 17,0 1 0,0-1 1,0 0-1,0 1 0,1-1 0,0 0 0,0 0 0,0 0 1,0 0-1,1-1 0,-1 1 0,1-1 0,0 1 1,0-1-1,0 0 0,1 0 0,-1 0 0,1 0 1,-1-1-1,1 0 0,0 1 0,0-1 0,0-1 1,0 1-1,6 1 0,-4-1-337,1-1-1,-1 0 1,1 0-1,-1 0 1,1-1-1,0 0 1,-1 0-1,1 0 1,-1-1 0,1 0-1,-1 0 1,1-1-1,-1 0 1,0 0-1,0-1 1,11-5-1,28-27-5002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9.0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27 264 8852,'0'0'5600,"21"-9"-5187,67-30-36,-83 37-360,-1-1 1,1 0-1,-1 0 1,0 0-1,0 0 1,0-1 0,0 1-1,0-1 1,-1 0-1,0 0 1,0-1-1,0 1 1,0-1 0,-1 1-1,1-1 1,2-9-1,-2 3 56,-1-1-1,-1 1 1,0 0-1,0-1 0,-2-16 1,1 7-102,0 19 23,0 0 0,0-1-1,-1 1 1,1-1 0,0 1 0,-1 0 0,0-1-1,1 1 1,-1 0 0,0-1 0,0 1 0,-2-3 0,2 5 14,1-1 0,0 1 0,-1 0 0,1 0 1,0-1-1,-1 1 0,1 0 0,0 0 1,-1-1-1,1 1 0,0 0 0,-1 0 0,1 0 1,-1 0-1,1-1 0,-1 1 0,1 0 1,0 0-1,-1 0 0,1 0 0,-1 0 0,1 0 1,-1 0-1,1 0 0,0 0 0,-1 1 0,0-1 1,0 1 28,-1 0 0,1 0 0,-1 0 0,1 0 0,0 0 0,0 0 0,-1 0 1,1 1-1,0-1 0,0 0 0,-1 3 0,-11 21 10,1 0 1,1 1-1,1 0 0,-13 54 0,15-51-43,-56 246 383,53-206-253,2 0 0,2 74 1,6-139-235,1 0 0,1 0 1,-1 1-1,0-1 0,1 0 0,0 0 1,2 6-1,-3-9 47,1 0 0,-1 0 1,1 0-1,0 0 0,0-1 0,-1 1 0,1 0 1,0 0-1,0-1 0,0 1 0,0-1 1,0 1-1,0-1 0,0 1 0,0-1 0,0 1 1,0-1-1,0 0 0,0 0 0,0 1 0,0-1 1,0 0-1,0 0 0,0 0 0,1 0 0,-1-1 1,0 1-1,0 0 0,0 0 0,0 0 0,0-1 1,1 0-1,4-1-342,0 0-1,0-1 1,-1 0 0,1 0 0,-1-1 0,0 1-1,0-1 1,0 0 0,0-1 0,-1 1-1,0-1 1,0 0 0,5-6 0,32-45-4893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6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18 263 8132,'0'0'9884,"-2"0"-9323,1-1-542,-1 0 1,1 0 0,0 0-1,0-1 1,0 1 0,0 0-1,0 0 1,0-1 0,0 1-1,1 0 1,-1-1 0,0 1 0,1-1-1,-1 1 1,1-1 0,-1 1-1,1-1 1,0 1 0,0-1-1,0 1 1,0-1 0,0 1 0,0-1-1,0-2 1,0-3-56,1 0 0,-1 0 0,1 0 1,1 0-1,2-9 0,-1 8-8,1 0-1,1 0 1,-1 1-1,1 0 1,0 0 0,1 0-1,-1 1 1,1-1 0,1 1-1,11-8 1,-2 2-171,0 2 0,1 0 0,29-14 1,-28 17 85,1 0 0,-1 2 1,22-5-1,-30 8 98,0 1 0,0 0 0,0 0 0,0 1 0,0 0 0,1 1 0,16 3 0,-24-3 32,0 0 1,-1 0-1,1 1 1,0-1 0,0 1-1,0-1 1,-1 1 0,1 0-1,-1 0 1,1 0-1,-1 0 1,0 1 0,0-1-1,0 1 1,0-1-1,0 1 1,-1 0 0,1-1-1,-1 1 1,0 0-1,0 0 1,0 0 0,1 4-1,1 5 65,-1 1-1,0 0 0,-1 0 1,-1 16-1,0-24 2,-1 0 0,0 0 0,0 0 0,0-1 0,-1 1 0,1 0 0,-1-1 0,0 1-1,0-1 1,-1 1 0,1-1 0,-1 0 0,0 0 0,0 0 0,0-1 0,-1 1 0,0-1 0,1 0 0,-1 0 0,0 0 0,0 0 0,-8 3-1,2-1-176,1 0 0,-2-1-1,1 0 1,0 0-1,-1-1 1,0-1-1,0 0 1,0 0-1,-15-1 1,27-12-4930,5 2 236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30.1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143 11 8980,'0'0'10167,"-8"0"-9230,1 0-874,0 0-119,1 0-1,-1 0 1,1 1-1,0 0 0,-10 2 1,13-2 16,1 0 0,-1 0 0,0 1 1,1 0-1,-1-1 0,1 1 0,0 0 1,-1 0-1,1 0 0,0 0 0,0 0 1,0 1-1,1-1 0,-4 6 0,-1 3-18,0 1-1,1 0 1,0 0-1,1 1 0,1-1 1,0 1-1,-3 20 0,1 93 40,5-110 3,0-16 7,1 1-1,-1-1 1,0 1-1,0-1 1,0 1-1,0-1 1,1 1-1,-1-1 1,0 1-1,0-1 1,1 1-1,-1-1 1,0 0-1,1 1 1,-1-1-1,0 1 0,1-1 1,-1 0-1,1 1 1,-1-1-1,1 0 1,-1 0-1,1 1 1,-1-1-1,1 0 1,-1 0-1,1 0 1,-1 0-1,1 1 1,-1-1-1,1 0 1,-1 0-1,1 0 1,-1 0-1,1 0 1,-1 0-1,1-1 1,-1 1-1,1 0 1,-1 0-1,1 0 1,-1 0-1,1-1 1,-1 1-1,1 0 1,0-1-1,27-12-316,-20 6 248,0 0 1,0 0-1,0-1 1,-1 0-1,0 0 1,-1-1-1,0 0 1,0 0-1,-1 0 1,0-1-1,5-15 1,-3 5-477,-1 0 0,-1-1-1,-1 1 1,2-41 0,-8 274 2837,3-136-1434,-2-62-703,1-6-36,-1 0 1,2 0-1,-1 1 1,1-1-1,3 9 1,-4-16-96,0-1 0,1 1 0,-1-1 0,1 0 0,-1 0 1,1 1-1,0-1 0,-1 0 0,1 0 0,0 0 0,0 0 0,0 0 0,0 0 0,0 0 0,0 0 0,0 0 0,0 0 1,0 0-1,1-1 0,-1 1 0,0 0 0,0-1 0,1 1 0,-1-1 0,0 1 0,1-1 0,-1 0 0,0 0 1,1 1-1,-1-1 0,1 0 0,-1 0 0,0-1 0,1 1 0,-1 0 0,1 0 0,-1-1 0,0 1 0,1 0 1,0-2-1,1 1-5,1-1 1,-1 0 0,-1 1-1,1-1 1,0-1 0,0 1-1,-1 0 1,1-1-1,-1 1 1,0-1 0,0 0-1,0 0 1,0 0 0,0 0-1,2-6 1,1-1 19,15-28-1014,-3-2 1,-1 0-1,19-82 1,9-22-10037,-43 154 10839,-3 28 3235,-3 1 1,-12 53-1,-3 23 543,18-99-2841,-1 31 401,9-55-1400,15-23 55,12-16-2822,1 2-1,70-71 0,-100 112 2933,0 1 0,0-1 0,0 1 0,1 0 0,0 0 0,0 0 0,5-1 0,-10 4 105,0 0 0,1 0 0,-1 0 0,0 0 0,1 0 0,-1 0 0,0 1 0,0-1 0,1 0 0,-1 0 0,0 0 0,0 1 0,1-1 0,-1 0 0,0 0 0,0 1 0,0-1 0,0 0 0,1 0 0,-1 1 0,0-1 0,0 0 0,0 1 0,0-1 0,0 0 0,0 1 0,0-1 0,0 0 0,0 1 0,0-1 0,0 0 0,0 1 0,0-1 0,0 0 0,0 1 0,0-1 0,0 0 0,0 0 0,0 1 0,-1-1 0,1 0 0,0 1 0,0 3 250,-2 31 1493,-8 46 0,6-56-1264,0 0 1,2 0-1,1 1 1,3 47-1,-1-71-466,-1 0 0,1 1 0,-1-1 0,1 0 0,0 0 0,-1 0 0,1 0 0,0 0-1,1 0 1,-1 0 0,0 0 0,0 0 0,1-1 0,-1 1 0,1 0 0,0-1 0,-1 1 0,1-1 0,0 0 0,0 0 0,0 1 0,0-1 0,0-1 0,0 1 0,0 0 0,0 0 0,0-1 0,1 1-1,2 0 1,-1-1-16,0 0 0,0 0-1,0 0 1,1 0 0,-1-1-1,0 0 1,0 0 0,0 0-1,0 0 1,0 0-1,0-1 1,0 0 0,-1 0-1,1 0 1,4-3 0,3-4-65,0-1 0,-1 0 0,0-1 0,-1 0 0,0-1 1,0 0-1,-2 0 0,1 0 0,-2-1 0,1 0 0,-2-1 1,6-17-1,-4 6-918,-1-1 0,-2 0 1,0 0-1,-2-1 0,-1-48 1,-1 74 970,0-1 0,0 1 1,0 0-1,-1 0 0,1 0 1,0-1-1,-1 1 0,1 0 1,0 0-1,-1 0 0,0 0 1,1 0-1,-1 0 0,0 0 1,1 0-1,-3-1 0,3 1 33,-1 1 0,1 0 0,-1 0-1,1-1 1,-1 1 0,1 0 0,-1 0-1,1 0 1,-1 0 0,0 0-1,1 0 1,-1-1 0,1 1 0,-1 1-1,1-1 1,-1 0 0,0 0 0,1 0-1,-1 0 1,1 0 0,-1 0 0,1 1-1,-1-1 1,0 0 0,1 0 0,-1 1-1,1-1 1,0 1 0,-1-1 0,1 0-1,-1 1 1,1-1 0,-1 1-1,1-1 1,0 1 0,-1 0 0,-4 8 107,0 0 0,1 0 0,0 0 1,1 1-1,0-1 0,-2 13 1,3-16-93,-8 41 599,3 0 1,1 0-1,2 89 1,4-135-653,-1 0 1,1 0-1,0 0 1,0 0-1,0-1 0,0 1 1,0 0-1,1 0 1,-1 0-1,0 0 1,0-1-1,1 1 0,-1 0 1,0 0-1,1 0 1,-1-1-1,1 1 0,-1 0 1,1-1-1,-1 1 1,1 0-1,-1-1 0,1 1 1,0-1-1,-1 1 1,1-1-1,0 1 0,-1-1 1,1 1-1,0-1 1,0 0-1,-1 1 0,1-1 1,0 0-1,0 0 1,0 1-1,0-1 0,0 0 1,-1 0-1,1 0 1,1 0-1,1-1 3,0 1 0,0-1 0,0 0 0,0 0-1,0 0 1,0 0 0,-1 0 0,1-1 0,0 1 0,-1-1 0,4-2 0,4-6-6,0 0 1,-1 0 0,0-1 0,0 0 0,-1-1 0,11-22 0,34-83-1253,-32 65-265,-19 48 1331,-1 0 53,1-1 0,0 1 0,0 0 1,1 0-1,-1 0 0,5-5 0,-6 9 117,-1-1 0,1 1 0,-1-1 0,1 1 0,0-1 0,-1 1 0,1 0 0,0-1 0,-1 1-1,1 0 1,0-1 0,-1 1 0,1 0 0,0 0 0,0 0 0,-1 0 0,1 0 0,0 0 0,1 0 0,-1 0-4,0 0 0,1 1-1,-1-1 1,0 1 0,0 0 0,0-1-1,0 1 1,1 0 0,-1 0 0,0-1-1,0 1 1,0 0 0,-1 0 0,1 0 0,1 2-1,61 87 464,-4-5 1299,11-3 334,101 93-1,-136-141-1596,-29-28-414,-5-6-55,0 1 0,0 0-1,0 0 1,0 0 0,0 0-1,0 0 1,-1 0 0,1 0-1,0 0 1,0 0 0,-1 0-1,1 0 1,-1 0 0,1 0 0,-1 1-1,1 0 1,-7-1 333,-31-3-345,1-1-1,0-1 1,-41-11 0,-102-40-2597,164 50 2049,0-1 0,0-1 0,1 0 0,0 0 0,0-2 0,1 1 0,-20-19 1,-2-17-1902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30.4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10053,'0'0'3841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31.9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338 392 3570,'0'0'6696,"-3"-21"-5125,-15-67-34,15 76-1228,0 0 0,-1 1 0,0-1 0,-1 1 0,0 0 0,-9-13-1,1 2 102,1 1-79,-1 0 0,-1 1 1,-1 0-1,-1 1 0,-35-32 1,50 50-284,-1-1 0,0 1 0,0-1 0,1 1 0,-1 0 0,0 0 0,0 0 0,0 0 0,0 0 0,0 0 0,-1 1 1,1-1-1,0 1 0,0-1 0,-5 1 0,6 0-28,-1 0 1,1 1-1,-1-1 1,1 1-1,0-1 1,-1 1-1,1 0 0,-1-1 1,1 1-1,0 0 1,0 0-1,-1 0 1,1 0-1,0 0 0,0 0 1,0 0-1,-2 3 1,-2 5-22,0 0 0,1 0 0,0 1 0,1 0 1,-5 17-1,4-11-64,-10 34 29,2 1 1,2 0-1,3 1 0,2 0 1,2 56-1,3-98 29,1 0-1,-1 0 1,2 0 0,-1 0-1,2 0 1,-1 0 0,1-1-1,8 17 1,-9-22-1,1 0-1,-1 0 1,1 0 0,0 0 0,0-1 0,0 1 0,1-1 0,-1 0 0,1 0-1,0 0 1,0 0 0,0-1 0,0 0 0,0 1 0,1-2 0,-1 1-1,0 0 1,1-1 0,0 0 0,6 1 0,-5-1-10,0-1 1,0 0 0,0 0-1,0 0 1,0-1 0,0 0-1,0 0 1,0-1 0,-1 0-1,1 0 1,0 0 0,-1 0-1,0-1 1,1 0 0,-1 0-1,0 0 1,0-1 0,7-7-1,2-3-144,-1-1-1,0 0 1,-1-1-1,14-24 1,-17 25 13,-1 0 0,0-1-1,-1 0 1,-1 0 0,0 0 0,-1-1 0,-1 0 0,0 0-1,-1 0 1,-1 0 0,-1-31 0,-1 40 92,-1 0 0,0 0 1,0 0-1,-1 0 0,1 0 1,-2 1-1,1-1 0,-1 0 1,-7-12-1,7 16-127,0-1 0,-1 1 0,1 0 0,-1 0 0,0 0 0,0 0 0,0 1 0,0 0 0,0-1 0,-1 2 0,0-1 0,1 0 0,-1 1 0,0 0 0,-7-2 0,7 3 99,1 0-1,-1 0 1,1 0 0,-1 1-1,0 0 1,1 0 0,-1 0-1,0 1 1,1-1 0,-1 1 0,0 0-1,1 0 1,0 1 0,-1-1-1,1 1 1,0 0 0,0 0-1,-1 1 1,2-1 0,-1 1 0,0 0-1,1 0 1,-1 0 0,1 0-1,0 1 1,-4 4 0,-2 5-98,0 0 1,1 0-1,0 1 1,1 0-1,1 1 1,-8 23 0,-9 55-2438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37.3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394 55 7075,'0'0'9282,"-4"-9"-8218,-12-27-581,9 26-153,4 15 202,1 169-899,3-91 392,0-57-27,0-18 10,-1 1-1,0 0 1,0-1-1,-1 1 1,-2 13-1,2-21-6,1 1 0,-1 0 1,0 0-1,0 0 0,0 0 0,0 0 0,0-1 1,0 1-1,0-1 0,-1 1 0,1-1 0,0 1 1,-1-1-1,1 1 0,-1-1 0,0 0 0,1 0 1,-1 0-1,0 0 0,0 0 0,0-1 0,0 1 1,0 0-1,0-1 0,0 1 0,0-1 0,0 0 1,-3 0-1,-7 2 5,0-1 1,-1-1 0,1 0-1,0-1 1,0 0 0,-1-1-1,1 0 1,0-1 0,-15-6-1,6-1-78,0 0-1,-37-27 0,48 30 26,1-1-1,0 0 0,0 0 0,1-1 1,0 0-1,1-1 0,-11-16 0,36 27-10727,-2 4 3982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37.7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39 8084,'0'0'6723,"159"-38"-5122,-93 38-865,-1 0-592,-5 10 144,-13 8-288,-14 4-1168,-6-2-1474,-9-4-895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38.0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181 24 1169,'0'0'14598,"16"-24"-13509,-20 32-449,-21 18-320,-8 10-304,-5 6-16,0 0-736,9-1-1057,9-13-2769,11-10-4418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38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99 157 2289,'0'0'9268,"0"-11"-8307,0-3-726,-1 1 1,0-1-1,-1 1 0,0-1 1,-1 1-1,-1 0 1,-5-13-1,8 23-329,-11-18 900,12 21-789,-1 0 0,1 0 0,0 0 0,0 0 0,0-1 0,-1 1 0,1 0 0,0 0 0,0 0 0,0 0 0,-1 0 0,1 0 0,0 0 1,0 0-1,-1-1 0,1 1 0,0 0 0,0 0 0,-1 0 0,1 0 0,0 0 0,0 0 0,0 0 0,-1 0 0,1 1 0,0-1 0,0 0 0,-1 0 0,1 0 0,-1 0 0,-6 13-14,-8 46-59,-12 107 0,26-160 54,-3 34-53,3 47 1,1-65-85,0-22 107,0 1 0,0-1 0,1 0 0,-1 0 0,0 1 1,0-1-1,0 0 0,1 0 0,-1 1 0,0-1 0,1 0 0,-1 0 1,0 0-1,0 0 0,1 1 0,-1-1 0,0 0 0,1 0 1,-1 0-1,0 0 0,1 0 0,-1 0 0,0 0 0,1 0 0,-1 0 1,0 0-1,1 0 0,-1 0 0,0 0 0,1 0 0,-1 0 1,0 0-1,1-1 0,-1 1 0,0 0 0,1 0 0,-1 0 0,0 0 1,0-1-1,1 1 0,-1 0 0,0 0 0,0 0 0,1-1 1,-1 1-1,0 0 0,1-1 0,3-5-253,1-1 1,-1 0-1,0 0 0,-1 0 0,1 0 1,-2-1-1,1 1 0,2-11 1,10-68-1012,-10-11 892,0-3 45,-3 94 357,1 12 234,3 85 1453,-6 94 0,-2-74-368,2-111-1312,0 0 0,0 0-1,1 0 1,-1 0 0,0 0-1,0-1 1,0 1 0,0 0-1,0 0 1,0 0 0,0 0 0,1 0-1,-1 0 1,0 0 0,0 0-1,0 0 1,0-1 0,0 1 0,1 0-1,-1 0 1,0 0 0,0 0-1,0 0 1,0 0 0,1 0 0,-1 0-1,0 0 1,0 0 0,0 0-1,0 0 1,1 0 0,-1 0 0,0 0-1,0 0 1,0 1 0,0-1-1,0 0 1,1 0 0,-1 0 0,0 0-1,0 0 1,0 0 0,0 0-1,0 0 1,0 1 0,1-1 0,-1 0-1,0 0 1,0 0 0,0 0-1,0 0 1,0 0 0,0 1-1,0-1 1,0 0 0,0 0 0,0 0-1,0 0 1,0 1 0,0-1-1,0 0 1,0 0 0,0 0 0,5-9-98,0 0 1,-1 0 0,-1-1 0,1 1 0,-1-1-1,-1 0 1,2-15 0,-1 11-256,14-127-2198,-7 40 258,-4 75 1557,-4 25 469,0 6 216,-1 13 193,-1 325 3634,0-339-3782,2 20 41,-2-23-45,0 0 1,0 0-1,1-1 0,-1 1 1,0 0-1,0-1 1,1 1-1,-1 0 0,0-1 1,1 1-1,-1 0 0,1-1 1,-1 1-1,1-1 0,-1 1 1,1-1-1,-1 1 1,1-1-1,0 1 0,-1-1 1,1 1-1,0-1 0,-1 0 1,1 1-1,0-1 0,-1 0 1,2 1-1,-1-2-70,0 1-1,0 0 0,0 0 1,0-1-1,0 1 1,0-1-1,0 1 0,0-1 1,0 1-1,0-1 1,0 1-1,-1-1 1,1 0-1,0 1 0,0-1 1,-1 0-1,1 0 1,0 0-1,-1 0 0,1 1 1,-1-1-1,1 0 1,-1 0-1,0 0 0,1 0 1,-1 0-1,1-2 1,0-2-319,15-33-2434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39.1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0 8196,'0'0'1456,"0"106"-847,-2-72-145,-7-5-464,0-11-1233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0.3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5 309 2193,'0'0'5410,"11"-3"-4497,-6 2-781,-1 1-73,-1-1 0,1 1 0,-1-1 0,1 0 0,-1 0 0,0-1 0,0 1 0,1-1 0,-1 1 0,0-1 0,0 0 0,-1 0 0,1 0 0,0-1 0,-1 1 0,1-1 0,-1 1 0,0-1 0,0 0 0,3-5 0,0-3 172,0-1-1,-1 0 1,-1 0 0,0 0-1,0 0 1,0-13-1,1-75 753,-4 79-1013,0 17 51,-2-22 61,2 25-39,0 0-1,0 1 1,-1-1 0,1 0-1,0 0 1,0 1 0,-1-1 0,1 0-1,0 1 1,-1-1 0,1 0-1,-1 1 1,1-1 0,-1 1 0,1-1-1,-1 1 1,1-1 0,-1 1-1,0-1 1,1 1 0,-1-1 0,0 1-1,1 0 1,-1-1 0,0 1 0,1 0-1,-2-1 1,1 2-6,0-1 1,0 0-1,0 0 1,0 1-1,0-1 1,0 1-1,0-1 1,0 1-1,0-1 0,1 1 1,-1 0-1,0-1 1,0 1-1,1 0 1,-1 0-1,0-1 1,1 1-1,-1 0 0,1 0 1,-1 0-1,1 0 1,-1 0-1,1 0 1,0 0-1,-1 0 1,1 0-1,0 0 0,0 0 1,0 0-1,0 1 1,-1 0 10,-14 55-65,-12 113 1,18-104 27,-4 29 51,4 0 1,4 111-1,5-205-64,0 0 0,0 1 0,0-1 1,0 0-1,0 0 0,0 0 0,0 0 0,1 1 0,-1-1 1,0 0-1,1 0 0,-1 0 0,1 0 0,-1 0 0,1 0 1,0 0-1,-1 0 0,1 0 0,0 0 0,-1 0 0,1 0 1,0-1-1,0 1 0,0 0 0,0 0 0,0-1 0,0 1 1,0-1-1,0 1 0,0-1 0,1 1 0,0-1-16,0 0-1,-1 0 1,1-1-1,-1 1 1,1 0 0,-1-1-1,1 1 1,-1-1-1,1 1 1,-1-1-1,0 0 1,1 0-1,-1 0 1,0 0-1,1 1 1,-1-2 0,0 1-1,0 0 1,0 0-1,0 0 1,0 0-1,0-1 1,1-2-1,6-11-128,0 0-1,-1-1 0,0-1 1,-2 1-1,0-1 0,0 0 1,-2 0-1,3-28 0,-4-147-1144,-3 114 42,14 145 3198,-9-28-1647,5 32 232,-8-66-458,0 1-1,1-1 1,-1 0-1,1 1 1,0-1-1,1 0 1,0 0-1,-1-1 1,1 1-1,4 4 1,-6-8-62,0 0 0,0 0 0,0 0 0,0 0 1,0-1-1,0 1 0,0 0 0,1-1 0,-1 1 0,0 0 0,0-1 0,1 0 1,-1 1-1,0-1 0,0 0 0,1 1 0,-1-1 0,0 0 0,1 0 1,-1 0-1,0 0 0,1 0 0,-1-1 0,0 1 0,1 0 0,-1-1 0,0 1 1,0-1-1,1 1 0,-1-1 0,0 1 0,0-1 0,0 0 0,0 0 1,0 1-1,0-1 0,0 0 0,0 0 0,0 0 0,0 0 0,1-2 0,4-4-43,0-1-1,0-1 1,0 1-1,4-11 1,-9 17 26,10-22-483,0-2 1,-2 0-1,-1 0 1,-1 0-1,-1-1 0,-2 0 1,2-36-1,-12 279 2365,2-16-973,4-195-772,0 0 1,1 0-1,0 0 0,0 0 0,1-1 1,1 7-1,-2-10-120,-1 0 0,0 0 0,0-1 0,1 1 0,-1 0 0,1 0 0,-1-1 0,1 1 0,-1 0 0,1-1 0,-1 1 0,1 0 0,-1-1 0,1 1 0,0-1 0,-1 1 0,1-1 0,0 1 0,-1-1 0,1 1 0,0-1 0,0 0 0,0 0 0,-1 1 0,1-1 0,0 0 0,0 0 0,0 0 0,0 0 0,-1 0 0,1 0 0,0 0 0,0 0 0,0 0 0,0 0 0,-1 0 0,1 0 0,0-1 0,0 1 0,0 0 0,-1-1 0,1 1 0,0-1 0,0 1 0,0-1 0,3-3-91,0 1-1,0-1 1,0 0-1,-1 0 1,1 0-1,-1-1 1,0 1-1,3-7 1,19-42-583,-24 50 617,6-16-147,-1 0 0,-1 0 1,0-1-1,-2 1 0,2-27 0,-3-101-1195,-3 83 217,1 54 1012,0-25-662,0 35 855,0-1 1,0 0 0,0 0-1,0 0 1,0 1 0,0-1 0,0 0-1,-1 0 1,1 0 0,0 1-1,0-1 1,-1 0 0,1 0-1,0 1 1,-1-1 0,1 0-1,0 1 1,-1-1 0,1 0-1,-1 1 1,1-1 0,-1 1 0,0-1-1,1 1 1,-1-1 0,0 1-1,1-1 1,-2 0 0,1 2 33,0-1 0,0 1 0,0-1 1,0 1-1,0-1 0,0 1 0,0 0 1,1-1-1,-1 1 0,0 0 0,0 0 0,1 0 1,-1 0-1,0-1 0,1 1 0,-1 0 1,1 0-1,-1 0 0,1 0 0,0 0 1,-1 0-1,1 0 0,0 0 0,0 1 0,0-1 1,0 1-1,-1 1 77,-12 52 176,3 1-1,-6 90 1,12 116 1328,4-212-1196,0-49-445,-1 11 184,2 0 0,0 0 0,2 13 1,-2-23-184,-1 1 0,1-1 0,-1 0 1,1 1-1,0-1 0,0 0 0,0 0 1,0 0-1,0 0 0,0 0 0,1 0 1,-1 0-1,1 0 0,-1 0 0,1 0 1,0-1-1,-1 1 0,1-1 0,0 1 1,0-1-1,0 0 0,4 2 0,-4-3-32,-1 1 0,1-1 0,-1 0 0,1 0 0,-1 0-1,1 0 1,-1 0 0,1 0 0,-1-1 0,1 1-1,-1 0 1,1-1 0,-1 1 0,1-1 0,-1 1 0,0-1-1,1 0 1,-1 1 0,0-1 0,1 0 0,-1 0-1,0 0 1,0 0 0,1-1 0,3-4-185,-1 1 0,0-1 0,7-11-1,-11 16 188,11-20-399,0-1 1,-1 0 0,-2-1-1,0 0 1,5-27 0,11-119-2449,2-3-779,-18 154 3550,-8 18 112,0 0 0,0 0-1,0-1 1,0 1-1,0 0 1,0 0 0,0 0-1,0-1 1,1 1 0,-1 0-1,0 0 1,0 0-1,0 0 1,0 0 0,1-1-1,-1 1 1,0 0 0,0 0-1,0 0 1,1 0 0,-1 0-1,0 0 1,0 0-1,1 0 1,-1 0 0,0 0-1,0 0 1,0 0 0,1 0-1,-1 0 1,0 0-1,0 0 1,1 0 0,-1 0-1,0 0 1,0 0 0,0 0-1,1 0 1,-1 0-1,0 0 1,0 0 0,0 1-1,1-1 1,-1 0 0,0 0-1,0 0 1,0 0 0,0 0-1,0 1 1,1-1-1,-1 0 1,0 0 0,0 0-1,0 1 1,0-1 0,0 0-1,0 0 1,0 0-1,0 1 1,0-1 0,0 0-1,1 0 1,-1 1 0,0-1-1,-1 0 1,5 15 678,0 0-1,-2 1 1,2 18 0,-2-14-139,9 166 2186,-2-12 1049,-9-171-3723,1 9 813,0-17 81,0-11-704,11-61-2078,30-106-1,-31 145-396,1 0 0,24-50 0,-31 78 1423,0 1 0,11-16 1,-14 22 713,1 1 0,-1-1 0,0 1 1,1-1-1,-1 1 0,1 0 0,0 0 1,-1 1-1,1-1 0,0 0 1,0 1-1,3-1 0,-5 1 92,0 1-1,0 0 0,0-1 1,-1 1-1,1 0 1,0 0-1,0 0 1,0 0-1,0 0 1,-1 0-1,1 0 1,0 0-1,0 0 0,0 0 1,0 0-1,0 0 1,-1 1-1,1-1 1,0 0-1,0 1 1,-1-1-1,1 0 1,0 1-1,0-1 0,-1 1 1,1-1-1,0 1 1,-1-1-1,1 1 1,-1 0-1,1-1 1,-1 1-1,1 0 1,-1 0-1,1-1 0,-1 2 1,2 3 189,-1 0 1,0-1-1,0 1 1,0 0 0,0 7-1,-1-7-28,-3 265 5980,-4-92-4886,7-178-1288,0 1 1,0-1-1,0 0 1,0 1 0,-1-1-1,1 0 1,0 1-1,0-1 1,0 0 0,0 1-1,0-1 1,0 0-1,0 1 1,0-1-1,0 0 1,0 1 0,0-1-1,0 0 1,1 1-1,-1-1 1,0 0 0,0 1-1,0-1 1,0 0-1,1 1 1,-1-1 0,0 0-1,0 0 1,0 1-1,1-1 1,-1 0 0,0 0-1,1 1 1,-1-1-1,0 0 1,0 0-1,1 0 1,-1 1 0,0-1-1,1 0 1,-1 0-1,0 0 1,1 0 0,-1 0-1,0 0 1,1 0-1,-1 0 1,1 0 0,-1 0-1,0 0 1,1 0-1,-1 0 1,0 0 0,1 0-1,-1 0 1,0 0-1,1-1 1,-1 1-1,0 0 1,1 0 0,-1 0-1,0 0 1,1-1-1,18-19-2586,5-23-515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0.6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7443,'0'0'7092,"11"28"-17321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7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163 185 2769,'0'0'9028,"-3"-14"-8134,-8-40-187,10 53-675,1 0-1,0 0 1,0 0 0,0 0-1,-1 0 1,1 0-1,0 1 1,-1-1 0,1 0-1,-1 0 1,1 0-1,-1 0 1,0 1 0,1-1-1,-1 0 1,0 0-1,1 1 1,-1-1 0,0 1-1,0-1 1,0 1 0,1-1-1,-1 1 1,0-1-1,0 1 1,0 0 0,0-1-1,0 1 1,0 0-1,0 0 1,0 0 0,0-1-1,0 1 1,0 0-1,0 1 1,0-1 0,0 0-1,-1 0 1,0 1-35,-1 0 1,1 0-1,-1 0 0,1 0 0,0 1 1,-1-1-1,1 1 0,0-1 1,-3 4-1,-4 5-23,2 0 0,-1 1 0,2 0 0,-1 0 0,1 1-1,-6 16 1,3-1 142,-12 52-1,17-54 122,1 1 1,1 37-1,3-63-239,-1 1-1,0 0 0,1-1 1,-1 1-1,0-1 0,1 1 1,-1 0-1,1-1 0,-1 1 1,1-1-1,-1 1 0,1-1 1,-1 1-1,1-1 0,0 0 1,-1 1-1,1-1 0,-1 0 1,1 1-1,0-1 0,-1 0 1,1 0-1,0 1 0,0-1 1,-1 0-1,1 0 0,0 0 1,-1 0-1,1 0 0,0 0 1,0 0-1,-1 0 0,1-1 1,1 1-1,1 0 16,0-1 1,1 1-1,-1-1 0,0 0 1,0 1-1,0-2 0,5-1 1,-1-2-96,-1 0 0,0-1 1,0 1-1,0-1 1,-1 0-1,0-1 0,0 1 1,0-1-1,-1 0 0,0 0 1,4-13-1,4-12-777,12-49 0,-14 43 494,8-20-878,-18 58 1242,2-4-94,1 11 263,-4 17 605,0 1 0,-1 0 0,-8 34 0,3-30-306,1-1 1,1 1-1,-1 54 1,6-83-427,1 0 1,-1 0-1,0 0 0,1 0 1,-1 0-1,1 0 0,-1 0 0,1 0 1,-1 0-1,1 0 0,-1-1 1,0 1-1,1 0 0,-1 0 0,1 0 1,-1 0-1,1-1 0,-1 1 1,0 0-1,1 0 0,-1-1 1,1 1-1,7-10 22,0 0 1,-1 0 0,0-1 0,-1 0-1,0 0 1,6-17 0,-8 18-118,39-106-1017,-35 89 650,1 0 1,1 1 0,1 0-1,1 1 1,18-27-1,-27 49 357,0-1-1,0 1 0,0 0 1,0 0-1,1 0 0,-1 0 0,7-3 1,-9 5 63,0 0 0,0 1 1,0-1-1,1 0 1,-1 1-1,0 0 0,0-1 1,0 1-1,1 0 0,-1 0 1,0-1-1,0 1 0,0 0 1,1 0-1,-1 0 0,0 0 1,0 1-1,1-1 0,-1 0 1,0 1-1,0-1 1,0 0-1,0 1 0,1-1 1,-1 1-1,0 0 0,0-1 1,0 1-1,0 0 0,0 0 1,0-1-1,1 3 0,1 2 155,0 0 0,0 0-1,-1 1 1,1-1 0,-1 1-1,-1-1 1,1 1 0,-1 0-1,0 0 1,1 5 0,2 69 1239,-4-66-1198,0-1-32,1 6 194,0 1 0,-1-1 0,-2 1 1,0-1-1,-1 0 0,0 0 0,-9 25 0,6-29-77,-1-1 0,0 0 0,-1 0 0,-12 17 0,18-28-197,-1 1 0,0-1 0,0 1 0,-1-1 0,1 0 0,-1 0 0,1 0 0,-1-1 0,0 0 0,0 1 0,0-1 0,0-1 0,-1 1 0,1 0 0,0-1 0,-1 0 0,1 0 0,-1 0 0,-6-1 0,8 1-107,-1-1 0,1-1-1,0 1 1,-1 0 0,1-1-1,0 1 1,-1-1 0,1 0-1,0 0 1,-4-2 0,5 1-76,0 1 0,0-1-1,0 0 1,1 1 0,-1-1 0,0 0 0,1 0 0,-1 0 0,1 0 0,0 0 0,0-1 0,0 1 0,0 0 0,-1-4 0,0 1-234,1 0 0,-1 0 0,1 0 0,0 0 0,1 0 0,-1 0 0,1 0 0,0 0 0,1 0 0,0-8 0,0 10-224,0-1 0,0 1 0,0-1 0,1 1 0,-1 0 0,1-1 0,0 1 0,0 0 0,0 0 0,0 0 0,0 1 1,1-1-1,-1 0 0,6-3 0,27-17-8305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2.6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0 521 9316,'0'0'3319,"0"-3"-2972,7-515-654,-6 526 322,0 0 0,0-1 0,1 1 0,0-1 0,1 1 0,-1-1 0,5 8 0,1 3 12,6 13-19,1-1-1,32 46 1,-8-13 70,-37-58-55,1 0-1,-2 1 1,1-1-1,0 0 0,-1 1 1,0-1-1,0 1 1,-1-1-1,1 12 1,-1-9 2,0-1 1,1 0-1,0 0 1,2 9-1,-3-15-76,0-1-1,0 1 1,0 0-1,0 0 1,1 0-1,-1 0 1,0-1-1,1 1 1,-1 0-1,0 0 1,1 0-1,-1-1 0,1 1 1,-1 0-1,1-1 1,0 1-1,-1-1 1,1 1-1,0 0 1,-1-1-1,1 1 1,0-1-1,0 0 1,-1 1-1,1-1 0,0 1 1,0-1-1,0 0 1,-1 0-1,1 0 1,0 1-1,0-1 1,0 0-1,0 0 1,0 0-1,0 0 1,-1-1-1,1 1 0,1 0 1,1-1-9,-1 0 0,0 0 1,0 0-1,0-1 0,0 1 0,0 0 0,-1-1 1,1 0-1,0 1 0,-1-1 0,1 0 1,1-3-1,9-13 231,-1-1 0,-1-1 0,-1 1 1,-1-2-1,0 1 0,-2-1 0,7-34 1,-10 32 1420,1-45 0,-4 67-1569,-1 0 1,1 1-1,0-1 0,-1 0 1,0 1-1,1-1 0,-1 1 1,1-1-1,-1 1 1,0-1-1,1 1 0,-1 0 1,0-1-1,1 1 0,-1 0 1,0-1-1,0 1 1,1 0-1,-1 0 0,0 0 1,0 0-1,1 0 0,-1 0 1,0 0-1,-1 0 1,-26-1-54,26 1 63,0 0-41,0 1 0,0-1 0,1 1 0,-1-1 0,0 1 0,1 0 0,-1-1 0,0 1-1,1 0 1,-1 0 0,1 0 0,-1 0 0,1 1 0,0-1 0,-1 0 0,1 1 0,0-1 0,0 0 0,0 1 0,0 0 0,0-1 0,0 1 0,1-1 0,-1 1 0,1 0 0,-1 0 0,0 2 0,-2 9-33,0-1-1,-1 24 1,3-29 35,-2 37-54,4 85 0,0-124 54,-1 0 0,1-1 0,1 1 0,-1 0-1,1 0 1,-1 0 0,1-1 0,1 1 0,-1-1 0,5 7 0,-6-9-29,1-1 0,-1 1 1,0-1-1,0 1 0,1-1 0,-1 0 1,1 0-1,-1 1 0,1-1 0,0 0 1,-1 0-1,1-1 0,0 1 0,0 0 1,-1-1-1,1 1 0,0-1 0,0 1 1,0-1-1,0 0 0,0 0 0,0 0 0,0 0 1,0 0-1,0 0 0,-1 0 0,1-1 1,0 1-1,0-1 0,2 0 0,-2 0-19,0-1 0,0 1 0,0-1 0,0 0 0,0 1 0,0-1 0,-1 0 0,1 0 0,-1 0-1,1 0 1,-1 0 0,0-1 0,0 1 0,0 0 0,1-3 0,11-38-156,-7 13-79,-2-1-1,1-52 0,-3 19-276,-1 63 634,0 4 17,3 12 100,3 22 24,5 67 161,10 70 738,-21-168-1027,0 0 0,0 0 1,1 0-1,0 0 0,0 0 0,0-1 1,0 1-1,1-1 0,0 1 0,5 4 1,-8-9-80,0-1 0,1 1 1,-1-1-1,0 0 1,1 0-1,-1 1 1,1-1-1,-1 0 1,0 1-1,1-1 1,-1 0-1,1 0 0,-1 0 1,1 0-1,-1 0 1,1 1-1,-1-1 1,1 0-1,-1 0 1,1 0-1,-1 0 0,1 0 1,-1-1-1,1 1 1,-1 0-1,1 0 1,-1 0-1,1 0 1,-1 0-1,1-1 0,-1 1 1,0 0-1,1 0 1,0-1-1,12-15 59,-5 0-107,-1 0 0,0-1 0,-1 0-1,-1 0 1,-1 0 0,4-34 0,-1-109-1865,-3 41-972,-4 232 4741,1-43-1133,-2-13-426,0-20 70,1 1 0,7 46 0,0-57 39,-7-26-361,0-1 0,0 1 0,0 0 0,0-1 0,1 1 0,-1 0 0,0-1 0,0 1-1,0-1 1,1 1 0,-1 0 0,0-1 0,1 1 0,-1-1 0,1 1 0,-1-1 0,1 1 0,-1-1 0,1 1 0,-1-1-1,1 1 1,-1-1 0,1 0 0,0 1 0,-1-1 0,1 0 0,-1 1 0,1-1 0,0 0 0,-1 0 0,1 0 0,0 0-1,0 0 1,5-7 185,15-46-483,16-63-1,-22 66-1929,37-86-1,-52 135 2128,13-20-775,-13 20 822,1 0 0,-1 1 0,1-1 0,0 1 0,-1-1 0,1 1-1,-1-1 1,1 1 0,0 0 0,0-1 0,-1 1 0,1 0 0,0-1 0,0 1 0,-1 0 0,1 0 0,0 0 0,0 0 0,0 0 0,-1-1 0,1 2 0,2-1-1,-3 0 14,1 0 0,-1 0 0,0 0 0,1 0 0,-1 0 0,1 1 0,-1-1 0,1 0-1,-1 0 1,0 0 0,1 1 0,-1-1 0,0 0 0,1 1 0,-1-1 0,0 0 0,1 1-1,-1-1 1,0 0 0,0 1 0,1-1 0,-1 0 0,0 1 0,0-1 0,0 1 0,1-1-1,-1 1 1,0 0 0,3 15 477,0 0-1,-2 0 1,1 1 0,-3 29-1,0-15-144,1 1 337,-6 46 1,3-65-431,1 0 0,-1 0 0,-1 0 0,-1 0-1,0-1 1,-7 14 0,11-24-154,0-1 0,0 1-1,0 0 1,0-1 0,0 1-1,0-1 1,-1 1 0,1-1 0,-1 0-1,1 0 1,-1 0 0,1 0-1,-1 0 1,0 0 0,0 0 0,1 0-1,-1 0 1,0-1 0,0 1-1,0-1 1,0 0 0,0 1-1,0-1 1,0 0 0,1 0 0,-1 0-1,0 0 1,-2-1 0,3 1-98,0 0 0,0 0 0,1 0-1,-1-1 1,0 1 0,0 0 0,1 0 0,-1-1 0,0 1 0,0-1 0,1 1 0,-1 0 0,0-1 0,1 1 0,-1-1 0,1 0 0,-1 1 0,1-1 0,-1 1-1,1-1 1,-1 0 0,1 1 0,0-1 0,-1 0 0,1 0 0,0 1 0,0-1 0,-1 0 0,1 0 0,0 1 0,0-3 0,-2-29-713,2 24 497,0-4-122,0 0-1,0-1 0,1 1 1,0 0-1,1 0 1,1 0-1,0 0 0,0 1 1,2-1-1,7-16 0,45-57-2387,-39 61 2665,-1-1 0,16-33 0,-31 55 342,-1-1-1,1 0 1,-1 1 0,0-1-1,0 0 1,-1 0 0,1-6-1,-1 9-178,0 1-1,0-1 1,0 0-1,0 0 1,0 1-1,0-1 1,0 0-1,0 0 1,0 0-1,0 1 1,-1-1-1,1 0 1,0 0-1,-1 1 1,1-1-1,0 0 1,-1 1-1,1-1 1,-1 1-1,1-1 1,-1 0-1,1 1 1,-1-1-1,1 1 1,-1-1-1,0 1 1,1-1-1,-1 1 1,0 0-1,0-1 1,1 1-1,-1 0 1,0 0-1,0-1 1,1 1-1,-1 0 1,0 0-1,-1 0 1,1 16 393,1-6-501,0 0 0,1 0 0,0-1-1,1 1 1,0 0 0,0-1 0,1 0 0,0 1 0,1-1 0,0 0 0,0-1-1,9 13 1,4 4 112,30 31 1,3 5 144,-48-58-239,0 0-1,0 0 1,0 1-1,0-1 0,-1 1 1,1-1-1,1 8 1,-3-11-7,0 1 1,0 0-1,0 0 1,0 0-1,0-1 1,0 1-1,0 0 1,0 0-1,0-1 1,0 1 0,0 0-1,-1 0 1,1 0-1,0-1 1,-1 1-1,1 0 1,0-1-1,-1 1 1,1 0-1,-1-1 1,1 1-1,-1 0 1,1-1-1,-1 1 1,0-1-1,1 1 1,-1-1-1,0 0 1,1 1-1,-1-1 1,0 1-1,0-1 1,1 0-1,-1 0 1,0 0-1,0 1 1,1-1-1,-1 0 1,0 0-1,0 0 1,-1 0-1,-18 2-145,0-1-1,-38-2 0,50 0 53,-1 0 1,0 0-1,1-1 0,0-1 1,-1 1-1,1-1 0,0-1 1,0 1-1,-9-7 1,18 9 53,1 0 0,-1 0 0,1 0 1,-1 0-1,1 0 0,0 0 1,-1 1-1,1-1 0,0 0 1,0 1-1,0 0 0,-1-1 0,4 1 1,4-2 47,0-1 25,0-1 1,0 0 0,-1 0 0,1-1 0,-1 0 0,0 0 0,-1-1-1,1 0 1,-1 0 0,-1-1 0,13-14 0,-5 1 59,0-1 0,-1-1 0,12-28 1,-14 32-145,-7 21-23,-1 11 28,6 91 288,-1-1 413,-6-90-613,1 0-1,0 0 1,1 0 0,1-1 0,6 16-1,-10-28-70,-1 1-1,1 0 1,0 0-1,0-1 0,0 1 1,0-1-1,0 1 0,0-1 1,0 1-1,0-1 0,1 1 1,-1-1-1,0 0 1,1 0-1,-1 0 0,1 0 1,-1 0-1,1 0 0,0 0 1,0-1-1,-1 1 1,1 0-1,0-1 0,2 1 1,-2-2-140,-1 1 0,1-1 0,0 1 1,0-1-1,-1 0 0,1 0 1,-1 0-1,1 0 0,-1 0 0,1 0 1,-1 0-1,1 0 0,-1-1 0,0 1 1,0 0-1,0-1 0,0 1 0,0-1 1,0 0-1,0 1 0,0-1 0,0 0 1,0-2-1,16-39-3509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2.9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0 9508,'0'0'3986,"-47"65"-5651,23-53-5458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3.3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86 9748,'0'0'1457,"151"-58"-1457,-93 44-1489,-2 0-2849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3.7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134 251 6963,'0'0'1457,"1"-22"-206,0-68-232,-1 76-660,-1-1 0,0 1 0,-4-18 0,3 26-174,1 0 1,-1 1-1,0-1 1,-1 1-1,1-1 0,-1 1 1,-6-8-1,9 12-161,0 1 0,-1-1 0,1 0 0,-1 1 0,1-1 1,-1 0-1,1 1 0,-1-1 0,1 1 0,-1-1 0,1 1 0,-1-1 0,0 1 1,1-1-1,-1 1 0,0 0 0,1-1 0,-1 1 0,0 0 0,1-1 0,-1 1 0,0 0 1,0 0-1,1 0 0,-1 0 0,0 0 0,0 0 0,1 0 0,-1 0 0,0 0 1,0 0-1,0 0 0,1 0 0,-1 1 0,0-1 0,1 0 0,-1 1 0,0-1 0,1 0 1,-1 1-1,0-1 0,1 1 0,-1-1 0,0 1 0,1-1 0,-1 1 0,1-1 1,-1 1-1,0 1 0,-2 3-27,-1 1 0,1 0 0,0-1 0,-4 11 0,6-12-38,-11 27 1,3 0 0,0 0 0,2 1 0,1 1 0,2-1 0,1 1 0,2 55 0,1-87 34,0 0 1,0 0-1,-1 0 1,2 0-1,-1 0 1,0 0-1,0 0 0,0 0 1,0 0-1,1 0 1,-1 0-1,0 0 1,1 0-1,-1 0 1,1 0-1,-1 0 1,1 0-1,-1 0 1,1-1-1,0 1 1,-1 0-1,1 0 1,0-1-1,0 1 1,0 0-1,-1-1 1,1 1-1,0-1 1,0 1-1,0-1 1,0 1-1,0-1 1,0 0-1,0 0 1,0 1-1,0-1 1,0 0-1,0 0 1,0 0-1,2 0 1,0-1-25,-1 1 1,1-1 0,0 0 0,-1 0-1,1 0 1,0 0 0,-1-1 0,0 1 0,1 0-1,-1-1 1,0 0 0,0 0 0,1 0 0,1-2-1,5-8-145,0 0 0,-1 0 0,0-1 0,-1 0 0,-1 0 0,0-1 0,0 0 0,3-15 0,-4 5-83,0 1 0,-1-1 0,-2 0 0,0-28 0,-2 349 2016,0-289-1806,0 2 13,0 0 1,0-1-1,1 1 1,3 12-1,-4-21-39,1 1 0,-1-1 0,0 1 0,1-1 0,-1 0 0,1 1 0,0-1 0,-1 0 0,1 0 0,0 1 1,0-1-1,0 0 0,0 0 0,0 0 0,0 0 0,0 0 0,0 0 0,0 0 0,0 0 0,1-1 0,-1 1 0,0 0 0,1-1 0,-1 1 0,0-1 0,1 1 0,-1-1 0,1 0 0,-1 0 0,0 1 0,1-1 0,-1 0 0,1 0 0,-1 0 0,3-1 0,-3 1-58,0 0 0,1-1 0,-1 1 0,0 0 0,1-1 0,-1 1 0,0-1 0,0 0 0,1 1 0,-1-1-1,0 0 1,0 0 0,0 0 0,0 0 0,1-1 0,22-34-2976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4.0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10901,'0'0'112,"0"142"224,0-86-336,0-3-272,5-9-5491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5.1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0 335 5587,'0'0'3118,"6"1"-2371,-1 0-612,0-1 0,1 1 0,-1-1 0,0 0 0,0 0 0,0 0 0,1-1-1,-1 0 1,0 0 0,0 0 0,0-1 0,0 1 0,0-1 0,-1-1 0,9-4 0,5-4 24,-1-2 0,-1 0 0,0-1 1,-1 0-1,0-1 0,-1-1 0,-1 0 1,0-1-1,-1-1 0,-1 0 0,-1 0 1,12-31-1,-21 48 655,-2 13 1197,-6 24-1988,-1 0-1,-2-1 1,-16 41-1,8-27 8,-76 180-66,38-99-315,55-128 406,-5 10-833,5-27-302,3-7 600,1-1 1,2 1-1,-1 0 1,2 0-1,15-36 1,3-11 29,1-15-49,-9 23 279,3 0 0,3 2 0,33-66 0,-53 122 241,0-2 59,0 1 0,1-1 0,-1 1 1,1 0-1,0 0 0,0 0 1,1 0-1,-1 0 0,1 0 0,0 1 1,0 0-1,5-4 0,-9 7-55,1 0 0,-1-1 0,0 1-1,0 0 1,0 0 0,0 0 0,1 0-1,-1 0 1,0 0 0,0 0 0,0 0 0,1 0-1,-1 0 1,0-1 0,0 1 0,0 0-1,1 0 1,-1 0 0,0 0 0,0 0 0,1 1-1,-1-1 1,0 0 0,0 0 0,0 0-1,1 0 1,-1 0 0,0 0 0,0 0-1,0 0 1,0 0 0,1 0 0,-1 1 0,0-1-1,0 0 1,0 0 0,0 0 0,1 0-1,-1 1 1,0-1 0,0 0 0,0 0 0,0 0-1,0 0 1,0 1 0,0-1 0,0 0-1,0 1 1,4 12 370,-1 0-1,-1 0 1,-1 1-1,0-1 1,0 1-1,-3 20 1,2-2 109,0 234 1275,0-259-1772,0 0-1,1 0 0,0-1 1,0 1-1,1 0 1,0-1-1,0 1 0,0-1 1,1 0-1,-1 0 1,2 0-1,-1 0 1,5 7-1,-4-9-355,0 0 1,0-1-1,0 1 0,0-1 1,1 1-1,-1-1 0,1-1 1,0 1-1,0 0 0,0-1 1,0 0-1,0-1 0,0 1 1,1-1-1,-1 0 0,11 1 1,31-1-4833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6.0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123 355 3314,'0'0'4295,"0"-10"-2860,1-12-760,-1-51 4052,0 64-4321,0 1 0,-1 0 0,-1 0 0,0-1 0,0 1 0,-5-13 0,5 17-338,-13-22 301,14 25-363,1 0 1,-1 0 0,0 1-1,1-1 1,-1 0 0,0 1-1,1-1 1,-1 1 0,0-1 0,0 1-1,0-1 1,0 1 0,1-1-1,-1 1 1,0 0 0,0-1-1,0 1 1,0 0 0,0 0 0,0 0-1,0 0 1,0 0 0,0 0-1,0 0 1,0 0 0,1 0-1,-3 1 1,-3 6-23,-5 31-84,1 0 0,1 1 0,-3 47 0,4-31 52,2-10-4,1 67 0,5-111 34,0 0 0,0-1 0,0 1 0,0-1 1,0 1-1,0-1 0,0 1 0,0 0 0,0-1 0,1 1 0,-1-1 0,0 1 1,0-1-1,1 1 0,-1-1 0,0 1 0,1-1 0,-1 1 0,0-1 0,1 1 0,-1-1 1,1 0-1,-1 1 0,0-1 0,1 0 0,-1 1 0,1-1 0,-1 0 0,1 0 1,0 1-1,-1-1 0,1 0 0,-1 0 0,1 0 0,-1 0 0,1 0 0,0 0 1,-1 0-1,1 0 0,-1 0 0,1 0 0,-1 0 0,2 0 0,0-1-45,1 1 0,-1-1-1,1 0 1,-1 0 0,0 0-1,1 0 1,-1 0 0,0 0-1,1-1 1,1-1 0,5-5-218,-1-1 1,0 0-1,0 0 1,-1-1-1,-1 0 1,1 0-1,-2-1 1,1 0-1,4-13 1,0-3 49,-2-1 0,10-48 0,-11 40 371,2-68 0,-10 218 1227,3 132 65,-2-243-1384,0-1 1,1 1 0,0 0-1,0 0 1,-1 0 0,2 0 0,-1-1-1,0 1 1,0 0 0,3 2-1,-4-4-41,1-1 0,-1 1-1,0-1 1,1 1 0,-1-1-1,1 1 1,-1-1 0,1 1-1,-1-1 1,1 0 0,-1 1-1,1-1 1,0 0 0,-1 1-1,1-1 1,-1 0 0,1 0 0,0 0-1,-1 1 1,1-1 0,0 0-1,-1 0 1,1 0 0,0 0-1,-1 0 1,1 0 0,0 0-1,-1 0 1,1-1 0,0 1-1,-1 0 1,1 0 0,0 0 0,-1-1-1,1 1 1,-1 0 0,1-1-1,-1 1 1,1-1 0,-1 1-1,1 0 1,-1-1 0,1 1-1,-1-1 1,1 1 0,-1-1-1,0 0 1,1 1 0,-1-1-1,0 1 1,1-2 0,7-10-5,-1 0 0,0-1 0,-1 0 0,-1-1 1,5-15-1,15-77-669,-6-63-390,-4 22-788,-13 138 1789,-2 4 94,1 1-1,-1-1 0,1 1 0,0-1 1,1 1-1,-1 0 0,1-1 0,3-4 1,-5 10 6,1-1 0,0 1 0,-1 0 0,1-1 0,-1 1 1,1 0-1,-1 0 0,1-1 0,-1 1 0,1 0 0,-1 0 0,0 0 1,0 0-1,1-1 0,-1 1 0,0 0 0,0 0 0,0 0 1,0 2-1,15 160 1356,-10-82-939,3 0-1,28 113 1,-30-169-228,-4-17-168,0 0 0,0-1 0,1 1 0,3 8 0,-5-15-203,-1-1 0,0 1 0,1 0 0,-1-1 0,1 1 0,0 0 0,-1-1 1,1 1-1,-1-1 0,1 1 0,0-1 0,-1 1 0,1-1 0,0 1 0,0-1 0,-1 0 0,1 1 0,0-1 0,0 0 0,0 0 1,-1 1-1,1-1 0,0 0 0,0 0 0,0 0 0,0 0 0,-1 0 0,1 0 0,2-1 0,-1 1-369,9 0-5077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6.4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27 199 7363,'0'0'136,"0"19"499,-2 104 1785,2-121-2378,0-1-1,-1 1 0,1 0 1,1-1-1,-1 1 0,0-1 1,0 1-1,1-1 0,-1 1 1,0-1-1,1 1 0,0-1 1,-1 1-1,1-1 0,0 0 1,0 1-1,-1-1 0,1 0 1,2 2-1,-1-2-25,-1-1 1,1 1-1,-1-1 1,1 1-1,0-1 1,-1 1-1,1-1 0,0 0 1,-1 0-1,1 0 1,0 0-1,-1 0 1,1 0-1,0 0 1,-1-1-1,1 1 0,0-1 1,1 0-1,1-1-5,0 0-1,0 0 1,0 0-1,0-1 1,0 1-1,0-1 1,-1 0-1,1 0 0,-1 0 1,0-1-1,0 1 1,0-1-1,-1 0 1,1 0-1,2-6 1,1-1-249,0-1 1,-1 0 0,-1-1 0,5-16-1,-5 6 181,-1-1 0,-1 0 0,-2 1 0,-2-39 0,-5 15 208,6 45-115,1-1 1,-1 1-1,0 0 0,1 0 0,-1-1 0,0 1 1,-1 0-1,1 0 0,0 0 0,0 0 0,-1 0 1,1 1-1,-1-1 0,0 0 0,0 1 0,1-1 1,-4-1-1,4 3-5,1 0 0,0-1 0,-1 1 0,1 0 0,0 0-1,-1 0 1,1 0 0,0 0 0,-1 0 0,1 0 0,0 0 0,-1 0 0,1 0 0,0 0 0,0 0 0,-1 0 0,1 0 0,0 0 0,-1 0 0,1 0 0,0 1 0,-1-1 0,1 0 0,0 0-1,0 0 1,-1 0 0,1 1 0,0-1 0,0 0 0,-1 0 0,1 1 0,0-1 0,0 0 0,0 0 0,-1 1 0,1-1 0,0 0 0,0 1 0,0-1 0,-4 10 302,0 0 1,1 1-1,0-1 1,-3 21-1,1-2-165,0-9-164,-56 287 812,49-223-124,-4 144 0,16-224-728,0-1 0,0 1 0,0 0 0,1 0 0,0 0 0,-1 0 0,1-1 0,0 1 0,3 5 0,-4-8-57,1 0 0,0 0 0,0-1 0,0 1 0,0 0 0,0 0 0,-1-1 0,1 1 0,0 0 0,1-1 0,-1 1 0,0-1 0,0 1 0,0-1 0,0 0 0,0 0 0,0 1 0,1-1 0,-1 0 0,0 0 0,0 0 0,0 0 0,1 0 0,-1 0 0,0 0 0,0-1 0,0 1 0,0 0 0,0-1 0,1 1 0,-1-1 0,0 1 0,1-2 0,1 1-216,-1 0 0,1-1 0,-1 1 0,1-1-1,-1 0 1,0 1 0,0-1 0,4-5 0,20-29-4125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6.9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80 6515,'0'21'411,"0"136"1862,0-50 2905,0-106-5152,0 0 1,0-1-1,0 1 0,0 0 0,0 0 0,0-1 1,0 1-1,1 0 0,-1-1 0,0 1 0,0 0 1,1 0-1,-1-1 0,0 1 0,1-1 0,-1 1 1,1 0-1,-1-1 0,1 1 0,-1-1 0,1 1 1,-1-1-1,1 1 0,-1-1 0,1 1 0,0-1 1,-1 0-1,1 1 0,0-1 0,-1 0 0,1 0 1,0 1-1,-1-1 0,1 0 0,0 0 0,0 0 1,-1 0-1,1 0 0,0 0 0,0 0 0,-1 0 1,1 0-1,0 0 0,-1-1 0,1 1 0,0 0 1,-1 0-1,1-1 0,0 1 0,-1 0 0,1-1 1,0 1-1,-1-1 0,1 1 0,-1-1 0,1 1 1,-1-1-1,1 1 0,-1-1 0,1 0 0,5-7 39,0-1 1,-1 0-1,0 0 0,-1 0 0,0 0 0,0-1 0,-1 0 0,0 1 1,-1-1-1,1-11 0,1-13-269,0-58 1,-4-44-1051,-16 302 1774,7-98 79,3 0-1,5 117 1,1-184-574,0 0 0,0 0 0,0-1 0,0 1 0,0 0 0,0 0 0,0 0 0,0 0 0,0 0 0,1-1 1,-1 1-1,0 0 0,1 0 0,-1 0 0,1-1 0,-1 1 0,1 0 0,-1 0 0,1-1 0,0 1 0,-1-1 0,1 1 0,0 0 1,-1-1-1,1 1 0,0-1 0,0 0 0,-1 1 0,1-1 0,0 1 0,1-1 0,-1 0-21,1 0 0,-1 0 0,0-1 0,1 1 0,-1-1 0,1 1 0,-1-1 0,0 1 0,0-1 0,1 0 0,-1 1 0,0-1 1,0 0-1,0 0 0,0 0 0,0 0 0,0 0 0,0 0 0,2-2 0,10-15-100,-1-1 0,0 1 1,-1-2-1,14-35 0,22-89-1529,6-12-1823,-40 133 2583,-13 23 864,0-1 0,0 1 0,0 0-1,0 0 1,0 0 0,0 0-1,1-1 1,-1 1 0,0 0 0,0 0-1,0 0 1,0 0 0,0 0 0,0 0-1,0-1 1,0 1 0,0 0-1,1 0 1,-1 0 0,0 0 0,0 0-1,0 0 1,0 0 0,0 0 0,0-1-1,1 1 1,-1 0 0,0 0-1,0 0 1,0 0 0,0 0 0,1 0-1,-1 0 1,0 0 0,0 0 0,0 0-1,0 0 1,1 0 0,-1 0-1,0 0 1,0 0 0,0 0 0,0 0-1,0 1 1,1-1 0,-1 0 0,0 0-1,0 0 1,0 0 0,0 0-1,0 0 1,0 0 0,1 0 0,-1 0-1,0 1 1,0-1 0,0 0 0,1 14 387,-1-14-381,-4 327 4624,3-324-4683,1-1 0,0 1 0,0 0 1,1-1-1,-1 1 0,0-1 0,1 1 1,0-1-1,-1 1 0,1-1 0,0 1 1,0-1-1,0 0 0,2 3 0,-1-3-105,0-1 0,-1 0-1,1 0 1,0 0 0,0 0 0,0 0-1,0 0 1,0 0 0,0-1-1,0 1 1,0 0 0,0-1-1,0 0 1,0 0 0,1 0 0,-1 0-1,3 0 1,34 0-5067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7.4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79 279 1713,'0'0'5298,"9"-5"-3670,-3 2-1392,-3 2-132,-1 0 0,1-1 0,0 1-1,0-1 1,-1 1 0,1-1 0,-1 0 0,0 0 0,1 0 0,-1 0-1,0 0 1,0-1 0,0 1 0,-1-1 0,1 1 0,-1-1 0,1 0-1,-1 1 1,0-1 0,0 0 0,0 0 0,1-6 0,1-21 556,-2-39 1,-2 60-561,1 0 1,-1-1 0,-1 1 0,0 0-1,0 0 1,-1 0 0,0 1 0,-6-14 0,8 21-18,0-1 0,0 1 0,1-1 0,-1 1 0,-1-1 0,1 1 0,0 0 0,0-1 0,0 1 0,-1 0 0,1 0 0,-1 0 0,1 0 0,-1 0 0,-2-1 0,3 2-28,0 0 0,0 0 0,0 0 0,0 0 0,0 0 0,0 0 0,0 0 0,0 0 0,0 0 0,0 1 0,0-1 0,0 0 0,0 1 0,1-1 0,-1 1 0,0-1 0,0 1 0,0-1 0,1 1 0,-1-1 0,-1 2 0,-1 2 7,-1 0-1,1 1 0,0-1 0,0 1 0,1 0 0,-1-1 1,1 1-1,-3 8 0,-8 37-42,1 1 1,3 0 0,2 0-1,2 0 1,2 67-1,3-114-18,0 0 0,0 0 0,0 0 0,1 0 0,-1 0 0,1 0 0,0-1 0,0 1-1,0 0 1,4 5 0,-4-7-12,0-1 0,0 1-1,1-1 1,-1 1 0,1-1-1,-1 0 1,1 0 0,-1 0 0,1 0-1,0 0 1,-1 0 0,1-1-1,0 1 1,0 0 0,0-1-1,0 1 1,-1-1 0,1 0-1,0 0 1,0 0 0,0 0 0,0 0-1,2 0 1,2-1-209,-1 0 0,0-1 1,1 1-1,-1-1 0,0 0 0,0-1 1,0 1-1,0-1 0,-1 0 0,1 0 1,-1-1-1,0 1 0,0-1 0,0 0 1,7-8-1,0-2-835,0-1 1,0-1-1,13-26 1,5-27-3327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8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4 5314,'0'0'9437,"0"12"-9250,0 13-113,1 19 388,-2 1 1,-12 78 0,-2-66-105,-1 0 0,-4-1 0,-1-2 1,-4 0-1,-1-1 0,-53 79 0,74-126-381,-26 34 267,29-37-212,0-2 0,0 1 1,0 0-1,0 0 0,0-1 0,0 1 0,0-1 0,-1 1 0,1-1 0,0 0 0,-1 0 0,1 0 0,-1 0 0,1-1 0,-5 1 0,6-1-31,0 0 1,1 0-1,-1 0 1,1 0-1,-1 0 1,0 0-1,1-1 1,-1 1-1,1 0 1,-1 0-1,1-1 1,-1 1-1,1 0 1,-1-1-1,1 1 0,-1-1 1,1 1-1,0-1 1,-1 1-1,1 0 1,-1-1-1,1 0 1,0 1-1,0-1 1,-1 1-1,1-1 1,0 0-1,-4-18-281,3 15 218,-1-9-203,1 0 1,0 1 0,1-1 0,0 0 0,1 0 0,0 0 0,1 0 0,4-12-1,-3 15 139,1 0-1,0 1 1,0 0-1,1 0 0,0 0 1,1 1-1,0 0 1,0 0-1,1 0 0,13-12 1,-4 8 0,0 1 0,1 0 0,0 1 0,1 1 0,0 0 0,22-6 0,45-23 220,-74 32-7,-1 0 0,0-1 1,-1 0-1,1 0 0,15-17 1,-11 5-5,-1 0 1,0-1 0,-1 0-1,-1-1 1,15-43-1,18-33-176,-36 88-40,-4 17 156,-5 22 278,1-27-228,-3 18 208,0-1 0,-2 1 1,0-1-1,-2-1 0,-13 32 0,10-31-94,2 1-1,1 1 1,0-1-1,-6 44 1,14-55-237,2-11 12,-2 0 32,6-3-23,0 0 0,-1 0 0,0 0 0,0-1-1,0 0 1,-1 0 0,1 0 0,8-12 0,36-56-690,-9 5-359,-21 32-475,2 1 1,39-46-1,-61 80 1540,2-2-103,1 0 0,0-1 0,0 1 0,0 0 0,0 0 0,0 1-1,1-1 1,-1 1 0,1-1 0,-1 1 0,1 0 0,0 1 0,4-2 0,-8 2 122,1 1 1,-1 0-1,0 0 1,1 0-1,-1 0 1,0 0-1,1 0 1,-1 0-1,1 0 1,-1 0-1,0 0 1,1 0-1,-1 0 1,0 0-1,1 1 1,-1-1-1,0 0 1,0 0-1,1 0 1,-1 0-1,0 1 1,1-1-1,-1 0 1,0 0 0,0 0-1,1 1 1,-1-1-1,0 0 1,0 1-1,0-1 1,1 0-1,-1 0 1,0 1-1,0-1 1,0 0-1,0 1 1,0-1-1,1 1 1,-1 16 538,0-10-189,-1 4 243,1 0 0,-2-1 1,0 1-1,0-1 0,-8 21 0,-26 50 1322,27-64-1556,1 0 0,0 1 0,1 0-1,1 0 1,1 0 0,-6 33 0,11-51-351,1 0 1,-1-1-1,0 1 0,0 0 1,0 0-1,0 0 0,0 0 0,1 0 1,-1 0-1,0 0 0,0-1 1,0 1-1,0 0 0,1 0 0,-1 0 1,0 0-1,0 0 0,0 0 0,0 0 1,1 0-1,-1 0 0,0 0 1,0 0-1,0 0 0,0 0 0,1 0 1,-1 0-1,0 0 0,0 0 0,0 1 1,0-1-1,1 0 0,-1 0 1,0 0-1,0 0 0,0 0 0,0 0 1,0 0-1,1 0 0,-1 1 0,0-1 1,0 0-1,0 0 0,0 0 1,0 0-1,0 0 0,0 1 0,0-1 1,1 0-1,-1 0 0,0 0 1,0 0-1,0 1 0,0-1 0,0 0 1,0 0-1,0 0 0,0 1 0,0-1 1,16-19 42,-10 11-5,24-30-412,-2-1 0,24-44 0,-29 44-835,2 0-1,39-45 1,-61 80 1068,1 0 1,0 0-1,0 0 0,0 0 1,0 1-1,0 0 0,1 0 1,0 0-1,0 0 1,-1 1-1,2 0 0,7-3 1,-12 5 135,0 0-1,0-1 1,0 1 0,0 0 0,0 0 0,0 0 0,0 0 0,0 0-1,0 0 1,0 0 0,0 0 0,0 1 0,0-1 0,0 0 0,0 0-1,-1 1 1,1-1 0,0 1 0,0-1 0,0 1 0,0-1 0,0 1 0,-1-1-1,1 1 1,0 0 0,-1 0 0,1-1 0,0 1 0,-1 0 0,1 0-1,-1 0 1,1-1 0,-1 1 0,0 0 0,1 0 0,-1 1 0,2 4 166,-1-1 1,-1 1 0,1-1 0,-1 1-1,0 6 1,0-4 85,0 5 89,0 8 200,0-1-1,-1 1 1,-1-1-1,-1 1 1,-8 29-1,1-19 111,-17 32-1,23-54-483,-1 0 0,0-1 0,0 0 0,0 0 0,-1 0 0,-1-1 0,1 0 0,-11 9 0,12-13-106,1-1 1,-1 0-1,0 0 0,1 0 1,-1-1-1,0 0 0,0 0 1,0 0-1,0 0 1,0-1-1,-1 1 0,1-2 1,-5 1-1,0 0-68,8 0-62,0-1 0,1 1 0,-1 0 0,0 0 0,1-1 0,-1 1 0,0-1 0,1 1 0,-1-1 0,1 0 0,-1 1 0,1-1 0,-1 0 0,1 0 0,-1 0 0,1 0 1,0 0-1,0-1 0,0 1 0,-1 0 0,1-1 0,0 1 0,1-1 0,-1 1 0,0-1 0,0 1 0,1-1 0,-1 1 0,0-1 0,1 0 0,0 1 0,-1-4 0,0 1-295,1-1-1,0 0 1,0 0 0,0 0-1,0 0 1,1 0 0,0 1-1,0-1 1,0 0 0,0 1-1,3-7 1,1 3-948,-1 0 0,1 1-1,10-12 1,25-28-5711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7.7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0 7603,'0'0'1505,"0"173"-48,0-89-561,0 2 481,0 4 32,-2-4-257,-7-3-208,3-11-944,3-12-16,3-16-112,0-18-848,0-16 240,9-14-5555,5-28-913</inkml:trace>
  <inkml:trace contextRef="#ctx0" brushRef="#br0" timeOffset="1">18 201 8964,'0'0'5267,"94"90"-5572,-63-80-3584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8.1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0 389 7796,'0'0'1627,"12"-20"-464,38-69-579,-43 75-475,0 0-1,-1-1 0,-1 0 0,-1 0 0,0-1 0,2-16 0,-3 2 402,-2-48-1,-1 47-372,0 16-53,0 10 1713,-2 13-203,0 4-1592,-53 298-55,42-214 36,0 126 1,13-215-16,0-1-23,0 1-1,0-1 1,1 0 0,-1 0 0,4 13 0,-3-18-81,-1 0 0,1 1 1,0-1-1,-1 0 0,1 0 0,0 1 1,0-1-1,0 0 0,0 0 1,0 0-1,0 0 0,0 0 1,0 0-1,1-1 0,-1 1 1,0 0-1,1-1 0,-1 1 0,0 0 1,1-1-1,-1 0 0,0 1 1,1-1-1,-1 0 0,1 0 1,-1 1-1,1-1 0,-1-1 0,1 1 1,1 0-1,-2 0-71,0 0 0,1 0 0,-1 0 0,0-1-1,1 1 1,-1 0 0,0-1 0,1 1 0,-1-1 0,0 1 0,1-1-1,-1 0 1,2-1 0,19-25-4363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8.7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21 246 4002,'-2'19'229,"1"-11"-147,-11 90 707,7-18 4346,5-80-5098,0 1 0,0-1 0,0 0-1,0 0 1,0 0 0,0 1 0,0-1 0,0 0 0,-1 0 0,1 1 0,0-1 0,0 0 0,0 0 0,0 0 0,0 1 0,0-1 0,0 0 0,0 0 0,0 1 0,0-1 0,1 0 0,-1 0 0,0 1 0,0-1-1,0 0 1,0 0 0,0 0 0,0 1 0,0-1 0,1 0 0,-1 0 0,0 0 0,0 0 0,0 1 0,0-1 0,1 0 0,-1 0 0,0 0 0,0 0 0,0 0 0,1 0 0,-1 0 0,0 1 0,0-1-1,0 0 1,1 0 0,-1 0 0,0 0 0,0 0 0,1 0 0,-1 0 0,0 0 0,0 0 0,0 0 0,1 0 0,-1 0 0,0 0 0,0-1 0,1 1 0,-1 0 0,0 0 0,0 0 0,0 0 0,1 0 0,-1 0-1,0-1 1,14-13-80,-12 12 212,6-10-145,1 0 1,-2-1-1,0 1 1,0-1-1,-1-1 1,-1 1-1,0-1 1,-1 0-1,-1-1 1,0 1-1,1-16 1,0-24-892,-3-87 0,-2 114 407,1 18 351,0 7 111,0 1 1,0-1-1,1 0 0,-1 0 0,-1 0 0,1 1 1,0-1-1,0 0 0,-1 0 0,1 1 1,-1-1-1,1 0 0,-1 1 0,0-1 0,0 0 1,0 1-1,-2-4 0,3 5 19,0 0 0,0 0 0,0 0 0,-1 0-1,1 0 1,0 0 0,0 0 0,0 0 0,-1 0 0,1 0 0,0 0 0,0 0 0,-1 0-1,1 0 1,0 0 0,0 0 0,0 0 0,-1 0 0,1 0 0,0 0 0,0 0 0,0 0-1,-1 0 1,1 1 0,0-1 0,0 0 0,0 0 0,0 0 0,-1 0 0,1 0 0,0 1-1,0-1 1,0 0 0,0 0 0,0 0 0,0 0 0,-1 1 0,1-1 0,0 0 0,0 0-1,0 0 1,0 1 0,0-1 0,0 0 0,0 0 0,0 1 0,0-1 0,0 0 0,0 0-1,0 0 1,0 1 0,0-1 0,-8 31 338,1 0 0,-5 50 0,7-38-286,-9 69 1670,0 137 1,15-249-1735,-1 0 0,0 0-1,0 0 1,0 0 0,0 0 0,0 0 0,0 0 0,1 0 0,-1 0-1,0 0 1,0 1 0,0-1 0,0 0 0,0 0 0,0 0-1,1 0 1,-1 0 0,0 0 0,0 0 0,0 0 0,0 0-1,1 0 1,-1 0 0,0 0 0,0 0 0,0 0 0,0 0 0,0-1-1,1 1 1,-1 0 0,0 0 0,0 0 0,0 0 0,0 0-1,0 0 1,0 0 0,1 0 0,-1 0 0,0 0 0,0-1 0,0 1-1,0 0 1,0 0 0,0 0 0,0 0 0,0 0 0,0-1-1,0 1 1,0 0 0,9-9 59,6-29-526,-1 0 0,-1 0 0,12-73 0,-18 72-749,2 1 1,2 0 0,1 1 0,19-39 0,-30 73 1183,0 0 0,0 1 0,1-1 0,-1 0 0,1 0 0,0 1 0,-1-1 0,1 1 0,0-1 0,1 1 0,-1 0 0,0 0 0,1 0 0,-1 0 0,1 0 0,0 1 0,0-1 0,-1 1 0,1 0 0,4-2 0,-6 3 55,0 0 0,0 0 0,0 0 0,-1-1 0,1 1 0,0 0 0,0 0 0,0 0 0,0 1 0,0-1 0,-1 0 0,1 0 0,0 0 0,0 1 0,0-1 0,-1 0 0,1 1 0,0-1 0,0 1 0,-1-1 0,1 1 0,0-1 0,-1 1 0,1-1 0,-1 1 0,1-1 0,0 2 0,8 25 922,-8-23-811,6 43 740,-1-1 0,-3 2 0,-4 68-1,0-40 280,1-52-508,1-15-269,0-1 0,-1 1-1,-1 0 1,-2 13 0,3-20-322,-1 0 0,1 0 0,-1 0 0,0 0 0,1 0 1,-1 0-1,0-1 0,0 1 0,0 0 0,-1-1 0,1 1 1,0-1-1,-1 1 0,1-1 0,-1 1 0,1-1 0,-1 0 1,0 0-1,1 0 0,-1 0 0,0 0 0,0 0 0,0-1 0,-2 2 1,-2-1-15,0 1 1,0-1 0,-1 0-1,1-1 1,0 0 0,-10 0-1,14 0-136,0-1 0,0 1 0,0 0 0,0-1-1,0 0 1,0 1 0,0-1 0,0 0 0,0 0 0,1 0 0,-1 0-1,0 0 1,0-1 0,1 1 0,-1 0 0,1-1 0,-1 1 0,1-1-1,0 0 1,-1 1 0,1-1 0,-1-2 0,-9-32-3277,4-8-3151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9.1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6275,'0'0'5266,"0"135"-3249,0-91-768,0 0-577,-2-8-96,2-6-576,0-8-32,0-10-896,7-10-4515,13-10 1474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9.4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1 8996,'0'0'3202,"-38"128"-2770,36-94-432,2-8-945,0-4-2528,9-6-3634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9.7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125 438 6675,'0'0'3895,"-2"-22"-3319,-6-72 380,7 85-621,1 0 1,-1 0 0,-1 0-1,0 0 1,0 1 0,-1-1-1,-6-14 1,9 22-276,0 1-36,0 0 1,0 0 0,0-1 0,0 1-1,0 0 1,0-1 0,-1 1-1,1 0 1,0 0 0,0-1-1,0 1 1,0 0 0,0 0-1,0-1 1,0 1 0,-1 0-1,1 0 1,0-1 0,0 1 0,0 0-1,-1 0 1,1 0 0,0 0-1,0-1 1,-1 1 0,1 0-1,0 0 1,0 0 0,-1 0-1,1 0 1,0 0 0,0 0-1,-1-1 1,1 1 0,0 0 0,0 0-1,-1 0 1,1 0 0,0 0-1,-1 0 1,1 0 0,0 0-1,0 1 1,-1-1 0,1 0-1,0 0 1,0 0 0,-1 0-1,1 0 1,0 0 0,0 0 0,-1 1-1,1-1 1,0 0 0,0 0-1,-1 0 1,1 1 0,0-1-1,0 0 1,0 0 0,0 1-1,0-1 1,-1 0 0,1 0-1,0 1 1,0-1 0,0 1 0,-9 20 38,-41 167-228,42-149 105,2 1 0,-3 75 1,9-111 103,0 1-109,0 1 0,0-1 0,1 0 0,0 0 0,1 8-1,-1-12 33,-1-1 0,0 1 0,0-1 0,1 1 0,-1-1 0,0 1-1,1 0 1,-1-1 0,0 1 0,1-1 0,-1 1 0,1-1-1,-1 0 1,1 1 0,-1-1 0,1 0 0,-1 1 0,1-1 0,-1 0-1,1 1 1,1-1 0,-1 0-33,0 0 0,0 0 0,0 0 1,0 0-1,1 0 0,-1-1 0,0 1 0,0 0 0,0-1 0,0 1 0,0-1 1,0 1-1,0-1 0,0 0 0,0 1 0,2-2 0,1-2-133,1-1 0,-1 1-1,0-1 1,0 0 0,0 0 0,0 0-1,-1 0 1,3-8 0,21-50-1017,-18 31 1043,0 1 0,-3-1 0,0 0 0,1-42 0,-6-132-289,-3 108 161,2 52 143,0 29 1197,0 15 534,0 6 997,-6 464-1213,4-346-716,1 2-1142,1-124 421,0 1 0,0-1 0,0 1 0,0-1 1,0 1-1,0-1 0,0 1 0,0-1 0,0 1 1,0-1-1,0 1 0,0-1 0,0 1 0,0-1 1,0 1-1,0-1 0,0 1 0,1-1 0,-1 0 1,0 1-1,0-1 0,1 1 0,-1-1 0,0 0 1,1 1-1,-1-1 0,0 1 0,1-1 0,-1 0 1,0 0-1,1 1 0,-1-1 0,1 0 0,-1 0 1,1 1-1,-1-1 0,1 0 0,-1 0 0,0 0 1,1 0-1,-1 0 0,1 0 0,-1 0 0,1 0 1,-1 0-1,1 0 0,-1 0 0,1 0 0,-1 0 1,1 0-1,-1 0 0,1 0 0,-1-1 0,1 1 1,-1 0-1,1 0 0,-1 0 0,0-1 0,1 1 1,-1 0-1,0-1 0,1 1 0,-1 0 0,0-1 1,1 1-1,-1-1 0,1 0 0,16-24-3047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0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0 7972,'-14'98'2756,"-3"135"0,16-229-2682,1-1 0,1 0 0,-1 1 0,0-1 0,1 1 0,-1-1 0,1 0 0,0 0 0,0 1 0,3 4 0,-3-6-64,0-1 0,1 0 0,-1 1 0,0-1 0,1 0 0,-1 0 0,0 0-1,1 0 1,-1 0 0,1-1 0,-1 1 0,1 0 0,0-1 0,-1 1 0,1-1 0,0 1 0,0-1 0,-1 0 0,1 0 0,0 0 0,-1 0 0,3 0 0,0 0 7,-1-1 0,1 0 0,-1 0 0,1 0 0,-1 0 1,1-1-1,-1 1 0,0-1 0,0 0 0,0 0 0,0 0 0,0 0 1,0-1-1,0 1 0,-1-1 0,1 0 0,-1 0 0,0 0 0,2-3 1,4-5-106,-1-1 0,0 0 0,-1 0 0,5-14 1,-6 7-99,0 0 1,-2-1-1,0 0 1,-1 0 0,-1 0-1,-3-40 1,1 10-222,2 40 369,-1 9 56,0-1-1,1 1 0,-1-1 0,0 0 1,0 1-1,0-1 0,0 1 1,0-1-1,-1 0 0,1 1 0,0-1 1,-1 1-1,1-1 0,-1 1 1,1-1-1,-1 1 0,0-1 0,0 1 1,0 0-1,-1-2 0,2 3 13,0 0-1,0-1 0,-1 1 1,1 0-1,0 0 0,0 0 1,-1 0-1,1 0 0,0 0 1,0 0-1,-1 0 0,1 0 1,0 0-1,-1 0 1,1 0-1,0 0 0,0 0 1,-1 0-1,1 0 0,0 0 1,0 0-1,-1 0 0,1 0 1,0 1-1,0-1 0,-1 0 1,1 0-1,0 0 0,0 0 1,0 1-1,-1-1 0,1 0 1,0 0-1,0 0 0,0 1 1,0-1-1,-1 0 0,-2 7 106,-1 0 0,1 0 0,0 0 0,0 0 0,1 0-1,-2 9 1,0 1-110,-12 38-21,4 1 0,1 0 1,3 1-1,-1 81 0,9-138-19,0 0 1,0 1-1,0-1 0,0 1 0,1-1 0,-1 0 0,0 1 0,0-1 1,0 1-1,0-1 0,0 0 0,1 1 0,-1-1 0,0 0 0,0 1 1,1-1-1,-1 0 0,0 1 0,0-1 0,1 0 0,-1 0 0,0 1 1,1-1-1,-1 0 0,0 0 0,1 0 0,-1 0 0,1 1 0,-1-1 1,0 0-1,1 0 0,-1 0 0,1 0 0,-1 0 0,0 0 0,1 0 1,-1 0-1,1 0 0,-1 0 0,0 0 0,1 0 0,-1 0 0,1-1 1,19-5-1571,-15 2 1052,1 0 0,-1 0 0,0-1 0,7-7 0,27-33-3653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0.4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12 111 7652,'-4'36'42,"-3"93"534,7-123-264,-1 1 32,1 0 1,1 0-1,-1 0 1,1 0-1,2 9 1,-2-15-309,-1 0 0,0 0 1,1-1-1,-1 1 0,0 0 0,1 0 1,-1 0-1,1-1 0,-1 1 0,1 0 1,0-1-1,-1 1 0,1 0 0,0-1 1,-1 1-1,1-1 0,0 1 1,0-1-1,-1 1 0,2-1 0,0 0-19,-1 1 0,0-1 0,1 0-1,-1-1 1,1 1 0,-1 0 0,0 0-1,1-1 1,-1 1 0,0 0 0,1-1-1,-1 0 1,0 1 0,0-1 0,1 0 0,-1 1-1,2-3 1,2-1 84,0-1 0,0 0 1,0 0-1,-1-1 0,0 1 0,7-12 0,19-42-118,-23 38-385,-2 1 0,0-1-1,0 0 1,-2-1 0,-1 1-1,-1 0 1,-1-1 0,-3-30 0,4 52 422,-1-1 0,0 1 0,0 0 0,0-1 0,0 1 0,0 0 0,0-1 0,0 1 0,0-1 0,0 1 0,0 0 0,0-1 0,0 1 0,0 0 0,-1-1 0,1 1 1,0 0-1,0-1 0,0 1 0,0 0 0,-1-1 0,1 1 0,0 0 0,0-1 0,0 1 0,-1 0 0,1 0 0,0-1 0,-1 1 0,1 0 0,0 0 0,-1 0 0,1-1 0,0 1 0,-1 0 0,1 0 0,0 0 1,-1 0-1,1 0 0,0 0 0,-1 0 0,1 0 0,0 0 0,-1 0 0,1 0 0,-1 0 0,1 0 0,0 0 0,-1 0 0,1 0 0,0 0 0,-1 0 0,1 0 0,0 1 0,-1-1 0,1 0 0,0 0 0,-1 0 1,1 1-1,0-1 0,0 0 0,-1 0 0,1 1 0,0-1 0,-1 1 0,-1 1 161,-1 1 1,1-1-1,-1 1 1,1-1-1,0 1 0,-2 4 1,-11 29 163,2 0 1,2 0-1,1 1 1,1 1-1,-3 45 1,7-45 452,2 0 1,1 0-1,6 59 0,-4-95-810,0-1-1,0 0 1,0 1-1,0-1 1,0 0-1,1 1 1,-1-1-1,1 0 1,-1 1-1,1-1 1,-1 0-1,1 0 1,0 1-1,0-1 1,0 0-1,-1 0 1,1 0-1,0 0 1,0 0-1,0 0 1,1-1 0,-1 1-1,0 0 1,0 0-1,0-1 1,1 1-1,-1-1 1,0 1-1,0-1 1,1 1-1,-1-1 1,0 0-1,1 0 1,-1 0-1,2 0 1,0 0-208,0 0 0,1-1 0,-1 0 0,0 1 0,0-1 0,0-1 0,0 1 0,0 0 0,0-1 0,0 1 1,-1-1-1,1 0 0,0 0 0,3-3 0,26-34-3062,-1-11-2040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1.4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134 283 8212,'-2'168'568,"2"-167"-510,0-1-1,0 1 1,0 0 0,0 0-1,0-1 1,0 1 0,0 0-1,0-1 1,0 1 0,1 0-1,-1 0 1,0-1 0,0 1 0,1-1-1,-1 1 1,1 0 0,-1-1-1,1 1 1,-1-1 0,1 1-1,-1-1 1,1 1 0,-1-1-1,1 1 1,-1-1 0,1 1-1,0-1 1,-1 0 0,1 0-1,0 1 1,-1-1 0,1 0-1,0 0 1,-1 0 0,1 1-1,1-1 1,-1 0 30,1 0 0,0-1-1,0 1 1,0 0 0,-1 0-1,1-1 1,0 1 0,0-1 0,-1 0-1,1 0 1,0 1 0,-1-1-1,1 0 1,-1 0 0,2-2 0,3-2 65,-1-1 1,0-1-1,0 1 0,0-1 1,-1 1-1,0-1 1,0-1-1,-1 1 1,4-11-1,-2 2-266,0-1-1,-2 0 1,4-25-1,-3 2-413,-3 1-1,-4-61 1,2 96 526,1-1 0,-1 0 0,1 1 0,-2-1 0,1 1-1,0 0 1,-1-1 0,0 1 0,1 0 0,-2 0 0,-2-4 0,5 8 29,0-1 0,0 1 0,0 0 1,-1 0-1,1 0 0,0-1 0,0 1 1,-1 0-1,1 0 0,0 0 0,-1 0 1,1 0-1,0 0 0,-1 0 0,1-1 1,0 1-1,-1 0 0,1 0 0,0 0 1,0 0-1,-1 0 0,1 0 0,0 0 1,-1 0-1,1 1 0,0-1 0,-1 0 0,1 0 1,0 0-1,-1 0 0,1 0 0,0 0 1,0 1-1,-1-1 0,1 0 0,0 0 1,0 0-1,-1 1 0,-8 13 370,0 14-341,1 0 1,-5 39-1,4-19-50,-17 102 32,22-83 3740,4-73-3232,0-170-2223,2 176 409,-2-1 1288,0 1 0,0 0-1,0 0 1,1 0 0,-1 0 0,0 0 0,0 0 0,0 0 0,0 0 0,0 0-1,1 0 1,-1 0 0,0 0 0,0 0 0,0 0 0,0 0 0,1 0 0,-1 0-1,0 0 1,0 0 0,0 0 0,0 0 0,0 0 0,0 1 0,1-1 0,-1 0-1,0 0 1,0 0 0,0 0 0,0 0 0,0 0 0,0 0 0,0 0 0,1 1-1,-1-1 1,0 0 0,0 0 0,0 0 0,0 1 0,-1 11-8,0 1 1,-1 0-1,0 0 0,-1-1 1,-1 1-1,-8 20 1,0-7-35,-1 0 0,-17 24 1,28-47 47,0 0-1,0 0 1,0 0 0,0 0-1,-1 0 1,0-1 0,1 1-1,-6 2 1,7-4 709,1-3-263,0-2-488,1-1 0,0 1 0,-1-1 1,2 0-1,-1 1 0,0 0 0,1-1 1,0 1-1,4-7 0,27-37-211,-10 16 138,10-27 31,-2-1 0,36-102 0,-47 112 49,-10 16 393,-4 15 209,-4 39-338,-1 76-385,16 110 0,-12-167 348,1-8 138,0 51 0,-6-81-324,0 0-1,0 0 1,0 0-1,0 0 0,0 0 1,-1 0-1,1-1 0,0 1 1,-1 0-1,1 0 1,0 0-1,-1 0 0,1-1 1,-1 1-1,1 0 0,-1-1 1,0 1-1,1 0 1,-1-1-1,0 1 0,1-1 1,-1 1-1,-1 0 1,-21 7 536,15-6-480,-13 5-206,0-2 1,0-1 0,-1-1-1,1 0 1,-1-2-1,0 0 1,-37-5 0,56 4-143,0-1 1,0 0 0,-1 0 0,1 0-1,0 0 1,0-1 0,0 1 0,0-1-1,-2-2 1,-25-26-5587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1.7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82 7716,'0'0'8211,"121"-50"-7843,-74 36-368,-7 2-1088,-16 6-4082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4786,'0'0'7404,"32"-22"-6689,98-76-339,-125 93-359,0 1 0,0-1 0,-1 0 1,0-1-1,0 1 0,0-1 0,0 0 1,-1 0-1,0 0 0,0 0 0,-1-1 1,0 1-1,0-1 0,0 1 0,-1-1 1,0 0-1,0 0 0,-1 0 0,0-9 1,0 0-6,1 6-50,-1-1-1,0 1 1,0-1-1,-2 1 1,1-1-1,-1 1 1,-1 0-1,-6-18 1,7 23-76,-1 0 1,1 1 0,-1 0 0,0 0 0,0 0 0,0 0 0,-1 0 0,0 0-1,1 1 1,-1 0 0,-1-1 0,1 2 0,0-1 0,-1 0 0,1 1 0,-1 0-1,0 0 1,0 0 0,-8-1 0,10 2 108,0 0-1,0 0 1,0 1 0,1 0 0,-1-1-1,0 1 1,0 0 0,0 0-1,0 1 1,0-1 0,0 1-1,0-1 1,0 1 0,0 0-1,1 0 1,-1 0 0,0 0 0,1 1-1,-1-1 1,1 1 0,-1 0-1,1-1 1,0 1 0,0 0-1,0 1 1,0-1 0,0 0 0,0 0-1,0 1 1,1-1 0,-1 1-1,-1 4 1,-2 5 289,1 1 0,0 0 0,1 0 0,0 0 0,-2 27 0,2 96 1454,4-91-1190,-1-31-408,0 1 0,1-1-1,1 1 1,0-1 0,1 0-1,1 0 1,0 0 0,1 0 0,1-1-1,0 1 1,0-2 0,1 1-1,1-1 1,0 0 0,1 0 0,0-1-1,1 0 1,22 18 0,-25-23-178,0 0 0,0-1-1,1 0 1,0 0 0,0-1 0,1 0 0,-1-1 0,1 0 0,-1 0 0,1-1 0,0 0 0,0 0 0,0-1 0,17 0 0,-22-1-267,1 0 1,-1 0-1,1 0 0,-1-1 1,0 0-1,1 0 1,-1 0-1,0 0 0,0-1 1,0 1-1,0-1 1,0 0-1,0-1 0,0 1 1,-1-1-1,1 1 0,-1-1 1,1 0-1,-1 0 1,0-1-1,-1 1 0,5-7 1,36-55-7441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 2449,'0'0'15191,"-40"160"-14727,9-80-176,-7 12 337,-2 7 399,0-3-736,0-10-240,11-16 64,7-18-112,10-18-736,10-17-673,18-42-12117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2.8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7 347 1761,'0'0'9071,"-1"3"-8308,1-2-579,-1 0-86,1-1-1,-1 1 1,1 0-1,-1 0 1,1 0 0,-1 0-1,1 0 1,0 0-1,-1 0 1,1 0 0,0 0-1,0 0 1,0 0-1,0 0 1,0 0 0,0 2-1,1-3-17,1 0 0,0 0 0,-1 1 0,1-1 0,-1 0 0,1 0 0,0 0 0,-1-1 0,1 1 1,-1 0-1,1-1 0,2 0 0,0-2-10,1-1 1,-1 0 0,0 0 0,0 0-1,0 0 1,-1-1 0,1 0 0,-1 1-1,0-1 1,-1-1 0,1 1 0,2-7-1,2-4-45,57-128-256,-13 28-386,-49 110 626,-1 4 7,0 0 0,0 0 1,0 1-1,0-1 1,0 0-1,0 0 1,0 1-1,1-1 1,1-1-1,1 12 715,11 54-245,4-2 1,1 0-1,50 98 0,-51-124-288,-10-21-17,0 2 0,-1-1 1,-1 1-1,7 22 0,-14-37-174,0-1 0,0 1-1,1-1 1,-1 1-1,0 0 1,0-1-1,0 1 1,0-1-1,0 1 1,0 0-1,0-1 1,0 1-1,0-1 1,0 1-1,0 0 1,0-1-1,0 1 1,-1-1-1,1 1 1,0-1-1,0 1 1,-1 0 0,1-1-1,0 1 1,-1-1-1,1 1 1,-1-1-1,1 0 1,0 1-1,-1-1 1,1 1-1,-1-1 1,1 0-1,-1 1 1,1-1-1,-1 0 1,0 0-1,0 1 1,-26-1 64,15 0-74,-9-1-33,0 0 0,0-1 0,1-1-1,-26-7 1,36 8-30,0-2 0,0 1 0,0-1-1,1-1 1,0 0 0,-1 0 0,2-1-1,-1 0 1,1-1 0,-10-9 0,16 14-1,0 1 0,0-1 0,1 0 1,-1 0-1,1 0 0,-1 0 1,1-1-1,0 1 0,0 0 1,0 0-1,0-1 0,-1-2 0,50 4-10473,-18-1 4214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3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105 1 12806,'0'0'3634,"-33"156"-3362,8-96-144,3-5-128,6-11-1873,7-12-2993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3.9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1 195 3121,'0'0'3679,"9"6"-3396,31 18-64,-39-23-223,1 0 0,-1-1 1,0 1-1,0 0 0,1-1 0,-1 1 0,1-1 1,-1 1-1,1-1 0,-1 0 0,0 1 0,1-1 0,-1 0 1,1 0-1,-1 0 0,1 0 0,-1 0 0,1-1 1,-1 1-1,1 0 0,-1-1 0,1 1 0,-1-1 1,0 1-1,1-1 0,-1 0 0,0 1 0,1-1 1,-1 0-1,0 0 0,0 0 0,0 0 0,0 0 1,0 0-1,0-1 0,0 1 0,0 0 0,0 0 0,-1-1 1,1 1-1,0-2 0,2-4 156,-1 1 0,0-1 0,-1 0 0,0 0 0,0 0 0,0-11 0,-1 11-70,1-13 45,-3-34 0,1 49-55,0 0 0,0 0 0,0 0 0,0 0 1,-1 0-1,0 0 0,0 0 0,0 1 0,-1-1 0,0 1 0,-5-8 0,8 12-50,0 0 0,0-1 0,0 1-1,-1 0 1,1 0 0,0 0 0,0-1 0,0 1 0,-1 0-1,1 0 1,0-1 0,0 1 0,-1 0 0,1 0 0,0 0-1,0 0 1,-1 0 0,1 0 0,0-1 0,-1 1 0,1 0 0,0 0-1,0 0 1,-1 0 0,1 0 0,0 0 0,-1 0 0,1 0-1,0 0 1,-1 0 0,1 0 0,-4 10 1074,4 20 867,0-23-1762,-1 116 213,3 145 1128,6-233-1119,-8-34-428,0-1-1,0 1 0,0 0 1,0-1-1,0 1 1,0-1-1,1 1 1,-1 0-1,0-1 1,0 1-1,1-1 1,-1 1-1,0-1 1,1 1-1,-1-1 1,1 1-1,-1-1 1,1 0-1,-1 1 1,0-1-1,1 1 1,0-1-1,-1 0 1,1 1-1,-1-1 1,1 0-1,-1 0 1,1 0-1,0 1 1,-1-1-1,1 0 1,-1 0-1,1 0 1,0 0-1,-1 0 1,1 0-1,0 0 0,-1 0 1,1 0-1,-1 0 1,1-1-1,0 1 1,-1 0-1,1 0 1,-1-1-1,1 1 1,-1 0-1,1-1 1,-1 1-1,1 0 1,-1-1-1,1 1 1,-1-1-1,1 0 1,3-3-90,0-1 0,-1 1 1,0-1-1,0 0 1,-1 0-1,1 0 0,-1 0 1,2-7-1,12-49-549,-14 55 502,3-26-565,-1 1 1,-1-34-1,-3 44 429,1-1-1,1 1 1,1 0-1,0 0 1,2 0 0,10-28-1,-15 48 289,1-1 0,0 1 0,0-1 0,-1 1-1,1-1 1,0 1 0,1 0 0,-1 0 0,0-1 0,0 1 0,0 0 0,1 0-1,-1 0 1,1 0 0,1-1 0,-2 2 31,0 0-1,0 0 1,0 0 0,0-1-1,0 1 1,-1 0 0,1 1-1,0-1 1,0 0-1,0 0 1,0 0 0,0 0-1,-1 1 1,1-1 0,0 0-1,0 1 1,0-1-1,-1 1 1,1-1 0,0 0-1,-1 1 1,1 0 0,0-1-1,-1 1 1,1-1-1,-1 1 1,1 0 0,-1 0-1,1-1 1,-1 1 0,1 0-1,-1 0 1,1 1-1,4 10 299,0 0-1,-1 0 0,0 0 0,-1 1 0,-1-1 0,2 23 1,0 83 937,-4-105-1139,0 162 2814,-3-260-2860,0 58-813,2 1 0,1-1-1,1 0 1,1 0 0,7-29 0,-7 49 476,0 0 1,0 1 0,1-1 0,0 1 0,6-11-1,-7 15 229,-1-1-1,1 1 1,0-1-1,1 1 0,-1-1 1,0 1-1,1 0 1,-1 0-1,1 1 0,0-1 1,-1 0-1,1 1 1,0 0-1,0-1 0,4 0 1,-6 2 41,0 0 1,0 0-1,0 0 0,0-1 1,0 1-1,0 0 0,0 0 1,0 1-1,0-1 0,0 0 1,0 0-1,-1 0 0,1 1 1,0-1-1,0 1 0,0-1 1,0 0-1,0 1 0,0 0 1,0-1-1,-1 1 0,1-1 1,0 1-1,0 0 0,-1 0 1,1-1-1,-1 1 0,1 0 1,-1 0-1,1 0 0,-1 0 1,1 0-1,-1 0 0,1-1 1,-1 1-1,0 2 1,2 3 232,0 1 0,-1 0 0,0 0 0,0 7 0,-1-9-154,-4 179 3218,-2-53-4302,6-128 734,2 9-2274,-2-12 2323,0 1 0,1-1 0,-1 0 1,1 0-1,-1 0 0,1 1 0,-1-1 0,1 0 1,-1 0-1,1 0 0,-1 0 0,1 0 0,-1 0 0,1 0 1,-1 0-1,1 0 0,-1 0 0,1 0 0,-1 0 0,1 0 1,-1 0-1,1-1 0,0 1 0,25-8-6317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4.3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188 0 6611,'0'0'7491,"-121"113"-6770,101-69 655,3 12-1071,1 6 335,7 6-176,5-10-320,4-14-96,0-12-48,8-17-576,19-13-144,11-2-785,2-27-752,5-17-881,-3-10-5858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4.6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59 217 7684,'0'0'5866,"-3"11"-5356,-6 31-230,8-41-279,1-1 0,0 0 0,0 0 0,0 1 0,0-1 0,0 0 0,-1 0 0,1 1 0,0-1 0,0 0 0,0 1 0,0-1 0,0 0 0,0 1 0,0-1 0,0 0 0,0 0 0,0 1 0,0-1 0,0 0 0,0 1 0,0-1 0,0 0 0,1 0 0,-1 1 0,0-1 0,0 0 0,0 1 0,0-1 0,0 0 0,1 0 0,-1 1 0,0-1 0,0 0 0,1 0 0,-1 0 0,0 0 0,0 1 0,1-1 0,-1 0 0,0 0 0,0 0 0,1 0 0,-1 0 0,0 1 0,0-1 0,1 0 0,-1 0 0,0 0 0,1 0 0,-1 0 0,0 0 0,1 0 0,-1 0 0,11-6-11,-5 0-1,-1 1 0,0-2 0,0 1 0,-1 0 0,0-1 0,0 0 0,6-14 0,-3 5-25,-1-1 1,6-28-1,-9 19 75,0 1 0,-2-40 0,-1 53-17,-1 7 535,-3 10 71,1 3-506,0 0 1,0 1-1,1-1 1,1 1 0,-2 11-1,0-3-108,-11 81 72,-72 372 901,74-419-963,9-97-587,2-3-245,2-61-430,0 97 965,0 0 0,1 0-1,1 0 1,0 0 0,1 1-1,5-14 1,-7 23 251,-1 1 0,0-1 0,1 1 0,-1 0 0,1-1 0,-1 1 0,1 0 0,0 0 0,0 0 0,0 1 0,0-1 0,1 0 0,-1 1 0,0-1 0,1 1 0,3-2 0,-5 3 42,0 0 0,-1 0 0,1-1 0,0 1 0,0 0 0,0 0 0,0 0 0,0 0 0,0 0 0,0 1 0,0-1 0,0 0 0,-1 0 0,1 0 0,0 1 0,0-1 0,0 1 0,0-1 0,1 1 1,-1 0 26,0 0 0,0 1 1,0-1-1,0 0 1,0 1-1,0-1 1,0 1-1,0-1 1,-1 1-1,1-1 1,0 1-1,-1-1 1,0 1-1,1 2 1,3 19 627,-2 0 0,-1 0 0,-2 38 0,1 33-27,0-84-669,2 1 1,-1 0-1,2 0 1,-1-1-1,2 0 1,5 14-1,-8-21-133,0 0-1,0-1 1,0 1 0,0-1-1,1 1 1,-1-1-1,1 0 1,0 1 0,0-1-1,0 0 1,0 0 0,0 0-1,0-1 1,1 1-1,-1 0 1,0-1 0,1 1-1,-1-1 1,1 0 0,0 0-1,4 1 1,30 0-4107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5.3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109 45 4722,'0'0'8129,"-5"-8"-7104,-18-24-30,22 32-981,1-1-1,0 1 1,-1 0 0,1-1-1,0 1 1,-1 0 0,1-1 0,0 1-1,-1 0 1,1 0 0,-1-1 0,1 1-1,0 0 1,-1 0 0,1 0 0,-1-1-1,1 1 1,-1 0 0,1 0 0,-1 0-1,1 0 1,-1 0 0,1 0-1,0 0 1,-1 0 0,1 0 0,-1 0-1,1 0 1,-1 0 0,1 1 0,-1-1-1,1 0 1,-1 0 0,1 0 0,0 1-1,-1-1 1,1 0 0,-1 0 0,1 1-1,0-1 1,-1 0 0,1 1-1,0-1 1,-1 1 0,1-1 0,0 0-1,0 1 1,0-1 0,-1 1 0,1 0-1,-11 23 300,10-21-302,-9 25-17,2 0-1,0 0 0,-6 52 1,5 90-213,24-175-1166,-9-1 1026,1-1 0,-1 0-1,-1 0 1,0-1 0,0 0 0,0 1-1,-1-2 1,0 1 0,0 0 0,3-13-1,-1-2-549,0 0-1,5-46 1,-4-37-2180,-5 73 6829,-2 410 2214,0-374-5874,3 30 590,-3-33-662,0 1 1,0 0-1,1 0 1,-1-1-1,0 1 1,0 0-1,1-1 1,-1 1-1,0 0 1,1-1-1,-1 1 1,1 0-1,-1-1 1,1 1-1,-1-1 1,1 1-1,-1-1 1,1 1-1,-1-1 1,1 1-1,0-1 1,-1 0-1,1 1 1,0-1-1,-1 0 1,1 0-1,0 1 1,-1-1-1,1 0 1,0 0-1,0 0 1,-1 0-1,1 0 1,0 0-1,0 0 1,-1 0-1,1 0 1,1-1-1,0 0-27,0 0 0,0 0 1,0 0-1,0 0 0,0-1 0,-1 1 1,1-1-1,-1 1 0,1-1 0,-1 0 1,1 0-1,-1 0 0,0 1 0,0-1 1,2-4-1,14-38-729,-13 33 443,5-20-1010,-1-1 0,-2 0 0,-1 0 0,-1 0-1,-2-47 1,-1 65 680,2-47-3476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5.7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0 0 2177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6.6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0 285 2177,'20'-7'640,"0"0"1,0 1-1,34-6 0,-52 12-573,-1 0-1,0 1 0,0-1 1,1 0-1,-1 1 1,0-1-1,0 1 0,0-1 1,0 1-1,0-1 1,0 1-1,0 0 1,0-1-1,0 1 0,0 0 1,0 0-1,0 0 1,0 0-1,-1 0 0,1 0 1,0 0-1,-1 0 1,1 0-1,0 0 0,-1 0 1,0 0-1,1 1 1,-1-1-1,0 0 1,1 0-1,-1 0 0,0 3 1,1 6 284,0 0 0,-1 0 0,-1 12 1,0-5 32,1 100 951,0 117 4696,1-243-6147,0-1 0,0 1 1,1 0-1,0 0 1,7-17-1,2-6-743,3-21-487,17-57-3076,-26 97 4001,0 1 0,1-1 0,0 2 0,0-1-1,1 1 1,11-14 0,-17 24 485,1-1 1,-1 0-1,1 1 0,-1-1 0,1 1 1,0-1-1,0 1 0,0 0 1,0 0-1,-1 0 0,2 0 1,-1 0-1,0 0 0,0 0 0,0 1 1,0-1-1,0 1 0,0 0 1,4-1-1,-5 2 23,0-1 1,-1 0 0,1 1-1,0-1 1,0 0-1,-1 1 1,1-1 0,0 1-1,0-1 1,-1 1-1,1 0 1,-1-1-1,1 1 1,0 0 0,-1-1-1,1 1 1,-1 0-1,0 0 1,1-1-1,-1 1 1,0 0 0,1 0-1,-1 0 1,0 0-1,0 0 1,0-1-1,1 1 1,-1 0 0,0 0-1,0 0 1,-1 1-1,2 38 1363,-2-29-879,1-10-555,1 48 2008,-12 92 0,4-94-786,6-46-1110,1-22 56,0 3-881,1 0 0,1 0 0,0 0 0,1 0 0,1 1 0,1-1 0,0 1 0,11-24 0,-7 22-298,-5 9 243,0 0 1,0 0-1,2 1 1,-1-1 0,1 1-1,0 0 1,1 1 0,13-14-1,-20 22 764,1-1 0,0 0 0,0 0 0,0 1 1,1-1-1,-1 0 0,0 1 0,0-1 0,0 1 0,0-1 0,1 1 0,1-1 0,-3 1 19,1 1 1,-1-1-1,0 0 0,1 0 0,-1 0 1,1 0-1,-1 0 0,0 0 0,1 0 1,-1 1-1,0-1 0,1 0 1,-1 0-1,0 0 0,1 1 0,-1-1 1,0 0-1,0 1 0,1-1 1,-1 0-1,0 1 0,0-1 0,1 0 1,-1 1-1,0 0 0,1 2 248,0 1-1,0 0 1,-1-1 0,0 1-1,1 0 1,-2 5-1,1-5-111,0 87 3343,1 112-948,0-198-2498,-1 1 0,1-1 0,1 0 0,-1 1 0,4 7 1,-5-12-43,0 0 1,0 0 0,1-1-1,-1 1 1,0 0 0,1 0-1,-1-1 1,0 1 0,1 0-1,-1 0 1,1-1 0,-1 1-1,1-1 1,-1 1 0,1 0-1,0-1 1,-1 1 0,1-1-1,0 1 1,-1-1 0,1 0-1,0 1 1,0-1 0,-1 0-1,1 1 1,0-1 0,0 0-1,0 0 1,0 0 0,-1 0-1,1 0 1,0 0 0,0 0-1,0 0 1,0 0 0,-1 0-1,1 0 1,0 0 0,0 0-1,0-1 1,-1 1 0,1 0-1,0-1 1,0 1 0,0-1-1,3-3-20,0 1-1,0-1 0,0 0 0,-1 0 0,0-1 0,1 1 0,-2-1 0,4-4 0,18-46-122,-16 37 6,7-20-1131,-1-1-1,-2-1 1,-2 0 0,8-70 0,-11-9 2213,-11 157 3307,-12 17-3852,3-12-113,1 10 375,2 0 1,2 0-1,3 1 0,2 0 0,6 71 1,-3-123-675,0-1 0,0 1 0,0-1 0,0 1 0,1-1 0,-1 0 1,1 1-1,-1-1 0,1 0 0,-1 1 0,1-1 0,0 0 0,-1 0 0,1 1 0,0-1 1,0 0-1,0 0 0,0 0 0,0 0 0,2 1 0,-2-2-30,0 1 0,0-1 1,1 0-1,-1 0 0,0 0 0,0 0 0,0 0 0,0 0 1,0 0-1,1 0 0,-1 0 0,0 0 0,0-1 0,0 1 1,0 0-1,0-1 0,0 1 0,0-1 0,0 0 0,0 1 1,0-1-1,0 0 0,0 1 0,0-1 0,-1 0 0,1 0 1,0 0-1,0-1 0,12-14-340,0-2 0,-2 0-1,0 0 1,-1-1 0,-1 0 0,9-27 0,-4 4-1612,-2-1 0,8-49 0,-14 58 702,1 0 0,2 0 1,2 0-1,16-36 1,-21 61 3445,-3 13-93,-3 18 250,0-17-2520,-2 429 10429,2-460-10009,4-108-2165,-2 114 698,1 0-1,1 1 1,1-1 0,13-35 0,-15 48 820,20-42-1032,-21 46 1452,0-1-1,0 1 0,1 0 1,-1 0-1,1 0 0,-1 0 1,1 0-1,0 0 0,0 1 1,7-5-1,-10 7 8,0 0-1,0 0 1,1 0-1,-1 0 1,0 0-1,0 0 1,0 0-1,1 0 1,-1 0-1,0 0 1,0 0 0,0 0-1,1 0 1,-1 0-1,0 0 1,0 0-1,0 0 1,1 0-1,-1 0 1,0 0-1,0 0 1,0 0 0,0 0-1,1 1 1,-1-1-1,0 0 1,0 0-1,0 0 1,0 0-1,1 0 1,-1 1-1,0-1 1,0 0 0,0 0-1,0 0 1,0 0-1,0 1 1,0-1-1,1 0 1,2 14 485,-3 22 531,0-29-670,-2 299 3787,3-328-4212,1 0 1,9-35 0,1-5-534,-2-106-3558,-3 25 505,-4 120 3369,0 0 1,2 0 0,14-43 0,-18 64 446,-1 0 0,1 0 0,0 0 0,0 0 0,0 1 0,0-1 0,0 0 0,1 1 0,-1-1 0,0 1-1,3-3 1,-4 4-127,0 0-1,0 0 1,0 0-1,0 0 1,1 0-1,-1 0 0,0 0 1,0 0-1,0 0 1,1 0-1,-1 0 1,0 0-1,0 0 1,0 0-1,1 0 1,-1 0-1,0 0 0,0 0 1,0 0-1,0 0 1,1 0-1,-1 0 1,0 0-1,0 0 1,0 0-1,0 1 0,1-1 1,-1 0-1,0 0 1,0 0-1,0 0 1,0 0-1,0 0 1,1 1-1,-1-1 0,0 0 1,0 0-1,0 1 1,3 16 744,-3 124 2950,-31 228 0,28-338-3334,-2 11-100,4-40-337,0-5-61,0-25-313,-1-209-5952,2 224 5920,1 0 0,0 1 0,0-1-1,1 0 1,1 1 0,1-1 0,5-14-1,-7 23 518,0 0-1,0-1 0,0 1 1,1 0-1,-1 0 0,1 0 0,0 1 1,0-1-1,1 1 0,-1-1 1,1 1-1,0 0 0,0 0 1,0 1-1,0-1 0,0 1 1,0 0-1,1 0 0,-1 1 1,1-1-1,-1 1 0,9-2 0,-8 2-89,0 1-1,0-1 0,0 1 0,0 0 0,0 0 0,0 1 0,0-1 0,0 1 0,0 0 1,0 1-1,-1-1 0,1 1 0,0 0 0,-1 0 0,1 0 0,-1 1 0,0 0 1,0 0-1,0 0 0,0 0 0,6 7 0,7 8-3528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6.9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12742,'0'0'2129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8.8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22 492 9941,'0'0'240,"12"-11"32,0 0-99,-6 6-72,1-1 1,-1 0-1,0-1 0,0 1 0,-1-1 0,1 0 0,-2-1 0,1 1 0,5-13 0,-1-4-31,-1-1 0,0 1 0,-2-1 0,-1-1 0,2-28-1,-1-128 1064,-6 155-569,0 27-485,-1 0-1,1-1 1,0 1-1,0 0 1,-1 0-1,1-1 1,0 1-1,0 0 1,-1 0-1,1-1 1,0 1 0,-1 0-1,1 0 1,0 0-1,-1 0 1,1 0-1,-1-1 1,1 1-1,0 0 1,-1 0-1,1 0 1,0 0 0,-1 0-1,1 0 1,0 0-1,-1 0 1,1 0-1,-1 0 1,1 1-1,0-1 1,-1 0-1,1 0 1,0 0 0,-1 0-1,1 0 1,0 1-1,-1-1 1,1 0-1,0 0 1,-1 1-1,1-1 1,0 0 0,-3 3-60,0 0 1,0 0-1,0 0 1,1 0-1,-1 0 1,1 1-1,0-1 1,0 1-1,-3 6 1,-12 40-171,13-38 136,-21 78 26,3 1-1,-19 180 1,39-249-9,0-5-16,1-1 0,1 1 0,3 30 1,-3-46 2,1 1 0,-1-1 1,1 0-1,-1 0 0,1 1 1,0-1-1,-1 0 1,1 0-1,0 0 0,0 0 1,0 0-1,0 0 0,-1 0 1,1 0-1,1 0 1,-1 0-1,0 0 0,0-1 1,0 1-1,0-1 1,1 1-1,-1 0 0,0-1 1,0 0-1,1 1 0,-1-1 1,0 0-1,1 0 1,-1 0-1,0 0 0,1 0 1,-1 0-1,0 0 0,1 0 1,-1 0-1,0-1 1,1 1-1,-1-1 0,0 1 1,1-1-1,-1 1 1,0-1-1,0 0 0,0 1 1,0-1-1,0 0 0,0 0 1,0 0-1,0 0 1,1-1-1,5-6-75,-1-1 0,0 0 0,-1 0 0,0 0 0,0-1-1,-1 0 1,0 0 0,-1 0 0,0 0 0,-1-1 0,2-13 0,1-15-117,-2-64 1,-3 4 1840,-1 126-1603,1 32-123,0-54 105,1 0 0,-1 0 1,1 0-1,0 0 0,1 0 1,-1 0-1,1 0 0,0-1 1,3 6-1,-4-8-15,0-1-1,0 0 1,0 1-1,1-1 1,-1 0-1,1 0 1,-1 0-1,0 0 1,1 0-1,0 0 1,-1 0-1,1 0 1,0-1-1,-1 1 1,1 0-1,0-1 1,-1 0-1,1 1 1,0-1-1,0 0 1,0 0-1,-1 0 1,1 0-1,0 0 1,0-1-1,0 1 1,-1 0 0,1-1-1,0 1 1,0-1-1,-1 0 1,1 0-1,-1 1 1,1-1-1,1-1 1,5-3-28,0 0 1,-1 0-1,1-1 0,-1 0 1,9-10-1,-6 3 148,0-1 0,-1 0 0,-1-1-1,0 0 1,-1 0 0,0-1 0,-1 0-1,-1 0 1,-1 0 0,5-32 0,-11 70-123,-1 0 0,0 0 0,-12 40 0,8-38 17,1 1 0,1-1 1,-1 29-1,5-32 48,0-9-50,0 0 0,1 0 0,1 0-1,2 16 1,-3-27-21,1 0 0,-1 0 0,1 0-1,0-1 1,-1 1 0,1 0 0,0 0 0,-1 0-1,1 0 1,0-1 0,0 1 0,0 0-1,0 0 1,0-1 0,0 1 0,0-1-1,0 1 1,0-1 0,0 0 0,0 1 0,0-1-1,0 0 1,0 0 0,0 1 0,1-1-1,0 0 1,1 0-59,1 0-1,0 0 0,-1 0 1,1 0-1,-1-1 0,1 0 1,3 0-1,-1-2 22,-1 0 1,0 0-1,0 0 0,0-1 0,0 0 1,0 1-1,-1-2 0,1 1 0,-1 0 1,0-1-1,4-7 0,4-5-89,-2 0 0,11-21 0,-13 20 127,0 1 1,-2-1-1,0-1 0,0 1 1,-2-1-1,-1 0 0,3-38 1,-6 56 336,0 32 348,1-29-747,-1 0-1,1 0 1,0-1-1,0 1 1,0 0-1,0 0 1,0 0 0,1-1-1,-1 1 1,0 0-1,1-1 1,-1 1-1,1-1 1,0 0-1,-1 1 1,1-1 0,2 1-1,-3-1 37,0 0 0,0-1 0,0 1 0,0 0-1,0-1 1,0 1 0,0-1 0,0 1 0,0-1 0,0 0-1,0 1 1,0-1 0,0 0 0,0 0 0,0 0 0,0 0-1,1 0 1,-1 0 0,0 0 0,0 0 0,0 0 0,0-1-1,0 1 1,0 0 0,0-1 0,0 1 0,0 0 0,0-1-1,0 0 1,0 1 0,0-1 0,0 1 0,0-1 0,0 0-1,1-1 1,0-2 87,-1-1-1,1 1 0,0 0 0,-1-1 1,0 1-1,0-1 0,-1 1 1,1-10-1,-2-42 37,-1 26 167,3 11-64,-2-18 241,1 37-411,0-1 0,0 1 0,0 0 0,0 0-1,0 0 1,0 0 0,0 0 0,-1 0 0,1 0-1,0-1 1,0 1 0,0 0 0,0 0 0,0 0-1,0 0 1,0 0 0,-1 0 0,1 0 0,0 0-1,0 0 1,0 0 0,0 0 0,0 0 0,-1-1-1,1 1 1,0 0 0,0 0 0,0 0 0,0 0-1,0 0 1,-1 0 0,1 1 0,0-1 0,0 0-1,0 0 1,0 0 0,0 0 0,-1 0 0,1 0-1,0 0 1,0 0 0,0 0 0,0 0 0,0 0-1,0 0 1,-1 0 0,1 1 0,0-1 0,0 0-1,0 0 1,0 0 0,0 0 0,0 0 0,0 0 0,0 1-1,0-1 1,-7 9 81,-6 27-160,2 1 0,1 0 0,2 1 0,-3 42 0,9-68 45,-4 51 43,2 78 1,4-131-31,0-7 2,0 0 1,1 0 0,-1 0-1,0 0 1,1 0 0,0 0-1,-1 0 1,1 0 0,0 0 0,1 0-1,-1-1 1,0 1 0,1 0-1,2 3 1,-3-5-24,1 0 0,-1 0 0,0 0 0,1 0 0,-1 0 0,1 0 0,-1-1 0,1 1 0,-1 0 0,1-1 0,0 1 0,-1-1 0,1 1 0,0-1 0,0 0 0,-1 0 0,1 0 0,0 0 0,-1 0 0,1 0 0,0 0 0,-1-1 0,1 1 0,0-1 0,-1 1 0,1-1 0,2-1 0,0 0-51,1 0-1,0-1 1,-1 0-1,0 0 1,0 0-1,0 0 1,0-1-1,0 0 1,-1 0 0,6-7-1,0-2-204,0-2 0,8-17-1,-6 5-98,-1 0 0,-2-2 0,0 1 0,6-54 0,-9 48-41,2 0 0,19-59-1,-20 82 1445,-1 11 322,3 20-153,36 165-257,20 67 2565,-64-252-3495,0 0-1,0 0 1,0 0-1,0 0 1,0 0-1,0 0 1,1 0-1,-1 0 1,0 0-1,0 0 1,0 0-1,0 0 1,0 0-1,0 0 1,0 0-1,0 0 1,1 0-1,-1 0 1,0 0-1,0 0 1,0 0-1,0 0 1,0 0-1,0 0 1,0 0-1,0 0 1,1 0-1,-1 0 1,0 0-1,0 0 1,0 0-1,0 0 1,0 0-1,0 0 1,0 0-1,0 0 1,0 0-1,0 0 1,1 0-1,-1 1 1,0-1-1,0 0 1,0 0-1,0 0 1,0 0-1,0 0 1,0 0-1,0 0 1,0 0-1,0 1 1,2-20 118,-1-30-324,-2-19-763,-1 29-326,2 0 0,10-75-1,3 68 360,-12 44 939,0 0 0,0 0 0,0 0 0,0 0 0,0 0 0,0 0 0,0 0 0,1 0 0,-1 0 0,1 0 1,0 1-1,-1-1 0,1 1 0,0-1 0,0 1 0,0 0 0,2-2 0,-3 3-1,-1 0-1,0 0 1,1 0 0,-1 0-1,0 0 1,1 0 0,-1 0-1,0 0 1,1 0-1,-1 0 1,0 0 0,1 0-1,-1 0 1,0 0 0,1 1-1,-1-1 1,0 0-1,1 0 1,-1 0 0,0 0-1,0 1 1,1-1 0,-1 0-1,0 0 1,0 1-1,1-1 1,-1 0 0,0 0-1,0 1 1,0-1 0,1 0-1,-1 1 1,0-1-1,0 1 1,4 13 54,-4-10 22,14 102 882,2 11-125,-13-97-970,-2-13-186,-1-1 0,1 0 0,1 0 0,-1 0 0,1 0 0,0 0 0,6 10 0,-8-16 236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9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30 394 4722,'0'0'6163,"-25"108"-5139,21-68 2786,4-10-1169,0-12-2016,0-8-401,0-6-224,0-16-3346,11-20-4497</inkml:trace>
  <inkml:trace contextRef="#ctx0" brushRef="#br0" timeOffset="1">290 17 15335,'0'0'5427,"-18"-16"-8837,-8 16-3425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9.2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12246,'0'0'7603,"0"6"-9620,7-6-1200,31 0-7988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9.6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152 1 15799,'0'0'6483,"-100"14"-12325,48-8-8725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4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64 152 3169,'0'-2'16860,"1"10"-16482,9 75-648,21 251-45,-25-224-66,2 104-540,-8-213 519,0-6-439,-2-49 546,-15-93-1,-24-55 207,20 111 18,-15-159 1,35 234 52,0-2-16,0-1 0,3-22-1,-2 40 34,1 0-1,-1 0 1,0 0-1,1 0 0,-1 0 1,0 0-1,1 1 0,-1-1 1,1 0-1,-1 0 0,1 1 1,0-1-1,-1 0 1,1 1-1,0-1 0,-1 0 1,1 1-1,0-1 0,0 1 1,0-1-1,-1 1 0,1 0 1,0-1-1,0 1 0,0 0 1,0 0-1,0-1 1,0 1-1,1 0 0,36 0 2,-22 0 15,25-1 85,-1-3 0,1-1 0,62-17 0,-97 20-113,-5 1 29,-1 1 0,1-1-1,0 1 1,0 0 0,-1-1-1,1 1 1,0 0 0,0 0-1,0-1 1,-1 1 0,1 0 0,0 0-1,0 0 1,0 0 0,0 0-1,-1 0 1,1 0 0,0 0-1,0 0 1,0 1 0,0-1-1,-1 0 1,1 0 0,0 1-1,0-1 1,-1 1 0,1-1 0,0 0-1,0 1 1,-1-1 0,1 1-1,-1 0 1,1-1 0,0 1-1,-1 0 1,1-1 0,-1 1-1,1 0 1,-1-1 0,0 1 0,1 0-1,-1 0 1,1 1 0,13 53 233,-2 1 1,-3 0 0,3 57-1,-7-60-7,0-6-167,14 112 74,-13-123-114,1-1 0,17 47-1,-21-73-57,1 0 0,0-1 0,0 1 0,1-1 0,9 12 0,-13-19-86,0 1 1,1 0-1,-1 0 1,0-1-1,1 1 1,0-1-1,-1 0 1,1 1-1,0-1 1,0 0 0,0 0-1,0 0 1,0 0-1,0 0 1,0-1-1,0 1 1,0-1-1,0 1 1,0-1-1,0 0 1,0 1-1,1-1 1,-1 0-1,0-1 1,0 1 0,0 0-1,0-1 1,4 0-1,-4 0-200,-1 0-1,1 0 0,-1 0 1,1 1-1,-1-2 0,0 1 1,0 0-1,1 0 0,-1 0 1,0 0-1,0-1 0,0 1 1,0-1-1,1-1 0,10-35-7507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5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139 261 8244,'0'0'1238,"-6"-22"426,-22-74 263,24 86-1668,0 1 0,0-1 0,0 1 0,-2 0 0,-11-17 1,6 11 60,6 7 166,1 1 0,-2 0 0,1 0 0,-1 0 0,-12-10 0,18 17-458,0 0 0,-1 0 0,1-1 0,0 1 0,0 0 0,0 0 0,0 0 0,0 0 0,0 0 0,-1 0 0,1 0 0,0 0 0,0-1 0,0 1 0,0 0 0,-1 0 0,1 0 0,0 0 0,0 0 0,0 0 0,0 0 0,-1 0 0,1 0 0,0 0 0,0 0 0,0 0 0,-1 0 0,1 0 0,0 0 0,0 0 0,0 1 0,0-1 0,-1 0 0,1 0 0,0 0 0,0 0 0,0 0 0,0 0 0,0 0 0,-1 0 0,1 1 0,0-1 0,0 0 0,0 0 0,0 0 0,0 0 0,0 0 0,0 1 0,0-1 0,0 0 0,0 0 0,-1 0 0,1 0 0,0 1 0,0-1 0,0 0 0,-1 15 37,1-10 86,-2 268-352,2-184 202,0-62-19,6 41 0,-5-59 1,1 0-1,0 0 1,0-1-1,1 1 1,1-1 0,-1 1-1,1-1 1,7 10 0,-11-17 8,1 0 1,0 0 0,0 0 0,0 0-1,0 0 1,0 0 0,0 0 0,0 0 0,0 0-1,0-1 1,0 1 0,1 0 0,1 0 0,-2-1-4,0 0 0,-1 0 1,1 0-1,-1 0 1,1 0-1,0 0 1,-1 0-1,1 0 1,-1-1-1,1 1 1,0 0-1,-1 0 1,1-1-1,-1 1 1,1 0-1,-1-1 1,1 1-1,-1-1 0,1 1 1,-1 0-1,0-1 1,1 1-1,-1-1 1,0 1-1,1-1 1,-1 1-1,0-1 1,1 0-1,-1 1 1,0-1-1,0 1 1,0-1-1,0 0 0,0 1 1,0-1-1,0 0 1,6-34-196,-1 0 0,-2 0-1,-2-1 1,-1 1 0,-6-40 0,2 43-67,-15-51 1,-2-13-1056,25 134 1213,-1-14 195,7 30 1,3 2 322,27 99 528,-33-133-872,2 0 1,0 0-1,1-1 1,21 33 0,-27-49-94,-1 0 0,1-1 0,0 1 0,1-1 0,-1 0 0,1 0 0,0-1 0,10 7 0,-14-10-56,1 1 0,0 0 1,0 0-1,0 0 0,0-1 1,0 1-1,0-1 1,-1 1-1,1-1 0,0 0 1,0 0-1,0 0 1,0 0-1,0 0 0,0-1 1,0 1-1,0 0 0,0-1 1,0 1-1,0-1 1,0 0-1,0 0 0,-1 0 1,1 0-1,0 0 0,-1 0 1,1 0-1,-1 0 1,1-1-1,-1 1 0,2-2 1,1-3-342,-1 1 1,1-1 0,-1 0 0,-1 0-1,4-11 1,13-47-2877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5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2465,'0'0'8532,"43"179"-6403,-17-53-1329,-1 19 577,-3 15 192,0 2-513,-2-7-223,-4-21-785,0-28-48,-3-27 0,0-25-208,-2-20-721,1-20-1312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12134,'0'0'944,"60"197"-400,-26-69 1473,-10 2 576,-4-1-1216,-4-13-977,-5-18-320,-4-15-80,2-23-1200,-3-24-705,3-26-3154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0 268 7732,'6'20'1651,"20"66"-805,-24-79-388,1 0 1,-1 0-1,2 0 1,-1 0-1,1 0 1,6 8-1,-8-13-296,-1-1 0,0 0 0,1 1 0,0-1 0,-1 0-1,1 1 1,-1-1 0,1 0 0,0 0 0,0-1 0,0 1 0,0 0 0,0 0 0,-1-1 0,1 0-1,0 1 1,0-1 0,0 0 0,0 0 0,0 0 0,4 0 0,-4-1-132,0 1 1,0-1-1,0 0 1,0 1-1,-1-1 1,1 0-1,0 0 1,-1 0-1,1-1 1,-1 1-1,1 0 1,-1-1-1,1 1 1,-1-1-1,0 1 1,0-1-1,0 1 0,0-1 1,0 0-1,0 0 1,0 1-1,0-3 1,3-7 163,-1 0 0,4-17 0,-6 23-170,3-18-37,-1 0 0,-1-1 0,-1 1 0,-1 0 0,-2-1 0,0 1 1,-1-1-1,-1 1 0,-2 1 0,0-1 0,-1 1 0,-13-27 0,6 19-478,10 25 412,2 6 125,1 16 124,1-16-168,-1 41 27,1 25 35,9 83 0,-6-129-57,1 0-1,0-1 1,1 0-1,1 0 1,2 0-1,-1-1 1,2 0-1,17 28 1,-20-40-39,-1 1 1,1-1-1,1 0 0,-1 0 0,1 0 1,0-1-1,9 6 0,-12-10-29,0 1-1,1-1 0,-1 0 0,0 0 0,1 0 0,-1-1 0,1 1 1,0-1-1,0 0 0,-1-1 0,1 1 0,0-1 0,0 0 0,0 0 1,5-1-1,-8 1-91,0 0 1,0-1-1,-1 1 1,1-1-1,0 0 0,0 0 1,-1 1-1,1-1 1,0 0-1,-1 0 1,1 0-1,-1-1 1,1 1-1,-1 0 1,0-1-1,1 1 0,0-2 1,1-2-559,-1 1 1,0 0 0,0-1-1,0 1 1,1-9-1,8-44-8880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6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81 845 7507,'0'26'2145,"0"189"2959,-2-168-3608,2 47 273,1-86-1688,-1 0 0,2-1-1,-1 1 1,1-1-1,0 0 1,0 0 0,1 1-1,0-1 1,5 8-1,-7-13-76,0 0 0,0 0 0,1 0 1,-1-1-1,0 1 0,1-1 0,-1 1 0,1-1 0,-1 0 0,1 1 0,0-1 0,-1 0 0,1 0 0,0 0 0,0 0 0,0 0 0,0-1 0,0 1 0,0-1 0,0 1 0,0-1 0,0 1 1,0-1-1,0 0 0,0 0 0,0 0 0,0 0 0,0-1 0,0 1 0,0-1 0,0 1 0,0-1 0,0 1 0,0-1 0,0 0 0,2-1 0,2-2 2,-1 0-1,0 0 1,0 0-1,0 0 1,-1-1-1,1 0 1,-1 1-1,0-2 1,0 1 0,3-8-1,2-5-110,-1-1 1,0 0-1,-2 0 0,0 0 0,-1-1 0,-2 0 1,1 0-1,-2-1 0,-1 1 0,-1 0 1,0-1-1,-4-23 0,0 17-338,-1 0 0,-2-1 0,-1 2 0,0-1 0,-2 1 0,-1 1 0,-1-1 0,-18-26 0,25 45 197,2 1 91,0 1-1,0 0 0,-1 0 0,0 0 0,1 0 0,-2 0 1,1 1-1,-1 0 0,1 0 0,-1 0 0,-9-5 0,14 9 218,-1-1-1,1 1 0,0 0 1,-1 0-1,1 0 0,0 0 1,-1 0-1,1 0 0,-1 0 1,1 0-1,0 0 0,-1 0 0,1 0 1,0 0-1,-1 0 0,1 0 1,-1 0-1,1 0 0,0 0 1,-1 0-1,1 0 0,0 0 1,-1 1-1,1-1 0,0 0 1,-1 0-1,1 0 0,0 1 1,-1-1-1,1 0 0,0 0 1,-1 1-1,-3 15 1185,6 24-361,-1-35-867,1 9 86,0-1 1,2 0-1,-1 0 1,2 0-1,-1 0 1,2-1-1,0 0 0,0 0 1,1 0-1,1-1 1,12 15-1,-13-18-54,0 0 0,0-1-1,1 0 1,0 0 0,0-1 0,0 0-1,1 0 1,0-1 0,0 0-1,0-1 1,1 0 0,-1-1 0,1 1-1,0-2 1,18 4 0,-22-6-82,3 1-333,1 0-1,-1-1 0,1 0 1,-1 0-1,0-1 1,16-3-1,-21 2-363,0 0 0,-1 0 0,0 0 0,1 0 0,-1 0 0,5-6 0</inkml:trace>
  <inkml:trace contextRef="#ctx0" brushRef="#br0" timeOffset="1">1 0 11877,'0'0'2033,"86"131"-7283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6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8948,'0'0'9845,"127"-88"-9845,-78 80-1329,4 4-1312,-1 4-2786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7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0 468 14391,'0'0'3977,"7"25"-2808,70 331-809,-55-199-363,10 66-874,-29-214 548,-2-9 1,0-18 227,-4-42 205,-17-88 0,7 65-67,-24-337 156,37 390-170,0 0 1,3 0-1,0 0 1,9-36-1,-7 50 20,0 1 0,1-1-1,0 1 1,1 0 0,1 0-1,0 1 1,1 0 0,1 1-1,14-16 1,-10 14 135,1 1-1,0 0 1,1 2 0,1-1 0,0 2 0,0 0-1,1 1 1,33-12 0,-27 13-21,1 2 0,0 0 0,0 2 0,0 1 1,1 1-1,37 0 0,-59 3-155,0 0 0,0 0 1,0 0-1,0 1 0,0 0 1,0 0-1,0 0 0,0 0 1,0 0-1,3 3 1,-5-3-16,0 1 1,0-1 0,0 1-1,0-1 1,0 1 0,-1 0-1,1 0 1,-1 0 0,1 0-1,-1 0 1,0 0 0,0 0-1,0 0 1,0 1 0,0-1 0,0 0-1,-1 1 1,1 2 0,1 3-331,-1 0 0,-1 1 1,1-1-1,-1 0 0,0 0 1,-1 0-1,0 0 0,-4 14 1,4-16-325,-1 0 0,-1-1 1,1 1-1,-1-1 0,0 1 1,0-1-1,-8 9 0,-38 32-10503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665 97 14727,'0'0'2337,"125"-6"-1057,-83 6-415,-7 0-865,-8 0-32,-22 2-2850</inkml:trace>
  <inkml:trace contextRef="#ctx0" brushRef="#br0" timeOffset="1">1 1 1953,'0'0'16439,"91"0"-24378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7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15575,'0'0'865,"132"-50"495,-54 18 497,-7 10-1265,-13 10-592,-4 8 0,-5 4-800,-20 2-2770,-23 24-6162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04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9 384 5955,'0'0'10557,"-9"-8"-7359,10 12-3244,-1 0-1,1 0 1,0-1-1,0 1 1,0 0-1,1 0 1,-1-1-1,1 1 1,0-1-1,4 6 1,28 35 117,-22-29 7,-11-15-77,12 18-6,1-2-1,1 0 0,24 20 1,-36-32-11,1-1 0,0 0 0,1 0 0,-1-1 0,0 1 0,1-1 0,0 0 0,-1 0 1,1 0-1,0-1 0,0 0 0,0 0 0,0 0 0,0 0 0,0-1 0,0 0 0,0 0 0,0 0 0,0-1 0,0 0 1,6-1-1,-6 0 16,1-1 0,-1 0 0,0 0 0,-1 0 1,1-1-1,-1 1 0,1-1 0,-1 0 0,4-6 1,5-3 2,44-40 334,1 4 0,3 1 1,2 4-1,2 2 0,102-49 0,-58 42 19,3 5-1,207-53 0,-294 90-757,0 1-1,0 2 0,0 0 0,30 1 0,-61 5-2419,-31 6-3368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1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0 358 5314,'4'-5'13369,"-4"5"-13310,8 16-169,2 0 0,0-1 0,0 0 0,19 20 0,-1-1 252,-17-18-132,113 138 100,-123-152-114,1 0 0,0 0 0,0 0 0,0 0 0,1 0 1,-1 0-1,0-1 0,0 1 0,1-1 0,-1 0 0,1 1 0,0-1 0,-1 0 0,1-1 1,0 1-1,0 0 0,-1-1 0,1 1 0,0-1 0,0 0 0,0 0 0,-1 0 1,1 0-1,0-1 0,0 1 0,0-1 0,-1 0 0,1 1 0,0-1 0,-1-1 1,4 0-1,6-5 44,0-1 0,-1 0 0,0-1 0,0 0 1,11-13-1,-19 19-8,75-74 436,203-186 802,-229 220-1121,1 2-1,3 3 0,98-53 1,-137 83-154,1 0 1,0 1-1,0 0 1,0 2-1,0 0 1,1 1-1,0 1 1,0 0-1,24 1 1,-40 2-94,0 0 1,0 0-1,1 0 1,-1 0 0,0 1-1,0-1 1,0 1-1,0 0 1,0 0 0,0 0-1,0 0 1,0 0-1,3 3 1,-4-3-145,-1 1 1,1 0-1,-1 0 1,0-1-1,0 1 1,0 0-1,0 0 1,0 0 0,0 0-1,0 0 1,-1 0-1,1 1 1,-1-1-1,0 0 1,1 0-1,-1 0 1,0 0-1,-1 4 1,1 28-6917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40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0 424 4226,'0'0'11197,"2"-1"-11046,-1 1-1,1 0 1,-1 0-1,0-1 1,1 1-1,-1 0 1,1 0-1,-1 0 1,0 1-1,1-1 1,1 0-1,4 9-233,0-1 0,0 1 0,9 16-1,-2-5 129,15 23 122,37 50 112,-63-96-89,0 1 1,1-1-1,-1 0 1,-1 0-1,1 0 1,0 0-1,2-5 1,5-5-187,37-37 18,1 1 1,3 3-1,105-75 0,-77 70 66,1 3 0,115-49-1,-111 61-113,173-49-1,-250 84-27,0-1 0,0 1 0,1 0 1,8 1-1,-15 2-1686,-7 9-2166,-20 8-3134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42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0 279 5891,'0'0'8273,"1"0"-8178,-1 0 1,1-1-1,-1 1 1,1 0-1,-1 0 0,1 0 1,-1 0-1,1 0 1,-1-1-1,1 1 1,-1 0-1,1 0 0,0 0 1,-1 0-1,1 1 1,-1-1-1,1 0 1,-1 0-1,1 0 0,-1 0 1,1 0-1,-1 1 1,1-1-1,-1 0 1,1 1-1,5 5-89,0 0 0,-1 0 0,0 0 0,0 1 0,-1 0 0,0 0 0,6 13 0,1 0 159,8 20 106,21 60 0,-6-15-100,-34-83-174,1 0 1,0 0 0,0-1-1,0 1 1,0 0 0,0 0-1,1-1 1,-1 1-1,0 0 1,1-1 0,-1 1-1,1-1 1,0 0 0,3 3-1,-4-4-1,1 1 1,-1-1-1,0 0 0,1 0 0,-1 1 0,1-1 0,-1 0 1,0 0-1,1 0 0,-1 0 0,1 0 0,-1-1 0,1 1 0,-1 0 1,0-1-1,1 1 0,0-1 0,6-3 16,-1-1 1,0 0-1,0 0 0,-1 0 0,1-1 1,5-6-1,75-72 1020,182-132 0,-214 179-833,2 2-1,1 2 1,2 3 0,126-44-1,-115 57-277,-24 7-1669,-45 10 1415,-1 0-1,0 0 1,1-1 0,-1 1 0,1-1 0,-1 1-1,0-1 1,0 1 0,1-1 0,-1 0-1,0 0 1,0 1 0,0-1 0,1 0-1,-1 0 1,0 0 0,0 0 0,-1-1 0,1 1-1,1-2 1,0-17-7721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45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60 2209,'0'0'14215,"-3"-16"-12663,-4 11-1431,0 1 0,-1 0-1,1 0 1,-1 1 0,-15-4 0,8 1-29,3 3-68,-1 1 0,1 0 1,-1 0-1,1 1 0,-1 1 1,0 0-1,-17 3 0,23-1-43,0 0-1,0 1 0,0 0 1,0 0-1,0 1 1,1 0-1,0 0 0,-1 0 1,-9 10-1,-2 1 80,12-11-77,0 0 1,0 1-1,0 0 0,1 1 0,0-1 0,0 1 1,1 0-1,-1 0 0,1 0 0,0 1 0,1 0 1,0-1-1,0 1 0,0 0 0,1 1 0,0-1 1,1 0-1,-1 1 0,1 9 0,0 14-20,0-19 33,0-1-1,1 1 1,1-1-1,0 0 1,1 1-1,0-1 1,0 0-1,6 15 1,-5-19-18,-1-1 1,2 0-1,-1 0 1,1 0-1,0 0 0,0-1 1,0 1-1,1-1 1,0 0-1,0-1 1,10 8-1,0-2 10,1 0 1,-1-1-1,2-1 0,-1 0 1,1-1-1,0-1 0,0-1 0,1 0 1,0-2-1,0 0 0,0 0 1,27-1-1,-10-1 0,27 0-4,-57-2 15,1 1 1,-1-1-1,0 0 0,1 0 0,-1-1 1,0 1-1,0-1 0,7-4 0,0 0-3,10-7-80,41-31 0,-57 40 76,-1 0-1,0-1 0,-1 0 1,1 0-1,-1 0 1,0 0-1,0-1 1,-1 0-1,1 0 1,-1 0-1,-1 0 1,4-11-1,-1-3 203,-2-1-1,-1 0 1,0 0-1,-2 1 1,-1-22-1,0 35-112,-1 1 0,1 0-1,-1-1 1,0 1 0,-1 0 0,1 0 0,-1 0 0,-1 1-1,1-1 1,-1 1 0,-5-7 0,-4-3 163,0 1 0,-23-19 0,28 27-182,0 1 0,0 0-1,-1 0 1,1 1 0,-1 0 0,0 1-1,0 0 1,-1 0 0,1 1 0,-1 0-1,1 0 1,-11 1 0,-1 0-119,1 1 0,0 1 0,-1 1 0,-32 6 0,31-2-109,16-4 57,0 0 0,0-1 1,-1 1-1,-12-1 0,19-1-507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48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17 7972,'0'0'9473,"-4"-3"-8579,-14-9-216,18 11-673,0 1 1,0 0 0,0 0-1,-1 0 1,1 0-1,0 0 1,0 0 0,0 0-1,0 0 1,0 0-1,0 0 1,0 0 0,0 0-1,0 0 1,0-1-1,-1 1 1,1 0 0,0 0-1,0 0 1,0 0 0,0 0-1,0 0 1,0 0-1,0 0 1,-1 0 0,1 0-1,0 0 1,0 0-1,0 0 1,0 0 0,0 1-1,0-1 1,0 0-1,0 0 1,0 0 0,-1 0-1,1 0 1,0 0-1,0 0 1,0 0 0,0 0-1,0 0 1,0 0 0,0 0-1,0 0 1,0 0-1,0 1 1,0-1 0,0 0-1,0 0 1,-1 0-1,1 0 1,0 0 0,0 0-1,0 0 1,0 1-1,0 6 106,1-4-104,2 29 0,13 58-1,-3-28 53,13 124 230,11 62-1426,-35-240 813,10 34-613,-11-39 376,0-1 0,0 0-1,1 1 1,-1-1-1,0 0 1,1 0-1,3 4 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48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1 646 9076,'0'0'4642,"105"-168"-3233,-30 74-513,26 0-175,8 3-257,0 13 480,-11 22-864,-27 18-80,-22 18-32,-20 14-560,-13 6-961,-10 0-1504,-6 6-1361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4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123 296 8660,'0'0'1958,"6"18"-1192,22 69 283,42 125 1802,-60-184-2749,21 50 99,-27-69-198,0 0 0,1-1 1,0 0-1,1 0 0,-1 0 1,10 8-1,-14-15-53,0 1-1,0-1 1,1 0 0,-1 0-1,0 0 1,1 1 0,-1-1-1,1-1 1,0 1 0,-1 0-1,1 0 1,0-1 0,-1 1-1,1-1 1,0 1 0,0-1 0,0 0-1,-1 1 1,1-1 0,2 0-1,-3-6-709,-2-10 703,0 1 0,-1-1 0,0 1 0,-1 0 0,-1 0-1,0 0 1,-1 0 0,-1 1 0,-11-21 0,-103-173 245,-17-35 467,129 229-293,1-1-1,1 0 1,1 0 0,0 0-1,1 0 1,0-1 0,1 0-1,-1-24 1,4 39-348,1 0 1,-1 1-1,0-1 1,1 1-1,-1-1 1,0 0-1,1 1 1,-1-1-1,1 1 0,-1-1 1,1 1-1,-1-1 1,1 1-1,0 0 1,-1-1-1,1 1 1,-1 0-1,1-1 0,0 1 1,-1 0-1,1 0 1,0 0-1,-1-1 1,1 1-1,0 0 1,-1 0-1,1 0 0,0 0 1,0 0-1,29 0 76,-24 0-37,12 1 48,0 0 1,-1 1-1,1 1 0,-1 1 0,1 1 1,-1 0-1,-1 1 0,1 1 0,-1 0 1,0 2-1,-1 0 0,1 0 0,-2 1 1,0 1-1,0 0 0,-1 2 0,0-1 1,13 18-1,-22-25-22,-1 0 0,0 1 0,0-1 0,0 1 0,0-1 1,-1 1-1,0 0 0,-1 0 0,1 0 0,-1 0 0,0 0 1,-1 0-1,1 1 0,-2 10 0,1-16-63,0 0 0,0 0 1,0 0-1,0 0 0,-1 0 0,1 0 0,0 0 1,-1 0-1,1 0 0,-1 0 0,1 0 1,-1 0-1,0 0 0,1 0 0,-1 0 0,0 0 1,0-1-1,1 1 0,-1 0 0,0-1 1,0 1-1,0 0 0,0-1 0,0 1 0,0-1 1,0 0-1,0 1 0,0-1 0,0 0 0,0 1 1,-2-1-1,-5 1-30,0 0-1,0-1 1,-12 0-1,9 0-102,3 0-10,0 0-1,1 0 1,-1-1-1,1 0 1,-1 0-1,1-1 1,-1 0-1,1 0 1,0-1-1,0 0 1,0 0-1,0-1 1,-10-6-1,24 10-477,6-1 570,1 2 1,0 0-1,0 1 1,-1 0-1,1 1 1,-1 0 0,0 2-1,0-1 1,0 1-1,22 13 1,-18-7 110,0 0 0,-1 1 0,0 0 0,-1 2 0,-1 0 0,18 21 0,-25-25 18,1 0-1,-1 1 1,0 0 0,-1 0-1,-1 0 1,0 1 0,0 0 0,-1 0-1,0 0 1,-1 1 0,1 14 0,-2-13 31,-1 1 0,0 0 0,-2-1 0,1 1 1,-6 28-1,4-39-140,1 0 1,0 1-1,-1-1 1,0 0-1,0 0 1,0 0-1,-1 0 1,1 0-1,-1-1 1,0 1-1,0-1 1,0 0-1,0 0 1,-1 0-1,1 0 1,-1 0-1,0-1 1,0 1-1,0-1 0,0 0 1,0-1-1,0 1 1,-6 1-1,4-1-139,-1-1 0,0 1 0,0-1 0,0-1-1,0 1 1,-1-1 0,1 0 0,0-1 0,0 0-1,0 0 1,0 0 0,0-1 0,1 0 0,-1 0-1,0-1 1,1 0 0,0 0 0,-1 0 0,1-1-1,0 0 1,1 0 0,-1-1 0,1 1 0,0-1-1,0-1 1,0 1 0,1 0 0,0-1 0,0 0-1,0 0 1,1 0 0,0-1 0,0 1 0,0-1-1,1 0 1,0 0 0,1 1 0,-1-1-1,0-13 1,2 8-620,-1 2-417,1 0-1,0-1 1,1 1 0,2-11-1,12-16-4293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49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12118,'0'0'6867,"34"116"-6179,-21-50-608,0 6-64,3-6-16,0-2-144,-3-3-848,0-13-3250,-4-14-8068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9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383 368 7027,'0'0'969,"20"-5"389,1 1-923,-3 0 22,1 0 0,-1-1 1,1-1-1,33-17 0,-39 16-212,1 0 0,-2-1 0,1-1 0,-1 0 0,0-1 0,19-21 0,-24 24-150,-2-1-1,1 0 1,-1 0 0,-1 0 0,1-1 0,-1 1 0,-1-1 0,0 0-1,0 0 1,0-1 0,-1 1 0,1-12 0,-1-82-839,-1 102 741,-1 1 0,0 0 0,0-1 1,0 1-1,0 0 0,0 0 1,0-1-1,0 1 0,0 0 1,0-1-1,0 1 0,0 0 1,0-1-1,0 1 0,0 0 0,-1-1 1,1 1-1,0 0 0,0 0 1,0-1-1,0 1 0,-1 0 1,1-1-1,0 1 0,0 0 0,0 0 1,-1 0-1,1-1 0,0 1 1,0 0-1,-1 0 0,1 0 1,0 0-1,-1-1 0,-9 7 159,-10 20 303,-81 168 1144,16-27-568,1-28-259,-7-4-1,-213 242 1,293-367-811,9-11 3,6-8-53,12-14-215,0 2 0,35-35 1,-15 16-176,239-235-9151,-235 236 3159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50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11445,'0'0'4850,"65"-39"-17479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5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8308,'0'0'8884,"53"150"-7972,-26-72-431,-5 9-1,-6 1-240,-5-4-16,-4-16-224,-1-14-1201,3-20-511,0-16-2418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5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1 353 12118,'0'0'4450,"151"-72"-2978,-73 22-943,9-2-49,2-2-480,-2 2-32,-2 12-561,-14 14-2400,-15 20-3794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51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72 198 13350,'0'0'542,"4"24"-6,46 290 2057,-47-300-2545,12 73 210,42 138-1,-54-216-288,-2-5 14,0 0 0,0 0 1,1 0-1,-1 0 0,1 0 1,0 0-1,0 0 0,1 0 1,-1-1-1,1 0 0,0 1 1,4 3-1,-7-6 21,4-1-200,-3-8-52,-3-36 261,-2 1 0,-2-1 1,-2 1-1,-2 0 0,-22-62 1,-25-56-39,23 67-190,3-1 0,-21-113 0,50 178 218,2 30 9,0 0 0,0-1 0,0 1 0,0 0 0,0 0 0,0-1 0,0 1 0,0 0 0,0-1 0,1 1 0,-1 0 0,0 0 0,0-1 0,0 1 0,1 0 0,-1 0 0,0-1 0,0 1 0,1 0 0,-1 0 0,0 0 0,0-1 0,1 1 0,-1 0 0,0 0 1,0 0-1,1 0 0,-1 0 0,0 0 0,1 0 0,-1 0 0,0 0 0,1 0 0,-1 0 0,0 0 0,1 0 0,13 1 235,-11 0-158,6 1 64,0 1 0,0 0-1,-1 0 1,1 1 0,-1 0-1,1 1 1,-1 0-1,-1 0 1,13 10 0,8 11 469,26 28 1,-49-48-567,85 96 779,-79-88-648,0 1 0,-1 1 1,0 0-1,-2 0 0,10 24 1,-16-36-144,-1 0 0,0 0 0,0 0 0,0 1 1,0-1-1,-1 0 0,1 0 0,-1 1 0,0-1 0,0 0 1,-1 1-1,0-1 0,0 4 0,0-5-44,-1-1 0,1 1 1,0-1-1,-1 1 0,1-1 0,-1 0 0,0 0 0,0 0 1,0 0-1,0 0 0,0 0 0,0-1 0,0 1 0,-1 0 0,1-1 1,0 0-1,-1 0 0,1 0 0,-6 2 0,0-1-152,-1 0-1,1 0 1,0-1-1,-1 0 0,1 0 1,-1-1-1,1 0 1,-15-2-1,19 1 34,-1 0 1,1 1-1,0-1 1,0-1-1,0 1 1,0-1-1,0 0 1,0 1-1,0-2 0,1 1 1,-1 0-1,1-1 1,-1 0-1,1 1 1,0-1-1,0-1 1,0 1-1,-3-6 1,6 9 100,-1-1 0,1 1 0,0 0 0,0-1 0,-1 1 0,1 0 1,0-1-1,0 1 0,0 0 0,0-1 0,0 1 0,0 0 0,-1-1 0,1 1 1,0 0-1,0-1 0,0 1 0,0 0 0,0-1 0,0 1 0,0 0 1,1-1-1,-1 1 0,0 0 0,0-1 0,0 1 0,0 0 0,0-1 0,0 1 1,1 0-1,-1-1 0,0 1 0,0 0 0,1 0 0,-1-1 0,0 1 0,0 0 1,1 0-1,-1-1 0,0 1 0,0 0 0,1 0 0,-1 0 0,0 0 1,1-1-1,-1 1 0,0 0 0,1 0 0,-1 0 0,0 0 0,1 0 0,-1 0 1,0 0-1,1 0 0,0 0 0,25 1-162,-19 0 165,8 1 101,-1 1 0,1 0 0,-1 2 0,0-1-1,0 2 1,0-1 0,-1 2 0,24 15 0,-10-4 399,0 2 0,46 45 0,-62-53-276,1 0-1,-2 0 0,0 1 1,-1 1-1,16 28 1,-21-32-143,0-1 0,-1 1 1,0 0-1,0 0 0,-1 0 0,-1 0 1,1 1-1,-2-1 0,1 0 0,-2 16 1,-1-19-52,1 0 1,-1 0 0,-1 0 0,1 0 0,-1 0-1,0-1 1,-1 0 0,1 0 0,-1 0 0,-1 0-1,1 0 1,-1-1 0,0 1 0,0-1-1,0-1 1,-1 1 0,0-1 0,-11 7 0,7-5-225,-1 0 0,0 0 1,-1-2-1,1 1 0,-1-1 1,0-1-1,0 0 0,0 0 0,0-2 1,-15 1-1,24-2 62,0 0-1,0 0 0,0 0 1,0-1-1,0 0 1,0 0-1,0 1 1,0-2-1,1 1 0,-1 0 1,0-1-1,1 1 1,-1-1-1,1 0 1,-1 1-1,1-1 0,0 0 1,-1-1-1,1 1 1,1 0-1,-1-1 0,0 1 1,0-1-1,1 1 1,0-1-1,-2-4 1,-1-4-1014,0 0 0,1-1 0,0 0 1,1 1-1,-1-21 0,2-33-3921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5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12902,'0'0'1889,"34"112"-1217,-12-37 1073,-2 3-481,-2 2-463,0-2-785,-7 0 32,0-3-48,-2-5-1361,2-14-2993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9780,'0'0'7284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5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74 125 2385,'0'0'15469,"0"6"-14277,1 19-595,0-17-548,0-1 1,-1 1-1,0 0 1,0-1-1,-1 1 0,0-1 1,0 1-1,-1-1 1,-2 9-1,4-15-45,-1-1-1,1 0 0,0 1 0,0-1 1,0 0-1,0 1 0,0-1 1,-1 0-1,1 0 0,0 1 0,0-1 1,0 0-1,-1 0 0,1 1 1,0-1-1,0 0 0,-1 0 1,1 0-1,0 0 0,-1 1 0,1-1 1,0 0-1,-1 0 0,1 0 1,0 0-1,-1 0 0,1 0 1,0 0-1,-1 0 0,1 0 0,0 0 1,-1 0-1,1 0 0,0 0 1,-1 0-1,-8-10-74,-2-16-65,7 5-86,1-1 0,0 0 0,2 1 0,1-35 0,0 24 60,0 30 147,0 1 0,0-1 0,1 0 1,-1 1-1,0-1 0,1 0 1,-1 0-1,1 1 0,-1-1 0,1 1 1,0-1-1,0 0 0,-1 1 0,1 0 1,0-1-1,2-1 0,-2 2 17,0 0-1,0 1 1,0-1-1,0 1 0,0-1 1,0 1-1,0-1 1,0 1-1,0 0 0,0-1 1,0 1-1,1 0 1,-1 0-1,0 0 0,0 0 1,0 0-1,0 0 1,0 0-1,0 0 1,0 0-1,1 1 0,-1-1 1,0 0-1,0 1 1,0-1-1,0 1 0,2 0 1,2 4 80,0 0 0,0 0 0,0 0-1,-1 0 1,0 1 0,0-1 0,0 1 0,-1 0 0,5 10 0,-7-14-55,9 19 230,-1 1 0,-1 0 0,-1 1 0,-1 0 0,-1 0 0,3 28 0,-4-3 118,-3 97 1,-2-136-363,0-1 0,0 1-1,-1-1 1,0 1 0,0-1-1,-1 0 1,0 0 0,0 0 0,-1 0-1,0-1 1,0 1 0,-8 8-1,10-14-45,0 0 0,1-1 0,-1 1-1,0-1 1,0 0 0,0 1 0,0-1-1,-1 0 1,1 0 0,0 0-1,0 0 1,-1-1 0,1 1 0,0-1-1,-1 1 1,1-1 0,-1 0 0,1 0-1,0 0 1,-1 0 0,1 0-1,-1-1 1,1 1 0,-4-2 0,2 1-67,0-1 0,-1 1 0,1-1 0,0 0 0,0 0 0,0-1 1,0 1-1,1-1 0,-1 0 0,1 0 0,-5-5 0,5 5-5,1 1 0,0-1 0,0 0 0,0 0 0,0-1 0,0 1-1,1 0 1,-1 0 0,1-1 0,0 1 0,0-1 0,0 0 0,0 1 0,0-7-1,9 10-56,2 2 279,1 1 0,-1 0 1,0 1-1,0 0 0,0 1 1,0 0-1,-1 0 0,12 10 1,33 16 536,-47-27-675,16 6 379,28 10 0,-43-18-892,-1 0 0,1 0 1,-1-1-1,14 1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11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69 160,'0'0'5152,"-3"0"-4595,-21-1 10207,17 0-9194,-16-6-1470,13 3-92,-1 1 1,0 0 0,0 1 0,1 0-1,-20-1 1,23 3-104,1 0 0,-1 1-1,1 0 1,0 0 0,-1 0-1,1 0 1,0 1 0,0 0 0,0 1-1,0-1 1,0 1 0,1 1-1,-1-1 1,1 1 0,0-1 0,0 1-1,0 1 1,1-1 0,-1 1-1,-3 5 1,0 0 3,0 0 1,0 1-1,1-1 0,1 2 0,0-1 1,0 1-1,1 0 0,-5 21 0,5-11-45,0 0-1,2 1 0,1-1 0,1 26 0,2-38 124,0 0 0,0 0 1,1-1-1,1 1 0,0-1 0,0 1 0,1-1 1,0 0-1,0 0 0,1-1 0,0 1 1,1-1-1,0 0 0,0-1 0,9 8 1,-8-7-18,1 0-1,0-1 1,1 0 0,-1-1 0,1 0 0,1 0 0,-1-1-1,1 0 1,0 0 0,0-1 0,1-1 0,-1 0 0,19 3-1,-18-5-97,0 0 0,0-1-1,0 0 1,0-1 0,21-3-1,-26 2 128,0 0 0,-1 0 1,1 0-1,0-1 0,-1 0 0,0 0 0,1 0 0,-1 0 1,-1-1-1,1 0 0,0 0 0,5-7 0,0-3 22,0 0 0,-1-1-1,0 0 1,-1 0 0,-1-1-1,-1 0 1,0 0 0,-1 0-1,0-1 1,-2 0 0,0 0 0,-1 0-1,0 0 1,-2-23 0,0 23 12,-2 0 0,0-1 0,-1 1 1,0 0-1,-2 0 0,-6-18 0,6 23-4,0 1 1,0 1-1,-1-1 0,-1 1 0,1 0 0,-2 0 1,1 1-1,-1 0 0,-11-9 0,14 14-16,1 1-1,-1 0 1,0 0-1,0 0 1,0 1-1,0-1 1,-1 1-1,1 1 1,-1-1-1,1 1 1,-1 0-1,1 0 1,-1 0-1,-8 1 1,11 0-85,0 0 0,0 0 1,1 1-1,-1-1 0,0 1 1,0 0-1,0-1 1,1 1-1,-1 0 0,0 1 1,1-1-1,-1 0 0,1 1 1,-1 0-1,1-1 0,0 1 1,0 0-1,0 0 0,0 0 1,0 0-1,0 1 0,0-1 1,1 1-1,-1-1 1,1 1-1,0-1 0,0 1 1,-2 4-1,-2 23-4113,5-4-3879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5:54.3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533 42 5651,'0'0'6381,"-28"0"-5610,-89-6-304,102 5-238,-1-1 0,1 0 0,0-1 0,-17-6-1,-12-1 135,24 6-129,-1 2 0,0 0 0,1 1 0,-1 2 0,-24 2 0,41-2-220,-1 1 0,1 0 1,-1 0-1,1 0 0,0 0 1,0 1-1,0-1 1,0 1-1,1 0 0,-1 0 1,1 1-1,0-1 0,0 1 1,0-1-1,0 1 0,0 0 1,-3 7-1,1 0-7,0-1 1,0 1-1,1 0 0,1-1 1,0 2-1,-3 15 0,4 9-47,2 65 0,1-98 40,0 14-8,1-1 1,0 1-1,2-1 0,0 0 0,1 0 1,0 0-1,1-1 0,1 0 0,0 0 0,1 0 1,1-1-1,17 22 0,-17-26-6,1 1 0,-1-2 0,1 1 0,1-1 0,0-1 0,0 0 0,1-1 0,-1 0 0,2 0 0,-1-1 0,1-1 0,0 0 0,0-1 0,0-1 0,25 4 0,-20-5 0,1 0-1,0-2 1,-1 0 0,1-1 0,-1-1 0,32-8-1,-39 7 23,-1 0 1,0-1-1,1-1 0,-2 0 0,1 0 0,-1-1 0,1 0 0,-2-1 0,1 0 0,-1 0 0,0 0 0,12-16 0,-11 11-9,-1 0 0,-1-1 0,1 0 0,-2 0 0,0-1 0,-1 1 0,0-1 0,-1-1 0,3-16 0,-2-5-23,-1-1 0,-1-51-1,-3 75 15,0 0-1,-1 0 1,-1 0 0,0 0-1,-1 0 1,-4-12-1,5 20 11,0 0 0,0 0 0,-1 0-1,1 1 1,-1-1 0,0 1 0,0-1-1,-1 1 1,0 0 0,1 1 0,-1-1-1,0 1 1,-1-1 0,1 1-1,-1 0 1,-8-4 0,4 4-78,0 0 0,0 1 1,0-1-1,-1 2 0,1 0 0,0 0 0,-1 0 0,1 1 1,-1 0-1,1 1 0,0 0 0,-1 1 0,1 0 1,0 0-1,0 1 0,0 0 0,1 1 0,-1 0 0,1 0 1,0 1-1,0 0 0,0 0 0,-8 8 0,6-4-1281,0 1-1,-11 14 0,-7 22-5758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5:55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18 337 7924,'0'0'7115,"32"21"-6264,105 61-301,-126-76-452,1 0 0,23 8 1,-32-13-65,1 0 1,0 0 0,0-1-1,0 1 1,8-1-1,2 0 32,-4 0-49,-1 1 92,-1-1-1,1 0 0,16-3 1,-22 3-86,-1-1-1,1 0 1,0 0 0,0 0-1,-1 0 1,1-1 0,-1 1-1,1-1 1,-1 1 0,0-1-1,1 0 1,-1 0 0,0 0-1,0 0 1,2-4 0,0 0 11,0 0 0,-1 0 0,0 0 0,0-1 1,0 0-1,-1 1 0,0-1 0,0 0 1,1-9-1,-1-7 131,0-37 0,-2 50-140,-1-1 0,-1 1-1,0-1 1,0 1 0,-1 0 0,0 0 0,0 0 0,-1 1 0,-1-1 0,0 1 0,0 0-1,-1 0 1,-7-9 0,1 3 14,-1 1 0,-1 0 0,0 1 0,-1 1 0,0 0 0,-24-14 0,31 21-32,-1 1-1,0 0 0,0 0 0,-1 0 0,1 1 0,-17-3 1,21 6 34,1-1 0,-1 1 0,0-1 1,1 1-1,-1 1 0,0-1 0,1 1 1,-1-1-1,1 1 0,-1 0 0,1 1 1,-1-1-1,1 1 0,0 0 0,0 0 1,-7 5-1,5-1 9,0 0 0,0 1 0,0-1 0,1 1 0,0 1 0,0-1 0,1 1 0,0 0 0,0 0 0,1 0 1,-4 17-1,0 0 13,2 1 0,-4 50-1,7-50-40,1 0 0,1 0 0,1 0 0,8 43 0,-7-61-43,0 0 0,0 0 0,1 0 0,0 0 0,1-1 0,-1 1 0,1-1 1,1 0-1,0 0 0,0-1 0,0 1 0,0-1 0,1 0 0,0-1 0,1 1 0,-1-1 0,1 0 0,13 6 0,-9-6-227,0 0 0,1-1-1,0-1 1,0 0-1,0 0 1,0-2-1,0 1 1,0-1 0,1-1-1,22-2 1,-22 0-494,-1 0 1,1 0-1,-1-2 0,0 1 1,0-2-1,15-6 1,-9 0-2090,1-1 0,23-20 0,-39 30 2504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0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8500,'0'0'5330,"-111"106"-3473,88-70-1457,10 0-144,2-8-256,8-8-224,3-8-1184,18-12-6628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6:05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433 880 9236,'0'0'10464,"-30"-17"-9501,-97-55 48,112 63-878,0 0 0,0-1-1,0-1 1,2 0 0,-1-1 0,-15-19 0,6 7 116,8 8-223,0-1 0,1 0 0,1-1 0,1 0 0,1-1 0,-16-34 0,21 37-67,0 0 1,2 0 0,0-1-1,0 0 1,2 0 0,0 0 0,1 0-1,0 0 1,3-21 0,0 25 17,1 0 0,0-1 0,1 1 0,1 1 0,0-1 0,0 1 0,1 0 0,1 0 0,0 0 0,1 1 0,0 0 0,0 1 0,1 0 0,1 0 0,0 1 0,18-14 0,-9 9-13,2 0 0,0 1 0,1 1 0,0 1 0,0 1 0,1 1 0,1 1 0,33-8 0,-36 12-4,-1 1 0,1 1 1,0 1-1,0 0 0,0 2 1,40 5-1,-47-3 25,1 1 0,-1 0 1,0 1-1,-1 0 0,1 2 0,-1-1 1,0 1-1,0 1 0,-1 0 0,16 15 1,-14-11 16,-1 2 1,0-1-1,-1 2 1,0 0-1,-1 0 1,-1 1-1,0 1 1,-1-1-1,-1 1 1,0 1-1,-2 0 1,0 0-1,-1 0 1,-1 1-1,3 24 1,-4-13 18,-1 0 1,-2 0 0,-1 0 0,-2 0-1,0 0 1,-2 0 0,-1-1 0,-2 0 0,-1 0-1,-1-1 1,-25 50 0,9-31 43,-3 0-1,-2-2 1,-2-1-1,-58 59 1,61-73-59,-2-1 1,-1-2-1,-1-1 1,-2-1-1,0-2 1,-47 21-1,75-40-61,0 0 0,0 0 0,-1-1 0,1 0-1,-1-1 1,0 0 0,0 0 0,-9 0 0,17-2 35,0 1 1,1-1-1,-1 0 1,0 1-1,1-1 1,-1 1-1,0-1 1,1 1-1,-1-1 1,1 1-1,-1-1 1,1 1-1,-1-1 1,1 1-1,0 0 1,-1-1-1,1 1 1,0 0-1,-1-1 1,1 1-1,0 0 1,0 0-1,0-1 1,-1 2-1,-3 23-193,3-20 95,-2 17-402,0 0 0,2 0 1,0 0-1,3 29 0,-1-47 358,0 1-1,1-1 1,-1 0-1,1 0 1,0 0 0,0 0-1,0 0 1,0 0-1,1-1 1,4 6-1,-4-5 23,1 1 1,-1-1-1,0 1 0,-1-1 0,1 1 1,-1 0-1,3 9 0,-1 11-842,-1 1 1,-1 0-1,-3 50 0,0-25-1200,1 0-2570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6:0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17624,'0'0'4114,"0"5"-4818,9-5-417,14 0-2769,-11 0-3265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6:06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572 644 11749,'0'0'4413,"-27"-6"-3180,-91-22 133,108 25-1205,0-1 1,1 0 0,-1 0 0,1-1 0,0 0 0,0 0 0,1-1 0,0 0-1,0-1 1,-8-7 0,7 3-114,-1-1 0,2 0 0,0 0 0,0-1-1,-6-15 1,5 8-51,1-1-1,1 0 0,2 0 1,0 0-1,1-1 0,0 0 1,2 0-1,1 0 0,1 0 1,4-35-1,-2 47-7,0 1 1,0 0-1,1 0 0,0 0 1,1 0-1,0 0 0,0 1 1,1 0-1,0 0 0,0 0 0,1 0 1,0 1-1,0 0 0,1 0 1,0 1-1,0 0 0,1 0 0,-1 0 1,1 1-1,1 1 0,11-6 1,-12 6-5,0 1 1,0 0 0,0 1 0,0 0 0,1 0-1,-1 0 1,1 1 0,-1 1 0,1 0 0,0 0 0,-1 0-1,1 1 1,-1 0 0,1 1 0,-1 0 0,0 0-1,0 1 1,0 0 0,0 1 0,0-1 0,0 1-1,-1 1 1,13 9 0,-1 4 35,0 2 1,-2 0 0,0 0-1,-1 2 1,-2 0-1,0 1 1,-1 0-1,-1 1 1,-2 0 0,0 1-1,9 38 1,-14-37 26,-1 0 1,-1 1 0,-3 53-1,0-69-29,-1-1 0,0 1 0,-1 0 0,0-1 1,0 1-1,-2-1 0,1 0 0,-1 0 0,-1 0 0,1 0 0,-9 10 0,1-3 28,-1-1 0,-1 0 0,0-1 0,-33 26 1,18-18-34,-1-2 0,0-1 1,-2-1-1,-1-1 0,0-2 1,-62 20-1,51-23-69,-1-3 0,0-1 0,0-2 0,-1-3 0,-50 0 0,95-4 52,1 0-1,-1 0 1,1 1-1,-1-1 1,1 0 0,-1 0-1,1 1 1,-1-1-1,1 0 1,0 0-1,-1 1 1,1-1-1,-1 1 1,1-1 0,0 0-1,-1 1 1,1-1-1,0 1 1,0-1-1,-1 1 1,1-1-1,0 1 1,0-1 0,0 1-1,0-1 1,-1 1-1,1-1 1,0 1-1,0-1 1,0 1-1,0-1 1,0 1 0,1 25 3,-1-15-7,1 47 64,10 81-1,-7-115-12,0 0 0,2-1-1,1 1 1,0-1 0,2 0-1,14 25 1,-19-41-117,1 1 1,0-1-1,0 0 0,1-1 1,0 1-1,0-1 1,1 0-1,0-1 0,0 0 1,0 0-1,0 0 0,1-1 1,0 0-1,0 0 0,14 4 1,-13-6-748,-1 0-1,1 0 1,0-1 0,0 0 0,0 0 0,0-1-1,0-1 1,0 1 0,10-3 0,3-7-7013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6:06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11221,'0'0'6483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3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39 7828,'0'0'5672,"0"-7"-4864,0-18-32,0 18 3485,-4 19-3821,-24 241-712,-7 166 363,35-384-120,-1-15-5,1 0-1,0 0 1,2 0 0,5 27 0,-5-42 14,-1 0 1,1 1 0,0-1 0,0 0 0,1 0 0,0 0 0,-1 0 0,2-1 0,-1 1 0,0-1 0,1 1 0,0-1 0,0-1 0,0 1 0,1 0 0,-1-1 0,1 0 0,-1 0-1,1 0 1,8 2 0,3 0 17,-1-1 1,1-1-1,0 0 0,1-2 0,-1 0 0,0 0 0,17-3 0,0 2 39,-12 0 7,0-1 0,0-1 0,0-1 1,0-1-1,0-1 0,34-12 0,-82 24-4168,-15 12-2410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39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7475,'0'0'6868,"24"162"-6468,-17-94-48,4-6-32,0-9-320,7-11-112,0-14 16,0-10-1073,2-12-1920,-5-6-1537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39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9716,'0'0'5715,"31"42"-6931,-7-20-4099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4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58 10517,'0'0'9151,"-2"-4"-8548,0 1-587,-1-1 1,0 1 0,1-1 0,-1 1 0,-1 0 0,1 0 0,0 0 0,-1 1 0,1-1-1,-1 1 1,0 0 0,0 0 0,0 0 0,0 0 0,0 1 0,-8-2 0,-4 0-325,1 0 0,-1 2 0,-26-1 0,42 2 284,0 0-1,-1 0 0,1 0 1,0 0-1,-1 0 1,1 1-1,0-1 1,-1 0-1,1 0 1,0 0-1,-1 0 0,1 0 1,0 1-1,-1-1 1,1 0-1,0 0 1,0 0-1,-1 1 0,1-1 1,0 0-1,0 0 1,-1 1-1,1-1 1,0 0-1,0 1 0,0-1 1,0 0-1,0 0 1,-1 1-1,1-1 1,0 0-1,0 1 1,0 0-1,0 14-211,0-8 181,1-1 41,0 0 0,-1 0 0,2 0 0,-1 0 0,1 0 0,0 0 0,0 0 0,1 0 0,-1-1 0,1 0 0,0 1 0,1-1 0,-1 0 0,7 5 0,6 8-41,2-1 1,25 20 0,-22-20 43,37 28 69,25 22 139,-72-58-165,-2 1-1,1 0 0,-1 1 0,-1 0 1,11 16-1,-16-22-17,-1 1 0,1-1-1,-1 0 1,0 1 0,0 0 0,0-1-1,-1 1 1,0 0 0,0 0 0,0 0-1,-1 0 1,0 0 0,0 0 0,-1 0-1,1 0 1,-1-1 0,-1 1 0,1 0-1,-1 0 1,0-1 0,0 1 0,-1-1-1,1 1 1,-1-1 0,0 0 0,-1 0-1,1-1 1,-1 1 0,0-1 0,0 1-1,-1-1 1,1 0 0,-1-1 0,0 1-1,0-1 1,0 0 0,0 0 0,-7 2-1,7-3-70,-1 0 0,1 0 0,-1 0 0,0-1 0,1 0 0,-1 0 0,0-1 0,0 1 0,1-1 0,-1-1 0,0 1 0,0-1 0,1 0-1,-7-2 1,9 2-63,-1 0 0,1-1-1,-1 0 1,1 0 0,-1 0-1,1 0 1,0 0 0,0-1 0,0 1-1,1-1 1,-1 0 0,0 0-1,1 0 1,0 0 0,0 0-1,0 0 1,0-1 0,0 1-1,1-1 1,-1 1 0,0-6-1,0 1-723,1-1-1,0 1 1,0 0-1,1-1 0,0 1 1,1-11-1,5-10-2740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4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216 138 7075,'0'0'8658,"-9"-19"-7215,-30-60-637,37 76-755,0 0 0,0 0 0,0 1 0,0-1 0,-1 1 1,1-1-1,-1 1 0,1 0 0,-1 0 0,0 0 1,0 0-1,0 0 0,0 1 0,0-1 0,0 1 1,0 0-1,-7-2 0,8 3-40,0 0 1,0 0-1,0-1 1,0 1-1,0 0 1,0 1-1,0-1 1,0 0-1,0 1 1,0-1-1,0 1 1,0-1-1,0 1 1,1 0-1,-1 0 1,0 0-1,0 0 1,1 0-1,-1 0 1,0 0-1,1 1 1,-1-1-1,1 1 1,-2 2-1,-5 8-22,1 2-1,1-1 1,1 1-1,-1 0 1,-4 22-1,3-1-8,-5 42 0,9-49-13,1 1 0,2 0 1,3 28-1,-3-55 25,0 0-1,1 0 1,-1 0-1,1 0 1,0-1-1,0 1 1,0 0-1,0 0 1,0-1 0,0 1-1,0 0 1,0-1-1,1 1 1,-1-1-1,0 0 1,1 1 0,-1-1-1,1 0 1,0 0-1,-1 0 1,1 0-1,0 0 1,0 0-1,0-1 1,0 1 0,0 0-1,-1-1 1,1 0-1,0 1 1,0-1-1,0 0 1,0 0 0,0 0-1,0 0 1,0-1-1,0 1 1,0 0-1,0-1 1,0 1-1,0-1 1,0 0 0,0 0-1,-1 0 1,1 0-1,0 0 1,-1 0-1,1 0 1,2-2-1,3-6 2,0-1 0,-1 1 0,0-1-1,0 0 1,-1-1 0,0 1 0,-1-1-1,5-18 1,-3 5-55,-1-1 1,3-49-1,-7 30-342,-1 40 109,0 27 137,1 18 165,10 75 1,-8-98 38,1-1 0,0 1 1,1-1-1,1 0 0,1-1 1,16 30-1,-19-40-84,0 0 0,0-1 0,0 0 0,1 0 1,-1 0-1,1-1 0,1 0 0,-1 0 0,1 0 0,-1 0 0,1-1 0,0 0 0,0 0 0,0 0 0,1-1 0,8 2 1,-10-3-213,0 0 0,1-1 0,-1 0 1,1 0-1,-1 0 0,0 0 1,1-1-1,-1 0 0,0 0 0,0-1 1,1 1-1,-1-1 0,7-4 1,-4 2-365,-1-1 0,0 0 1,0-1-1,-1 1 1,1-1-1,6-9 0,39-54-5340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40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7571,'0'0'6313,"3"26"-4470,14 304 1708,-18-179-2930,3 176-1050,-2-325 364,5 39-744,-5-40 680,0 1-1,1-1 0,-1 0 1,1 1-1,-1-1 0,1 0 1,-1 1-1,1-1 0,0 0 1,0 0-1,0 0 0,0 1 1,0-1-1,0 0 0,0 0 1,0-1-1,0 1 0,0 0 1,0 0-1,1 0 0,-1-1 1,0 1-1,3 0 0,-3-1-26,0 0-1,-1 0 1,1 1-1,0-1 0,0 0 1,0-1-1,0 1 1,-1 0-1,1 0 0,0 0 1,0 0-1,0-1 1,0 1-1,-1 0 1,1-1-1,0 1 0,0 0 1,-1-1-1,1 1 1,0-1-1,-1 0 0,1 1 1,1-2-1,11-19-1819,-13 20 1830,20-51-2927,-2-18-913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0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9748,'0'0'2177</inkml:trace>
  <inkml:trace contextRef="#ctx0" brushRef="#br0" timeOffset="1">115 235 6195,'0'0'8969,"14"-1"-7971,-2 0-876,0 0 0,0-1 0,12-3 0,-23 5-104,1-1 0,-1 0 0,1 0 0,-1 0-1,1 0 1,-1 0 0,1-1 0,-1 1 0,0 0 0,0 0-1,0-1 1,0 1 0,0-1 0,0 1 0,0-1 0,0 0-1,0 1 1,-1-1 0,1 0 0,-1 1 0,1-1 0,0-3-1,0-3 72,-1 0 0,1 0 0,-2-13 0,1 10-57,0-40-112,0 51 77,0 0 0,0-1 0,0 1 1,0 0-1,0 0 0,1-1 0,-1 1 0,0 0 1,0-1-1,0 1 0,0 0 0,0-1 0,0 1 0,0 0 1,-1 0-1,1-1 0,0 1 0,0 0 0,0-1 0,0 1 1,0 0-1,0 0 0,0-1 0,-1 1 0,1 0 1,0 0-1,0-1 0,0 1 0,-1 0 0,1 0 0,0 0 1,0-1-1,-1 1 0,1 0 0,0 0 0,0 0 0,-1 0 1,1 0-1,0 0 0,0-1 0,-1 1 0,1 0 1,0 0-1,-1 0 0,1 0 0,0 0 0,-1 0 0,1 0 1,0 0-1,0 0 0,-1 0 0,1 0 0,-1 1 0,-9 5 62,10-5-61,-8 7 64,0 1 0,1 0 1,0 0-1,1 1 0,0 0 0,0 0 0,1 0 1,0 1-1,-4 15 0,3-5 189,0 0 0,1 1 1,2-1-1,-2 28 0,4-30 96,0 42 390,1-58-729,0 0 0,0 0 0,1 1 1,-1-1-1,1 0 0,0 0 0,0 0 0,0 0 0,1 0 0,-1 0 1,1 0-1,-1 0 0,5 5 0,-5-7-180,0 0 0,0-1 0,0 1 0,0 0 0,0 0 0,0-1 0,0 1 0,0 0 0,0-1 0,0 0 0,1 1 0,-1-1 0,0 1 0,0-1 0,1 0 0,-1 0 0,0 0 0,0 0 0,1 0 0,1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4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 10085,'0'0'3521,"18"134"-1104,-9-30-1328,-7 17-49,-2 1 17,0-2-529,0-10-112,5-15-416,6-25-944,7-28-881,4-26-960,-2-16-657,-2-8-47,-7-32-865</inkml:trace>
  <inkml:trace contextRef="#ctx0" brushRef="#br0" timeOffset="1">1 362 7075,'0'0'7988,"113"86"-8676,-61-80-2466,-3 0-4081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42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0 510 6739,'0'0'7758,"0"-4"-7315,2-12-285,0 0-1,0 1 1,8-22-1,3-24 222,-7-57 256,-5 96 2561,-4 71-3256,-5 247 125,9-281-77,-1 0-1,2 0 1,0-1-1,8 28 1,-8-35-4,1 0 0,0-1 0,0 1 0,0-1 0,1 0 0,0 0 0,0 0 0,0 0 0,1-1 0,0 1 1,11 8-1,-15-13 15,1 1 1,0-1 0,0 0 0,0 1 0,0-1 0,0 0 0,0 0 0,0-1 0,0 1-1,0 0 1,0-1 0,1 1 0,-1-1 0,0 1 0,1-1 0,-1 0 0,0 0 0,0 0-1,1 0 1,-1-1 0,4 0 0,-3 0 1,0-1 1,0 0-1,0 0 0,0 1 1,-1-2-1,1 1 0,0 0 1,-1 0-1,0-1 0,1 1 0,-1-1 1,3-6-1,3-5 39,-1 0 0,0-1-1,-1-1 1,7-28 0,-5 3-278,-2 0 0,-2 0-1,0-53 1,0-16-957,-3 98 976,3-23-343,-3 33 515,-1 1 0,1-1 0,-1 0 1,1 0-1,-1 1 0,1-1 0,0 0 0,0 1 1,0-1-1,0 1 0,0-1 0,0 1 1,1 0-1,1-3 0,-2 4 35,-1 0-1,1-1 1,-1 1-1,1 0 1,-1 0-1,1-1 1,-1 1-1,1 0 1,-1 0-1,1 0 1,0 0-1,-1 0 1,1 0-1,-1 0 1,1 0-1,-1 0 1,1 0-1,0 0 1,-1 0-1,1 0 1,-1 0-1,1 0 1,-1 1 0,1-1-1,-1 0 1,1 0-1,-1 1 1,1-1-1,-1 0 1,1 1-1,-1-1 1,0 0-1,1 1 1,0 0-1,13 20 77,-3 4 405,0-1 1,-2 2 0,10 39 0,11 87 1329,-17-74-905,-11-70-878,3 16 176,-5-24-183,0 1 0,0 0 1,0-1-1,1 1 0,-1-1 0,0 1 1,1 0-1,-1-1 0,0 1 0,1-1 1,-1 1-1,1-1 0,-1 1 0,1-1 1,-1 1-1,1-1 0,-1 1 1,1-1-1,-1 0 0,1 1 0,0-1 1,-1 0-1,1 0 0,0 1 0,-1-1 1,1 0-1,0 0 0,0-21 175,-1-321-4514,1 331 3850,1-33-1444,-2 41 1803,1 1-1,-1 0 1,1-1 0,-1 1-1,1-1 1,0 1 0,0 0-1,0 0 1,0 0-1,1-1 1,-1 1 0,0 0-1,3-2 1,-3 3 102,-1 1 1,1 0-1,-1-1 1,1 1-1,-1-1 1,1 1-1,0 0 0,-1 0 1,1-1-1,0 1 1,-1 0-1,1 0 0,0 0 1,-1-1-1,1 1 1,0 0-1,-1 0 1,1 0-1,0 0 0,-1 0 1,1 1-1,0-1 1,-1 0-1,1 0 0,1 1 1,-1-1 26,0 1 0,1 0-1,-1 0 1,0 0 0,0 0 0,0 0 0,0 0 0,0 0 0,0 0-1,0 0 1,0 1 0,-1-1 0,1 0 0,0 2 0,6 13 447,-2 0 1,0 0-1,-1 0 1,2 18-1,6 76 1971,-4-31-1732,-5-59-565,0-1 1,1 0 0,1 0-1,11 28 1,-13-42-126,-1 0 1,1 0-1,0 0 1,0 0-1,1 0 1,0-1-1,-1 1 0,8 5 1,-8-8-6,0 0-1,0 0 1,0 0 0,0 0-1,0-1 1,1 0 0,-1 1-1,0-1 1,1 0 0,-1-1-1,1 1 1,-1 0 0,1-1-1,0 0 1,3 0 0,-5-1 16,0 1 1,0-1-1,0 1 1,0-1-1,-1 0 1,1 0-1,0 1 0,0-1 1,-1-1-1,1 1 1,-1 0-1,1 0 1,-1-1-1,0 1 1,1 0-1,-1-1 1,0 1-1,0-1 1,0 0-1,0 1 1,0-1-1,1-2 1,2-8-7,0 1 1,5-17-1,-7 21 15,3-19-119,0-1 0,-1 1 0,-2-1 0,-1 0 0,-1 1 0,-6-48-1,-2 19-708,-3 1 0,-20-62-1,-15-17-369,44 127 1225,2 5 10,0 0 0,-1 0 0,1 0 1,0 0-1,-1 0 0,1 0 0,0 1 1,-1-1-1,1 0 0,-1 0 0,1 0 1,-1 1-1,1-1 0,-1 0 0,0 0 1,1 1-1,-1-1 0,0 0 0,0 1 1,-1-2-1,1 6 1366,1 3-1323,0 11 2,0-1 1,1 0-1,5 23 0,-5-33-113,1-1 0,0 0 0,1 0 0,-1 0 0,1 0 0,1 0 0,-1-1 0,1 1 0,0-1 0,0 0 0,0 0 0,8 6 0,-3-4-5,1 0-1,1 0 1,-1-1 0,1-1 0,0 0 0,0 0 0,0-1 0,1-1 0,0 0-1,16 2 1,38 12-9,-62-15 20,0-1 1,0 1-1,0-1 0,0 1 1,-1 0-1,1 1 0,-1-1 1,1 0-1,-1 1 0,0 0 1,0 0-1,0 0 0,-1 0 1,4 5-1,-3-2 1,0-1 0,-1 1 1,0 0-1,0 0 0,0 0 0,-1 0 0,0 0 1,0 0-1,0 7 0,1 201 268,-3-119-312,1-88 23,0 1-1,1-1 0,0 0 1,0 0-1,0 0 1,1 1-1,4 10 1,-5-17 0,0 1 1,0 0-1,0-1 1,0 1-1,0-1 1,0 1-1,0-1 1,0 1-1,0-1 1,1 0-1,-1 0 1,1 0-1,-1 0 1,1 0 0,-1 0-1,1 0 1,-1 0-1,1 0 1,0-1-1,0 1 1,-1-1-1,1 1 1,0-1-1,0 0 1,0 1-1,-1-1 1,1 0-1,0 0 1,0 0-1,0-1 1,0 1-1,-1 0 1,1-1-1,0 1 1,2-2-1,0 1 10,-1-1 0,0 0-1,0 0 1,0 0 0,0 0-1,0 0 1,0-1 0,-1 1-1,1-1 1,-1 0-1,0 1 1,0-1 0,0 0-1,3-7 1,3-4 21,-2-1 0,5-16-1,-8 23 10,16-57 177,14-91 1,-32 150-190,3-10 100,-2 19 59,-1 28 22,-1-27-201,0 23 70,1 1 0,1-1 0,1 0-1,2 0 1,14 51 0,-16-70-46,1 1 0,0-1 0,0 0 0,1 0 0,-1 0 0,2-1 0,-1 0 0,1 0 0,9 8 0,-9-10-4,0-1-1,0 0 1,0 0-1,0 0 0,1-1 1,-1 0-1,1-1 1,0 1-1,-1-1 1,1-1-1,0 1 1,1-1-1,9 0 1,-9 0 44,0-1 0,-1 0 0,1-1 0,0 0 0,0 0 0,-1-1 0,1 0 0,-1 0 0,1 0 0,-1-1 0,0-1 1,10-5-1,-7 2 19,-1 0 0,0 0 0,0-1 0,-1-1 0,0 1 0,0-1 0,11-18 0,-12 15-106,-1 0 0,1-1 1,-2 0-1,0 0 0,-1 0 0,0 0 0,-1-1 0,0 0 0,-1 1 0,-1-1 1,0 0-1,-1 0 0,0 0 0,-1 0 0,-1 0 0,0 1 0,-1-1 1,0 1-1,-1-1 0,-1 1 0,0 0 0,0 1 0,-2-1 0,1 1 0,-2 0 1,-15-19-1,18 25-127,0 0 0,0 1 1,-1-1-1,0 1 0,-9-6 0,14 10 153,-1 0-1,0 0 0,0 0 1,1 0-1,-1 0 0,0 0 1,0 0-1,0 1 0,0-1 1,0 1-1,0 0 0,0-1 1,0 1-1,0 0 0,0 0 1,0 0-1,0 0 0,0 1 1,0-1-1,0 1 0,0-1 1,0 1-1,0-1 0,0 1 0,0 0 1,-1 1-1,-1 1 29,1 0 0,0 0 0,0 1 0,0-1 0,1 1 0,-1-1 0,1 1 0,0 0 0,-3 6 0,-14 42 122,9-10-1,1 0 0,2 1-1,2 0 1,2 0 0,3 46 0,0-77-136,0 0 1,1 0-1,1 0 1,5 22 0,-7-31-9,1 0 1,0 0-1,1 0 1,-1 0-1,0 0 0,1 0 1,-1-1-1,1 1 1,0 0-1,0-1 1,0 1-1,0-1 1,1 0-1,-1 0 1,1 0-1,-1 0 1,1 0-1,0-1 1,-1 1-1,1-1 1,0 1-1,0-1 0,3 1 1,-3-2-6,-1 0 0,0 0 0,1 0 1,-1 0-1,1 0 0,-1-1 0,0 1 0,1-1 1,-1 1-1,0-1 0,1 0 0,-1 0 0,0 0 0,0 0 1,0 0-1,0-1 0,0 1 0,0 0 0,0-1 0,0 0 1,-1 1-1,1-1 0,0 0 0,-1 0 0,0 0 1,1 0-1,0-3 0,5-7-122,0-1-1,-1-1 1,6-17 0,-9 21-38,31-98-3130,-31 94 304,-1-1 0,2-28 0,-5 68 3771,-2-1 1,-10 47-1,3-25 66,-17 119 3034,-7 205 0,33-237-4006,11-158-328,6-37-1374,14-101 1,-19 57-2184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43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22 276 11365,'-2'22'2900,"-16"302"-1256,17-302-1589,1-16-49,0 1 0,0-1 0,0 0 0,2 9 0,-2-15-14,0 1-1,0-1 1,1 0-1,-1 1 1,0-1 0,0 1-1,0-1 1,1 0 0,-1 1-1,0-1 1,1 0-1,-1 1 1,0-1 0,0 0-1,1 0 1,-1 1-1,1-1 1,-1 0 0,0 0-1,1 0 1,-1 1 0,0-1-1,1 0 1,-1 0-1,1 0 1,-1 0 0,1 0-1,-1 0 1,0 0-1,1 0 1,-1 0 0,1 0-1,-1 0 1,1 0 0,14-6 13,-8-1 30,0 0 0,0 0-1,-1-1 1,0 0 0,-1-1 0,1 1 0,6-17 0,-9 19-21,21-44-913,-2 0 0,-2-1 0,25-105 0,-38 122-177,-4 16 566,1 1 0,1-1 0,13-32 0,-18 50 518,0 0 0,0-1 1,0 1-1,0 0 0,0 0 0,0 0 0,0 0 1,0 0-1,0 0 0,0-1 0,0 1 1,0 0-1,0 0 0,0 0 0,0 0 0,0 0 1,0 0-1,0-1 0,0 1 0,0 0 1,1 0-1,-1 0 0,0 0 0,0 0 0,0 0 1,0 0-1,0 0 0,0-1 0,0 1 1,0 0-1,0 0 0,0 0 0,1 0 0,-1 0 1,0 0-1,0 0 0,0 0 0,0 0 1,0 0-1,0 0 0,1 0 0,-1 0 0,0 0 1,0 0-1,0 0 0,0 0 0,0 0 1,0 0-1,1 0 0,-1 0 0,0 0 0,0 0 1,0 0-1,0 0 0,0 0 0,0 0 1,0 0-1,1 0 0,0 11 1366,-3 24 564,-10 53 0,-2 20-865,13 1-235,1-107-841,0 1-1,0-1 1,0 0-1,1 0 0,-1 0 1,1 0-1,-1 0 1,1 0-1,0 0 1,0 0-1,0 0 1,0 0-1,0 0 1,0-1-1,0 1 1,1 0-1,-1-1 1,1 1-1,-1-1 1,1 1-1,0-1 0,-1 0 1,4 2-1,-3-2 2,0 0 0,1-1-1,-1 1 1,0 0 0,1-1-1,-1 0 1,0 0 0,1 0-1,-1 0 1,1 0 0,-1 0-1,0 0 1,1-1 0,-1 0-1,0 1 1,0-1-1,1 0 1,-1 0 0,0 0-1,0 0 1,0 0 0,3-3-1,5-4 28,-1-1-1,0-1 0,-1 0 0,0 0 1,0 0-1,6-14 0,-5 10 14,23-35-545,-1-1-1,-3-2 1,28-73-1,-52 114-33,-4 13 104,-5 18-263,-3 4-6,-2 6 497,2 0 0,0 1 0,-2 33 0,8-33 784,1 1-1,4 31 1,-3-58-489,1-1 0,0 0 0,0 1 0,0-1 0,1 0 1,0 0-1,0 0 0,0 0 0,0 0 0,0 0 1,1 0-1,0-1 0,-1 1 0,2-1 0,-1 0 0,0 0 1,0 0-1,1 0 0,0-1 0,-1 1 0,1-1 1,0 0-1,0 0 0,0 0 0,1-1 0,-1 1 0,0-1 1,1 0-1,-1-1 0,0 1 0,1-1 0,-1 1 1,1-1-1,-1-1 0,1 1 0,-1-1 0,1 1 1,-1-1-1,0 0 0,1-1 0,-1 1 0,0-1 0,0 0 1,0 0-1,6-4 0,-1-1 112,1 0 1,-2-1-1,1 0 1,-1 0-1,0-1 0,9-14 1,37-63 133,-44 67-377,-1 0 1,0 0-1,-2-1 0,0 0 1,-1-1-1,-1 1 0,-1-1 1,-1 0-1,-1 0 1,0-28-1,-2 44-118,0 0 1,-1 0-1,1 1 0,-1-1 1,0 0-1,0 1 0,0-1 1,-1 1-1,-2-7 0,3 10 114,0 0-1,0-1 0,1 1 0,-1 0 0,-1 0 0,1 0 0,0 0 0,0 0 0,0 0 1,-1 0-1,1 0 0,0 0 0,-1 0 0,1 1 0,-1-1 0,1 1 0,0-1 0,-1 1 1,1 0-1,-1-1 0,0 1 0,1 0 0,-1 0 0,1 0 0,-1 0 0,1 0 1,-1 0-1,1 1 0,-1-1 0,1 1 0,-3 0 0,1 0-7,-1 1-1,1-1 1,0 1 0,0 0-1,0 0 1,0 1-1,0-1 1,0 0 0,1 1-1,-1 0 1,1-1-1,0 1 1,0 0 0,0 0-1,0 0 1,0 1-1,1-1 1,-1 0 0,0 5-1,-4 8 66,2-1 1,-5 32-1,4-11 613,2 0 0,1 0 0,3 1 0,4 45 0,-3-73-475,0 1 0,1-1 0,0 1 0,0-1 0,1 0 0,0 0 0,0-1 0,1 1 0,12 14 0,-15-19-101,1-1 0,0 0 0,0 0 1,0 0-1,0 0 0,1 0 0,-1-1 0,1 0 0,-1 1 0,1-1 0,0-1 0,0 1 0,0 0 0,0-1 0,0 0 0,0 0 0,0 0 0,1-1 0,-1 1 0,0-1 0,0 0 0,1 0 0,-1 0 0,0-1 0,5 0 0,-4-2 7,1 1 0,-1-1 0,0 0 0,0 0 1,0-1-1,0 1 0,-1-1 0,1 0 0,-1 0 0,0-1 0,0 1 1,0-1-1,-1 0 0,5-9 0,-6 12-42,21-35-225,-2-1 0,-1 0 0,-2-2-1,-2 0 1,18-71 0,-25 76-372,-3 12-704,0 0-1,1 0 1,1 0 0,2 1 0,13-25-1,-22 46 1239,-1-1 0,1 1 0,0 0 0,0 0 0,0 0 0,0 0 0,-1-1 0,1 1 0,1 0 0,-1 1-1,0-1 1,0 0 0,0 0 0,0 0 0,1 1 0,-1-1 0,0 0 0,1 1 0,2-1 0,-3 1 70,0 0 1,0 0 0,0 1-1,0-1 1,-1 0 0,1 1 0,0-1-1,0 1 1,0-1 0,0 1-1,0-1 1,-1 1 0,1 0-1,0-1 1,0 1 0,-1 0-1,1 0 1,0 0 0,-1-1 0,1 1-1,0 1 1,3 8 563,0-1 1,0 1-1,-1 0 0,3 12 1,-3-12 110,11 38 1272,0-4-1095,-2 1 1,-2 0 0,-2 0 0,2 50-1,-10-86-814,1 3 61,-1 0 0,0-1 0,-1 1 0,0 0 0,-5 16 0,5-24-91,0-1 0,-1 1 0,1-1-1,-1 0 1,0 0 0,0 0 0,0 0-1,0 0 1,-1 0 0,1-1 0,-1 1-1,0-1 1,0 1 0,0-1 0,0 0 0,0 0-1,0 0 1,0-1 0,-1 1 0,1-1-1,0 0 1,-5 1 0,-14 2-168,0 0 1,0-2-1,-1 0 1,1-2-1,-29-2 1,4 0-617,-52-5-1466,-5-16-2948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43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19737,'0'0'0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22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18 476 3682,'0'0'13694,"-3"-4"-13131,-9-10 147,9 10-169,10 5-573,6 3-13,-1 1 1,0 0-1,0 1 0,0 1 0,-1 0 1,0 1-1,11 9 0,8 5 174,-28-21-127,0 0 0,0 0 0,0 0 0,0-1 0,0 1 0,0 0 0,0-1 0,0 1 0,0-1 1,1 1-1,-1-1 0,0 0 0,0 0 0,0 0 0,0-1 0,3 1 0,32-13-69,-35 13 69,106-58 174,-50 26-10,418-203 442,-347 181-368,247-66 0,-235 93-1747,-130 24-1278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23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23 195 5587,'0'0'8483,"-4"-1"-7557,-11-3-176,11 3 760,9 4-1577,18 12 16,-1 2 0,0 1-1,-1 0 1,20 24 0,70 93 599,-85-102-576,-22-28 31,-1 0-1,1-1 1,0 1-1,0-1 0,1 0 1,-1-1-1,8 5 1,-10-6-23,1-1 1,0 0 0,0 0-1,-1-1 1,1 1 0,0-1 0,0 1-1,0-1 1,0 0 0,0 0-1,0 0 1,-1 0 0,1-1-1,0 1 1,0-1 0,0 0-1,5-2 1,9-4 111,-1-1 0,0-1 1,0-1-1,17-13 0,-5 2 205,323-202 2424,-269 177-2321,2 4 0,130-46 1,-194 81-638,-1 1 1,2 1-1,-1 0 0,1 2 1,40-3-1,-42 8-2580,-19-2 2633,1 0 0,-1 0 1,0 0-1,3 4-3493,-3-3 3494,0-1-1,0 0 0,0 0 0,0 1 0,-1-1 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64,'2'0'18157,"-2"0"-18155,0 0-1,1 0 1,-1 0 0,0 0-1,1 0 1,-1 0 0,0 0-1,1 0 1,-1 0-1,0 0 1,1 0 0,-1 1-1,0-1 1,1 0 0,-1 0-1,0 0 1,1 0 0,-1 1-1,0-1 1,0 0-1,1 0 1,-1 1 0,0-1-1,0 0 1,1 0 0,-1 1-1,0-1 1,0 0 0,0 1-1,0-1 1,0 0-1,1 1 1,4 37-40,0 62 0,-2-26 23,-3-73 15,40 379-755,-38-370 667,-2-8 21,0 1 0,0 0 0,0-1 0,1 1 0,-1 0 0,1-1 0,0 1 0,0-1 0,0 1 0,0-1 0,0 1 0,0-1 0,1 0 0,-1 0 0,1 1 0,2 2 0,0-20-4933,-5 12 4382,1-31-1346,0-12-893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4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1056,'0'0'8965,"0"-1"-8855,0 0 0,-1 1 0,1-1 0,0 0 0,0 0 0,0 0 0,0 0 0,0 0-1,0 1 1,0-1 0,1 0 0,-1 0 0,0 0 0,0 0 0,1 1 0,-1-1 0,0 0 0,1 0 0,-1 1 0,1-1 0,0-1 0,7-3 27,1 0-1,-1 1 0,1 0 0,0 0 0,1 1 0,-1 0 1,0 1-1,12-2 0,-10 2 36,244-43 3243,-215 39-3151,36-1 265,-45 6-5959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4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2209,'0'0'7027,"122"-26"-6066,-73 16 687,3 0-415,-1 3-257,-9 5-367,-6 2-369,-9 0 96,-5 0-336,-9 0-1729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5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76 2417,'0'0'9717,"0"-2"-8546,-2 8 1519,0 22-2179,2 38-751,1 19 87,21 157-1,-19-223 105,-1 0-135,1-1-1,2 1 1,-1-1 0,13 30-1,-12-44-1666,-3-13 1193,-1-22 677,-1 24-234,-1-12 234,-1 0-1,0 0 1,-10-35 0,-24-56 142,15 48-138,-20-87 94,36 125 14,2 0 0,0 0-1,1 0 1,3-35 0,-1 58-99,0 1 0,1-1 0,-1 0 0,0 1 0,0-1 0,1 1 0,-1-1 0,0 0 0,1 1-1,-1-1 1,1 1 0,-1 0 0,1-1 0,-1 1 0,1-1 0,-1 1 0,1 0 0,-1-1 0,1 1 0,0 0 0,-1-1 0,1 1 0,-1 0 0,1 0 0,0 0 0,-1 0 0,1-1 0,0 1 0,-1 0 0,1 0 0,0 0 0,-1 0 0,2 1 0,23 2 209,-20-1-159,0 0-1,0 0 0,0 1 1,0-1-1,0 1 0,0 0 1,0 1-1,-1-1 1,0 1-1,6 6 0,4 6 457,17 25 1,-30-40-523,30 50 309,-1 1 1,-3 1-1,-2 1 1,-2 2-1,-3 0 1,23 107-1,-34-130-629,-8-32-173,-1-9-2189,-3-22 193,-14-12-1678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2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11 8004,'0'0'10538,"1"-3"-9829,5-4-406,-6 17-72,-8 28-135,-13 22 28,-28 58 1,27-70-805,2 1 1,-22 79-1,41-120 151,1-1-4961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7571,'0'0'5331,"138"-47"-4291,-102 43-767,0 2-273,-3 0-529,-8 2-2944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6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55 2673,'0'0'7324,"0"-7"-6388,0-36 2292,0 43-3116,0 0-1,0-1 0,0 1 1,0 0-1,0 0 0,0 0 1,0-1-1,0 1 0,-1 0 1,1 0-1,0 0 0,0-1 1,0 1-1,0 0 1,0 0-1,-1 0 0,1 0 1,0 0-1,0-1 0,0 1 1,0 0-1,-1 0 0,1 0 1,0 0-1,0 0 1,0 0-1,-1 0 0,1 0 1,0 0-1,0 0 0,0 0 1,-1 0-1,1 0 0,0 0 1,0 0-1,0 0 0,-1 0 1,1 0-1,0 0 1,0 0-1,-1 0 0,1 0 1,0 0-1,0 0 0,0 0 1,0 0-1,-1 1 0,1-1 1,0 0-1,0 0 1,0 0-1,0 0 0,-1 1 1,1 37-200,4 183-538,0-167 407,2 0-1,14 57 1,-16-95 94,28 102-712,-27-105 735,0 0 0,0-1-1,1 1 1,1-1 0,0-1-1,13 17 1,-17-24 50,0-1-1,1 0 1,-1 0-1,1 0 1,0 0 0,0-1-1,0 0 1,0 1-1,0-2 1,1 1-1,5 2 1,-7-4 45,-1 1 0,0-1 0,0 1 0,1-1 0,-1 0 0,0 0 0,1 0 0,-1 0-1,0 0 1,0 0 0,1-1 0,-1 1 0,0-1 0,0 0 0,0 0 0,1 1 0,-1-1 0,0-1 0,0 1 0,0 0 0,-1 0 0,1-1 0,0 1 0,3-4-1,3-9 125,1 0 0,-2-1 0,0 1 0,-1-1-1,0-1 1,-2 1 0,1-1 0,2-23 0,2-40 406,-2 0 1,-8-127-1,0 153-463,1 38-64,0 9 37,0-1 1,0 1-1,0 0 0,-1-1 1,0 1-1,-3-8 0,4 13-2,-1 0-1,1 1 0,0-1 1,-1 1-1,1-1 0,0 1 1,-1-1-1,1 1 1,-1-1-1,1 1 0,-1-1 1,1 1-1,-1-1 1,0 1-1,1 0 0,-1-1 1,1 1-1,-1 0 1,0 0-1,1 0 0,-1-1 1,0 1-1,1 0 0,-1 0 1,0 0-1,1 0 1,-1 0-1,0 0 0,1 0 1,-1 0-1,0 0 1,0 1-1,-5-1-3567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6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7700,'0'0'8409,"10"12"-7750,55 54 151,58 75 1,48 84 385,-91-118-1271,-61-82 5,0-2 0,2 1 0,29 25 0,-37-43-632,-7-11-1701,-4-21-2217,-2 22 4446,-2-34-4498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 9444,'0'0'9290,"0"3"-8444,-2 14-735,-1 1 1,0 0 0,-1-1 0,-1 1 0,0-1 0,-2-1-1,-13 27 1,9-18-62,-32 71-1186,-5-1-1,-89 134 1,124-217-305,13-12 1378,0 0 0,0 0 0,0 0-1,-1 0 1,1 0 0,0 0 0,0 0 0,0 0 0,0 0 0,-1 0 0,1 0 0,0 0 0,0 0 0,0 0-1,-1 0 1,1 0 0,0 0 0,0 0 0,0 0 0,0 0 0,-1 0 0,1 0 0,0-1 0,0 1 0,0 0-1,0 0 1,0 0 0,-1 0 0,1 0 0,0-1 0,0 1 0,0 0 0,0 0 0,0 0 0,0 0 0,0-1-1,0 1 1,0 0 0,0 0 0,0 0 0,-2-30-4044,2 20 4275,0-26-2865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4978,'0'0'10362,"0"12"-7587,3 119-2352,-3-58-120,17 128 1,-16-195-314,1 3-159,-1-1 1,1 1 0,0-1 0,1 0 0,-1 0 0,7 11 0,-4-14-1111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8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61 185 3586,'0'0'4199,"6"-11"-3225,-4 7-897,3-5 106,-1 0 1,7-18 0,-10 23-107,0 0 1,0 0-1,0 0 1,0 0-1,-1 0 1,0 0-1,0 0 1,0 0-1,0 0 1,-1-1-1,1 1 1,-3-7-1,1 6 53,-1 0 0,1 1 0,-1 0 0,0-1 0,0 1 0,0 0 0,0 0 0,-5-4 0,5 6-7,1 0 0,-1 0 0,1 0 0,-1 0 0,1 0 0,-1 1 0,0-1 0,0 1 0,0 0 0,0 0 0,0 0 0,0 0 0,0 0 0,-6 0 0,9 1-68,-1 0 0,1 1 0,-1-1 0,1 0 0,-1 0 0,1 0 0,-1 1-1,1-1 1,-1 0 0,1 1 0,-1-1 0,1 0 0,-1 1 0,1-1 0,0 1 0,-1-1 0,1 1 0,0-1 0,-1 1 0,1-1 0,0 1 0,-1-1 0,1 1 0,0-1 0,0 1 0,0-1 0,0 1 0,0-1 0,-1 1 0,1-1-1,0 2 1,0 22 153,0-19-181,0 76 306,0-81-323,0 1-1,0 0 0,0 0 1,0-1-1,0 1 0,1 0 1,-1 0-1,0-1 1,0 1-1,0 0 0,1-1 1,-1 1-1,0 0 0,1-1 1,-1 1-1,1 0 1,-1-1-1,1 1 0,-1-1 1,1 1-1,-1-1 0,1 1 1,0-1-1,0 1 1,19 2 567,-18-3-495,-1-1-69,0 1-1,-1 0 1,1-1 0,0 1 0,0-1-1,-1 1 1,1-1 0,0 1-1,0-1 1,-1 0 0,1 1-1,-1-1 1,1 0 0,-1 1 0,1-1-1,-1 0 1,1 0 0,-1 1-1,0-1 1,1 0 0,-1 0 0,0 0-1,0 0 1,1 0 0,-1 1-1,0-1 1,0 0 0,0-1 0,2-30 151,-2 30-190,0-34-1783,-3 29-1264,-10 6-2298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04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6755,'0'0'12739,"2"2"-12469,22 26-312,0 1 0,36 60 0,29 73 228,-48-83-228,-39-75 30,0-1-1,0 1 0,0 0 1,1-1-1,0 0 0,-1 1 0,1-1 1,0 0-1,6 4 0,-7-6 0,-1 0 0,1-1-1,-1 1 1,1-1-1,0 1 1,-1-1 0,1 0-1,-1 0 1,1 1 0,0-1-1,-1 0 1,1-1 0,0 1-1,-1 0 1,1 0-1,0-1 1,-1 1 0,1-1-1,-1 1 1,1-1 0,-1 0-1,1 1 1,-1-1-1,1 0 1,-1 0 0,0 0-1,1 0 1,-1 0 0,0-1-1,1-1 1,22-21 72,28-40-1,-23 27 86,188-219 1151,-176 213-971,1 2 0,2 2 0,83-56 0,-110 84-313,0 2 0,0 0 0,1 1 0,0 1 0,0 1 0,1 0 0,0 1 0,0 1 1,0 1-1,0 1 0,1 1 0,22 0 0,-41 2-47,-1-1 1,1 0-1,-1 0 1,1 0-1,-1 0 1,1 0-1,-1 1 1,1-1-1,-1 0 1,1 1-1,-1-1 1,0 0-1,1 1 0,-1-1 1,1 0-1,-1 1 1,0-1-1,1 1 1,-1-1-1,0 1 1,0-1-1,1 0 1,-1 1-1,0-1 1,0 1-1,0 0 1,0-1-1,1 1 1,-1-1-1,0 1 0,0-1 1,0 1-1,0-1 1,0 2-1,-8 3-4806,-16-5-5066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05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79 228 5250,'0'0'2967,"11"18"-2127,40 59 534,-46-71-1236,-1 0 0,1 0 0,0 0-1,1 0 1,-1-1 0,1 0-1,0-1 1,1 1 0,-1-1 0,1 0-1,8 3 1,-10-5 0,1 0 0,0 0-1,0-1 1,0 0 0,0 0 0,0-1 0,0 1 0,0-1-1,0-1 1,0 1 0,0-1 0,6-1 0,-9 1-64,0-1 0,0 1 1,0 0-1,0-1 1,-1 1-1,1-1 0,0 0 1,-1 0-1,0 0 1,1 0-1,-1-1 0,0 1 1,0 0-1,0-1 0,0 0 1,0 1-1,-1-1 1,1 0-1,-1 0 0,0 0 1,0 0-1,0 0 1,0 0-1,0-5 0,2-9 172,-1 0 0,0 1-1,-2-24 1,0 33-223,0 0 10,-1 0 1,0 1-1,0-1 1,-1 0-1,1 0 0,-2 1 1,1-1-1,-1 1 1,0 0-1,0 0 0,-1 0 1,1 0-1,-2 0 1,-8-9-1,-2 0 42,0 1 0,-1 0 0,-29-18-1,31 22-50,0 2-1,0 0 0,-17-7 0,24 13 4,1-1-1,-1 1 1,-1 0-1,1 1 1,0 0-1,0 0 1,0 0-1,-1 1 0,-8 1 1,13-1-5,1 1-1,0-1 1,-1 1 0,1 0 0,0-1 0,-1 1 0,1 0-1,0 0 1,0 1 0,0-1 0,0 0 0,0 1-1,0-1 1,0 1 0,1 0 0,-4 3 0,2-1-3,1 0 0,-1 1 0,1 0 1,-1-1-1,1 1 0,1 0 0,-3 7 1,0 7 2,2 1 0,0-1 0,0 23 0,2-37-11,0 8-16,0 0 0,1 1 1,0-1-1,1 0 0,0 0 0,1 0 0,8 19 0,-9-26-3,1 0 0,0 0 0,1-1-1,-1 1 1,1-1 0,0 0 0,1 0 0,-1 0-1,1-1 1,0 1 0,0-1 0,0 0-1,0-1 1,1 1 0,0-1 0,0 0 0,8 3-1,-9-4-156,-1-1 0,1 1-1,0-1 1,0 0 0,0 0-1,0 0 1,0 0 0,0-1 0,0 0-1,0 0 1,0-1 0,0 1-1,-1-1 1,1 0 0,0 0-1,0-1 1,0 1 0,-1-1-1,1 0 1,-1 0 0,1-1-1,-1 1 1,0-1 0,0 0-1,0 0 1,0-1 0,-1 1-1,1-1 1,4-6 0,18-33-4328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05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12054,'0'0'7566,"9"24"-7476,-4-11-78,54 171 208,-19 9-31,-15-65-257,-24-124-126,5 20 317,-6-23-273,0-1 0,0 1 0,0 0 0,1-1 0,-1 1 0,0-1 1,0 1-1,1 0 0,-1-1 0,0 1 0,1-1 0,-1 1 0,0-1 0,1 1 0,-1-1 1,1 0-1,-1 1 0,1-1 0,-1 0 0,1 1 0,-1-1 0,1 0 0,-1 1 0,1-1 1,-1 0-1,1 0 0,0 1 0,-1-1 0,2 0 0,2-6-3948,-2-16-528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0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9732,'0'0'8780,"1"21"-7782,7 67-256,-7-79-683,-1 0 1,1-1-1,-1 1 0,-1-1 1,0 1-1,0 0 0,-1-1 1,0 0-1,-4 12 0,5-18-97,-1 1-1,1-1 0,-1 1 1,0-1-1,1 0 0,-1 0 1,0 0-1,0 0 1,0 0-1,-1 0 0,1-1 1,0 1-1,-1-1 1,1 1-1,-1-1 0,1 0 1,-1 0-1,0 0 0,0 0 1,1 0-1,-1-1 1,0 0-1,0 1 0,0-1 1,-5 0-1,-30 0-2282,38 0 2065,3 2-94,131 130 1626,-50-48 138,-67-69-1415,20 21 448,-35-34-863,0 1-1,-1-1 0,1 1 1,0-1-1,-1 1 0,1 0 1,0 4-1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2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31 316 8356,'0'0'10253,"-5"-4"-9701,3 3-546,1 0 0,-1 0 0,0-1 0,1 1 0,-1-1 0,1 1 0,-1-1 0,1 1 0,0-1 0,0 0 0,0 0 0,0 0 0,0 1 0,0-1 0,0 0 0,0-3 0,-1-3-46,1 0 1,0-1-1,1-14 1,0 16-26,1-1 0,-1 0-1,2 0 1,-1 0 0,1 1 0,0-1 0,1 0 0,-1 1 0,1 0 0,1 0 0,0 0 0,5-9 0,-2 7-32,0 1-1,1 0 1,-1 0 0,1 1 0,1 0 0,-1 0 0,1 1 0,12-6 0,-3 2-44,0 2 0,1 1 0,0 0 0,1 1 0,-1 1 0,1 1 0,0 1 0,0 0 0,25 1 0,-38 2 139,0 0 1,0 1-1,-1 0 0,1 0 0,0 0 0,0 1 0,-1 0 0,1 1 1,-1-1-1,1 1 0,-1 0 0,6 5 0,-8-5 38,1 0-1,-2 1 0,1-1 0,0 1 1,-1 0-1,1 0 0,-1 1 1,0-1-1,-1 1 0,1-1 1,-1 1-1,0 0 0,0 0 1,0 0-1,-1 0 0,2 8 1,-2-6 68,0 0 0,0 0 0,-1 0 0,0 0 0,0 0 0,-1 0 0,0 0 0,-3 12 0,3-14-15,-1 0-1,0-1 0,0 1 1,-1-1-1,1 0 1,-1 0-1,0 0 1,0 0-1,0 0 1,-1-1-1,1 1 0,-9 5 1,-2 1 45,-1 0 1,0-1 0,0-1-1,-1 0 1,0-2-1,-27 9 1,27-11-745,0-1 1,0-1 0,-1 0-1,-17 0 1,34-2 406,-1 0-1,0 0 1,0 0-1,1 0 1,-1 0 0,0 0-1,0 0 1,1 0-1,-1 0 1,0-1 0,0 1-1,1 0 1,-1 0-1,0-1 1,1 1 0,-2-1-1,-2-14-5428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09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11 2465,'0'0'10197,"7"-1"-6049,-50-4-3884,1 2-1,-51 2 1,63 1-233,21 0-41,0 1-1,0 0 1,0 0-1,1 1 1,-1 0-1,0 1 1,1 0-1,-1 0 1,1 1-1,0 0 1,-10 7-1,13-8-15,1 1-1,-1-1 1,1 1 0,0-1-1,0 1 1,0 1-1,1-1 1,-1 0 0,1 1-1,0 0 1,1 0 0,-1 0-1,1 0 1,0 0-1,0 0 1,0 1 0,1-1-1,0 1 1,-1 7-1,1-8 12,1 0 0,0 0 0,0-1-1,1 1 1,-1 0 0,1-1-1,0 1 1,0 0 0,1-1 0,-1 1-1,1-1 1,0 0 0,0 1 0,1-1-1,-1 0 1,1 0 0,0-1-1,0 1 1,0 0 0,0-1 0,5 4-1,163 134-51,-103-89 123,66 66 1,-125-108-19,0 0 0,-1 0 0,0 1 1,0 0-1,-1 1 0,5 12 0,-9-18 15,0 1 0,-1 0 1,1 0-1,-2 0 0,1 0 0,-1 0 0,0 1 0,0-1 0,-1 0 0,0 1 0,-1-1 0,-1 11 0,1-15-42,1-1-1,-1 0 1,0 0-1,-1 0 1,1 0-1,0 0 1,0-1-1,-1 1 0,1 0 1,-1 0-1,1-1 1,-1 1-1,0-1 1,0 0-1,0 1 1,0-1-1,0 0 1,0 0-1,-3 1 0,-4 1 2,0 1-1,0-2 0,-11 3 0,-3-2-4,-1 0 1,1-2-1,-27-2 1,14 1-11,14-2-33,1 0 0,0-1-1,1-1 1,-1 0 0,1-2 0,-1-1 0,-28-13 0,48 20-16,1-1 0,-1 1 0,1 0 0,-1-1 0,0 1 0,1-1 0,-1 1 0,1-1 0,-1 1 0,1-1 0,0 1 0,-1-1 0,1 1 0,-1-1 0,1 1-1,0-1 1,0 0 0,-1 1 0,1-1 0,0 0 0,0 1 0,0-1 0,0 0 0,-1 1 0,1-1 0,0 0 0,0 1 0,0-1 0,1 0 0,-1 1 0,0-2 0,1 0-324,-1-1 1,1 1-1,0 0 1,-1 0-1,1 0 1,0 0-1,1 0 1,1-4-1,22-16-2641,5 1-1884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1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135 293 6403,'0'0'8657,"-5"-10"-7520,-20-30-241,23 37-794,-1 0-1,0 1 1,1-1-1,-1 1 1,0 0-1,0-1 1,-1 1-1,1 1 1,0-1 0,-1 0-1,1 1 1,-1 0-1,1 0 1,-1 0-1,1 0 1,-1 0-1,0 1 1,0 0-1,1 0 1,-1 0-1,-5 0 1,6 0-55,3 1-38,-1-1 0,0 0 0,0 1 0,0-1-1,0 1 1,0-1 0,1 1 0,-1 0 0,0-1 0,1 1 0,-1 0-1,0-1 1,1 1 0,-1 0 0,1 0 0,-1-1 0,1 1 0,-1 0-1,1 0 1,-1 0 0,1 0 0,0 0 0,0 0 0,-1 0 0,1 0-1,0 1 1,-4 31 8,3-29-19,-1 25-49,0 0 0,2 0-1,2 0 1,6 42 0,-6-59 30,1 0-1,0-1 1,1 1-1,0-1 0,1 0 1,0 0-1,1-1 1,0 1-1,1-1 0,0-1 1,0 1-1,1-1 1,14 12-1,-20-19-10,0 0 0,0-1-1,0 1 1,-1-1 0,1 0 0,1 0 0,-1 1-1,0-1 1,0 0 0,0-1 0,0 1 0,1 0-1,-1-1 1,0 1 0,1-1 0,-1 0 0,0 0-1,1 0 1,3 0 0,-4-1-1,-1 0-1,1 1 1,-1-1-1,1 0 1,-1 0 0,1 0-1,-1 0 1,0 0-1,1-1 1,-1 1 0,0 0-1,0-1 1,0 1-1,0-1 1,0 1-1,0-1 1,0 1 0,0-1-1,-1 1 1,1-1-1,-1 0 1,1 0 0,-1 1-1,0-1 1,1-2-1,2-26-322,-1-59 0,-2 60 63,-1 15 177,0 1 1,0 0 0,-1-1-1,-1 1 1,-9-25 0,2 11-245,-26-43 0,35 69 918,1 6-248,0-2-127,1 16-31,1 1 0,1-1 1,1 0-1,0 0 0,11 25 0,43 93 493,-50-119-603,0-1 0,2 0-1,0-1 1,23 28 0,-33-43-44,1 0 1,0 0 0,0 0 0,0 0-1,0 0 1,0 0 0,0 0 0,0 0 0,1-1-1,-1 1 1,0 0 0,0-1 0,1 1-1,-1-1 1,0 1 0,1-1 0,2 1 0,-4-1-6,1-1 0,0 1 0,0 0 0,-1 0 0,1-1 0,0 1 0,-1-1 0,1 1 0,-1 0 0,1-1 0,-1 1 0,1-1 0,-1 1 0,1-1 0,-1 0 0,1 1 0,-1-1 0,1 0 0,-1 1 0,0-1 1,0 0-1,1 1 0,-1-2 0,2-6-58,0-1 1,-1 1 0,0-1-1,0-11 1,-1 13 60,2-59-987,-3 1-1,-2-1 1,-16-81 0,9 77 767,62 263 4322,-24-92-2825,-24-88-1154,1 7-31,1 0 1,0-1-1,11 20 0,-11-32-146,-3-13-170,-3-23-260,0 21 448,0-35-1045,-2 0 0,-12-70 0,4 63-897,-6-92 0,17 120 1968,-1 22 16,0 0 0,0 0 0,0 0 0,0 0 0,0 0 0,0-1 0,0 1 0,0 0-1,0 0 1,0 0 0,0 0 0,0 0 0,0 0 0,0 0 0,1-1 0,-1 1 0,0 0 0,0 0 0,0 0 0,0 0-1,0 0 1,0 0 0,0 0 0,0 0 0,0 0 0,0 0 0,0-1 0,1 1 0,-1 0 0,0 0 0,0 0 0,0 0 0,0 0-1,0 0 1,0 0 0,0 0 0,0 0 0,1 0 0,-1 0 0,0 0 0,0 0 0,0 0 0,0 0 0,0 0 0,0 0-1,0 0 1,1 0 0,-1 0 0,0 0 0,0 0 0,0 0 0,0 0 0,0 1 0,7 9 457,0 7 348,0 1-1,-1 0 1,0 0 0,4 27-1,7 84 1309,-11-78-1532,-5-40-540,1 1 17,-1 0 0,1 0-1,1 0 1,7 21 0,-10-33-74,0 0 0,0 0 1,1 0-1,-1-1 0,0 1 1,0 0-1,0 0 0,0 0 0,0 0 1,0 0-1,0 0 0,0 0 1,0-1-1,1 1 0,-1 0 1,0 0-1,0 0 0,0 0 0,0 0 1,0 0-1,0 0 0,1 0 1,-1 0-1,0 0 0,0 0 0,0 0 1,0 0-1,0 0 0,1 0 1,-1 0-1,0 0 0,0 0 0,0 0 1,0 0-1,0 0 0,1 0 1,-1 0-1,0 0 0,0 0 0,0 0 1,0 0-1,0 0 0,1 0 1,-1 0-1,0 0 0,0 1 0,0-1 1,0 0-1,0 0 0,0 0 1,0 0-1,2-19-318,-2 16 235,4-95-1659,8-86-4310,-11 179 5995,0 0-1,0 0 1,1 0 0,-1 0-1,1 0 1,4-6 0,-6 10 80,0 1-1,1 0 1,-1-1-1,0 1 1,0 0 0,0-1-1,0 1 1,1 0 0,-1 0-1,0-1 1,0 1 0,1 0-1,-1 0 1,0-1 0,1 1-1,-1 0 1,0 0-1,1 0 1,-1 0 0,0 0-1,1-1 1,-1 1 0,0 0-1,1 0 1,-1 0 0,0 0-1,1 0 1,-1 0 0,0 0-1,1 0 1,-1 0-1,0 0 1,1 0 0,0 1-1,0 0 52,0 0-1,0 0 0,0 0 0,-1 1 0,1-1 1,0 0-1,0 1 0,-1-1 0,1 1 0,-1-1 1,1 1-1,-1-1 0,1 3 0,15 77 2897,-9-43-1786,15 48-1,-19-75-1053,1 0 0,1-1 0,-1 0 0,2 0-1,-1 0 1,1-1 0,1 0 0,0 0 0,8 9 0,-10-14-97,-1-1 0,1 1 0,0-1 0,0 0 1,0 0-1,1 0 0,-1-1 0,12 4 0,-14-5 4,0 0-1,0-1 0,0 1 1,0-1-1,0 1 1,1-1-1,-1 0 0,0 0 1,0-1-1,0 1 0,0-1 1,1 1-1,-1-1 0,0 0 1,0 0-1,0 0 1,0-1-1,4-2 0,-1-1-8,-1-1-1,0 0 0,0 0 1,0 0-1,-1 0 1,0-1-1,0 1 0,-1-1 1,0 0-1,0 0 1,3-15-1,0 1-110,-1-1 0,3-43 0,-6 47-82,-1 1 1,-1-1-1,-1 0 1,-1 1-1,0-1 1,-1 1 0,-1 0-1,0 0 1,-2 0-1,0 0 1,0 1-1,-2 0 1,0 1-1,-1-1 1,0 2 0,-19-23-1,27 35 171,-1 0-1,0 0 1,0 0 0,0 0-1,0 1 1,0-1-1,0 0 1,0 1 0,-1 0-1,1 0 1,-4-2-1,5 3 30,1 0 0,-1 0 0,0 0 0,1 0 0,-1 0 0,1 0 0,-1 0 0,0 0 0,1 0-1,-1 0 1,1 0 0,-1 1 0,1-1 0,-1 0 0,1 0 0,-1 1 0,0-1 0,1 0 0,-1 1 0,0 0-1,0 0 79,0 0-1,0 1 0,0-1 0,1 0 0,-1 1 0,0-1 0,0 1 0,1-1 0,-1 1 0,1-1 0,-1 3 1,-5 47 293,1 0 1,3 0 0,4 59 0,-1-98-246,-1 5-101,2-1 1,0 1-1,1-1 1,7 25-1,-7-33-44,0-1 0,0 1 0,0-1-1,1 0 1,0 0 0,0 0-1,1-1 1,0 1 0,0-1 0,0 0-1,9 6 1,-12-10-9,1 0 0,0 0-1,-1-1 1,1 1 0,0-1 0,0 0 0,0 0-1,0 0 1,0 0 0,0 0 0,0-1 0,0 0-1,6 1 1,-7-1 1,0 0 1,-1-1-1,1 1 0,0 0 0,0-1 1,-1 1-1,1-1 0,0 0 0,-1 1 1,1-1-1,-1 0 0,1 0 0,-1 0 0,1 0 1,-1 0-1,0 0 0,1-1 0,-1 1 1,0 0-1,0-1 0,0 1 0,0-1 1,0 1-1,0-1 0,0-1 0,4-9-66,-1 0 0,-1 0-1,-1-1 1,1 1 0,-1-14-1,0-68-1092,-2 69 771,-1 0-234,-2 1-1,-1-1 0,0 1 0,-2 0 1,-11-29-1,14 132 3868,4-39-2254,9 65 0,-6-85-763,0 0 0,1 0-1,1-1 1,1 1-1,10 19 1,0-12-61,-16-26-159,-1 0 1,1 0 0,0 0 0,0-1 0,-1 1 0,1 0 0,0-1 0,0 1 0,0 0 0,0-1 0,0 1 0,0-1 0,0 1 0,0-1 0,0 0 0,0 1 0,0-1 0,0 0 0,0 0-1,0 0 1,0 0 0,0 0 0,0 0 0,0 0 0,0 0 0,2-1 0,2-7-72,1-29-506,-2-1 0,-1 0 1,-4-66-1,0 38-752,1-105-2088,1 180 4228,0-1 0,0 1 0,4 13 0,1 5 140,7 53 776,16 79 341,-27-151-2020,-1-1-1,2 1 1,-1-1 0,1 1-1,0-1 1,1 0 0,6 11-1,-9-18-55,2 3-20,-2-10-200,-2-97-1323,3-134-5749,-1 229 6991,-1 5 209,0 0 1,0 0 0,0 0-1,1 0 1,-1 0 0,1 0-1,0 0 1,0 0 0,1 0-1,-1 1 1,4-6 0,-5 9 102,0 0 0,0-1 1,0 1-1,1 0 0,-1 0 1,0 0-1,0 0 0,0-1 1,0 1-1,1 0 0,-1 0 0,0 0 1,0 0-1,0 0 0,1 0 1,-1 0-1,0-1 0,0 1 1,1 0-1,-1 0 0,0 0 1,0 0-1,0 0 0,1 0 1,-1 0-1,0 0 0,0 0 1,1 0-1,-1 1 0,0-1 1,0 0-1,0 0 0,1 0 1,-1 0-1,0 0 0,0 0 1,0 0-1,1 0 0,-1 1 1,0-1-1,0 0 0,0 0 1,0 0-1,1 0 0,-1 1 1,0-1-1,0 0 0,0 0 1,0 0-1,0 1 0,0-1 1,0 0-1,6 18 796,15 101 3873,0 7-2036,-17-106-2355,2-1 0,0-1 0,1 1 0,13 24-1,-16-36-273,1 0 0,0 0 0,0-1 0,0 1 0,9 7 0,-12-12-33,0-1 0,-1 1 0,1-1 0,0 1 0,0-1 0,0 0 0,0 1 0,0-1 0,0 0 0,1 0 0,-1-1 0,0 1 0,0 0 0,1-1 0,-1 1 0,0-1 0,1 0 0,-1 0 0,0 0 0,1 0 0,-1 0-1,4-1 1,-5 0-36,0 1-1,0-1 0,0 0 0,1 0 0,-1 1 0,0-1 0,0 0 0,0 0 0,0 0 0,-1 0 0,1 0 0,0 0 1,0 0-1,0 0 0,-1 0 0,1-1 0,0-1 0,5-17-1293,-1-1 1,0 1-1,-2-1 0,2-36 1,-1-44-4397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1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10757,'0'0'2097,"2"191"-1137,13-65 785,8 14-304,3 1-129,1-7-815,2-16-17,-4-23-480,1-29-272,-8-30-449,-2-24-1664,-5-12-992,-9-38-737,-2-28-2561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1 396 8228,'0'0'6264,"12"-20"-5386,35-72-161,-44 83-691,0 1 0,-1 0 0,0-1 0,0 1 0,-1-1 0,0 0 0,0 1 0,-1-1 0,0 0 0,-2-9 0,0-4 19,2 8-65,-2-1 0,1 1 1,-2 0-1,0 1 0,-1-1 0,0 0 0,-1 1 0,-9-17 0,14 30 21,-9-15-103,3 14 272,3 12 442,-1 31-227,4 65 1,1-40-314,46 588 2038,-44-631-2063,0 2-40,0-1-1,2 1 0,14 45 0,-14-62-60,-2-9-109,0-20-498,2-151-2152,6-70-4458,-7 222 8447,1 39 1852,4 75-254,7 61-266,-12-138-2370,0 1-1,1-1 0,0 0 0,2-1 1,0 1-1,11 18 0,-13-28-133,1 0 0,0 0 0,0 0 0,1 0-1,14 11 1,-19-16-5,1-1 0,0 1 0,1-1 0,-1 0 0,0 0-1,1-1 1,-1 1 0,1-1 0,-1 1 0,1-1 0,-1 0 0,1-1 0,0 1-1,0 0 1,0-1 0,-1 0 0,8-1 0,-8 0-1,0 0 0,0 0 1,0 0-1,0-1 0,0 0 1,-1 1-1,1-1 0,-1 0 0,1 0 1,-1-1-1,0 1 0,0 0 1,0-1-1,0 1 0,0-1 0,0 0 1,-1 0-1,1 1 0,-1-1 0,2-5 1,0 1-3,7-15-50,-1 1 1,-1-1-1,-1 0 1,-1-1-1,5-38 1,-7 21-150,-2 1 1,-4-62-1,0 85 18,1 0 0,-6-18 0,6 30 158,0-1 1,0 1 0,0 0-1,-1 0 1,0 0-1,0 1 1,0-1-1,0 0 1,-1 1 0,1-1-1,-1 1 1,-6-6-1,8 8 43,1 1 0,-1-1 0,0 0-1,1 1 1,-1 0 0,0-1 0,0 1-1,1-1 1,-1 1 0,0 0 0,0 0-1,0-1 1,1 1 0,-1 0 0,0 0-1,0 0 1,0 0 0,0 0 0,0 0-1,1 0 1,-1 0 0,0 0 0,0 0 0,0 1-1,0-1 1,1 0 0,-1 0 0,0 1-1,0-1 1,1 1 0,-1-1 0,0 1-1,0-1 1,1 1 0,-1-1 0,1 1-1,-1 0 1,0 0 0,-2 3 115,0 1-1,1-1 1,-1 0 0,1 1-1,-2 6 1,4-10-116,-9 27 63,1 0 0,1 1-1,-5 52 1,6 90 428,5-161-470,1 0-19,0-1-1,1 1 1,2 12-1,-3-20-18,0-1-1,0 0 1,0 1-1,1-1 1,-1 0-1,1 1 1,-1-1 0,1 0-1,0 1 1,-1-1-1,1 0 1,0 0-1,0 0 1,0 0 0,0 0-1,0 0 1,0 0-1,0 0 1,0 0-1,0 0 1,0-1 0,1 1-1,-1 0 1,0-1-1,1 1 1,-1-1-1,0 1 1,1-1 0,0 1-1,-1-2-3,1 1 0,-1 0-1,0 0 1,0-1 0,0 1 0,0 0 0,0-1-1,0 1 1,0-1 0,0 0 0,0 1-1,0-1 1,0 0 0,0 1 0,-1-1 0,1 0-1,0 0 1,0 0 0,-1 0 0,1 0-1,-1 0 1,1 0 0,-1 0 0,1 0 0,-1 0-1,1 0 1,-1 0 0,0 0 0,0 0-1,1-2 1,1-2-9,6-20-70,-1 0-1,-1 0 1,-1 0 0,2-32-1,-3-114-1128,-4 149 1022,-1 84 636,4 118 187,-1-166-488,0 0 0,1 1 0,7 22 0,-8-31-149,1 1 1,0 0-1,0-1 0,1 1 0,-1-1 1,1 0-1,1 0 0,9 10 1,-12-15-90,0 1 1,0 0-1,0-1 1,0 0-1,1 1 1,-1-1-1,0 0 1,1 0-1,-1 0 1,1 0-1,-1-1 1,3 1 0,-3-1-59,-1 0 0,0 1 1,0-1-1,0-1 1,0 1-1,0 0 1,0 0-1,0 0 1,1 0-1,-1-1 1,0 1-1,0-1 0,0 1 1,0-1-1,0 1 1,0-1-1,0 1 1,0-1-1,-1 0 1,1 0-1,0 1 1,0-1-1,-1 0 0,1 0 1,0 0-1,-1 0 1,1 0-1,0 0 1,-1 0-1,0 0 1,1-1-1,7-40-7178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2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11381,'0'0'3586,"171"-108"-3042,-91 72-336,0 6-208,-17 18-5042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3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1 383 4738,'0'0'12707,"0"-2"-11872,0-236-813,0 236-51,0-3-39,0 0 0,0 0 0,0 0 0,1 1 0,1-7 0,-1 10 60,-1 0 0,0 1 0,0-1 0,1 1 0,-1-1-1,0 0 1,1 1 0,-1-1 0,0 1 0,1-1 0,-1 1 0,1-1-1,-1 1 1,1-1 0,-1 1 0,1 0 0,-1-1 0,1 1 0,0 0 0,-1-1-1,1 1 1,0 0 0,-1 0 0,1 0 0,-1-1 0,1 1 0,0 0-1,-1 0 1,1 0 0,0 0 0,-1 0 0,1 0 0,0 0 0,-1 1-1,1-1 1,0 0 0,-1 0 0,1 0 0,0 1 0,-1-1 0,1 0 0,-1 1-1,1-1 1,-1 0 0,1 1 0,0-1 0,0 1 0,2 2 15,1 0 1,-1 0-1,0 0 0,1 0 1,-1 1-1,-1-1 1,1 1-1,-1 0 0,1 0 1,2 5-1,17 47 398,-17-42-264,16 53 302,-14-42-151,19 46 0,-17-59-268,-6-14-17,-1-9-92,5-208-1877,-5 99-19,0 94 1779,-2 26 201,0 0 0,0-1 1,0 1-1,0 0 1,0-1-1,0 1 0,0 0 1,0-1-1,0 1 1,0 0-1,0 0 0,0-1 1,0 1-1,1 0 1,-1-1-1,0 1 0,0 0 1,0 0-1,0-1 1,0 1-1,1 0 0,-1 0 1,0-1-1,0 1 1,1 0-1,-1 0 0,0 0 1,0-1-1,1 1 1,-1 0-1,1 0 0,5 7 67,4 18 370,5 70 1756,-13-72-1970,1-1 0,1 0 0,1 0 1,1 0-1,10 25 0,-14-44-255,0 0 1,0 0-1,0 0 1,0 0-1,0 0 0,1 0 1,-1-1-1,1 1 1,-1-1-1,1 0 1,0 1-1,4 1 1,-6-4-97,0 1 1,0-1 0,1 1 0,-1-1-1,1 1 1,-1-1 0,0 0 0,1 1-1,-1-1 1,1 0 0,-1 0 0,1 0-1,-1 0 1,1-1 0,-1 1 0,0 0-1,1 0 1,-1-1 0,1 1 0,-1-1-1,0 1 1,1-1 0,-1 0 0,0 0-1,0 1 1,0-1 0,0 0 0,1 0-1,-1 0 1,0 0 0,0 0 0,-1 0-1,2-2 1,2-4-957,0 0 0,0 0-1,-1 0 1,3-8 0,14-47-7642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3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11141,'0'0'4130,"-2"166"-2753,-3-101-449,5-5-928,0-10-400,7-12-2321,15-10-2866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3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87 8900,'0'0'10922,"-11"-8"-10433,6 4-392,-58-39 405,55 38-478,0 1 1,-1 0 0,0 0 0,0 1 0,0 0 0,0 0-1,-13-1 1,20 3-24,-1 1-1,0 0 1,0-1-1,0 1 1,1 0-1,-1 1 1,0-1-1,0 0 1,1 1-1,-1-1 1,0 1-1,1 0 1,-1 0-1,0 0 1,1 0-1,-1 1 1,1-1-1,0 1 1,-4 2-1,3 0-13,0 0 0,1 0 0,-1 0 0,1 1 0,0-1 0,0 1 0,0 0 0,1-1 0,0 1 0,-2 8 0,-1 14-68,2 0 0,0 54 0,3-51 49,-1-20 28,0 1-1,1 0 1,0-1 0,5 20-1,-5-27 0,0 0-1,0-1 0,0 1 1,0 0-1,0-1 0,0 0 1,1 1-1,-1-1 0,1 0 1,0 0-1,0 1 0,0-1 1,0-1-1,0 1 1,0 0-1,0 0 0,1-1 1,-1 1-1,0-1 0,1 0 1,0 0-1,-1 0 0,5 1 1,-3-1-3,0-1 1,0 1-1,-1-1 1,1 0-1,0 0 1,0 0-1,0-1 1,0 1-1,-1-1 1,1 0-1,0 0 1,-1 0-1,1-1 1,0 1-1,-1-1 1,0 0-1,1 0 1,-1 0-1,0 0 1,0-1-1,0 1 1,0-1-1,-1 0 1,1 1-1,-1-1 1,1-1 0,-1 1-1,0 0 1,2-5-1,3-7-12,0-1 0,-1 0 0,0 0 0,-2-1 0,4-21 1,-4 11-400,-1 0 1,-1 1 0,-3-37 0,1 62 390,0-1-7,0 1-1,1 0 1,-1 0 0,0-1 0,0 1 0,0 0-1,-1 0 1,1-1 0,0 1 0,0 0-1,-1-1 1,1 1 0,0 0 0,-1 0-1,0 0 1,1 0 0,-1-1 0,1 1 0,-1 0-1,0 0 1,0 0 0,0 0 0,0 1-1,0-1 1,0 0 0,-1-1 0,2 2 32,-1 0 0,1 0 0,0 0 0,-1 0 0,1 0 0,-1-1 0,1 1 0,0 0 0,-1 0 0,1 0 0,-1 0 0,1 0 0,0 0 0,-1 1 0,1-1 0,0 0 0,-1 0 0,1 0 0,-1 0 0,1 0 0,0 1 0,-1-1 0,1 0 0,0 0 0,0 0 0,-1 1 0,1-1 0,0 0 0,-1 0 0,1 1 0,0-1 0,0 0 0,0 1 0,-1 0 0,-4 15 63,3-10-61,-4 31 116,0 0-1,3 1 1,1 61-1,2-91-107,0 0-12,0-1 1,1 1-1,0-1 1,0 0 0,1 1-1,3 11 1,-4-16-104,1 0 0,-1-1 1,1 1-1,-1 0 0,1-1 0,0 1 1,0-1-1,0 0 0,0 0 0,0 1 0,0-2 1,1 1-1,-1 0 0,1 0 0,-1-1 1,1 1-1,0-1 0,5 2 0,-4-2-550,1 0 0,0 0 0,0 0 0,0-1 0,7 0 0,29 0-5726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41 367 12854,'0'28'686,"0"-26"-668,0 84 645,21 154 0,-7-172 406,3 1 0,43 107 0,-58-171-968,-1-4-91,-1 0 1,0-1-1,0 1 1,0 0-1,0-1 1,1 1-1,-1 0 1,0-1-1,1 1 0,-1 0 1,0-1-1,1 1 1,-1-1-1,1 1 1,-1-1-1,1 1 1,-1-1-1,1 1 1,-1-1-1,1 1 1,-1-1-1,2 1 0,-1-5-175,-1 1 128,0-37-375,-1-1 1,-2 1-1,-9-41 1,-50-147-2163,37 150 1736,4-1 0,-15-114 0,31 69 1762,5 122-856,3-13 1833,-3 15-1859,0 0 0,1 0 1,-1-1-1,0 1 1,0 0-1,0 0 1,1 0-1,-1 0 1,0 0-1,0-1 0,1 1 1,-1 0-1,0 0 1,1 0-1,-1 0 1,0 0-1,0 0 0,1 0 1,-1 0-1,0 0 1,0 0-1,1 0 1,-1 0-1,0 0 1,1 0-1,-1 0 0,0 0 1,1 1-1,1 0 70,0 0-1,0 1 0,0-1 0,0 1 1,0-1-1,0 1 0,-1 0 1,3 2-1,9 14 480,-1 1 0,0 0-1,16 38 1,22 70 907,-38-95-1325,-3-10-10,-1 0-1,-2 0 1,0 1 0,-1 0 0,-1 0-1,1 32 1,-5-55-149,0 1 0,1-1-1,-1 1 1,0 0 0,0-1 0,0 1 0,-1-1 0,1 1-1,0-1 1,0 1 0,0-1 0,0 1 0,0-1 0,-1 1-1,1-1 1,0 1 0,0-1 0,-1 1 0,1-1 0,0 0-1,-1 1 1,1-1 0,-1 1 0,-6-1-121,5-1 93,0 1-51,0 0-1,0-1 1,-1 1 0,1-1 0,0 1 0,0-1 0,0 0 0,0 0 0,0 0-1,0 0 1,0 0 0,0 0 0,0-1 0,0 1 0,1-1 0,-1 1-1,-2-4 1,1 1-179,1 0-1,-1 0 0,1 0 1,-1-1-1,2 1 0,-1-1 1,-2-8-1,1-3-1001,0 1 0,2-1 0,-1 1 1,2-21-1,1 31 1075,0 1 0,0-1 0,0 1 0,0-1 0,1 1 0,-1 0 1,1 0-1,0-1 0,1 1 0,-1 0 0,1 1 0,0-1 0,-1 0 0,2 1 1,-1 0-1,0 0 0,1 0 0,-1 0 0,1 0 0,5-2 0,10-7 664,1 2-1,42-16 1,-30 13 535,-26 11-672,-1 0-1,0-1 1,0 0 0,0 1 0,-1-1 0,1-1 0,-1 1 0,1-1 0,-1 0 0,6-7 0,-7 6-169,-1 1-1,0 0 1,0-1-1,0 0 1,-1 1 0,1-1-1,-1 0 1,0 0 0,-1 0-1,1 0 1,-1 0 0,0-6-1,0 7-140,0 0 0,0 0 0,0 0 0,-1 0 0,0 0 0,0 0 0,0 0 0,0 0 0,0 0 0,-1 0 0,0 1 0,0-1 0,0 0 0,0 1 0,0 0 0,-1-1 0,1 1 0,-1 0-1,0 1 1,0-1 0,0 0 0,0 1 0,-1-1 0,1 1 0,-1 0 0,1 0 0,-1 1 0,0-1 0,0 1 0,1 0 0,-1-1 0,0 2 0,0-1 0,-8 0 0,9 1-21,0 0-1,1 0 1,-1 0-1,0 1 1,0-1-1,0 1 1,0 0 0,0 0-1,0 0 1,1 0-1,-1 0 1,0 0 0,1 1-1,-1 0 1,1-1-1,0 1 1,-1 0 0,1 0-1,0 0 1,0 0-1,0 1 1,0-1-1,1 0 1,-1 1 0,1 0-1,-1-1 1,1 1-1,0 0 1,0-1 0,-1 4-1,-2 9-30,0 0 1,1 0-1,1-1 0,-1 26 1,1-17 23,2 0 0,0-1 1,6 38-1,-5-53-14,1 0 0,-1 0 0,2 0 0,-1-1 0,1 1 0,-1-1 0,2 0 0,-1 1 0,1-1 0,0-1 0,0 1 0,1-1 0,-1 1 0,1-1 0,1-1 0,5 6 0,-7-8-14,-1 1 1,1-1-1,-1 0 0,1 0 1,0-1-1,0 1 0,0-1 1,0 0-1,0 0 0,0 0 1,0 0-1,0-1 0,0 0 1,1 0-1,-1 0 0,0 0 1,0-1-1,0 1 0,0-1 1,0 0-1,0 0 0,0-1 1,0 1-1,0-1 0,0 0 1,-1 0-1,1 0 0,-1-1 1,1 1-1,-1-1 0,3-2 1,2-6-14,-1 0 1,0 0-1,0-1 1,-2 0-1,1 0 1,-1 0-1,-1-1 1,0 0-1,-1 1 1,1-15-1,1-15-395,0-75 0,-5 107 331,-2-36-752,2 44 788,-1 1 0,1-1 0,0 1 0,-1-1 0,1 1 0,-1-1 0,1 1 0,-1-1 0,0 1 0,1 0 0,-1-1 0,0 1 0,0 0 0,0 0 0,0-1 0,0 1 0,0 0 0,0 0 0,-1 0 0,1 0 0,0 0 0,-1 1 0,1-1 0,-2 0 0,3 0 51,-1 1 0,1 0-1,-1 0 1,1 0-1,-1 0 1,1 0 0,-1 0-1,1 0 1,-1 0-1,1 0 1,-1 0 0,1 0-1,-1 0 1,1 0-1,-1 1 1,1-1 0,-1 0-1,1 0 1,-1 0 0,1 1-1,0-1 1,-1 0-1,1 0 1,-1 1 0,1-1-1,0 0 1,-1 1-1,1-1 1,0 1 0,0-1-1,-1 0 1,1 1-1,0 0 1,-5 13 67,0 0 0,2 0 0,-1 0 1,2 0-1,-1 19 0,-2 11 360,3 0 0,5 82-1,-1-113-361,0 0 0,1 0 0,7 20 0,-8-29-57,-1 0 0,0-1 0,1 1 0,0-1 0,0 1 0,0-1 0,0 1 0,1-1 0,-1 0-1,1 0 1,0 0 0,0 0 0,0-1 0,0 1 0,6 2 0,-8-4-9,-1-1 0,1 1-1,0-1 1,0 0 0,-1 0-1,1 1 1,0-1 0,0 0-1,-1 0 1,1 0 0,0 0-1,0 0 1,0 0 0,-1 0 0,1 0-1,0 0 1,0 0 0,-1 0-1,1 0 1,0-1 0,0 1-1,-1 0 1,1-1 0,0 1-1,-1 0 1,1-1 0,0 1-1,-1-1 1,1 1 0,0-1-1,-1 1 1,1-2 0,1-1-1,-1 0 0,1 0 1,-1 0-1,0 0 0,0 0 0,1-6 0,-2 9 2,8-40-160,-1 0 1,1-47-1,-5-83-599,-2 77 586,-1 78 175,0 11 2,-1-1 0,1 1 0,0-1 1,1 1-1,-1 0 0,1-1 0,0 1 0,0-1 1,0 1-1,4-7 0,-5 10 2,0 1-1,1-1 1,-1 1 0,1 0-1,-1-1 1,0 1 0,1 0-1,-1-1 1,1 1 0,-1 0 0,1 0-1,-1-1 1,1 1 0,-1 0-1,0 0 1,1 0 0,0 0-1,-1 0 1,1-1 0,-1 1-1,1 0 1,-1 0 0,1 0-1,-1 1 1,1-1 0,-1 0-1,1 0 1,-1 0 0,1 0-1,-1 0 1,1 0 0,-1 1 0,1-1-1,-1 0 1,1 0 0,-1 1-1,0-1 1,1 0 0,-1 1-1,0-1 1,1 1 0,-1-1-1,0 0 1,1 1 0,-1-1-1,0 1 1,1-1 0,-1 1-1,15 25 534,-15-26-532,36 82 1909,44 149-1,-75-213-1745,0 0-1,-2 1 0,0-1 0,0 38 0,-3-55-166,0 1 0,0 0 0,0 0 0,-1 0 0,1-1 0,-1 1 0,1 0 0,-1-1 0,1 1 0,-1 0 0,0-1 0,0 1 0,0-1 0,0 1 0,0-1 0,0 1 0,0-1 0,-1 0 0,1 1 0,0-1 0,-1 0-1,1 0 1,-1 0 0,1 0 0,-1 0 0,1-1 0,-1 1 0,0 0 0,-3 0 0,-4 1-188,-1 0 0,0 0 0,0-1 0,-14-1 0,12 1-171,-54 0-1651,-16 0-1624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39 663 8884,'0'0'672,"8"-25"294,1 0-645,6-14 226,-2-1-1,11-62 1,-17 59-76,-2-1 0,-2-61 0,-3 86-266,-1 0 1,-1 0-1,-1 0 0,-1 1 0,0-1 0,-2 1 1,-14-34-1,18 49-172,-19-33 77,20 34-82,0 1-1,0 0 0,0-1 0,0 1 0,0 0 0,0 0 1,-1 0-1,1 0 0,0 0 0,-1 0 0,1 1 0,0-1 1,-1 0-1,1 1 0,-1-1 0,1 1 0,-1-1 0,1 1 0,-1 0 1,0-1-1,1 1 0,-3 0 0,3 1 3,0 0 0,-1-1 0,1 1 0,0 0 0,0 0 0,0 0 0,0 0 1,-1 0-1,1 0 0,0 0 0,1 0 0,-1 0 0,0 0 0,0 1 0,0-1 0,1 0 0,-1 1 0,1-1 0,-1 0 0,1 1 0,-1-1 0,1 1 0,0-1 0,0 1 0,0-1 0,0 1 1,0-1-1,0 3 0,-1 2 24,-1 11-42,0 0 0,1 0 0,1 0 0,0 0 0,4 19 0,-4-35-19,1 1 0,0 0 0,-1-1 0,1 1 0,0-1 0,0 1 0,0-1 0,0 1 0,0-1 0,0 0 0,0 1 0,1-1 0,-1 0 0,0 0 0,1 0 0,-1 0 0,1 0 1,-1 0-1,1 0 0,0-1 0,-1 1 0,1-1 0,0 1 0,-1-1 0,1 1 0,0-1 0,0 0 0,-1 0 0,1 0 0,2 0 0,1 0 4,0 0 1,1-1-1,-1 1 0,0-1 1,0 0-1,1-1 0,-1 1 1,0-1-1,5-3 0,1-1 66,-1-1-1,-1-1 1,1 0 0,15-18-1,-15 16-3,0 0-1,1 0 1,13-9-1,-23 18-56,0 0-1,0 1 1,1-1-1,-1 0 1,0 0-1,0 1 1,1-1 0,-1 1-1,1-1 1,-1 1-1,0 0 1,1 0-1,-1-1 1,1 1-1,-1 0 1,1 0 0,-1 0-1,0 1 1,1-1-1,-1 0 1,1 0-1,-1 1 1,0-1-1,1 1 1,-1-1 0,0 1-1,1 0 1,-1-1-1,0 1 1,0 0-1,0 0 1,0 0-1,0 0 1,0 0 0,0 0-1,0 0 1,0 0-1,1 2 1,3 5 25,-1 0 1,0 0-1,-1 0 1,0 0-1,2 10 0,-3-12 2,20 75 501,11 100 0,-14-70-449,-17-104-111,8 35 109,-9-40-106,-1 0-1,1-1 0,0 1 0,0 0 0,0 0 1,0-1-1,0 1 0,0-1 0,0 1 0,0-1 1,1 0-1,-1 1 0,0-1 0,1 0 0,-1 0 1,1 0-1,0 0 0,-1 0 0,3 1 0,-3-2-73,1 0-1,-1 0 0,0 0 1,0 0-1,1 0 0,-1-1 0,0 1 1,0 0-1,0-1 0,0 1 0,1 0 1,-1-1-1,0 0 0,0 1 0,0-1 1,0 0-1,0 1 0,0-1 0,0 0 1,-1 0-1,1 0 0,0 0 0,0 0 1,-1 0-1,1 0 0,0 0 0,-1 0 1,1 0-1,-1 0 0,1 0 1,-1 0-1,1-2 0,11-41-3066,-12 42 2992,8-52-4832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3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183 200 6547,'0'0'5992,"-5"-18"-5341,-16-55 184,20 72-701,1-1-1,-1 1 1,0-1-1,1 0 1,-1 1-1,0 0 1,0-1-1,0 1 1,0-1 0,-2-1-1,2 3-91,1-1 0,-1 1 0,1-1 0,-1 1 0,1 0 0,-1 0 0,1-1 0,-1 1 0,0 0-1,1 0 1,-1 0 0,1 0 0,-1-1 0,0 1 0,1 0 0,-1 0 0,0 0 0,0 1 0,-1-1 20,0 1 0,1 0 1,-1-1-1,1 1 0,-1 0 0,1 0 1,-1 0-1,1 0 0,-1 0 1,-1 3-1,-7 7-51,1 0 1,1 1-1,0 0 1,0 1-1,-7 19 0,-27 72 3,39-95 11,0 1-1,0-1 1,1 1-1,1 0 0,0-1 1,0 15-1,15-25-176,-9-1 127,-1 0 0,0-1-1,1 1 1,-1-1 0,0 0 0,0 0-1,-1 0 1,1-1 0,-1 0 0,1 1-1,-1-1 1,0 0 0,3-7 0,3-4-179,0 0 1,8-26 0,-9 18-352,7-32 1,3-13-951,-17 67 1339,0 4 121,0 10 23,-12 213 2309,8-193-1622,1 37 1,2-70-647,0 1 0,0-1 1,0 1-1,0-1 0,0 1 0,0-1 1,0 1-1,0-1 0,0 1 0,1-1 0,-1 0 1,0 1-1,0-1 0,0 1 0,1-1 0,-1 1 1,0-1-1,0 0 0,1 1 0,-1-1 0,0 1 1,1-1-1,-1 0 0,0 1 0,1-1 1,-1 0-1,1 0 0,-1 1 0,1-1 0,-1 0 1,0 0-1,1 0 0,-1 0 0,1 1 0,-1-1 1,1 0-1,-1 0 0,1 0 0,-1 0 0,1 0 1,-1 0-1,1 0 0,-1 0 0,1 0 1,-1 0-1,1-1 0,0 1 0,2-1 64,-1 0-1,1 0 1,0 0-1,-1 0 1,1-1-1,-1 1 1,1-1-1,2-2 1,7-8-22,0 0 0,-1-1 1,-1 0-1,0-1 0,9-16 1,39-80-574,-24 32-40,-24 50 255,2 1-1,1 0 0,31-46 1,-43 72 280,-1 0 1,1 0-1,0 0 1,-1 0 0,1 0-1,0 0 1,0 1-1,0-1 1,0 0-1,0 1 1,0-1 0,0 0-1,2 0 1,-3 1 13,0 0 0,1 0 0,-1 0 1,0 0-1,1 0 0,-1 0 0,0 1 1,1-1-1,-1 0 0,0 0 0,0 0 1,1 0-1,-1 0 0,0 0 0,1 1 1,-1-1-1,0 0 0,0 0 0,1 0 0,-1 1 1,0-1-1,0 0 0,0 0 0,1 1 1,-1-1-1,0 0 0,0 0 0,0 1 1,1 0-1,0 3 16,0 0 1,0 0-1,0 0 1,-1 0-1,1 7 1,-2 157 1244,-1-140-906,-2 0 0,-1 0 1,-1-1-1,-11 29 1,16-53-259,0 0 1,0-1 0,0 1 0,0-1 0,0 0-1,-1 1 1,1-1 0,-1 0 0,0 0 0,1 0-1,-1 0 1,0 0 0,0 0 0,-1 0 0,1-1-1,0 1 1,0-1 0,-1 0 0,1 1 0,-1-1-1,-3 1 1,-3-1 60,1 1 0,0-2 0,-1 1 0,1-1-1,-14-2 1,15 1-376,1-1-1,-1 1 1,1-1 0,0 0-1,-1-1 1,1 0-1,0 0 1,1 0-1,-1-1 1,0 1 0,1-1-1,0-1 1,0 1-1,0-1 1,1 0-1,-1 0 1,1 0-1,0 0 1,-4-9 0,8 14 114,0 0 0,0-1 1,0 1-1,0 0 0,0 0 1,-1 0-1,1-1 0,0 1 1,0 0-1,0 0 1,0 0-1,0-1 0,0 1 1,0 0-1,0 0 0,0-1 1,0 1-1,0 0 0,0 0 1,0 0-1,0-1 1,0 1-1,0 0 0,0 0 1,0-1-1,1 1 0,-1 0 1,0 0-1,0 0 0,0-1 1,0 1-1,0 0 1,0 0-1,1 0 0,-1 0 1,0-1-1,0 1 0,0 0 1,1 0-1,-1 0 0,0 0 1,0 0-1,12-1-3823,-7 1 2943,24 0-4475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6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0 269 8612,'0'0'1401,"8"19"-14,27 60 651,-33-77-1927,-1 1-1,0-1 1,1 1-1,-1-1 1,1 0 0,0 0-1,0 0 1,0 0-1,0 0 1,0 0 0,0 0-1,1-1 1,-1 1-1,0-1 1,1 1-1,-1-1 1,1 0 0,0 0-1,-1 0 1,1-1-1,0 1 1,-1-1 0,1 1-1,0-1 1,0 0-1,-1 0 1,1 0-1,0 0 1,5-2 0,-5 2 63,-1 0-115,0-1 0,0 1 0,0-1 0,0 0-1,0 1 1,0-1 0,0 0 0,0 0-1,-1 0 1,1 0 0,0-1 0,-1 1 0,1 0-1,-1-1 1,1 1 0,-1-1 0,0 1-1,1-1 1,-1 0 0,0 0 0,0 0 0,1-2-1,2-5 56,-1-1 0,0 1 0,3-14 1,-5 17-59,4-19 12,-2-1 0,-1-1 0,-1 1-1,-2-32 1,0 51-95,1 1 0,-1-1 0,-1 1 0,1-1 0,-1 1 0,0-1 0,0 1 0,-1 0 0,-6-11 0,7 14 1,0 0 0,0 0 0,-1 0 0,1 0 0,-1 0 0,0 1 0,0-1 0,0 1 0,0 0 1,0 0-1,0 0 0,-1 0 0,1 1 0,-1-1 0,1 1 0,-1 0 0,1 0 0,-6-1 0,7 2 23,0 0-1,1 0 1,-1 0 0,1 0-1,-1 0 1,1 1 0,-1-1 0,0 1-1,1-1 1,0 1 0,-1-1-1,1 1 1,-1 0 0,1 0-1,0 0 1,-1 0 0,1 0-1,0 0 1,0 0 0,0 0-1,0 0 1,0 0 0,0 1-1,0-1 1,0 0 0,0 1 0,1-1-1,-1 1 1,1-1 0,-1 1-1,0 2 1,-1 5 26,-1 1 0,1-1 0,-1 18 0,3-26-22,-3 40 83,1 0 1,2 1 0,9 64 0,-6-91-63,1 0 0,1 0 0,0 0 0,0-1 0,2 0 0,0 0 0,0-1 0,1 0 0,10 13 0,-13-21-18,-1 1 0,1 0 0,0-1 0,0 0 0,1 0 0,-1-1 0,1 1 0,0-1 0,1 0 0,-1-1 0,1 0 0,-1 0 0,1 0 0,0-1 0,0 0 0,0 0 0,0 0 0,0-1 0,1 0 0,12-1 0,-17 0-4,0-1 1,0 1 0,0-1-1,0 0 1,0 0-1,0 0 1,0 0 0,-1-1-1,1 1 1,0-1 0,-1 1-1,1-1 1,-1 0-1,0 0 1,3-3 0,-1 0-2,1 0 0,-1-1 0,-1 0 1,1 0-1,-1 0 0,4-9 0,1-9-88,-2 1-1,8-46 1,-14 68 81,6-56-908,-1-101 1,-6 121 745,1 27 101,-2-56-810,1 61 817,0 0 1,0 0-1,0 0 1,-1 0-1,1 0 1,-1 1-1,0-1 0,0 1 1,-1-1-1,-3-5 1,6 10 74,0 0 1,-1 0-1,1-1 1,0 1-1,0 0 0,0 0 1,0 0-1,-1-1 1,1 1-1,0 0 1,0 0-1,0 0 0,-1 0 1,1 0-1,0-1 1,0 1-1,-1 0 0,1 0 1,0 0-1,0 0 1,-1 0-1,1 0 1,0 0-1,0 0 0,-1 0 1,1 0-1,0 0 1,-1 0-1,1 0 0,0 0 1,0 0-1,-1 0 1,1 0-1,0 0 1,0 1-1,-1-1 0,-6 14 1260,-1 42-756,3-1 1,2 100 0,4-107-321,-2-15-131,1-2 184,5 58 1,-4-81-224,1 0-1,0 1 1,0-1-1,0-1 1,1 1-1,0 0 1,1-1-1,-1 1 1,2-1 0,-1 0-1,11 12 1,-14-17-37,1 0 0,0 0 0,0-1 0,0 1 1,0-1-1,0 1 0,0-1 0,0 0 0,0 0 1,0 0-1,0 0 0,1 0 0,-1 0 0,0-1 1,1 1-1,-1-1 0,1 1 0,-1-1 0,1 0 0,-1 0 1,1 0-1,-1-1 0,0 1 0,1 0 0,-1-1 1,1 0-1,-1 1 0,0-1 0,1 0 0,-1 0 1,0 0-1,0-1 0,0 1 0,0 0 0,0-1 1,2-2-1,3-5-30,0 0 0,-1 0 0,0-1 0,-1 0 0,0 0 0,0 0 0,4-18 0,18-81-243,-17 46-397,-3 0 0,-3-121 0,-4 150 495,-1 27 298,-1 14 160,-1 22 352,3 205 250,0-210-769,1 0 0,1 0 0,7 30 0,-7-44-97,1 0 1,0-1-1,0 0 1,1 0-1,0 0 1,1 0-1,0-1 1,0 1-1,1-1 1,10 11-1,-14-17-14,0 0 0,0 0 1,0 0-1,0 0 0,0 0 0,1-1 0,-1 1 0,0-1 0,1 0 0,-1 0 1,1 0-1,-1 0 0,1 0 0,0 0 0,-1-1 0,1 1 0,3-1 1,-4 0-1,0 0 0,0-1 0,-1 1 0,1-1 0,0 0 0,-1 0 0,1 1 0,0-1 0,-1 0 0,1-1 0,-1 1 0,0 0 0,1 0 0,-1 0 0,0-1 0,0 1 0,0-1 0,1 1 0,-2-1 0,1 1 1,0-1-1,0 0 0,0 1 0,-1-1 0,1 0 0,0-2 0,6-22-77,-1 1-1,-1-2 1,2-51 0,-6-87-572,-3 82 79,2 33 244,1 54 447,0 1-1,0-1 1,0 1 0,1-1 0,-1 0 0,5 8-1,2 7 251,5 21 739,17 81 0,-26-98-851,-1 1 0,-1 0-1,-1 0 1,-1 0 0,-4 24 0,4-46-272,0 1-1,-1 0 1,1 0-1,-1-1 1,1 1 0,-1 0-1,0-1 1,0 1 0,-1-1-1,1 1 1,0-1 0,-1 0-1,1 1 1,-1-1-1,0 0 1,0 0 0,0 0-1,0 0 1,0 0 0,0-1-1,-1 1 1,1-1 0,0 1-1,-1-1 1,1 0-1,-1 0 1,0 0 0,1 0-1,-1-1 1,0 1 0,1-1-1,-1 1 1,-4-1 0,6-3-628,1-8 307,0 1 1,0 0-1,1 0 1,1 0-1,0 0 1,0 0-1,1 0 1,0 0-1,7-12 0,2-2 492,-2 0 0,0-1-1,-1 0 1,-1 0-1,-2-1 1,-1 0 0,0 0-1,-2 0 1,0-38-1,-3 15 627,0 48-266,0 12 621,0 2-1132,2 0 1,0 0 0,0-1 0,1 1 0,8 21 0,32 64-20,-37-85 17,16 27 25,11 27 76,-30-62-90,-2 0-1,1 0 1,0 1-1,-1-1 1,0 1-1,0-1 1,-1 1 0,1-1-1,-1 1 1,-1 7-1,0-12-5,1 0 0,-1 0 0,0 0 0,1 0 0,-1 0 0,0 0 0,0 0 0,0 0-1,0 0 1,0 0 0,0 0 0,0 0 0,0-1 0,0 1 0,0-1 0,0 1 0,0 0 0,0-1 0,-1 0-1,1 1 1,0-1 0,0 0 0,-1 0 0,1 1 0,-3-1 0,-38 1-257,34-1 203,6 0 7,-1 0 0,1 0 0,0 0 0,-1-1 0,1 1 0,0-1 0,-1 1 0,1-1 0,0 0 0,0 0 0,0 0 0,0 0 0,-1 0 0,2-1 0,-1 1 0,0-1 0,0 1 0,0-1-1,1 1 1,-1-1 0,1 0 0,-1 0 0,1 0 0,0 0 0,0 0 0,-1 0 0,2 0 0,-1-1 0,0 1 0,0 0 0,1 0 0,-1-1 0,0-3 0,1 1-8,0 0 0,-1 0 0,2 0 0,-1 1 0,0-1 0,1 0-1,0 0 1,0 0 0,1 0 0,-1 1 0,1-1 0,0 1 0,0-1 0,0 1 0,5-6 0,24-31 29,-9 11 64,1 2 0,1 0 0,33-28 1,-57 55-22,1 1 0,-1-1 0,1 1 0,-1-1 0,1 1 0,-1-1 0,1 1 0,-1 0 0,1-1 0,0 1 0,-1 0 0,1-1 0,-1 1 0,1 0 0,0 0 0,-1 0 0,1-1 0,0 1 0,-1 0 0,1 0 0,0 0 0,-1 0 0,1 0 0,0 0-1,-1 0 1,1 1 0,0-1 0,-1 0 0,1 0 0,0 0 0,-1 1 0,1-1 0,-1 0 0,1 1 0,0-1 0,-1 0 0,1 1 0,-1-1 0,1 1 0,-1-1 0,1 1 0,-1-1 0,0 1 0,1-1 0,-1 1 0,0 0 0,1 0 0,2 5 83,-1 0-1,0-1 0,-1 1 0,2 10 0,0-2 70,6 24 78,13 43 218,-19-72-449,0-1 1,1 0-1,0 0 0,0-1 0,1 1 0,0-1 0,7 8 0,-11-13-68,1 0 1,0 0-1,0 0 1,0-1-1,0 1 1,0-1-1,0 0 1,0 1-1,0-1 1,1 0-1,-1 0 1,0 0-1,1-1 1,-1 1-1,1 0 1,-1-1 0,0 0-1,1 0 1,3 0-1,-4 0-86,1 0 1,-1-1-1,0 0 1,0 1-1,0-1 0,0 0 1,0 0-1,0 0 1,-1 0-1,1-1 0,0 1 1,0 0-1,-1-1 1,1 1-1,-1-1 0,1 1 1,-1-1-1,0 0 1,1 0-1,-1 0 0,1-3 1,14-40-3179,-4-10-3914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1201,'0'0'17031,"-18"26"-23306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7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3570,'0'0'12373,"127"-61"-11108,-87 51-609,3-2-656,1 0-576,1-4-3170,-5-2-7171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7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8388,'0'0'11269,"0"68"-10773,0-18-336,7 9-32,0-1-128,-1-10-128,3-4-416,2-10-2017,-4-12-3394,-5-8-5298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8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14887,'0'0'4114,"5"-28"-13014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3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64,'0'0'3634,"-2"10"-5123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62 368,'-31'35'13453,"30"-19"-11647,6 19-2834,-5-34 1121,47 341 1129,-44-313-1152,-2-5-55,2 0 1,0 0-1,2-1 0,13 41 1,-10-50-227,-7-14 202,-1 0 0,0 0 0,0 0 1,0-1-1,1 1 0,-1 0 0,0 0 0,0 0 0,0 0 0,1 0 0,-1 0 0,0 0 0,0 0 0,0 0 0,0 0 0,1-1 0,-1 1 0,0 0 0,0 0 0,0 0 0,0 0 0,0-1 0,1 1 0,-1 0 0,0 0 0,0 0 0,0 0 0,0-1 0,0 1 0,0 0 0,0 0 0,0-1 0,0 1 0,0 0 0,0 0 0,0-1 0,3-27-145,-3 19 176,1-40-7,-3 0-1,-1 1 1,-11-53-1,-3 28-219,4-1 0,3 0-1,-1-87 1,11 161 210,0-1 0,0 0 1,0 0-1,0 1 1,0-1-1,0 0 0,0 1 1,0-1-1,0 0 1,0 0-1,0 1 0,0-1 1,1 0-1,-1 1 1,0-1-1,1 0 0,-1 1 1,0-1-1,1 0 1,-1 1-1,1-1 0,-1 1 1,1-1-1,-1 1 1,1-1-1,-1 1 0,1-1 1,0 1-1,-1 0 1,1-1-1,0 1 0,-1 0 1,1-1-1,1 1 1,-1 0 0,1 0 0,0 1 0,-1-1 1,1 0-1,-1 1 0,1-1 1,-1 1-1,1 0 0,-1-1 1,1 1-1,-1 0 0,1 0 1,-1 0-1,0 0 0,0 0 1,2 2-1,9 9 212,-1 2 0,0-1 0,-1 1 0,17 31 0,-11-14 392,17 51 0,-28-69-403,-2 0 0,0 0 0,0 0 0,-2 1 0,1-1 0,-2 19 0,0-30-185,-1 0 1,1-1-1,0 1 0,-1 0 1,0-1-1,1 1 0,-1 0 1,0-1-1,0 1 0,0-1 1,0 1-1,0-1 0,0 0 1,-1 0-1,1 1 0,0-1 1,-1 0-1,1 0 0,-1 0 1,1 0-1,-1 0 0,1-1 1,-1 1-1,0 0 0,1-1 1,-1 1-1,0-1 0,0 1 1,-2-1-1,1 1-98,0-1 0,0 1 0,0-1 0,0 0 0,0 0 0,0 0 1,0 0-1,0 0 0,0-1 0,0 1 0,0-1 0,0 0 0,0 0 0,0 0 0,0 0 0,0-1 0,-3-1 1,4 0-119,0 1 0,0 0 0,0-1 0,0 1 0,1-1 0,-1 1 0,1-1 1,-1 0-1,1 1 0,0-1 0,0 0 0,-1-5 0,-2-38-4414,4 15 206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5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89 125 4466,'0'0'5258,"-7"-17"-3670,-27-52 77,34 67-1548,-1 1 1,1 0 0,-1-1 0,0 1 0,1 0 0,-1-1-1,0 1 1,0 0 0,0 0 0,0 0 0,0 0 0,0 0 0,0 0-1,-1 0 1,1 0 0,0 1 0,0-1 0,-3-1 0,3 2-57,0 0 1,1 1-1,-1-1 1,1 0-1,-1 0 1,0 0-1,1 1 1,-1-1-1,1 0 1,-1 1-1,1-1 1,-1 1-1,1-1 1,0 0-1,-1 1 1,1-1-1,-1 1 1,1-1 0,0 1-1,-1-1 1,1 1-1,0 0 1,0-1-1,-1 1 1,1-1-1,0 1 1,0 0-1,0 0 1,-6 28 24,2 1 0,1 0 0,1 0 0,3 45 0,-1-26-52,0-27-47,0 1 18,0 1 0,2-1-1,4 25 1,-5-42-23,0-1 0,0 1-1,1-1 1,0 1 0,0-1 0,0 0-1,1 0 1,0 0 0,0 0-1,0-1 1,0 1 0,1-1-1,0 0 1,0 0 0,0 0-1,0 0 1,1-1 0,6 5 0,-9-7-3,1 0 0,-1 0 1,1 1-1,0-2 0,0 1 1,0 0-1,-1-1 1,1 1-1,0-1 0,0 0 1,5 0-1,-7 0 20,1 0 0,-1 0-1,0-1 1,1 1 0,-1-1 0,0 1-1,1-1 1,-1 1 0,0-1 0,0 0-1,0 1 1,0-1 0,0 0-1,1 0 1,-1 0 0,-1 0 0,1 0-1,0 0 1,0 0 0,0 0 0,0-1-1,-1 1 1,1 0 0,-1 0 0,2-3-1,2-13-71,-1 1 0,-1-1 0,0 0 0,-1 0 0,-1 0 0,0 0 0,-1 1 0,-1-1 0,-1 0 0,0 0 0,-1 1 0,-8-19 0,-41-80-1176,-9-22 361,61 134 1256,4 9-318,1 0 0,-1 0 0,1 0 0,1-1 0,-1 0 0,1 0 0,-1 0 0,1-1 0,1 1 0,-1-1 0,1 0 0,-1-1 0,1 1 0,0-1 1,1 0-1,-1-1 0,0 1 0,1-1 0,-1-1 0,1 1 0,0-1 0,0 0 0,-1-1 0,15 0 0,-20 0-27,0 0 1,1-1-1,-1 1 0,1-1 0,-1 1 1,0-1-1,1 0 0,-1 0 0,0 1 1,0-1-1,1 0 0,-1 0 0,0 0 1,0 0-1,0-1 0,0 1 0,0 0 1,0 0-1,-1 0 0,1-1 0,0 1 1,-1-1-1,1 1 0,-1 0 0,1-1 1,-1 1-1,1-3 0,-1 26 211,2-4-241,0 39 46,3-1 0,24 107 0,-28-155-39,0 0 1,1 0-1,1 0 0,-1-1 0,1 1 0,1-1 1,-1 0-1,1 0 0,0 0 0,1 0 0,0-1 1,6 8-1,-10-14 4,0 1 0,0 0 0,0 0 0,0 0 0,0-1 0,0 1 0,1-1 0,-1 1 0,0-1 0,0 1 0,1-1 0,-1 0 0,0 0 0,1 1-1,-1-1 1,0 0 0,0 0 0,1 0 0,-1 0 0,0-1 0,1 1 0,-1 0 0,0-1 0,0 1 0,1 0 0,-1-1 0,0 1 0,0-1 0,0 0 0,0 1 0,1-1 0,-1 0 0,0 0 0,0 0 0,-1 0 0,1 0 0,0 0 0,0 0 0,0 0 0,-1 0 0,1 0 0,0-2 0,5-6 68,-1-1 1,0 0-1,7-21 1,-8 22 15,4-16-140,0-1 0,-2 1-1,0-1 1,1-36 0,-1-105-1735,-6 160 1685,-1 95 1600,3 111 158,-2-185-1513,2 0 1,3 18-1,-3-27-134,-1 0 0,0 0 0,1-1 1,0 1-1,0-1 0,0 0 0,1 0 0,0 1 0,-1-1 0,5 3 0,-6-6-9,0 0 0,0 1 0,0-1 0,0 0 0,0-1 0,1 1 0,-1 0 0,0 0 0,1 0 0,-1-1 0,0 1 0,1-1 0,-1 1 0,1-1 0,-1 0-1,1 1 1,-1-1 0,1 0 0,-1 0 0,1 0 0,1 0 0,-1-1 2,0 1-1,1-1 0,-1 0 1,0 0-1,0 0 1,0 0-1,0 0 1,0-1-1,0 1 0,0-1 1,-1 1-1,3-3 1,3-4 26,0-1 1,-1 0-1,0 0 1,7-16 0,0-3-244,-1-1 1,17-61-1,2-63-1664,-23 104 1021,-9 60 1133,0-1 1,1 0-1,1 13 0,-1 18 126,-10 63 282,-3 58 80,13-156-798,0 0-1,0 0 1,1 0-1,0-1 1,0 1-1,2 9 1,-2-13-72,0-1 1,0 1-1,0-1 1,0 1-1,0-1 1,0 1-1,0-1 1,1 0-1,-1 1 1,0-1-1,1 0 1,-1 0-1,1 0 1,-1 0 0,1 0-1,0 0 1,-1-1-1,1 1 1,0 0-1,0-1 1,-1 0-1,1 1 1,0-1-1,2 0 1,-1 1-344,0-1-1,-1 0 1,1 0 0,0 0 0,0 0 0,0-1 0,0 1-1,0-1 1,-1 1 0,5-3 0,0-1-1557,0 0 1,0 0-1,11-10 1,-18 14 1983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5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1 473 5042,'0'0'4931,"19"-4"-2592,-9 2-2025,-2 2-181,0-2 0,-1 1 1,1-1-1,-1 0 0,0 0 0,1-1 0,-1 0 0,0-1 0,-1 1 1,1-1-1,-1-1 0,1 1 0,-1-1 0,-1 0 0,1 0 0,6-9 0,4-7-23,-2 0 0,0-2-1,-2 0 1,20-47-1,-27 54-116,0-1 1,-1 1-1,0-1 1,-2 1-1,0-1 0,0 0 1,-2 0-1,-2-29 1,2 43-4,-1 0 0,1 1 0,0-1 0,-1 0 0,1 0 0,-1 0 0,0 1 0,0-1 0,0 1 0,-1-1 0,1 0 0,0 1 0,-1 0 0,0-1 0,1 1 0,-1 0 0,0 0 0,0 0 0,0 0 0,0 0 0,-1 1 0,1-1 0,-1 1 1,1-1-1,-1 1 0,1 0 0,-1 0 0,1 0 0,-1 0 0,0 0 0,0 1 0,1-1 0,-5 1 0,6 0 36,-1 0-1,1 0 1,-1 0 0,1 0-1,0 0 1,-1 1 0,1-1-1,-1 0 1,1 1 0,-1-1 0,1 1-1,0 0 1,0-1 0,-1 1-1,1 0 1,0 0 0,0 0-1,0 0 1,0 0 0,0 0-1,-2 2 1,0 2 86,0 0-1,1 0 1,-1 0-1,-2 8 1,1-2 5,-12 34 15,2 0-1,2 1 0,-11 91 0,9 147 817,14-270-947,-1 27 50,11 80 0,-9-112-109,1 1 0,0 0-1,1-1 1,0 1-1,0-1 1,1 0-1,0 0 1,1 0-1,0 0 1,0-1-1,1 0 1,0 0 0,12 11-1,-16-17-165,0 0-1,1 0 1,-1 0-1,1 0 1,-1-1-1,1 1 1,0-1-1,0 0 1,0 0-1,-1 0 1,1 0-1,0 0 1,0-1-1,0 1 1,0-1-1,1 0 1,-1 0-1,0 0 1,0 0-1,0-1 1,0 1-1,0-1 1,0 0-1,0 0 1,-1 0-1,1 0 1,0 0-1,0 0 1,-1-1-1,1 1 1,0-1-1,-1 0 1,3-3-1,2-3-1624,0-1 1,8-16-1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5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4802,'0'0'1820,"0"21"-1156,2 65 681,-2-84-1212,0 0 0,0 0 0,0 0 0,0-1 0,1 1 0,-1 0 0,1 0 0,-1-1 0,1 1 0,0 0 0,-1-1 0,1 1 0,0-1 0,0 1 0,0-1 0,0 1 0,1-1 0,-1 0 0,0 1 0,0-1 0,1 0 0,-1 0 0,1 0 0,-1 0 0,1 0 0,0 0 1,-1-1-1,1 1 0,0 0 0,3 0 0,-2-1-13,-1 0 0,1 1 0,0-1 1,0-1-1,0 1 0,-1 0 1,1-1-1,0 1 0,0-1 0,-1 0 1,1 0-1,-1 0 0,1 0 0,2-2 1,1-2 27,-1 0-1,0 0 1,0 0 0,-1-1 0,1 0 0,-1 0 0,0 0-1,3-9 1,24-55 197,-26 55-408,0 1 0,-1 0-1,0-1 1,-1 0 0,-1 0-1,0 0 1,-1 0 0,-1 0-1,0 0 1,-3-16 0,3 30 55,0 0 0,-1-1 1,1 1-1,-1 0 0,1 0 0,-1 0 1,1 0-1,-1 0 0,0 0 1,1 0-1,-1 0 0,0 0 0,0 0 1,0 0-1,0 0 0,0 0 0,0 1 1,0-1-1,0 0 0,0 1 1,0-1-1,0 1 0,0-1 0,0 1 1,-1-1-1,1 1 0,0 0 0,0 0 1,0 0-1,-1-1 0,1 1 1,0 0-1,0 1 0,-1-1 0,1 0 1,0 0-1,0 0 0,-1 1 0,1-1 1,0 1-1,0-1 0,0 1 1,0-1-1,0 1 0,0 0 0,0-1 1,-2 2-1,-3 7 59,-1-1 1,1 1-1,1 0 0,0 1 1,0-1-1,0 1 1,-4 17-1,7-22-46,-9 27 294,1 1-1,2 0 0,1 1 1,1-1-1,2 1 1,1 44-1,3-73-313,0 0 0,0 0-1,1 0 1,-1-1 0,1 1-1,0 0 1,1 0 0,-1 0 0,1-1-1,0 1 1,0-1 0,1 1-1,-1-1 1,1 0 0,0 0 0,0 0-1,0 0 1,1-1 0,-1 1 0,1-1-1,0 0 1,0 0 0,0 0-1,0-1 1,1 1 0,-1-1 0,1 0-1,-1 0 1,1-1 0,0 1-1,0-1 1,6 1 0,39-1-1674,9-6-1736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4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193 114 3201,'0'0'7129,"-4"-18"-5192,-14-53-494,18 69-1350,0 1 0,0 0 0,0 0-1,0 0 1,-1 0 0,1 0 0,0 0-1,-1 0 1,1 0 0,-1 0 0,1 0-1,-1 0 1,1 0 0,-1 0 0,0 0-1,0 1 1,1-1 0,-1 0 0,0 0-1,0 1 1,0-1 0,0 0 0,0 1-1,0-1 1,0 1 0,-1-1 0,1 1-7,0 0 1,0 0 0,0 0-1,-1 1 1,1-1 0,0 0-1,0 1 1,0-1 0,1 0-1,-1 1 1,0-1 0,0 1-1,0 0 1,-1 0 0,-4 6-96,1-1 1,-1 1-1,2 0 1,-1 0-1,1 1 1,0 0-1,0 0 1,1 0-1,-4 14 1,0-4 2,-49 149 146,49-139-64,0 0 1,2 0 0,2 1-1,-1 31 1,4-60-80,0 1 0,0-1 0,0 0 0,0 0 0,0 1 0,0-1 0,0 0 0,0 0 0,1 1 0,-1-1 0,0 0 0,0 0 0,0 1 0,0-1 0,0 0 0,1 0 0,-1 1 0,0-1 0,0 0 1,0 0-1,1 0 0,-1 0 0,0 1 0,0-1 0,1 0 0,-1 0 0,0 0 0,0 0 0,1 0 0,-1 0 0,0 0 0,1 0 0,-1 0 0,0 0 0,0 0 0,1 0 0,-1 0 0,0 0 0,0 0 0,1 0 0,12-3-211,-8 0 144,0-1 0,0 1-1,-1-1 1,0 0 0,1 0 0,-2 0 0,1-1 0,0 0 0,-1 1 0,0-1 0,0 0 0,3-7 0,3-7-358,-1-1 1,7-23 0,3-27-774,15-108 1,-35 238 2864,-5-27-932,-23 64 0,21-73-630,1 1 0,2-1 0,0 1 0,1 1 0,-2 38 0,7-64-200,1 0 0,-1 0 0,1 0 0,-1 0 0,1 0 0,-1 0 0,1 0 0,-1 0 0,1 0 0,0 0 0,-1 0 0,1 0 0,-1 0 0,0 0 0,1-1 0,-1 1 0,1 0 0,-1 0 0,1 0 0,-1-1 0,1 1 0,-1-1 0,23-17-2357,5-13-1589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1 514 5939,'0'0'3839,"9"-15"-3130,7-10-445,-2 0-1,0 0 0,-2-1 0,-1-1 1,9-34-1,-14 24-90,-2 0 1,-1 0-1,-2-1 1,-6-61-1,5 96-79,0-2 32,0 0 0,-1 0 0,0 1 0,1-1 0,-2 0 0,1 1 0,0-1 0,-1 1 0,0-1 1,-4-6 1367,6 14-928,0 4-554,1 0 1,0-1-1,1 1 1,0-1-1,0 1 0,0-1 1,1 1-1,3 6 1,34 53 108,-27-44-45,66 88 819,-2-3 94,-74-102-929,1 1 0,-2-1 0,1 1 0,-1 0 0,0 0-1,0 0 1,0 0 0,-1 0 0,1 10 0,-2-13-26,0 1 0,0-1-1,0 1 1,0-1 0,-1 1 0,0-1-1,1 0 1,-1 1 0,-1-1 0,1 0-1,0 0 1,-1 0 0,0 0 0,0 0-1,1 0 1,-2 0 0,1 0 0,-3 2-1,-4 4-49,-1-1-1,0 0 0,-1-1 1,-11 7-1,16-11-388,0 0 0,-1 0 0,0 0 0,1-1 0,-1 0 1,0 0-1,0 0 0,0-1 0,-8 0 0,14-12-2084,1 5 2383,1 0 1,0-1-1,1 1 0,-1 0 1,1 0-1,0 0 1,0 0-1,1 0 1,4-6-1,35-53 149,-23 38-84,9-16 98,57-78 750,-85 120-704,1 0-1,0 0 0,0 0 1,-1 0-1,1 0 0,0 1 1,0-1-1,0 0 0,0 0 1,0 1-1,0-1 0,0 1 1,0-1-1,0 0 0,2 1 1,-2 0-79,-1 0 1,0 0-1,1 0 1,-1 0 0,1 0-1,-1 0 1,0 0-1,1 1 1,-1-1 0,1 0-1,-1 0 1,0 1-1,1-1 1,-1 0 0,0 0-1,0 1 1,1-1-1,-1 0 1,0 1 0,0-1-1,1 1 1,-1-1-1,0 0 1,0 1-1,0-1 1,0 0 0,1 1-1,-1 0 1,1 6 49,0-1 0,0 1 0,0 0 0,-1 8 0,1-2 257,1 24 120,7 61 281,-7-89-721,0 1 0,1 0-1,0-1 1,0 0 0,1 1 0,0-2 0,9 15 0,-10-19-51,0-1-1,-1 0 1,2 0-1,-1 0 1,0 0-1,0 0 1,1-1 0,-1 1-1,1-1 1,0 0-1,0 0 1,0-1-1,0 1 1,0-1-1,0 0 1,0 0-1,1 0 1,6 0-1,-6 0-39,0-1-1,1-1 1,-1 1-1,0-1 1,1 1-1,-1-1 1,0-1-1,0 1 1,0-1-1,0 0 1,0 0-1,0-1 0,-1 1 1,9-7-1,-1-2-108,0 0-1,-1-1 0,-1 0 0,1 0 0,-2-2 0,10-16 0,-6 7-91,-2 0 0,0-1-1,8-28 1,-13 29 292,-2-1 0,0 1 0,-1-1 0,-2 1 0,-2-45 1,1 64 20,0-1 0,-1 0 1,0 0-1,0 0 0,0 1 1,0-1-1,-1 0 1,0 1-1,0-1 0,0 1 1,-4-6-1,4 8 52,1 0 0,-1 1 0,1-1 1,-1 1-1,1-1 0,-1 1 0,0 0 0,0 0 0,0 0 0,1 0 0,-1 0 1,0 0-1,0 0 0,0 1 0,-1-1 0,1 1 0,0-1 0,0 1 0,0 0 0,0 0 1,0 0-1,0 0 0,-1 0 0,1 1 0,0-1 0,0 0 0,0 1 0,-2 1 1,0-1-48,1 1 1,0-1-1,-1 1 1,1 0 0,0 1-1,1-1 1,-1 0-1,0 1 1,1 0 0,-1-1-1,1 1 1,0 0 0,0 0-1,0 0 1,-3 7-1,-2 6 27,-11 35 0,14-39-62,-7 27 36,2 1 0,2 0 0,2 0 0,1 0 0,2 1 0,4 45 0,-2-82-40,1-1 0,-1 1-1,1 0 1,0-1-1,0 1 1,0 0 0,0-1-1,1 1 1,3 6 0,-4-9-6,-1 0 0,1 0 0,0 0 0,0 0 0,0 0 0,0 0 0,0 0-1,0-1 1,0 1 0,0 0 0,1-1 0,-1 1 0,0 0 0,0-1 0,0 0 0,1 1 0,-1-1 0,0 0 0,1 1 0,-1-1 0,0 0 0,1 0 0,-1 0 0,0 0 0,1 0 0,-1-1 0,0 1 0,1 0 0,-1 0 0,2-1 0,-1-1 0,1 1-1,-1-1 0,0 1 1,0-1-1,0 0 0,0 0 1,0 0-1,0 0 1,0 0-1,-1 0 0,1 0 1,-1-1-1,1 1 0,-1-1 1,0 1-1,0-1 0,1-5 1,1 1-10,10-26-658,-2-1 0,11-51 0,4-74-3535,-15 86 1886,-5 51 1918,-6 22 413,0-1 0,0 1 0,0 0 0,0 0 0,0 0 0,0 0 0,1 0 0,-1 0 0,0 0 0,0 0 0,0 0 0,0 0 0,0 0 0,0 0 1,0 0-1,0 0 0,0 0 0,0 0 0,0 0 0,0 0 0,1-1 0,-1 1 0,0 0 0,0 0 0,0 0 0,0 0 0,0 0 0,0 0 0,0 0 0,0 0 0,0 0 0,0 1 0,0-1 1,1 0-1,-1 0 0,0 0 0,0 0 0,0 0 0,0 0 0,0 0 0,0 0 0,0 0 0,0 0 0,0 0 0,0 0 0,0 0 0,0 0 0,0 0 0,1 0 0,-1 0 0,0 0 0,0 1 0,0-1 1,0 0-1,0 0 0,0 0 0,0 0 0,0 0 0,0 0 0,0 0 0,0 0 0,0 0 0,0 0 0,0 1 0,3 16 947,11 435 8283,-14-345-8217,-8 163 175,1-192-888,-23 111 1,29-186-300,-1 9 62,-1 0 0,0-1 0,0 0 1,-1 0-1,0 0 0,-1 0 0,-8 12 0,12-22-71,1 0 1,-1 0 0,0 0-1,1 0 1,-1 0-1,0 0 1,0 0 0,0 0-1,0-1 1,0 1-1,0 0 1,0-1 0,0 1-1,0 0 1,0-1-1,-1 0 1,1 1 0,0-1-1,0 0 1,0 1 0,-1-1-1,1 0 1,-1 0-1,0 0-9,1-1-1,0 1 0,0-1 0,0 0 1,0 1-1,0-1 0,0 0 0,1 1 1,-1-1-1,0 0 0,0 0 0,0 0 1,1 0-1,-1 0 0,0 0 0,1 0 1,-1 0-1,1 0 0,-1 0 0,1 0 1,0 0-1,-1 0 0,1 0 0,0 0 1,0-2-1,-4-22-129,2 1-1,0-1 1,2 0-1,0 0 1,2 0 0,1 1-1,1-1 1,1 1-1,8-24 1,54-149-610,26-93-181,-12-70 406,-80 359 1780,0 4-546,2 15-391,0 26-307,2 294 743,-5-291-1453,0-79 228,2-1-1,1 1 0,2 0 0,1 0 1,1 1-1,2-1 0,1 2 0,2-1 1,15-28-1,-27 59 472,15-23-29,-14 23 41,-1 0-1,0-1 1,0 1-1,1 0 1,-1-1-1,0 1 1,0 0-1,1-1 1,-1 1-1,1 0 1,-1 0-1,0-1 1,1 1-1,-1 0 1,0 0 0,1 0-1,-1 0 1,1 0-1,-1-1 1,1 1-1,-1 0 1,0 0-1,1 0 1,-1 0-1,1 0 1,-1 0-1,1 0 1,-1 0-1,0 1 1,1-1-1,-1 0 1,1 0-1,-1 0 1,1 0-1,-1 0 1,0 1-1,1-1 1,-1 0-1,0 0 1,1 1-1,-1-1 1,0 0-1,1 1 1,-1-1-1,0 0 1,0 1-1,1-1 1,-1 0-1,0 1 1,0-1-1,0 1 1,1-1 0,-1 0-1,0 1 1,0-1-1,0 1 1,0-1-1,0 1 1,0 0-1,8 26 990,5 42-1,6 20 254,-16-78-1194,0 0 0,1 0 0,1 0 1,0-1-1,10 16 0,-13-22-50,1-1 0,-1 1 1,1-1-1,0 0 0,0 0 0,0 0 0,1 0 0,-1 0 1,1-1-1,-1 1 0,1-1 0,0 0 0,0 0 0,0-1 0,0 1 1,0-1-1,0 0 0,0 0 0,1 0 0,-1 0 0,0-1 1,1 0-1,-1 0 0,0 0 0,7-1 0,-3-1 76,-1 0-1,0 0 1,0-1-1,0 0 1,0 0 0,0 0-1,-1-1 1,1 0-1,-1-1 1,0 1-1,0-1 1,-1 0 0,8-9-1,3-5-118,-2-2 0,0 0 0,-1-1 0,-1 0 0,-1-1 0,-1 0 0,-1-1 0,-1 0 0,-1 0 0,-1-1 0,-1 0 0,-1 0 0,-2 0 0,0-1 0,-4-37 0,2 61 7,0 0 0,0 0 0,0 1-1,0-1 1,-1 0 0,1 0 0,-1 1 0,1-1 0,-1 0 0,0 0 0,0 1-1,1-1 1,-1 1 0,0-1 0,0 1 0,-1-1 0,1 1 0,0 0 0,0 0 0,-1-1-1,1 1 1,-2-1 0,1 1 17,0 1-1,1 0 0,-1-1 1,0 1-1,1 0 1,-1 0-1,0 0 0,1 0 1,-1 0-1,0 0 1,1 0-1,-1 0 0,0 1 1,1-1-1,-1 1 1,1-1-1,-1 1 0,1 0 1,-1 0-1,1-1 1,-1 1-1,1 0 1,0 0-1,-1 0 0,-1 3 1,-7 7 14,1 1 0,1 0 0,0 0 0,0 1 0,1 0 0,1 0 0,-7 21 0,4-7 4,1 0 1,2 0-1,1 1 0,1 0 1,1 0-1,1 52 0,2-73 27,0 0-1,1 0 0,0 1 0,0-1 1,0 0-1,1 0 0,0 0 0,1 0 1,4 10-1,-4-13-33,0 0 0,-1 0 1,1-1-1,1 1 0,-1-1 0,0 0 0,1 0 1,0 0-1,-1 0 0,1-1 0,0 0 0,0 1 1,1-1-1,-1-1 0,0 1 0,6 1 0,3 0 18,1-1 0,0 0 0,-1 0 0,1-1-1,0-1 1,0-1 0,-1 0 0,1 0 0,0-1 0,-1-1-1,1-1 1,-1 0 0,20-8 0,-23 7-226,0 0 0,-1 0 1,1-1-1,-1-1 0,0 1 1,-1-1-1,13-14 0,-15 15-395,-1 0-1,-1-1 1,1 1-1,-1-1 1,0 0-1,-1 0 1,0-1-1,0 1 1,0-1-1,-1 0 1,2-9-1,-1-37-7382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7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16888,'0'0'2481,"25"4"-12614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8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30 8468,'0'0'11093,"-20"-30"-10949,20 34-144,17 24-400,8 10 400,6 7 16,0-1-16,0-4-16,-2-8-881,-2-14-1456,0-18-2113,-7-4-1472,-7-36 751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8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7171,'0'0'6867,"6"122"-5826,10-62-785,4 3-256,11-9-64,0-10-3538,5-12-6898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8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5026,'0'0'14215,"35"2"-14391,10-2 176,8 0 0,5-12-256,0-10-1505,-9-8-4290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57 6035,'0'0'11669,"-9"-26"-11077,-4 54 465,-10 16-513,-8 12-64,-4 8-320,6-6-160,11-7-192,11-15-1072,7-18-1201,25-32-7908,15-38 6243</inkml:trace>
  <inkml:trace contextRef="#ctx0" brushRef="#br0" timeOffset="1">332 1 7812,'7'16'4113,"-5"20"-1631,-2 16 143,0 10-1121,-24 6-1504,-5-7-1072,-5-19-3186,-4-14-4610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3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536 90 288,'-6'-5'17170,"-20"-16"-16553,0 9-47,11 4-484,-1 0 1,0 1-1,-1 1 0,0 1 1,0 0-1,0 1 1,0 1-1,-23-1 0,18 3-130,13 0 34,0 1 1,0 0 0,0 0 0,0 1 0,0 0 0,1 1-1,-1 0 1,0 0 0,0 1 0,1 0 0,-9 4-1,2 2 1,0 1 0,1 0-1,0 1 1,0 0-1,1 1 1,-20 25-1,27-29-5,0 1 0,1-1 0,0 1 0,0 0 0,1 0 0,0 1 0,0-1 0,1 1-1,1 0 1,-1 0 0,2 0 0,-1 0 0,1 13 0,1-10-5,3 76-116,-1-78 126,0 0-1,0 0 1,1-1-1,1 1 1,-1-1-1,7 12 1,1-1 6,1 0 1,1-1-1,1-1 1,1 0-1,0-1 1,31 28-1,-35-36 4,0-2-1,1 1 0,0-1 1,0-1-1,1 0 1,0-1-1,0 0 1,0-1-1,1-1 0,0 0 1,0-1-1,20 3 1,-14-4 1,0-1 0,0-1 1,0-1-1,35-5 0,-45 3 19,1 1 0,-1-2 0,0 1 0,0-1 0,0-1 0,-1 0 0,0 0 0,1-1 0,-2 0 0,13-11 0,-13 9 22,0 0-1,-1 0 0,0-1 0,0 0 0,-1-1 0,0 0 0,0 1 1,-1-2-1,-1 1 0,0-1 0,0 1 0,-1-1 0,0 0 1,-1 0-1,0-1 0,-1 1 0,0 0 0,-1-1 0,0 1 1,-2-14-1,0 15-25,0-1 0,0 1 0,-1 0 0,-1 0 1,1 1-1,-2-1 0,1 1 0,-1 0 0,-1 0 0,1 0 1,-14-14-1,1 3 1,-1 1 1,0 0-1,-32-21 1,39 31-43,0 1 0,-1 0 0,0 1 0,0 0 0,-1 1 0,0 1 0,0 0 0,0 1 0,0 0 0,-1 1 0,0 1 0,1 0 0,-22 1 0,25 0-6,-8 3-116,18-2 133,1 0 1,-1 1 0,1-1-1,-1 1 1,1-1-1,-1 1 1,1-1-1,-1 1 1,1-1-1,0 1 1,-1-1 0,1 1-1,0-1 1,-1 1-1,1 0 1,0-1-1,0 1 1,0-1-1,-1 1 1,1 0-1,0-1 1,0 1 0,0 0-1,0-1 1,0 1-1,0 1 1,0 5-510,1 0 1,-1 1-1,1-1 1,1 0-1,3 13 1,11 15-4574,4 3-5418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35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8644,'0'0'6355,"31"132"-5779,-11-59 417,0 5-593,-2 2-272,-3-4 272,-4-8-400,1-13-64,-1-15-624,-2-16-881,2-16-624,-7-8-1425,-2-10-4033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3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112 440 6451,'0'0'8804,"-8"-5"-8228,2 2-488,3 2-48,0 0 0,0-1 0,0 1 0,1-1 0,-1 0 0,1 0 0,-1 0 0,1 0 0,0 0 0,-1 0 0,1-1 0,0 1 0,1-1 0,-1 1 1,0-1-1,-2-5 0,-9-27 12,1 0 1,-8-44 0,16 60-53,1 1-1,1-1 1,1 0-1,1 0 0,0 0 1,4-23-1,-3 38-13,0 0-1,0 0 1,0 0-1,1 0 1,-1 1-1,1-1 1,0 0-1,0 1 1,0 0-1,1-1 1,-1 1-1,1 0 1,0 0-1,0 0 1,0 1-1,0-1 1,0 1-1,0-1 1,1 1-1,-1 0 1,1 1-1,7-4 1,0 2 6,0 0 0,0 0 0,1 1 0,-1 0 0,1 1 0,20 1 0,-21 1 47,-1 0 1,0 1-1,0 1 0,0-1 1,0 2-1,0-1 1,-1 1-1,0 1 1,0 0-1,0 0 0,0 1 1,14 11-1,-7-3 138,-1 0-1,0 1 1,-1 1-1,-1 0 1,16 25-1,-24-33-86,0 0 0,-1 1 0,0 0 0,-1 0 0,0 0 0,0 1 0,-1-1 1,-1 0-1,1 1 0,-1 0 0,-1 18 0,0-24-54,-1 1 0,1-1 0,-1 0 1,0 0-1,0 1 0,-1-1 0,1 0 1,-1 0-1,0 0 0,0-1 0,0 1 1,0 0-1,-1-1 0,0 1 0,1-1 1,-1 0-1,0 0 0,-1 0 0,1 0 1,-1-1-1,1 1 0,-1-1 0,-7 4 1,2-2-55,-1 0 1,1 0 0,-1-1-1,0-1 1,0 1-1,0-2 1,0 1 0,0-1-1,-14-1 1,21 0-35,-1 0 1,1-1-1,-1 0 0,1 0 1,-1 0-1,1 0 0,-1 0 0,1-1 1,0 1-1,0-1 0,0 0 1,0 0-1,0 0 0,0 0 1,0-1-1,1 1 0,-1-1 1,1 0-1,-5-5 0,4 3-31,0-1 0,0 1 0,1-1 0,0 1 0,0-1 0,0 0 0,0 1 0,1-1 0,0 0 0,0 0 0,0-9 0,2 14 75,-1 1 1,0-1-1,0 1 0,1-1 1,-1 1-1,0-1 1,1 1-1,-1-1 1,1 1-1,-1 0 0,1-1 1,-1 1-1,1 0 1,-1-1-1,1 1 1,-1 0-1,1-1 0,-1 1 1,1 0-1,-1 0 1,1 0-1,0-1 1,-1 1-1,1 0 0,-1 0 1,1 0-1,0 0 1,-1 0-1,2 0 1,24 0-112,-20 0 91,4 1 20,0 0 0,0 1-1,-1 0 1,1 0 0,-1 1 0,0 1-1,1-1 1,-1 1 0,-1 1 0,1 0-1,-1 0 1,0 0 0,13 13-1,3 3 112,-2 1-1,0 1 0,18 26 1,-25-29-41,0 1 1,-2 1-1,15 29 0,-22-39 17,-1 1-1,-1 0 0,0-1 0,-1 1 0,0 1 0,-1-1 1,1 26-1,-4-32-41,0 0 1,0-1-1,-1 1 1,1 0-1,-2-1 1,1 0-1,-1 1 1,0-1 0,0 0-1,0-1 1,-1 1-1,0 0 1,0-1-1,-1 0 1,1 0-1,-1 0 1,0-1-1,-1 0 1,1 0-1,-11 6 1,8-5-84,0 0 0,0-1 0,0 0 0,0 0-1,-1-1 1,0 0 0,1-1 0,-1 0 0,0 0 0,0-1 0,-1 0 0,1-1 0,0 0 0,0 0 0,-11-2-1,17 1-40,-1-1 0,1 1-1,0-1 1,0 0 0,0 1-1,0-1 1,0-1 0,1 1-1,-1 0 1,0-1-1,1 1 1,0-1 0,0 0-1,0 0 1,0 0 0,0 0-1,0 0 1,1 0 0,-1 0-1,1 0 1,0-1 0,0 1-1,0-5 1,-1 2-379,1 1 0,0-1 1,1 1-1,-1-1 1,1 1-1,0-1 0,0 1 1,1-1-1,0 0 0,0 1 1,0 0-1,1-1 0,0 1 1,3-8-1,11-11-4595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36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8980,'0'0'2657,"22"132"-896,-20-70 192,-2-2-544,0-6-1409,5-10 0,1-11-64,1-15-1697,2-16-1553,0-2-800,0-20-3393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FCE9C-BA48-4AC9-9F1E-6F6467FDAF6C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94521-3BB7-4394-BDD4-91EBE838E9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91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94521-3BB7-4394-BDD4-91EBE838E90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33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3024-C5E8-4494-94F4-52D4155E4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81F94-80C6-45A0-BCBE-7A784618D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AB7C3-75BF-4142-BD89-5EE3FD81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9BDA-30E6-4640-918B-6760DFD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2C6F7-9743-4897-9407-5E1C1A55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52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AF55-FED4-451E-B069-2C419623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8E31E-C08A-408F-85E3-06ED770A4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A7F6-5D3D-47FA-8FF4-639EFBAF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AE218-BC07-4F1C-8E70-556AF965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AF16-98B4-4DA4-B004-357032C7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56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0E542-9161-4599-B6E1-FB770AE1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1F778-6E8F-4DF6-A36D-CF6BF3FF7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36BE-4565-4EE7-934A-FE8F8676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FE01-CC50-4D61-8CF1-563FDC67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7DABA-1A76-4BC2-980C-0D3B92F3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36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C007-4801-44A0-A105-990E49D8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303C-F7B6-4235-A98E-5B103217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52E2-8677-4389-8BE8-98196D4A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42CA9-83E6-4184-96B5-088CF95E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B84B-C019-43F4-9C0E-134EB341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24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77A0-913C-4217-B82A-A5B4FEA4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7400A-E283-4812-986F-54B300447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C3A5F-E4D4-4FED-9BBC-13B0D251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7EFC-7CB3-411B-A981-EC2AA300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2F851-1EA9-4E01-AD54-F73D5AA5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7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3372-93C9-48B1-A688-19213506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496D-1E1B-4BCE-9E76-0603CF344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0E435-5DC4-483C-9EEE-023479994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50096-09BE-425E-8EFA-738C4B9A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FDDD7-BAB5-41FC-93D8-595C31EB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76FEB-14F0-47F4-AB92-954CC4E2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93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0882-01F3-46AC-8C37-197D4C82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935F1-C5C1-4B68-B466-CD10B3EA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0CFF-6C0E-448C-B4C0-8E893E5BC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C8D96-92E5-4F02-BD4B-801B48669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16927-434C-4D59-9D90-A8D01F5EE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AC3C4-A37A-49E2-8223-DDA8446C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49FEC-0A90-4DF8-BE88-890CC411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B57AD-8DA1-43CB-9B4E-FDD5A655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4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F304-232A-4460-BD73-D4D814D8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00F23-DAA1-4136-9A47-D1902B49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9D737-0E6C-4A85-8AA5-82620C14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28543-8E2D-4AAF-A029-7DA5629E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03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7C1F8-C66B-4F47-B9F6-4579B910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3226D-4E41-41D8-B17D-E23FB8E2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426BB-0A1B-49C3-87AA-D445FBFE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29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6D2E-FF81-476E-B0A7-85B89D57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23EA-570A-4F8F-AF10-63864C59F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739C-4766-46AF-B689-43A2F01FF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655B0-0FD4-42CC-B87D-A0EF0DC9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84C65-CA09-4230-9DD7-293BC725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106F8-854B-4E1B-BD90-32F1A526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86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C06F-8EFA-4B6B-8965-0D9514C0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3FFAE-956E-4879-A323-2B1E8CA86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3108-92AA-488D-99B5-39CE05CC1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247ED-3F50-425F-8068-1A5CB536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091A0-3938-411C-88DB-CF2D4A12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7888B-7B33-4ECA-9A40-09F32D64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50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8582C-AC5E-4231-A264-C5AF63D4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CDBD5-6621-42E7-A35A-368DB3611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4176-8696-49D5-8839-D8010D428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DC50A-6F30-4549-9E36-215B4AC5025A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03BA4-F67E-4685-99CD-485DFF2AB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F196-A4D6-4F64-98C7-84391086E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9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9.png"/><Relationship Id="rId21" Type="http://schemas.openxmlformats.org/officeDocument/2006/relationships/image" Target="../media/image461.png"/><Relationship Id="rId42" Type="http://schemas.openxmlformats.org/officeDocument/2006/relationships/customXml" Target="../ink/ink484.xml"/><Relationship Id="rId63" Type="http://schemas.openxmlformats.org/officeDocument/2006/relationships/image" Target="../media/image482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59" Type="http://schemas.openxmlformats.org/officeDocument/2006/relationships/image" Target="../media/image529.png"/><Relationship Id="rId170" Type="http://schemas.openxmlformats.org/officeDocument/2006/relationships/customXml" Target="../ink/ink548.xml"/><Relationship Id="rId191" Type="http://schemas.openxmlformats.org/officeDocument/2006/relationships/image" Target="../media/image545.png"/><Relationship Id="rId205" Type="http://schemas.openxmlformats.org/officeDocument/2006/relationships/image" Target="../media/image552.png"/><Relationship Id="rId226" Type="http://schemas.openxmlformats.org/officeDocument/2006/relationships/customXml" Target="../ink/ink576.xml"/><Relationship Id="rId107" Type="http://schemas.openxmlformats.org/officeDocument/2006/relationships/image" Target="../media/image504.png"/><Relationship Id="rId11" Type="http://schemas.openxmlformats.org/officeDocument/2006/relationships/image" Target="../media/image456.png"/><Relationship Id="rId32" Type="http://schemas.openxmlformats.org/officeDocument/2006/relationships/customXml" Target="../ink/ink479.xml"/><Relationship Id="rId53" Type="http://schemas.openxmlformats.org/officeDocument/2006/relationships/image" Target="../media/image477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149" Type="http://schemas.openxmlformats.org/officeDocument/2006/relationships/image" Target="../media/image524.png"/><Relationship Id="rId5" Type="http://schemas.openxmlformats.org/officeDocument/2006/relationships/image" Target="../media/image453.png"/><Relationship Id="rId95" Type="http://schemas.openxmlformats.org/officeDocument/2006/relationships/image" Target="../media/image498.png"/><Relationship Id="rId160" Type="http://schemas.openxmlformats.org/officeDocument/2006/relationships/customXml" Target="../ink/ink543.xml"/><Relationship Id="rId181" Type="http://schemas.openxmlformats.org/officeDocument/2006/relationships/image" Target="../media/image540.png"/><Relationship Id="rId216" Type="http://schemas.openxmlformats.org/officeDocument/2006/relationships/customXml" Target="../ink/ink571.xml"/><Relationship Id="rId237" Type="http://schemas.openxmlformats.org/officeDocument/2006/relationships/image" Target="../media/image568.png"/><Relationship Id="rId22" Type="http://schemas.openxmlformats.org/officeDocument/2006/relationships/customXml" Target="../ink/ink474.xml"/><Relationship Id="rId43" Type="http://schemas.openxmlformats.org/officeDocument/2006/relationships/image" Target="../media/image472.png"/><Relationship Id="rId64" Type="http://schemas.openxmlformats.org/officeDocument/2006/relationships/customXml" Target="../ink/ink495.xml"/><Relationship Id="rId118" Type="http://schemas.openxmlformats.org/officeDocument/2006/relationships/customXml" Target="../ink/ink522.xml"/><Relationship Id="rId139" Type="http://schemas.openxmlformats.org/officeDocument/2006/relationships/image" Target="../media/image519.png"/><Relationship Id="rId85" Type="http://schemas.openxmlformats.org/officeDocument/2006/relationships/image" Target="../media/image493.png"/><Relationship Id="rId150" Type="http://schemas.openxmlformats.org/officeDocument/2006/relationships/customXml" Target="../ink/ink538.xml"/><Relationship Id="rId171" Type="http://schemas.openxmlformats.org/officeDocument/2006/relationships/image" Target="../media/image535.png"/><Relationship Id="rId192" Type="http://schemas.openxmlformats.org/officeDocument/2006/relationships/customXml" Target="../ink/ink559.xml"/><Relationship Id="rId206" Type="http://schemas.openxmlformats.org/officeDocument/2006/relationships/customXml" Target="../ink/ink566.xml"/><Relationship Id="rId227" Type="http://schemas.openxmlformats.org/officeDocument/2006/relationships/image" Target="../media/image563.png"/><Relationship Id="rId201" Type="http://schemas.openxmlformats.org/officeDocument/2006/relationships/image" Target="../media/image550.png"/><Relationship Id="rId222" Type="http://schemas.openxmlformats.org/officeDocument/2006/relationships/customXml" Target="../ink/ink574.xml"/><Relationship Id="rId12" Type="http://schemas.openxmlformats.org/officeDocument/2006/relationships/customXml" Target="../ink/ink469.xml"/><Relationship Id="rId17" Type="http://schemas.openxmlformats.org/officeDocument/2006/relationships/image" Target="../media/image459.png"/><Relationship Id="rId33" Type="http://schemas.openxmlformats.org/officeDocument/2006/relationships/image" Target="../media/image467.png"/><Relationship Id="rId38" Type="http://schemas.openxmlformats.org/officeDocument/2006/relationships/customXml" Target="../ink/ink482.xml"/><Relationship Id="rId59" Type="http://schemas.openxmlformats.org/officeDocument/2006/relationships/image" Target="../media/image480.png"/><Relationship Id="rId103" Type="http://schemas.openxmlformats.org/officeDocument/2006/relationships/image" Target="../media/image502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14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88.png"/><Relationship Id="rId91" Type="http://schemas.openxmlformats.org/officeDocument/2006/relationships/image" Target="../media/image496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2.png"/><Relationship Id="rId161" Type="http://schemas.openxmlformats.org/officeDocument/2006/relationships/image" Target="../media/image530.png"/><Relationship Id="rId166" Type="http://schemas.openxmlformats.org/officeDocument/2006/relationships/customXml" Target="../ink/ink546.xml"/><Relationship Id="rId182" Type="http://schemas.openxmlformats.org/officeDocument/2006/relationships/customXml" Target="../ink/ink554.xml"/><Relationship Id="rId187" Type="http://schemas.openxmlformats.org/officeDocument/2006/relationships/image" Target="../media/image543.png"/><Relationship Id="rId217" Type="http://schemas.openxmlformats.org/officeDocument/2006/relationships/image" Target="../media/image55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66.xml"/><Relationship Id="rId212" Type="http://schemas.openxmlformats.org/officeDocument/2006/relationships/customXml" Target="../ink/ink569.xml"/><Relationship Id="rId233" Type="http://schemas.openxmlformats.org/officeDocument/2006/relationships/image" Target="../media/image566.png"/><Relationship Id="rId238" Type="http://schemas.openxmlformats.org/officeDocument/2006/relationships/customXml" Target="../ink/ink582.xml"/><Relationship Id="rId23" Type="http://schemas.openxmlformats.org/officeDocument/2006/relationships/image" Target="../media/image462.png"/><Relationship Id="rId28" Type="http://schemas.openxmlformats.org/officeDocument/2006/relationships/customXml" Target="../ink/ink477.xml"/><Relationship Id="rId49" Type="http://schemas.openxmlformats.org/officeDocument/2006/relationships/image" Target="../media/image475.png"/><Relationship Id="rId114" Type="http://schemas.openxmlformats.org/officeDocument/2006/relationships/customXml" Target="../ink/ink520.xml"/><Relationship Id="rId119" Type="http://schemas.openxmlformats.org/officeDocument/2006/relationships/image" Target="../media/image510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3.png"/><Relationship Id="rId81" Type="http://schemas.openxmlformats.org/officeDocument/2006/relationships/image" Target="../media/image491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17.png"/><Relationship Id="rId151" Type="http://schemas.openxmlformats.org/officeDocument/2006/relationships/image" Target="../media/image525.png"/><Relationship Id="rId156" Type="http://schemas.openxmlformats.org/officeDocument/2006/relationships/customXml" Target="../ink/ink541.xml"/><Relationship Id="rId177" Type="http://schemas.openxmlformats.org/officeDocument/2006/relationships/image" Target="../media/image538.png"/><Relationship Id="rId198" Type="http://schemas.openxmlformats.org/officeDocument/2006/relationships/customXml" Target="../ink/ink562.xml"/><Relationship Id="rId172" Type="http://schemas.openxmlformats.org/officeDocument/2006/relationships/customXml" Target="../ink/ink549.xml"/><Relationship Id="rId193" Type="http://schemas.openxmlformats.org/officeDocument/2006/relationships/image" Target="../media/image546.png"/><Relationship Id="rId202" Type="http://schemas.openxmlformats.org/officeDocument/2006/relationships/customXml" Target="../ink/ink564.xml"/><Relationship Id="rId207" Type="http://schemas.openxmlformats.org/officeDocument/2006/relationships/image" Target="../media/image553.png"/><Relationship Id="rId223" Type="http://schemas.openxmlformats.org/officeDocument/2006/relationships/image" Target="../media/image561.png"/><Relationship Id="rId228" Type="http://schemas.openxmlformats.org/officeDocument/2006/relationships/customXml" Target="../ink/ink577.xml"/><Relationship Id="rId13" Type="http://schemas.openxmlformats.org/officeDocument/2006/relationships/image" Target="../media/image457.png"/><Relationship Id="rId18" Type="http://schemas.openxmlformats.org/officeDocument/2006/relationships/customXml" Target="../ink/ink472.xml"/><Relationship Id="rId39" Type="http://schemas.openxmlformats.org/officeDocument/2006/relationships/image" Target="../media/image470.png"/><Relationship Id="rId109" Type="http://schemas.openxmlformats.org/officeDocument/2006/relationships/image" Target="../media/image505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78.png"/><Relationship Id="rId76" Type="http://schemas.openxmlformats.org/officeDocument/2006/relationships/customXml" Target="../ink/ink501.xml"/><Relationship Id="rId97" Type="http://schemas.openxmlformats.org/officeDocument/2006/relationships/image" Target="../media/image499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69.png"/><Relationship Id="rId141" Type="http://schemas.openxmlformats.org/officeDocument/2006/relationships/image" Target="../media/image520.png"/><Relationship Id="rId146" Type="http://schemas.openxmlformats.org/officeDocument/2006/relationships/customXml" Target="../ink/ink536.xml"/><Relationship Id="rId167" Type="http://schemas.openxmlformats.org/officeDocument/2006/relationships/image" Target="../media/image533.png"/><Relationship Id="rId188" Type="http://schemas.openxmlformats.org/officeDocument/2006/relationships/customXml" Target="../ink/ink557.xml"/><Relationship Id="rId7" Type="http://schemas.openxmlformats.org/officeDocument/2006/relationships/image" Target="../media/image454.png"/><Relationship Id="rId71" Type="http://schemas.openxmlformats.org/officeDocument/2006/relationships/image" Target="../media/image486.png"/><Relationship Id="rId92" Type="http://schemas.openxmlformats.org/officeDocument/2006/relationships/customXml" Target="../ink/ink509.xml"/><Relationship Id="rId162" Type="http://schemas.openxmlformats.org/officeDocument/2006/relationships/customXml" Target="../ink/ink544.xml"/><Relationship Id="rId183" Type="http://schemas.openxmlformats.org/officeDocument/2006/relationships/image" Target="../media/image541.png"/><Relationship Id="rId213" Type="http://schemas.openxmlformats.org/officeDocument/2006/relationships/image" Target="../media/image556.png"/><Relationship Id="rId218" Type="http://schemas.openxmlformats.org/officeDocument/2006/relationships/customXml" Target="../ink/ink572.xml"/><Relationship Id="rId234" Type="http://schemas.openxmlformats.org/officeDocument/2006/relationships/customXml" Target="../ink/ink580.xml"/><Relationship Id="rId239" Type="http://schemas.openxmlformats.org/officeDocument/2006/relationships/image" Target="../media/image569.png"/><Relationship Id="rId2" Type="http://schemas.openxmlformats.org/officeDocument/2006/relationships/customXml" Target="../ink/ink464.xml"/><Relationship Id="rId29" Type="http://schemas.openxmlformats.org/officeDocument/2006/relationships/image" Target="../media/image465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3.png"/><Relationship Id="rId66" Type="http://schemas.openxmlformats.org/officeDocument/2006/relationships/customXml" Target="../ink/ink496.xml"/><Relationship Id="rId87" Type="http://schemas.openxmlformats.org/officeDocument/2006/relationships/image" Target="../media/image494.png"/><Relationship Id="rId110" Type="http://schemas.openxmlformats.org/officeDocument/2006/relationships/customXml" Target="../ink/ink518.xml"/><Relationship Id="rId115" Type="http://schemas.openxmlformats.org/officeDocument/2006/relationships/image" Target="../media/image508.png"/><Relationship Id="rId131" Type="http://schemas.openxmlformats.org/officeDocument/2006/relationships/image" Target="../media/image515.png"/><Relationship Id="rId136" Type="http://schemas.openxmlformats.org/officeDocument/2006/relationships/customXml" Target="../ink/ink531.xml"/><Relationship Id="rId157" Type="http://schemas.openxmlformats.org/officeDocument/2006/relationships/image" Target="../media/image528.png"/><Relationship Id="rId178" Type="http://schemas.openxmlformats.org/officeDocument/2006/relationships/customXml" Target="../ink/ink552.xml"/><Relationship Id="rId61" Type="http://schemas.openxmlformats.org/officeDocument/2006/relationships/image" Target="../media/image481.png"/><Relationship Id="rId82" Type="http://schemas.openxmlformats.org/officeDocument/2006/relationships/customXml" Target="../ink/ink504.xml"/><Relationship Id="rId152" Type="http://schemas.openxmlformats.org/officeDocument/2006/relationships/customXml" Target="../ink/ink539.xml"/><Relationship Id="rId173" Type="http://schemas.openxmlformats.org/officeDocument/2006/relationships/image" Target="../media/image536.png"/><Relationship Id="rId194" Type="http://schemas.openxmlformats.org/officeDocument/2006/relationships/customXml" Target="../ink/ink560.xml"/><Relationship Id="rId199" Type="http://schemas.openxmlformats.org/officeDocument/2006/relationships/image" Target="../media/image549.png"/><Relationship Id="rId203" Type="http://schemas.openxmlformats.org/officeDocument/2006/relationships/image" Target="../media/image551.png"/><Relationship Id="rId208" Type="http://schemas.openxmlformats.org/officeDocument/2006/relationships/customXml" Target="../ink/ink567.xml"/><Relationship Id="rId229" Type="http://schemas.openxmlformats.org/officeDocument/2006/relationships/image" Target="../media/image564.png"/><Relationship Id="rId19" Type="http://schemas.openxmlformats.org/officeDocument/2006/relationships/image" Target="../media/image460.png"/><Relationship Id="rId224" Type="http://schemas.openxmlformats.org/officeDocument/2006/relationships/customXml" Target="../ink/ink575.xml"/><Relationship Id="rId240" Type="http://schemas.openxmlformats.org/officeDocument/2006/relationships/customXml" Target="../ink/ink583.xml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68.png"/><Relationship Id="rId56" Type="http://schemas.openxmlformats.org/officeDocument/2006/relationships/customXml" Target="../ink/ink491.xml"/><Relationship Id="rId77" Type="http://schemas.openxmlformats.org/officeDocument/2006/relationships/image" Target="../media/image489.png"/><Relationship Id="rId100" Type="http://schemas.openxmlformats.org/officeDocument/2006/relationships/customXml" Target="../ink/ink513.xml"/><Relationship Id="rId105" Type="http://schemas.openxmlformats.org/officeDocument/2006/relationships/image" Target="../media/image503.png"/><Relationship Id="rId126" Type="http://schemas.openxmlformats.org/officeDocument/2006/relationships/customXml" Target="../ink/ink526.xml"/><Relationship Id="rId147" Type="http://schemas.openxmlformats.org/officeDocument/2006/relationships/image" Target="../media/image523.png"/><Relationship Id="rId168" Type="http://schemas.openxmlformats.org/officeDocument/2006/relationships/customXml" Target="../ink/ink547.xml"/><Relationship Id="rId8" Type="http://schemas.openxmlformats.org/officeDocument/2006/relationships/customXml" Target="../ink/ink467.xml"/><Relationship Id="rId51" Type="http://schemas.openxmlformats.org/officeDocument/2006/relationships/image" Target="../media/image476.png"/><Relationship Id="rId72" Type="http://schemas.openxmlformats.org/officeDocument/2006/relationships/customXml" Target="../ink/ink499.xml"/><Relationship Id="rId93" Type="http://schemas.openxmlformats.org/officeDocument/2006/relationships/image" Target="../media/image497.png"/><Relationship Id="rId98" Type="http://schemas.openxmlformats.org/officeDocument/2006/relationships/customXml" Target="../ink/ink512.xml"/><Relationship Id="rId121" Type="http://schemas.openxmlformats.org/officeDocument/2006/relationships/image" Target="../media/image511.png"/><Relationship Id="rId142" Type="http://schemas.openxmlformats.org/officeDocument/2006/relationships/customXml" Target="../ink/ink534.xml"/><Relationship Id="rId163" Type="http://schemas.openxmlformats.org/officeDocument/2006/relationships/image" Target="../media/image531.png"/><Relationship Id="rId184" Type="http://schemas.openxmlformats.org/officeDocument/2006/relationships/customXml" Target="../ink/ink555.xml"/><Relationship Id="rId189" Type="http://schemas.openxmlformats.org/officeDocument/2006/relationships/image" Target="../media/image544.png"/><Relationship Id="rId219" Type="http://schemas.openxmlformats.org/officeDocument/2006/relationships/image" Target="../media/image559.png"/><Relationship Id="rId3" Type="http://schemas.openxmlformats.org/officeDocument/2006/relationships/image" Target="../media/image452.png"/><Relationship Id="rId214" Type="http://schemas.openxmlformats.org/officeDocument/2006/relationships/customXml" Target="../ink/ink570.xml"/><Relationship Id="rId230" Type="http://schemas.openxmlformats.org/officeDocument/2006/relationships/customXml" Target="../ink/ink578.xml"/><Relationship Id="rId235" Type="http://schemas.openxmlformats.org/officeDocument/2006/relationships/image" Target="../media/image567.png"/><Relationship Id="rId25" Type="http://schemas.openxmlformats.org/officeDocument/2006/relationships/image" Target="../media/image463.png"/><Relationship Id="rId46" Type="http://schemas.openxmlformats.org/officeDocument/2006/relationships/customXml" Target="../ink/ink486.xml"/><Relationship Id="rId67" Type="http://schemas.openxmlformats.org/officeDocument/2006/relationships/image" Target="../media/image484.png"/><Relationship Id="rId116" Type="http://schemas.openxmlformats.org/officeDocument/2006/relationships/customXml" Target="../ink/ink521.xml"/><Relationship Id="rId137" Type="http://schemas.openxmlformats.org/officeDocument/2006/relationships/image" Target="../media/image518.png"/><Relationship Id="rId158" Type="http://schemas.openxmlformats.org/officeDocument/2006/relationships/customXml" Target="../ink/ink542.xml"/><Relationship Id="rId20" Type="http://schemas.openxmlformats.org/officeDocument/2006/relationships/customXml" Target="../ink/ink473.xml"/><Relationship Id="rId41" Type="http://schemas.openxmlformats.org/officeDocument/2006/relationships/image" Target="../media/image471.png"/><Relationship Id="rId62" Type="http://schemas.openxmlformats.org/officeDocument/2006/relationships/customXml" Target="../ink/ink494.xml"/><Relationship Id="rId83" Type="http://schemas.openxmlformats.org/officeDocument/2006/relationships/image" Target="../media/image492.png"/><Relationship Id="rId88" Type="http://schemas.openxmlformats.org/officeDocument/2006/relationships/customXml" Target="../ink/ink507.xml"/><Relationship Id="rId111" Type="http://schemas.openxmlformats.org/officeDocument/2006/relationships/image" Target="../media/image506.png"/><Relationship Id="rId132" Type="http://schemas.openxmlformats.org/officeDocument/2006/relationships/customXml" Target="../ink/ink529.xml"/><Relationship Id="rId153" Type="http://schemas.openxmlformats.org/officeDocument/2006/relationships/image" Target="../media/image526.png"/><Relationship Id="rId174" Type="http://schemas.openxmlformats.org/officeDocument/2006/relationships/customXml" Target="../ink/ink550.xml"/><Relationship Id="rId179" Type="http://schemas.openxmlformats.org/officeDocument/2006/relationships/image" Target="../media/image539.png"/><Relationship Id="rId195" Type="http://schemas.openxmlformats.org/officeDocument/2006/relationships/image" Target="../media/image547.png"/><Relationship Id="rId209" Type="http://schemas.openxmlformats.org/officeDocument/2006/relationships/image" Target="../media/image554.png"/><Relationship Id="rId190" Type="http://schemas.openxmlformats.org/officeDocument/2006/relationships/customXml" Target="../ink/ink558.xml"/><Relationship Id="rId204" Type="http://schemas.openxmlformats.org/officeDocument/2006/relationships/customXml" Target="../ink/ink565.xml"/><Relationship Id="rId220" Type="http://schemas.openxmlformats.org/officeDocument/2006/relationships/customXml" Target="../ink/ink573.xml"/><Relationship Id="rId225" Type="http://schemas.openxmlformats.org/officeDocument/2006/relationships/image" Target="../media/image562.png"/><Relationship Id="rId241" Type="http://schemas.openxmlformats.org/officeDocument/2006/relationships/image" Target="../media/image570.png"/><Relationship Id="rId15" Type="http://schemas.openxmlformats.org/officeDocument/2006/relationships/image" Target="../media/image458.png"/><Relationship Id="rId36" Type="http://schemas.openxmlformats.org/officeDocument/2006/relationships/customXml" Target="../ink/ink481.xml"/><Relationship Id="rId57" Type="http://schemas.openxmlformats.org/officeDocument/2006/relationships/image" Target="../media/image479.png"/><Relationship Id="rId106" Type="http://schemas.openxmlformats.org/officeDocument/2006/relationships/customXml" Target="../ink/ink516.xml"/><Relationship Id="rId127" Type="http://schemas.openxmlformats.org/officeDocument/2006/relationships/image" Target="../media/image513.png"/><Relationship Id="rId10" Type="http://schemas.openxmlformats.org/officeDocument/2006/relationships/customXml" Target="../ink/ink468.xml"/><Relationship Id="rId31" Type="http://schemas.openxmlformats.org/officeDocument/2006/relationships/image" Target="../media/image466.png"/><Relationship Id="rId52" Type="http://schemas.openxmlformats.org/officeDocument/2006/relationships/customXml" Target="../ink/ink489.xml"/><Relationship Id="rId73" Type="http://schemas.openxmlformats.org/officeDocument/2006/relationships/image" Target="../media/image487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0.png"/><Relationship Id="rId101" Type="http://schemas.openxmlformats.org/officeDocument/2006/relationships/image" Target="../media/image501.png"/><Relationship Id="rId122" Type="http://schemas.openxmlformats.org/officeDocument/2006/relationships/customXml" Target="../ink/ink524.xml"/><Relationship Id="rId143" Type="http://schemas.openxmlformats.org/officeDocument/2006/relationships/image" Target="../media/image521.png"/><Relationship Id="rId148" Type="http://schemas.openxmlformats.org/officeDocument/2006/relationships/customXml" Target="../ink/ink537.xml"/><Relationship Id="rId164" Type="http://schemas.openxmlformats.org/officeDocument/2006/relationships/customXml" Target="../ink/ink545.xml"/><Relationship Id="rId169" Type="http://schemas.openxmlformats.org/officeDocument/2006/relationships/image" Target="../media/image534.png"/><Relationship Id="rId185" Type="http://schemas.openxmlformats.org/officeDocument/2006/relationships/image" Target="../media/image542.png"/><Relationship Id="rId4" Type="http://schemas.openxmlformats.org/officeDocument/2006/relationships/customXml" Target="../ink/ink465.xml"/><Relationship Id="rId9" Type="http://schemas.openxmlformats.org/officeDocument/2006/relationships/image" Target="../media/image455.png"/><Relationship Id="rId180" Type="http://schemas.openxmlformats.org/officeDocument/2006/relationships/customXml" Target="../ink/ink553.xml"/><Relationship Id="rId210" Type="http://schemas.openxmlformats.org/officeDocument/2006/relationships/customXml" Target="../ink/ink568.xml"/><Relationship Id="rId215" Type="http://schemas.openxmlformats.org/officeDocument/2006/relationships/image" Target="../media/image557.png"/><Relationship Id="rId236" Type="http://schemas.openxmlformats.org/officeDocument/2006/relationships/customXml" Target="../ink/ink581.xml"/><Relationship Id="rId26" Type="http://schemas.openxmlformats.org/officeDocument/2006/relationships/customXml" Target="../ink/ink476.xml"/><Relationship Id="rId231" Type="http://schemas.openxmlformats.org/officeDocument/2006/relationships/image" Target="../media/image565.png"/><Relationship Id="rId47" Type="http://schemas.openxmlformats.org/officeDocument/2006/relationships/image" Target="../media/image474.png"/><Relationship Id="rId68" Type="http://schemas.openxmlformats.org/officeDocument/2006/relationships/customXml" Target="../ink/ink497.xml"/><Relationship Id="rId89" Type="http://schemas.openxmlformats.org/officeDocument/2006/relationships/image" Target="../media/image495.png"/><Relationship Id="rId112" Type="http://schemas.openxmlformats.org/officeDocument/2006/relationships/customXml" Target="../ink/ink519.xml"/><Relationship Id="rId133" Type="http://schemas.openxmlformats.org/officeDocument/2006/relationships/image" Target="../media/image516.png"/><Relationship Id="rId154" Type="http://schemas.openxmlformats.org/officeDocument/2006/relationships/customXml" Target="../ink/ink540.xml"/><Relationship Id="rId175" Type="http://schemas.openxmlformats.org/officeDocument/2006/relationships/image" Target="../media/image537.png"/><Relationship Id="rId196" Type="http://schemas.openxmlformats.org/officeDocument/2006/relationships/customXml" Target="../ink/ink561.xml"/><Relationship Id="rId200" Type="http://schemas.openxmlformats.org/officeDocument/2006/relationships/customXml" Target="../ink/ink563.xml"/><Relationship Id="rId16" Type="http://schemas.openxmlformats.org/officeDocument/2006/relationships/customXml" Target="../ink/ink471.xml"/><Relationship Id="rId221" Type="http://schemas.openxmlformats.org/officeDocument/2006/relationships/image" Target="../media/image560.png"/><Relationship Id="rId37" Type="http://schemas.openxmlformats.org/officeDocument/2006/relationships/image" Target="../media/image469.png"/><Relationship Id="rId58" Type="http://schemas.openxmlformats.org/officeDocument/2006/relationships/customXml" Target="../ink/ink492.xml"/><Relationship Id="rId79" Type="http://schemas.openxmlformats.org/officeDocument/2006/relationships/image" Target="../media/image490.png"/><Relationship Id="rId102" Type="http://schemas.openxmlformats.org/officeDocument/2006/relationships/customXml" Target="../ink/ink514.xml"/><Relationship Id="rId123" Type="http://schemas.openxmlformats.org/officeDocument/2006/relationships/image" Target="../media/image512.png"/><Relationship Id="rId144" Type="http://schemas.openxmlformats.org/officeDocument/2006/relationships/customXml" Target="../ink/ink535.xml"/><Relationship Id="rId90" Type="http://schemas.openxmlformats.org/officeDocument/2006/relationships/customXml" Target="../ink/ink508.xml"/><Relationship Id="rId165" Type="http://schemas.openxmlformats.org/officeDocument/2006/relationships/image" Target="../media/image532.png"/><Relationship Id="rId186" Type="http://schemas.openxmlformats.org/officeDocument/2006/relationships/customXml" Target="../ink/ink556.xml"/><Relationship Id="rId211" Type="http://schemas.openxmlformats.org/officeDocument/2006/relationships/image" Target="../media/image555.png"/><Relationship Id="rId232" Type="http://schemas.openxmlformats.org/officeDocument/2006/relationships/customXml" Target="../ink/ink579.xml"/><Relationship Id="rId27" Type="http://schemas.openxmlformats.org/officeDocument/2006/relationships/image" Target="../media/image464.png"/><Relationship Id="rId48" Type="http://schemas.openxmlformats.org/officeDocument/2006/relationships/customXml" Target="../ink/ink487.xml"/><Relationship Id="rId69" Type="http://schemas.openxmlformats.org/officeDocument/2006/relationships/image" Target="../media/image485.png"/><Relationship Id="rId113" Type="http://schemas.openxmlformats.org/officeDocument/2006/relationships/image" Target="../media/image507.png"/><Relationship Id="rId134" Type="http://schemas.openxmlformats.org/officeDocument/2006/relationships/customXml" Target="../ink/ink530.xml"/><Relationship Id="rId80" Type="http://schemas.openxmlformats.org/officeDocument/2006/relationships/customXml" Target="../ink/ink503.xml"/><Relationship Id="rId155" Type="http://schemas.openxmlformats.org/officeDocument/2006/relationships/image" Target="../media/image527.png"/><Relationship Id="rId176" Type="http://schemas.openxmlformats.org/officeDocument/2006/relationships/customXml" Target="../ink/ink551.xml"/><Relationship Id="rId197" Type="http://schemas.openxmlformats.org/officeDocument/2006/relationships/image" Target="../media/image548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96.xml"/><Relationship Id="rId117" Type="http://schemas.openxmlformats.org/officeDocument/2006/relationships/image" Target="../media/image627.png"/><Relationship Id="rId21" Type="http://schemas.openxmlformats.org/officeDocument/2006/relationships/image" Target="../media/image580.png"/><Relationship Id="rId42" Type="http://schemas.openxmlformats.org/officeDocument/2006/relationships/customXml" Target="../ink/ink604.xml"/><Relationship Id="rId47" Type="http://schemas.openxmlformats.org/officeDocument/2006/relationships/image" Target="../media/image592.png"/><Relationship Id="rId63" Type="http://schemas.openxmlformats.org/officeDocument/2006/relationships/image" Target="../media/image600.png"/><Relationship Id="rId68" Type="http://schemas.openxmlformats.org/officeDocument/2006/relationships/customXml" Target="../ink/ink617.xml"/><Relationship Id="rId84" Type="http://schemas.openxmlformats.org/officeDocument/2006/relationships/customXml" Target="../ink/ink625.xml"/><Relationship Id="rId89" Type="http://schemas.openxmlformats.org/officeDocument/2006/relationships/image" Target="../media/image613.png"/><Relationship Id="rId112" Type="http://schemas.openxmlformats.org/officeDocument/2006/relationships/customXml" Target="../ink/ink639.xml"/><Relationship Id="rId133" Type="http://schemas.openxmlformats.org/officeDocument/2006/relationships/image" Target="../media/image635.png"/><Relationship Id="rId138" Type="http://schemas.openxmlformats.org/officeDocument/2006/relationships/customXml" Target="../ink/ink652.xml"/><Relationship Id="rId154" Type="http://schemas.openxmlformats.org/officeDocument/2006/relationships/image" Target="../media/image645.png"/><Relationship Id="rId159" Type="http://schemas.openxmlformats.org/officeDocument/2006/relationships/customXml" Target="../ink/ink663.xml"/><Relationship Id="rId175" Type="http://schemas.openxmlformats.org/officeDocument/2006/relationships/image" Target="../media/image655.png"/><Relationship Id="rId170" Type="http://schemas.openxmlformats.org/officeDocument/2006/relationships/customXml" Target="../ink/ink669.xml"/><Relationship Id="rId16" Type="http://schemas.openxmlformats.org/officeDocument/2006/relationships/customXml" Target="../ink/ink591.xml"/><Relationship Id="rId107" Type="http://schemas.openxmlformats.org/officeDocument/2006/relationships/image" Target="../media/image622.png"/><Relationship Id="rId11" Type="http://schemas.openxmlformats.org/officeDocument/2006/relationships/image" Target="../media/image575.png"/><Relationship Id="rId32" Type="http://schemas.openxmlformats.org/officeDocument/2006/relationships/customXml" Target="../ink/ink599.xml"/><Relationship Id="rId37" Type="http://schemas.openxmlformats.org/officeDocument/2006/relationships/image" Target="../media/image587.png"/><Relationship Id="rId53" Type="http://schemas.openxmlformats.org/officeDocument/2006/relationships/image" Target="../media/image595.png"/><Relationship Id="rId58" Type="http://schemas.openxmlformats.org/officeDocument/2006/relationships/customXml" Target="../ink/ink612.xml"/><Relationship Id="rId74" Type="http://schemas.openxmlformats.org/officeDocument/2006/relationships/customXml" Target="../ink/ink620.xml"/><Relationship Id="rId79" Type="http://schemas.openxmlformats.org/officeDocument/2006/relationships/image" Target="../media/image608.png"/><Relationship Id="rId102" Type="http://schemas.openxmlformats.org/officeDocument/2006/relationships/customXml" Target="../ink/ink634.xml"/><Relationship Id="rId123" Type="http://schemas.openxmlformats.org/officeDocument/2006/relationships/customXml" Target="../ink/ink645.xml"/><Relationship Id="rId128" Type="http://schemas.openxmlformats.org/officeDocument/2006/relationships/customXml" Target="../ink/ink647.xml"/><Relationship Id="rId144" Type="http://schemas.openxmlformats.org/officeDocument/2006/relationships/customXml" Target="../ink/ink655.xml"/><Relationship Id="rId149" Type="http://schemas.openxmlformats.org/officeDocument/2006/relationships/customXml" Target="../ink/ink658.xml"/><Relationship Id="rId5" Type="http://schemas.openxmlformats.org/officeDocument/2006/relationships/image" Target="../media/image572.png"/><Relationship Id="rId90" Type="http://schemas.openxmlformats.org/officeDocument/2006/relationships/customXml" Target="../ink/ink628.xml"/><Relationship Id="rId95" Type="http://schemas.openxmlformats.org/officeDocument/2006/relationships/image" Target="../media/image616.png"/><Relationship Id="rId160" Type="http://schemas.openxmlformats.org/officeDocument/2006/relationships/image" Target="../media/image648.png"/><Relationship Id="rId165" Type="http://schemas.openxmlformats.org/officeDocument/2006/relationships/image" Target="../media/image650.png"/><Relationship Id="rId22" Type="http://schemas.openxmlformats.org/officeDocument/2006/relationships/customXml" Target="../ink/ink594.xml"/><Relationship Id="rId27" Type="http://schemas.openxmlformats.org/officeDocument/2006/relationships/image" Target="../media/image583.png"/><Relationship Id="rId43" Type="http://schemas.openxmlformats.org/officeDocument/2006/relationships/image" Target="../media/image590.png"/><Relationship Id="rId48" Type="http://schemas.openxmlformats.org/officeDocument/2006/relationships/customXml" Target="../ink/ink607.xml"/><Relationship Id="rId64" Type="http://schemas.openxmlformats.org/officeDocument/2006/relationships/customXml" Target="../ink/ink615.xml"/><Relationship Id="rId69" Type="http://schemas.openxmlformats.org/officeDocument/2006/relationships/image" Target="../media/image603.png"/><Relationship Id="rId113" Type="http://schemas.openxmlformats.org/officeDocument/2006/relationships/image" Target="../media/image625.png"/><Relationship Id="rId118" Type="http://schemas.openxmlformats.org/officeDocument/2006/relationships/customXml" Target="../ink/ink642.xml"/><Relationship Id="rId134" Type="http://schemas.openxmlformats.org/officeDocument/2006/relationships/customXml" Target="../ink/ink650.xml"/><Relationship Id="rId139" Type="http://schemas.openxmlformats.org/officeDocument/2006/relationships/image" Target="../media/image638.png"/><Relationship Id="rId80" Type="http://schemas.openxmlformats.org/officeDocument/2006/relationships/customXml" Target="../ink/ink623.xml"/><Relationship Id="rId85" Type="http://schemas.openxmlformats.org/officeDocument/2006/relationships/image" Target="../media/image611.png"/><Relationship Id="rId150" Type="http://schemas.openxmlformats.org/officeDocument/2006/relationships/image" Target="../media/image643.png"/><Relationship Id="rId155" Type="http://schemas.openxmlformats.org/officeDocument/2006/relationships/customXml" Target="../ink/ink661.xml"/><Relationship Id="rId171" Type="http://schemas.openxmlformats.org/officeDocument/2006/relationships/image" Target="../media/image653.png"/><Relationship Id="rId12" Type="http://schemas.openxmlformats.org/officeDocument/2006/relationships/customXml" Target="../ink/ink589.xml"/><Relationship Id="rId17" Type="http://schemas.openxmlformats.org/officeDocument/2006/relationships/image" Target="../media/image578.png"/><Relationship Id="rId33" Type="http://schemas.openxmlformats.org/officeDocument/2006/relationships/image" Target="../media/image585.png"/><Relationship Id="rId38" Type="http://schemas.openxmlformats.org/officeDocument/2006/relationships/customXml" Target="../ink/ink602.xml"/><Relationship Id="rId59" Type="http://schemas.openxmlformats.org/officeDocument/2006/relationships/image" Target="../media/image598.png"/><Relationship Id="rId103" Type="http://schemas.openxmlformats.org/officeDocument/2006/relationships/image" Target="../media/image620.png"/><Relationship Id="rId108" Type="http://schemas.openxmlformats.org/officeDocument/2006/relationships/customXml" Target="../ink/ink637.xml"/><Relationship Id="rId124" Type="http://schemas.openxmlformats.org/officeDocument/2006/relationships/image" Target="../media/image630.png"/><Relationship Id="rId129" Type="http://schemas.openxmlformats.org/officeDocument/2006/relationships/image" Target="../media/image633.png"/><Relationship Id="rId54" Type="http://schemas.openxmlformats.org/officeDocument/2006/relationships/customXml" Target="../ink/ink610.xml"/><Relationship Id="rId70" Type="http://schemas.openxmlformats.org/officeDocument/2006/relationships/customXml" Target="../ink/ink618.xml"/><Relationship Id="rId75" Type="http://schemas.openxmlformats.org/officeDocument/2006/relationships/image" Target="../media/image606.png"/><Relationship Id="rId91" Type="http://schemas.openxmlformats.org/officeDocument/2006/relationships/image" Target="../media/image614.png"/><Relationship Id="rId96" Type="http://schemas.openxmlformats.org/officeDocument/2006/relationships/customXml" Target="../ink/ink631.xml"/><Relationship Id="rId140" Type="http://schemas.openxmlformats.org/officeDocument/2006/relationships/customXml" Target="../ink/ink653.xml"/><Relationship Id="rId145" Type="http://schemas.openxmlformats.org/officeDocument/2006/relationships/image" Target="../media/image641.png"/><Relationship Id="rId161" Type="http://schemas.openxmlformats.org/officeDocument/2006/relationships/customXml" Target="../ink/ink664.xml"/><Relationship Id="rId166" Type="http://schemas.openxmlformats.org/officeDocument/2006/relationships/customXml" Target="../ink/ink66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86.xml"/><Relationship Id="rId23" Type="http://schemas.openxmlformats.org/officeDocument/2006/relationships/image" Target="../media/image581.png"/><Relationship Id="rId28" Type="http://schemas.openxmlformats.org/officeDocument/2006/relationships/customXml" Target="../ink/ink597.xml"/><Relationship Id="rId49" Type="http://schemas.openxmlformats.org/officeDocument/2006/relationships/image" Target="../media/image593.png"/><Relationship Id="rId114" Type="http://schemas.openxmlformats.org/officeDocument/2006/relationships/customXml" Target="../ink/ink640.xml"/><Relationship Id="rId119" Type="http://schemas.openxmlformats.org/officeDocument/2006/relationships/customXml" Target="../ink/ink643.xml"/><Relationship Id="rId10" Type="http://schemas.openxmlformats.org/officeDocument/2006/relationships/customXml" Target="../ink/ink588.xml"/><Relationship Id="rId31" Type="http://schemas.openxmlformats.org/officeDocument/2006/relationships/image" Target="../media/image584.png"/><Relationship Id="rId44" Type="http://schemas.openxmlformats.org/officeDocument/2006/relationships/customXml" Target="../ink/ink605.xml"/><Relationship Id="rId52" Type="http://schemas.openxmlformats.org/officeDocument/2006/relationships/customXml" Target="../ink/ink609.xml"/><Relationship Id="rId60" Type="http://schemas.openxmlformats.org/officeDocument/2006/relationships/customXml" Target="../ink/ink613.xml"/><Relationship Id="rId65" Type="http://schemas.openxmlformats.org/officeDocument/2006/relationships/image" Target="../media/image601.png"/><Relationship Id="rId73" Type="http://schemas.openxmlformats.org/officeDocument/2006/relationships/image" Target="../media/image605.png"/><Relationship Id="rId78" Type="http://schemas.openxmlformats.org/officeDocument/2006/relationships/customXml" Target="../ink/ink622.xml"/><Relationship Id="rId81" Type="http://schemas.openxmlformats.org/officeDocument/2006/relationships/image" Target="../media/image609.png"/><Relationship Id="rId86" Type="http://schemas.openxmlformats.org/officeDocument/2006/relationships/customXml" Target="../ink/ink626.xml"/><Relationship Id="rId94" Type="http://schemas.openxmlformats.org/officeDocument/2006/relationships/customXml" Target="../ink/ink630.xml"/><Relationship Id="rId99" Type="http://schemas.openxmlformats.org/officeDocument/2006/relationships/image" Target="../media/image618.png"/><Relationship Id="rId101" Type="http://schemas.openxmlformats.org/officeDocument/2006/relationships/image" Target="../media/image619.png"/><Relationship Id="rId122" Type="http://schemas.openxmlformats.org/officeDocument/2006/relationships/image" Target="../media/image629.png"/><Relationship Id="rId130" Type="http://schemas.openxmlformats.org/officeDocument/2006/relationships/customXml" Target="../ink/ink648.xml"/><Relationship Id="rId135" Type="http://schemas.openxmlformats.org/officeDocument/2006/relationships/image" Target="../media/image636.png"/><Relationship Id="rId143" Type="http://schemas.openxmlformats.org/officeDocument/2006/relationships/image" Target="../media/image640.png"/><Relationship Id="rId148" Type="http://schemas.openxmlformats.org/officeDocument/2006/relationships/image" Target="../media/image642.png"/><Relationship Id="rId151" Type="http://schemas.openxmlformats.org/officeDocument/2006/relationships/customXml" Target="../ink/ink659.xml"/><Relationship Id="rId156" Type="http://schemas.openxmlformats.org/officeDocument/2006/relationships/image" Target="../media/image646.png"/><Relationship Id="rId164" Type="http://schemas.openxmlformats.org/officeDocument/2006/relationships/customXml" Target="../ink/ink666.xml"/><Relationship Id="rId169" Type="http://schemas.openxmlformats.org/officeDocument/2006/relationships/image" Target="../media/image652.png"/><Relationship Id="rId4" Type="http://schemas.openxmlformats.org/officeDocument/2006/relationships/customXml" Target="../ink/ink585.xml"/><Relationship Id="rId9" Type="http://schemas.openxmlformats.org/officeDocument/2006/relationships/image" Target="../media/image574.png"/><Relationship Id="rId172" Type="http://schemas.openxmlformats.org/officeDocument/2006/relationships/customXml" Target="../ink/ink670.xml"/><Relationship Id="rId13" Type="http://schemas.openxmlformats.org/officeDocument/2006/relationships/image" Target="../media/image576.png"/><Relationship Id="rId18" Type="http://schemas.openxmlformats.org/officeDocument/2006/relationships/customXml" Target="../ink/ink592.xml"/><Relationship Id="rId39" Type="http://schemas.openxmlformats.org/officeDocument/2006/relationships/image" Target="../media/image588.png"/><Relationship Id="rId109" Type="http://schemas.openxmlformats.org/officeDocument/2006/relationships/image" Target="../media/image623.png"/><Relationship Id="rId34" Type="http://schemas.openxmlformats.org/officeDocument/2006/relationships/customXml" Target="../ink/ink600.xml"/><Relationship Id="rId50" Type="http://schemas.openxmlformats.org/officeDocument/2006/relationships/customXml" Target="../ink/ink608.xml"/><Relationship Id="rId55" Type="http://schemas.openxmlformats.org/officeDocument/2006/relationships/image" Target="../media/image596.png"/><Relationship Id="rId76" Type="http://schemas.openxmlformats.org/officeDocument/2006/relationships/customXml" Target="../ink/ink621.xml"/><Relationship Id="rId97" Type="http://schemas.openxmlformats.org/officeDocument/2006/relationships/image" Target="../media/image617.png"/><Relationship Id="rId104" Type="http://schemas.openxmlformats.org/officeDocument/2006/relationships/customXml" Target="../ink/ink635.xml"/><Relationship Id="rId120" Type="http://schemas.openxmlformats.org/officeDocument/2006/relationships/image" Target="../media/image628.png"/><Relationship Id="rId125" Type="http://schemas.openxmlformats.org/officeDocument/2006/relationships/image" Target="../media/image631.png"/><Relationship Id="rId141" Type="http://schemas.openxmlformats.org/officeDocument/2006/relationships/image" Target="../media/image639.png"/><Relationship Id="rId146" Type="http://schemas.openxmlformats.org/officeDocument/2006/relationships/customXml" Target="../ink/ink656.xml"/><Relationship Id="rId167" Type="http://schemas.openxmlformats.org/officeDocument/2006/relationships/image" Target="../media/image651.png"/><Relationship Id="rId7" Type="http://schemas.openxmlformats.org/officeDocument/2006/relationships/image" Target="../media/image573.png"/><Relationship Id="rId71" Type="http://schemas.openxmlformats.org/officeDocument/2006/relationships/image" Target="../media/image604.png"/><Relationship Id="rId92" Type="http://schemas.openxmlformats.org/officeDocument/2006/relationships/customXml" Target="../ink/ink629.xml"/><Relationship Id="rId162" Type="http://schemas.openxmlformats.org/officeDocument/2006/relationships/customXml" Target="../ink/ink665.xml"/><Relationship Id="rId2" Type="http://schemas.openxmlformats.org/officeDocument/2006/relationships/customXml" Target="../ink/ink584.xml"/><Relationship Id="rId29" Type="http://schemas.openxmlformats.org/officeDocument/2006/relationships/image" Target="../media/image69.png"/><Relationship Id="rId24" Type="http://schemas.openxmlformats.org/officeDocument/2006/relationships/customXml" Target="../ink/ink595.xml"/><Relationship Id="rId40" Type="http://schemas.openxmlformats.org/officeDocument/2006/relationships/customXml" Target="../ink/ink603.xml"/><Relationship Id="rId45" Type="http://schemas.openxmlformats.org/officeDocument/2006/relationships/image" Target="../media/image591.png"/><Relationship Id="rId66" Type="http://schemas.openxmlformats.org/officeDocument/2006/relationships/customXml" Target="../ink/ink616.xml"/><Relationship Id="rId87" Type="http://schemas.openxmlformats.org/officeDocument/2006/relationships/image" Target="../media/image612.png"/><Relationship Id="rId110" Type="http://schemas.openxmlformats.org/officeDocument/2006/relationships/customXml" Target="../ink/ink638.xml"/><Relationship Id="rId115" Type="http://schemas.openxmlformats.org/officeDocument/2006/relationships/image" Target="../media/image626.png"/><Relationship Id="rId131" Type="http://schemas.openxmlformats.org/officeDocument/2006/relationships/image" Target="../media/image634.png"/><Relationship Id="rId136" Type="http://schemas.openxmlformats.org/officeDocument/2006/relationships/customXml" Target="../ink/ink651.xml"/><Relationship Id="rId157" Type="http://schemas.openxmlformats.org/officeDocument/2006/relationships/customXml" Target="../ink/ink662.xml"/><Relationship Id="rId61" Type="http://schemas.openxmlformats.org/officeDocument/2006/relationships/image" Target="../media/image599.png"/><Relationship Id="rId82" Type="http://schemas.openxmlformats.org/officeDocument/2006/relationships/customXml" Target="../ink/ink624.xml"/><Relationship Id="rId152" Type="http://schemas.openxmlformats.org/officeDocument/2006/relationships/image" Target="../media/image644.png"/><Relationship Id="rId173" Type="http://schemas.openxmlformats.org/officeDocument/2006/relationships/image" Target="../media/image654.png"/><Relationship Id="rId19" Type="http://schemas.openxmlformats.org/officeDocument/2006/relationships/image" Target="../media/image579.png"/><Relationship Id="rId14" Type="http://schemas.openxmlformats.org/officeDocument/2006/relationships/customXml" Target="../ink/ink590.xml"/><Relationship Id="rId30" Type="http://schemas.openxmlformats.org/officeDocument/2006/relationships/customXml" Target="../ink/ink598.xml"/><Relationship Id="rId35" Type="http://schemas.openxmlformats.org/officeDocument/2006/relationships/image" Target="../media/image586.png"/><Relationship Id="rId56" Type="http://schemas.openxmlformats.org/officeDocument/2006/relationships/customXml" Target="../ink/ink611.xml"/><Relationship Id="rId77" Type="http://schemas.openxmlformats.org/officeDocument/2006/relationships/image" Target="../media/image607.png"/><Relationship Id="rId100" Type="http://schemas.openxmlformats.org/officeDocument/2006/relationships/customXml" Target="../ink/ink633.xml"/><Relationship Id="rId105" Type="http://schemas.openxmlformats.org/officeDocument/2006/relationships/image" Target="../media/image621.png"/><Relationship Id="rId126" Type="http://schemas.openxmlformats.org/officeDocument/2006/relationships/customXml" Target="../ink/ink646.xml"/><Relationship Id="rId147" Type="http://schemas.openxmlformats.org/officeDocument/2006/relationships/customXml" Target="../ink/ink657.xml"/><Relationship Id="rId168" Type="http://schemas.openxmlformats.org/officeDocument/2006/relationships/customXml" Target="../ink/ink668.xml"/><Relationship Id="rId8" Type="http://schemas.openxmlformats.org/officeDocument/2006/relationships/customXml" Target="../ink/ink587.xml"/><Relationship Id="rId51" Type="http://schemas.openxmlformats.org/officeDocument/2006/relationships/image" Target="../media/image594.png"/><Relationship Id="rId72" Type="http://schemas.openxmlformats.org/officeDocument/2006/relationships/customXml" Target="../ink/ink619.xml"/><Relationship Id="rId93" Type="http://schemas.openxmlformats.org/officeDocument/2006/relationships/image" Target="../media/image615.png"/><Relationship Id="rId98" Type="http://schemas.openxmlformats.org/officeDocument/2006/relationships/customXml" Target="../ink/ink632.xml"/><Relationship Id="rId121" Type="http://schemas.openxmlformats.org/officeDocument/2006/relationships/customXml" Target="../ink/ink644.xml"/><Relationship Id="rId142" Type="http://schemas.openxmlformats.org/officeDocument/2006/relationships/customXml" Target="../ink/ink654.xml"/><Relationship Id="rId163" Type="http://schemas.openxmlformats.org/officeDocument/2006/relationships/image" Target="../media/image649.png"/><Relationship Id="rId3" Type="http://schemas.openxmlformats.org/officeDocument/2006/relationships/image" Target="../media/image571.png"/><Relationship Id="rId25" Type="http://schemas.openxmlformats.org/officeDocument/2006/relationships/image" Target="../media/image582.png"/><Relationship Id="rId46" Type="http://schemas.openxmlformats.org/officeDocument/2006/relationships/customXml" Target="../ink/ink606.xml"/><Relationship Id="rId67" Type="http://schemas.openxmlformats.org/officeDocument/2006/relationships/image" Target="../media/image602.png"/><Relationship Id="rId116" Type="http://schemas.openxmlformats.org/officeDocument/2006/relationships/customXml" Target="../ink/ink641.xml"/><Relationship Id="rId137" Type="http://schemas.openxmlformats.org/officeDocument/2006/relationships/image" Target="../media/image637.png"/><Relationship Id="rId158" Type="http://schemas.openxmlformats.org/officeDocument/2006/relationships/image" Target="../media/image647.png"/><Relationship Id="rId20" Type="http://schemas.openxmlformats.org/officeDocument/2006/relationships/customXml" Target="../ink/ink593.xml"/><Relationship Id="rId41" Type="http://schemas.openxmlformats.org/officeDocument/2006/relationships/image" Target="../media/image589.png"/><Relationship Id="rId62" Type="http://schemas.openxmlformats.org/officeDocument/2006/relationships/customXml" Target="../ink/ink614.xml"/><Relationship Id="rId83" Type="http://schemas.openxmlformats.org/officeDocument/2006/relationships/image" Target="../media/image610.png"/><Relationship Id="rId88" Type="http://schemas.openxmlformats.org/officeDocument/2006/relationships/customXml" Target="../ink/ink627.xml"/><Relationship Id="rId111" Type="http://schemas.openxmlformats.org/officeDocument/2006/relationships/image" Target="../media/image624.png"/><Relationship Id="rId132" Type="http://schemas.openxmlformats.org/officeDocument/2006/relationships/customXml" Target="../ink/ink649.xml"/><Relationship Id="rId153" Type="http://schemas.openxmlformats.org/officeDocument/2006/relationships/customXml" Target="../ink/ink660.xml"/><Relationship Id="rId174" Type="http://schemas.openxmlformats.org/officeDocument/2006/relationships/customXml" Target="../ink/ink671.xml"/><Relationship Id="rId15" Type="http://schemas.openxmlformats.org/officeDocument/2006/relationships/image" Target="../media/image577.png"/><Relationship Id="rId36" Type="http://schemas.openxmlformats.org/officeDocument/2006/relationships/customXml" Target="../ink/ink601.xml"/><Relationship Id="rId57" Type="http://schemas.openxmlformats.org/officeDocument/2006/relationships/image" Target="../media/image597.png"/><Relationship Id="rId106" Type="http://schemas.openxmlformats.org/officeDocument/2006/relationships/customXml" Target="../ink/ink636.xml"/><Relationship Id="rId127" Type="http://schemas.openxmlformats.org/officeDocument/2006/relationships/image" Target="../media/image63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1.png"/><Relationship Id="rId18" Type="http://schemas.openxmlformats.org/officeDocument/2006/relationships/customXml" Target="../ink/ink680.xml"/><Relationship Id="rId26" Type="http://schemas.openxmlformats.org/officeDocument/2006/relationships/customXml" Target="../ink/ink684.xml"/><Relationship Id="rId39" Type="http://schemas.openxmlformats.org/officeDocument/2006/relationships/image" Target="../media/image674.png"/><Relationship Id="rId21" Type="http://schemas.openxmlformats.org/officeDocument/2006/relationships/image" Target="../media/image665.png"/><Relationship Id="rId34" Type="http://schemas.openxmlformats.org/officeDocument/2006/relationships/customXml" Target="../ink/ink688.xml"/><Relationship Id="rId42" Type="http://schemas.openxmlformats.org/officeDocument/2006/relationships/customXml" Target="../ink/ink692.xml"/><Relationship Id="rId47" Type="http://schemas.openxmlformats.org/officeDocument/2006/relationships/image" Target="../media/image678.png"/><Relationship Id="rId50" Type="http://schemas.openxmlformats.org/officeDocument/2006/relationships/customXml" Target="../ink/ink696.xml"/><Relationship Id="rId55" Type="http://schemas.openxmlformats.org/officeDocument/2006/relationships/image" Target="../media/image682.png"/><Relationship Id="rId63" Type="http://schemas.openxmlformats.org/officeDocument/2006/relationships/image" Target="../media/image686.png"/><Relationship Id="rId68" Type="http://schemas.openxmlformats.org/officeDocument/2006/relationships/customXml" Target="../ink/ink705.xml"/><Relationship Id="rId76" Type="http://schemas.openxmlformats.org/officeDocument/2006/relationships/customXml" Target="../ink/ink709.xml"/><Relationship Id="rId84" Type="http://schemas.openxmlformats.org/officeDocument/2006/relationships/customXml" Target="../ink/ink713.xml"/><Relationship Id="rId7" Type="http://schemas.openxmlformats.org/officeDocument/2006/relationships/image" Target="../media/image658.png"/><Relationship Id="rId71" Type="http://schemas.openxmlformats.org/officeDocument/2006/relationships/image" Target="../media/image690.png"/><Relationship Id="rId2" Type="http://schemas.openxmlformats.org/officeDocument/2006/relationships/customXml" Target="../ink/ink672.xml"/><Relationship Id="rId16" Type="http://schemas.openxmlformats.org/officeDocument/2006/relationships/customXml" Target="../ink/ink679.xml"/><Relationship Id="rId29" Type="http://schemas.openxmlformats.org/officeDocument/2006/relationships/image" Target="../media/image669.png"/><Relationship Id="rId11" Type="http://schemas.openxmlformats.org/officeDocument/2006/relationships/image" Target="../media/image660.png"/><Relationship Id="rId24" Type="http://schemas.openxmlformats.org/officeDocument/2006/relationships/customXml" Target="../ink/ink683.xml"/><Relationship Id="rId32" Type="http://schemas.openxmlformats.org/officeDocument/2006/relationships/customXml" Target="../ink/ink687.xml"/><Relationship Id="rId37" Type="http://schemas.openxmlformats.org/officeDocument/2006/relationships/image" Target="../media/image673.png"/><Relationship Id="rId40" Type="http://schemas.openxmlformats.org/officeDocument/2006/relationships/customXml" Target="../ink/ink691.xml"/><Relationship Id="rId45" Type="http://schemas.openxmlformats.org/officeDocument/2006/relationships/image" Target="../media/image677.png"/><Relationship Id="rId53" Type="http://schemas.openxmlformats.org/officeDocument/2006/relationships/image" Target="../media/image681.png"/><Relationship Id="rId58" Type="http://schemas.openxmlformats.org/officeDocument/2006/relationships/customXml" Target="../ink/ink700.xml"/><Relationship Id="rId66" Type="http://schemas.openxmlformats.org/officeDocument/2006/relationships/customXml" Target="../ink/ink704.xml"/><Relationship Id="rId74" Type="http://schemas.openxmlformats.org/officeDocument/2006/relationships/customXml" Target="../ink/ink708.xml"/><Relationship Id="rId79" Type="http://schemas.openxmlformats.org/officeDocument/2006/relationships/image" Target="../media/image694.png"/><Relationship Id="rId87" Type="http://schemas.openxmlformats.org/officeDocument/2006/relationships/image" Target="../media/image69.png"/><Relationship Id="rId5" Type="http://schemas.openxmlformats.org/officeDocument/2006/relationships/image" Target="../media/image657.png"/><Relationship Id="rId61" Type="http://schemas.openxmlformats.org/officeDocument/2006/relationships/image" Target="../media/image685.png"/><Relationship Id="rId82" Type="http://schemas.openxmlformats.org/officeDocument/2006/relationships/customXml" Target="../ink/ink712.xml"/><Relationship Id="rId19" Type="http://schemas.openxmlformats.org/officeDocument/2006/relationships/image" Target="../media/image664.png"/><Relationship Id="rId4" Type="http://schemas.openxmlformats.org/officeDocument/2006/relationships/customXml" Target="../ink/ink673.xml"/><Relationship Id="rId9" Type="http://schemas.openxmlformats.org/officeDocument/2006/relationships/image" Target="../media/image659.png"/><Relationship Id="rId14" Type="http://schemas.openxmlformats.org/officeDocument/2006/relationships/customXml" Target="../ink/ink678.xml"/><Relationship Id="rId22" Type="http://schemas.openxmlformats.org/officeDocument/2006/relationships/customXml" Target="../ink/ink682.xml"/><Relationship Id="rId27" Type="http://schemas.openxmlformats.org/officeDocument/2006/relationships/image" Target="../media/image668.png"/><Relationship Id="rId30" Type="http://schemas.openxmlformats.org/officeDocument/2006/relationships/customXml" Target="../ink/ink686.xml"/><Relationship Id="rId35" Type="http://schemas.openxmlformats.org/officeDocument/2006/relationships/image" Target="../media/image672.png"/><Relationship Id="rId43" Type="http://schemas.openxmlformats.org/officeDocument/2006/relationships/image" Target="../media/image676.png"/><Relationship Id="rId48" Type="http://schemas.openxmlformats.org/officeDocument/2006/relationships/customXml" Target="../ink/ink695.xml"/><Relationship Id="rId56" Type="http://schemas.openxmlformats.org/officeDocument/2006/relationships/customXml" Target="../ink/ink699.xml"/><Relationship Id="rId64" Type="http://schemas.openxmlformats.org/officeDocument/2006/relationships/customXml" Target="../ink/ink703.xml"/><Relationship Id="rId69" Type="http://schemas.openxmlformats.org/officeDocument/2006/relationships/image" Target="../media/image689.png"/><Relationship Id="rId77" Type="http://schemas.openxmlformats.org/officeDocument/2006/relationships/image" Target="../media/image693.png"/><Relationship Id="rId8" Type="http://schemas.openxmlformats.org/officeDocument/2006/relationships/customXml" Target="../ink/ink675.xml"/><Relationship Id="rId51" Type="http://schemas.openxmlformats.org/officeDocument/2006/relationships/image" Target="../media/image680.png"/><Relationship Id="rId72" Type="http://schemas.openxmlformats.org/officeDocument/2006/relationships/customXml" Target="../ink/ink707.xml"/><Relationship Id="rId80" Type="http://schemas.openxmlformats.org/officeDocument/2006/relationships/customXml" Target="../ink/ink711.xml"/><Relationship Id="rId85" Type="http://schemas.openxmlformats.org/officeDocument/2006/relationships/image" Target="../media/image697.png"/><Relationship Id="rId3" Type="http://schemas.openxmlformats.org/officeDocument/2006/relationships/image" Target="../media/image656.png"/><Relationship Id="rId12" Type="http://schemas.openxmlformats.org/officeDocument/2006/relationships/customXml" Target="../ink/ink677.xml"/><Relationship Id="rId17" Type="http://schemas.openxmlformats.org/officeDocument/2006/relationships/image" Target="../media/image663.png"/><Relationship Id="rId25" Type="http://schemas.openxmlformats.org/officeDocument/2006/relationships/image" Target="../media/image667.png"/><Relationship Id="rId33" Type="http://schemas.openxmlformats.org/officeDocument/2006/relationships/image" Target="../media/image671.png"/><Relationship Id="rId38" Type="http://schemas.openxmlformats.org/officeDocument/2006/relationships/customXml" Target="../ink/ink690.xml"/><Relationship Id="rId46" Type="http://schemas.openxmlformats.org/officeDocument/2006/relationships/customXml" Target="../ink/ink694.xml"/><Relationship Id="rId59" Type="http://schemas.openxmlformats.org/officeDocument/2006/relationships/image" Target="../media/image684.png"/><Relationship Id="rId67" Type="http://schemas.openxmlformats.org/officeDocument/2006/relationships/image" Target="../media/image688.png"/><Relationship Id="rId20" Type="http://schemas.openxmlformats.org/officeDocument/2006/relationships/customXml" Target="../ink/ink681.xml"/><Relationship Id="rId41" Type="http://schemas.openxmlformats.org/officeDocument/2006/relationships/image" Target="../media/image675.png"/><Relationship Id="rId54" Type="http://schemas.openxmlformats.org/officeDocument/2006/relationships/customXml" Target="../ink/ink698.xml"/><Relationship Id="rId62" Type="http://schemas.openxmlformats.org/officeDocument/2006/relationships/customXml" Target="../ink/ink702.xml"/><Relationship Id="rId70" Type="http://schemas.openxmlformats.org/officeDocument/2006/relationships/customXml" Target="../ink/ink706.xml"/><Relationship Id="rId75" Type="http://schemas.openxmlformats.org/officeDocument/2006/relationships/image" Target="../media/image692.png"/><Relationship Id="rId83" Type="http://schemas.openxmlformats.org/officeDocument/2006/relationships/image" Target="../media/image69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74.xml"/><Relationship Id="rId15" Type="http://schemas.openxmlformats.org/officeDocument/2006/relationships/image" Target="../media/image662.png"/><Relationship Id="rId23" Type="http://schemas.openxmlformats.org/officeDocument/2006/relationships/image" Target="../media/image666.png"/><Relationship Id="rId28" Type="http://schemas.openxmlformats.org/officeDocument/2006/relationships/customXml" Target="../ink/ink685.xml"/><Relationship Id="rId36" Type="http://schemas.openxmlformats.org/officeDocument/2006/relationships/customXml" Target="../ink/ink689.xml"/><Relationship Id="rId49" Type="http://schemas.openxmlformats.org/officeDocument/2006/relationships/image" Target="../media/image679.png"/><Relationship Id="rId57" Type="http://schemas.openxmlformats.org/officeDocument/2006/relationships/image" Target="../media/image683.png"/><Relationship Id="rId10" Type="http://schemas.openxmlformats.org/officeDocument/2006/relationships/customXml" Target="../ink/ink676.xml"/><Relationship Id="rId31" Type="http://schemas.openxmlformats.org/officeDocument/2006/relationships/image" Target="../media/image670.png"/><Relationship Id="rId44" Type="http://schemas.openxmlformats.org/officeDocument/2006/relationships/customXml" Target="../ink/ink693.xml"/><Relationship Id="rId52" Type="http://schemas.openxmlformats.org/officeDocument/2006/relationships/customXml" Target="../ink/ink697.xml"/><Relationship Id="rId60" Type="http://schemas.openxmlformats.org/officeDocument/2006/relationships/customXml" Target="../ink/ink701.xml"/><Relationship Id="rId65" Type="http://schemas.openxmlformats.org/officeDocument/2006/relationships/image" Target="../media/image687.png"/><Relationship Id="rId73" Type="http://schemas.openxmlformats.org/officeDocument/2006/relationships/image" Target="../media/image691.png"/><Relationship Id="rId78" Type="http://schemas.openxmlformats.org/officeDocument/2006/relationships/customXml" Target="../ink/ink710.xml"/><Relationship Id="rId81" Type="http://schemas.openxmlformats.org/officeDocument/2006/relationships/image" Target="../media/image695.png"/><Relationship Id="rId86" Type="http://schemas.openxmlformats.org/officeDocument/2006/relationships/customXml" Target="../ink/ink714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5.png"/><Relationship Id="rId21" Type="http://schemas.openxmlformats.org/officeDocument/2006/relationships/image" Target="../media/image707.png"/><Relationship Id="rId42" Type="http://schemas.openxmlformats.org/officeDocument/2006/relationships/customXml" Target="../ink/ink735.xml"/><Relationship Id="rId63" Type="http://schemas.openxmlformats.org/officeDocument/2006/relationships/image" Target="../media/image728.png"/><Relationship Id="rId84" Type="http://schemas.openxmlformats.org/officeDocument/2006/relationships/customXml" Target="../ink/ink756.xml"/><Relationship Id="rId138" Type="http://schemas.openxmlformats.org/officeDocument/2006/relationships/customXml" Target="../ink/ink783.xml"/><Relationship Id="rId159" Type="http://schemas.openxmlformats.org/officeDocument/2006/relationships/customXml" Target="../ink/ink794.xml"/><Relationship Id="rId170" Type="http://schemas.openxmlformats.org/officeDocument/2006/relationships/image" Target="../media/image780.png"/><Relationship Id="rId191" Type="http://schemas.openxmlformats.org/officeDocument/2006/relationships/customXml" Target="../ink/ink810.xml"/><Relationship Id="rId196" Type="http://schemas.openxmlformats.org/officeDocument/2006/relationships/image" Target="../media/image793.png"/><Relationship Id="rId200" Type="http://schemas.openxmlformats.org/officeDocument/2006/relationships/image" Target="../media/image795.png"/><Relationship Id="rId16" Type="http://schemas.openxmlformats.org/officeDocument/2006/relationships/customXml" Target="../ink/ink722.xml"/><Relationship Id="rId107" Type="http://schemas.openxmlformats.org/officeDocument/2006/relationships/image" Target="../media/image750.png"/><Relationship Id="rId11" Type="http://schemas.openxmlformats.org/officeDocument/2006/relationships/image" Target="../media/image702.png"/><Relationship Id="rId32" Type="http://schemas.openxmlformats.org/officeDocument/2006/relationships/customXml" Target="../ink/ink730.xml"/><Relationship Id="rId37" Type="http://schemas.openxmlformats.org/officeDocument/2006/relationships/image" Target="../media/image715.png"/><Relationship Id="rId53" Type="http://schemas.openxmlformats.org/officeDocument/2006/relationships/image" Target="../media/image723.png"/><Relationship Id="rId58" Type="http://schemas.openxmlformats.org/officeDocument/2006/relationships/customXml" Target="../ink/ink743.xml"/><Relationship Id="rId74" Type="http://schemas.openxmlformats.org/officeDocument/2006/relationships/customXml" Target="../ink/ink751.xml"/><Relationship Id="rId79" Type="http://schemas.openxmlformats.org/officeDocument/2006/relationships/image" Target="../media/image736.png"/><Relationship Id="rId102" Type="http://schemas.openxmlformats.org/officeDocument/2006/relationships/customXml" Target="../ink/ink765.xml"/><Relationship Id="rId123" Type="http://schemas.openxmlformats.org/officeDocument/2006/relationships/image" Target="../media/image758.png"/><Relationship Id="rId128" Type="http://schemas.openxmlformats.org/officeDocument/2006/relationships/customXml" Target="../ink/ink778.xml"/><Relationship Id="rId144" Type="http://schemas.openxmlformats.org/officeDocument/2006/relationships/customXml" Target="../ink/ink786.xml"/><Relationship Id="rId149" Type="http://schemas.openxmlformats.org/officeDocument/2006/relationships/customXml" Target="../ink/ink789.xml"/><Relationship Id="rId5" Type="http://schemas.openxmlformats.org/officeDocument/2006/relationships/image" Target="../media/image699.png"/><Relationship Id="rId90" Type="http://schemas.openxmlformats.org/officeDocument/2006/relationships/customXml" Target="../ink/ink759.xml"/><Relationship Id="rId95" Type="http://schemas.openxmlformats.org/officeDocument/2006/relationships/image" Target="../media/image744.png"/><Relationship Id="rId160" Type="http://schemas.openxmlformats.org/officeDocument/2006/relationships/image" Target="../media/image775.png"/><Relationship Id="rId165" Type="http://schemas.openxmlformats.org/officeDocument/2006/relationships/customXml" Target="../ink/ink797.xml"/><Relationship Id="rId181" Type="http://schemas.openxmlformats.org/officeDocument/2006/relationships/customXml" Target="../ink/ink805.xml"/><Relationship Id="rId186" Type="http://schemas.openxmlformats.org/officeDocument/2006/relationships/image" Target="../media/image788.png"/><Relationship Id="rId22" Type="http://schemas.openxmlformats.org/officeDocument/2006/relationships/customXml" Target="../ink/ink725.xml"/><Relationship Id="rId27" Type="http://schemas.openxmlformats.org/officeDocument/2006/relationships/image" Target="../media/image710.png"/><Relationship Id="rId43" Type="http://schemas.openxmlformats.org/officeDocument/2006/relationships/image" Target="../media/image718.png"/><Relationship Id="rId48" Type="http://schemas.openxmlformats.org/officeDocument/2006/relationships/customXml" Target="../ink/ink738.xml"/><Relationship Id="rId64" Type="http://schemas.openxmlformats.org/officeDocument/2006/relationships/customXml" Target="../ink/ink746.xml"/><Relationship Id="rId69" Type="http://schemas.openxmlformats.org/officeDocument/2006/relationships/image" Target="../media/image731.png"/><Relationship Id="rId113" Type="http://schemas.openxmlformats.org/officeDocument/2006/relationships/image" Target="../media/image753.png"/><Relationship Id="rId118" Type="http://schemas.openxmlformats.org/officeDocument/2006/relationships/customXml" Target="../ink/ink773.xml"/><Relationship Id="rId134" Type="http://schemas.openxmlformats.org/officeDocument/2006/relationships/customXml" Target="../ink/ink781.xml"/><Relationship Id="rId139" Type="http://schemas.openxmlformats.org/officeDocument/2006/relationships/image" Target="../media/image69.png"/><Relationship Id="rId80" Type="http://schemas.openxmlformats.org/officeDocument/2006/relationships/customXml" Target="../ink/ink754.xml"/><Relationship Id="rId85" Type="http://schemas.openxmlformats.org/officeDocument/2006/relationships/image" Target="../media/image739.png"/><Relationship Id="rId150" Type="http://schemas.openxmlformats.org/officeDocument/2006/relationships/image" Target="../media/image770.png"/><Relationship Id="rId155" Type="http://schemas.openxmlformats.org/officeDocument/2006/relationships/customXml" Target="../ink/ink792.xml"/><Relationship Id="rId171" Type="http://schemas.openxmlformats.org/officeDocument/2006/relationships/customXml" Target="../ink/ink800.xml"/><Relationship Id="rId176" Type="http://schemas.openxmlformats.org/officeDocument/2006/relationships/image" Target="../media/image783.png"/><Relationship Id="rId192" Type="http://schemas.openxmlformats.org/officeDocument/2006/relationships/image" Target="../media/image791.png"/><Relationship Id="rId197" Type="http://schemas.openxmlformats.org/officeDocument/2006/relationships/customXml" Target="../ink/ink813.xml"/><Relationship Id="rId201" Type="http://schemas.openxmlformats.org/officeDocument/2006/relationships/customXml" Target="../ink/ink815.xml"/><Relationship Id="rId12" Type="http://schemas.openxmlformats.org/officeDocument/2006/relationships/customXml" Target="../ink/ink720.xml"/><Relationship Id="rId17" Type="http://schemas.openxmlformats.org/officeDocument/2006/relationships/image" Target="../media/image705.png"/><Relationship Id="rId33" Type="http://schemas.openxmlformats.org/officeDocument/2006/relationships/image" Target="../media/image713.png"/><Relationship Id="rId38" Type="http://schemas.openxmlformats.org/officeDocument/2006/relationships/customXml" Target="../ink/ink733.xml"/><Relationship Id="rId59" Type="http://schemas.openxmlformats.org/officeDocument/2006/relationships/image" Target="../media/image726.png"/><Relationship Id="rId103" Type="http://schemas.openxmlformats.org/officeDocument/2006/relationships/image" Target="../media/image748.png"/><Relationship Id="rId108" Type="http://schemas.openxmlformats.org/officeDocument/2006/relationships/customXml" Target="../ink/ink768.xml"/><Relationship Id="rId124" Type="http://schemas.openxmlformats.org/officeDocument/2006/relationships/customXml" Target="../ink/ink776.xml"/><Relationship Id="rId129" Type="http://schemas.openxmlformats.org/officeDocument/2006/relationships/image" Target="../media/image761.png"/><Relationship Id="rId54" Type="http://schemas.openxmlformats.org/officeDocument/2006/relationships/customXml" Target="../ink/ink741.xml"/><Relationship Id="rId70" Type="http://schemas.openxmlformats.org/officeDocument/2006/relationships/customXml" Target="../ink/ink749.xml"/><Relationship Id="rId75" Type="http://schemas.openxmlformats.org/officeDocument/2006/relationships/image" Target="../media/image734.png"/><Relationship Id="rId91" Type="http://schemas.openxmlformats.org/officeDocument/2006/relationships/image" Target="../media/image742.png"/><Relationship Id="rId96" Type="http://schemas.openxmlformats.org/officeDocument/2006/relationships/customXml" Target="../ink/ink762.xml"/><Relationship Id="rId140" Type="http://schemas.openxmlformats.org/officeDocument/2006/relationships/customXml" Target="../ink/ink784.xml"/><Relationship Id="rId145" Type="http://schemas.openxmlformats.org/officeDocument/2006/relationships/image" Target="../media/image768.png"/><Relationship Id="rId161" Type="http://schemas.openxmlformats.org/officeDocument/2006/relationships/customXml" Target="../ink/ink795.xml"/><Relationship Id="rId166" Type="http://schemas.openxmlformats.org/officeDocument/2006/relationships/image" Target="../media/image778.png"/><Relationship Id="rId182" Type="http://schemas.openxmlformats.org/officeDocument/2006/relationships/image" Target="../media/image786.png"/><Relationship Id="rId187" Type="http://schemas.openxmlformats.org/officeDocument/2006/relationships/customXml" Target="../ink/ink80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17.xml"/><Relationship Id="rId23" Type="http://schemas.openxmlformats.org/officeDocument/2006/relationships/image" Target="../media/image708.png"/><Relationship Id="rId28" Type="http://schemas.openxmlformats.org/officeDocument/2006/relationships/customXml" Target="../ink/ink728.xml"/><Relationship Id="rId49" Type="http://schemas.openxmlformats.org/officeDocument/2006/relationships/image" Target="../media/image721.png"/><Relationship Id="rId114" Type="http://schemas.openxmlformats.org/officeDocument/2006/relationships/customXml" Target="../ink/ink771.xml"/><Relationship Id="rId119" Type="http://schemas.openxmlformats.org/officeDocument/2006/relationships/image" Target="../media/image756.png"/><Relationship Id="rId44" Type="http://schemas.openxmlformats.org/officeDocument/2006/relationships/customXml" Target="../ink/ink736.xml"/><Relationship Id="rId60" Type="http://schemas.openxmlformats.org/officeDocument/2006/relationships/customXml" Target="../ink/ink744.xml"/><Relationship Id="rId65" Type="http://schemas.openxmlformats.org/officeDocument/2006/relationships/image" Target="../media/image729.png"/><Relationship Id="rId81" Type="http://schemas.openxmlformats.org/officeDocument/2006/relationships/image" Target="../media/image737.png"/><Relationship Id="rId86" Type="http://schemas.openxmlformats.org/officeDocument/2006/relationships/customXml" Target="../ink/ink757.xml"/><Relationship Id="rId130" Type="http://schemas.openxmlformats.org/officeDocument/2006/relationships/customXml" Target="../ink/ink779.xml"/><Relationship Id="rId135" Type="http://schemas.openxmlformats.org/officeDocument/2006/relationships/image" Target="../media/image764.png"/><Relationship Id="rId151" Type="http://schemas.openxmlformats.org/officeDocument/2006/relationships/customXml" Target="../ink/ink790.xml"/><Relationship Id="rId156" Type="http://schemas.openxmlformats.org/officeDocument/2006/relationships/image" Target="../media/image773.png"/><Relationship Id="rId177" Type="http://schemas.openxmlformats.org/officeDocument/2006/relationships/customXml" Target="../ink/ink803.xml"/><Relationship Id="rId198" Type="http://schemas.openxmlformats.org/officeDocument/2006/relationships/image" Target="../media/image794.png"/><Relationship Id="rId172" Type="http://schemas.openxmlformats.org/officeDocument/2006/relationships/image" Target="../media/image781.png"/><Relationship Id="rId193" Type="http://schemas.openxmlformats.org/officeDocument/2006/relationships/customXml" Target="../ink/ink811.xml"/><Relationship Id="rId202" Type="http://schemas.openxmlformats.org/officeDocument/2006/relationships/image" Target="../media/image796.png"/><Relationship Id="rId13" Type="http://schemas.openxmlformats.org/officeDocument/2006/relationships/image" Target="../media/image703.png"/><Relationship Id="rId18" Type="http://schemas.openxmlformats.org/officeDocument/2006/relationships/customXml" Target="../ink/ink723.xml"/><Relationship Id="rId39" Type="http://schemas.openxmlformats.org/officeDocument/2006/relationships/image" Target="../media/image716.png"/><Relationship Id="rId109" Type="http://schemas.openxmlformats.org/officeDocument/2006/relationships/image" Target="../media/image751.png"/><Relationship Id="rId34" Type="http://schemas.openxmlformats.org/officeDocument/2006/relationships/customXml" Target="../ink/ink731.xml"/><Relationship Id="rId50" Type="http://schemas.openxmlformats.org/officeDocument/2006/relationships/customXml" Target="../ink/ink739.xml"/><Relationship Id="rId55" Type="http://schemas.openxmlformats.org/officeDocument/2006/relationships/image" Target="../media/image724.png"/><Relationship Id="rId76" Type="http://schemas.openxmlformats.org/officeDocument/2006/relationships/customXml" Target="../ink/ink752.xml"/><Relationship Id="rId97" Type="http://schemas.openxmlformats.org/officeDocument/2006/relationships/image" Target="../media/image745.png"/><Relationship Id="rId104" Type="http://schemas.openxmlformats.org/officeDocument/2006/relationships/customXml" Target="../ink/ink766.xml"/><Relationship Id="rId120" Type="http://schemas.openxmlformats.org/officeDocument/2006/relationships/customXml" Target="../ink/ink774.xml"/><Relationship Id="rId125" Type="http://schemas.openxmlformats.org/officeDocument/2006/relationships/image" Target="../media/image759.png"/><Relationship Id="rId141" Type="http://schemas.openxmlformats.org/officeDocument/2006/relationships/image" Target="../media/image766.png"/><Relationship Id="rId146" Type="http://schemas.openxmlformats.org/officeDocument/2006/relationships/customXml" Target="../ink/ink787.xml"/><Relationship Id="rId167" Type="http://schemas.openxmlformats.org/officeDocument/2006/relationships/customXml" Target="../ink/ink798.xml"/><Relationship Id="rId188" Type="http://schemas.openxmlformats.org/officeDocument/2006/relationships/image" Target="../media/image789.png"/><Relationship Id="rId7" Type="http://schemas.openxmlformats.org/officeDocument/2006/relationships/image" Target="../media/image700.png"/><Relationship Id="rId71" Type="http://schemas.openxmlformats.org/officeDocument/2006/relationships/image" Target="../media/image732.png"/><Relationship Id="rId92" Type="http://schemas.openxmlformats.org/officeDocument/2006/relationships/customXml" Target="../ink/ink760.xml"/><Relationship Id="rId162" Type="http://schemas.openxmlformats.org/officeDocument/2006/relationships/image" Target="../media/image776.png"/><Relationship Id="rId183" Type="http://schemas.openxmlformats.org/officeDocument/2006/relationships/customXml" Target="../ink/ink806.xml"/><Relationship Id="rId2" Type="http://schemas.openxmlformats.org/officeDocument/2006/relationships/customXml" Target="../ink/ink715.xml"/><Relationship Id="rId29" Type="http://schemas.openxmlformats.org/officeDocument/2006/relationships/image" Target="../media/image711.png"/><Relationship Id="rId24" Type="http://schemas.openxmlformats.org/officeDocument/2006/relationships/customXml" Target="../ink/ink726.xml"/><Relationship Id="rId40" Type="http://schemas.openxmlformats.org/officeDocument/2006/relationships/customXml" Target="../ink/ink734.xml"/><Relationship Id="rId45" Type="http://schemas.openxmlformats.org/officeDocument/2006/relationships/image" Target="../media/image719.png"/><Relationship Id="rId66" Type="http://schemas.openxmlformats.org/officeDocument/2006/relationships/customXml" Target="../ink/ink747.xml"/><Relationship Id="rId87" Type="http://schemas.openxmlformats.org/officeDocument/2006/relationships/image" Target="../media/image740.png"/><Relationship Id="rId110" Type="http://schemas.openxmlformats.org/officeDocument/2006/relationships/customXml" Target="../ink/ink769.xml"/><Relationship Id="rId115" Type="http://schemas.openxmlformats.org/officeDocument/2006/relationships/image" Target="../media/image754.png"/><Relationship Id="rId131" Type="http://schemas.openxmlformats.org/officeDocument/2006/relationships/image" Target="../media/image762.png"/><Relationship Id="rId136" Type="http://schemas.openxmlformats.org/officeDocument/2006/relationships/customXml" Target="../ink/ink782.xml"/><Relationship Id="rId157" Type="http://schemas.openxmlformats.org/officeDocument/2006/relationships/customXml" Target="../ink/ink793.xml"/><Relationship Id="rId178" Type="http://schemas.openxmlformats.org/officeDocument/2006/relationships/image" Target="../media/image784.png"/><Relationship Id="rId61" Type="http://schemas.openxmlformats.org/officeDocument/2006/relationships/image" Target="../media/image727.png"/><Relationship Id="rId82" Type="http://schemas.openxmlformats.org/officeDocument/2006/relationships/customXml" Target="../ink/ink755.xml"/><Relationship Id="rId152" Type="http://schemas.openxmlformats.org/officeDocument/2006/relationships/image" Target="../media/image771.png"/><Relationship Id="rId173" Type="http://schemas.openxmlformats.org/officeDocument/2006/relationships/customXml" Target="../ink/ink801.xml"/><Relationship Id="rId194" Type="http://schemas.openxmlformats.org/officeDocument/2006/relationships/image" Target="../media/image792.png"/><Relationship Id="rId199" Type="http://schemas.openxmlformats.org/officeDocument/2006/relationships/customXml" Target="../ink/ink814.xml"/><Relationship Id="rId203" Type="http://schemas.openxmlformats.org/officeDocument/2006/relationships/customXml" Target="../ink/ink816.xml"/><Relationship Id="rId19" Type="http://schemas.openxmlformats.org/officeDocument/2006/relationships/image" Target="../media/image706.png"/><Relationship Id="rId14" Type="http://schemas.openxmlformats.org/officeDocument/2006/relationships/customXml" Target="../ink/ink721.xml"/><Relationship Id="rId30" Type="http://schemas.openxmlformats.org/officeDocument/2006/relationships/customXml" Target="../ink/ink729.xml"/><Relationship Id="rId35" Type="http://schemas.openxmlformats.org/officeDocument/2006/relationships/image" Target="../media/image714.png"/><Relationship Id="rId56" Type="http://schemas.openxmlformats.org/officeDocument/2006/relationships/customXml" Target="../ink/ink742.xml"/><Relationship Id="rId77" Type="http://schemas.openxmlformats.org/officeDocument/2006/relationships/image" Target="../media/image735.png"/><Relationship Id="rId100" Type="http://schemas.openxmlformats.org/officeDocument/2006/relationships/customXml" Target="../ink/ink764.xml"/><Relationship Id="rId105" Type="http://schemas.openxmlformats.org/officeDocument/2006/relationships/image" Target="../media/image749.png"/><Relationship Id="rId126" Type="http://schemas.openxmlformats.org/officeDocument/2006/relationships/customXml" Target="../ink/ink777.xml"/><Relationship Id="rId147" Type="http://schemas.openxmlformats.org/officeDocument/2006/relationships/image" Target="../media/image769.png"/><Relationship Id="rId168" Type="http://schemas.openxmlformats.org/officeDocument/2006/relationships/image" Target="../media/image779.png"/><Relationship Id="rId8" Type="http://schemas.openxmlformats.org/officeDocument/2006/relationships/customXml" Target="../ink/ink718.xml"/><Relationship Id="rId51" Type="http://schemas.openxmlformats.org/officeDocument/2006/relationships/image" Target="../media/image722.png"/><Relationship Id="rId72" Type="http://schemas.openxmlformats.org/officeDocument/2006/relationships/customXml" Target="../ink/ink750.xml"/><Relationship Id="rId93" Type="http://schemas.openxmlformats.org/officeDocument/2006/relationships/image" Target="../media/image743.png"/><Relationship Id="rId98" Type="http://schemas.openxmlformats.org/officeDocument/2006/relationships/customXml" Target="../ink/ink763.xml"/><Relationship Id="rId121" Type="http://schemas.openxmlformats.org/officeDocument/2006/relationships/image" Target="../media/image757.png"/><Relationship Id="rId142" Type="http://schemas.openxmlformats.org/officeDocument/2006/relationships/customXml" Target="../ink/ink785.xml"/><Relationship Id="rId163" Type="http://schemas.openxmlformats.org/officeDocument/2006/relationships/customXml" Target="../ink/ink796.xml"/><Relationship Id="rId184" Type="http://schemas.openxmlformats.org/officeDocument/2006/relationships/image" Target="../media/image787.png"/><Relationship Id="rId189" Type="http://schemas.openxmlformats.org/officeDocument/2006/relationships/customXml" Target="../ink/ink809.xml"/><Relationship Id="rId3" Type="http://schemas.openxmlformats.org/officeDocument/2006/relationships/image" Target="../media/image698.png"/><Relationship Id="rId25" Type="http://schemas.openxmlformats.org/officeDocument/2006/relationships/image" Target="../media/image709.png"/><Relationship Id="rId46" Type="http://schemas.openxmlformats.org/officeDocument/2006/relationships/customXml" Target="../ink/ink737.xml"/><Relationship Id="rId67" Type="http://schemas.openxmlformats.org/officeDocument/2006/relationships/image" Target="../media/image730.png"/><Relationship Id="rId116" Type="http://schemas.openxmlformats.org/officeDocument/2006/relationships/customXml" Target="../ink/ink772.xml"/><Relationship Id="rId137" Type="http://schemas.openxmlformats.org/officeDocument/2006/relationships/image" Target="../media/image765.png"/><Relationship Id="rId158" Type="http://schemas.openxmlformats.org/officeDocument/2006/relationships/image" Target="../media/image774.png"/><Relationship Id="rId20" Type="http://schemas.openxmlformats.org/officeDocument/2006/relationships/customXml" Target="../ink/ink724.xml"/><Relationship Id="rId41" Type="http://schemas.openxmlformats.org/officeDocument/2006/relationships/image" Target="../media/image717.png"/><Relationship Id="rId62" Type="http://schemas.openxmlformats.org/officeDocument/2006/relationships/customXml" Target="../ink/ink745.xml"/><Relationship Id="rId83" Type="http://schemas.openxmlformats.org/officeDocument/2006/relationships/image" Target="../media/image738.png"/><Relationship Id="rId88" Type="http://schemas.openxmlformats.org/officeDocument/2006/relationships/customXml" Target="../ink/ink758.xml"/><Relationship Id="rId111" Type="http://schemas.openxmlformats.org/officeDocument/2006/relationships/image" Target="../media/image752.png"/><Relationship Id="rId132" Type="http://schemas.openxmlformats.org/officeDocument/2006/relationships/customXml" Target="../ink/ink780.xml"/><Relationship Id="rId153" Type="http://schemas.openxmlformats.org/officeDocument/2006/relationships/customXml" Target="../ink/ink791.xml"/><Relationship Id="rId174" Type="http://schemas.openxmlformats.org/officeDocument/2006/relationships/image" Target="../media/image782.png"/><Relationship Id="rId179" Type="http://schemas.openxmlformats.org/officeDocument/2006/relationships/customXml" Target="../ink/ink804.xml"/><Relationship Id="rId195" Type="http://schemas.openxmlformats.org/officeDocument/2006/relationships/customXml" Target="../ink/ink812.xml"/><Relationship Id="rId190" Type="http://schemas.openxmlformats.org/officeDocument/2006/relationships/image" Target="../media/image790.png"/><Relationship Id="rId204" Type="http://schemas.openxmlformats.org/officeDocument/2006/relationships/image" Target="../media/image797.png"/><Relationship Id="rId15" Type="http://schemas.openxmlformats.org/officeDocument/2006/relationships/image" Target="../media/image704.png"/><Relationship Id="rId36" Type="http://schemas.openxmlformats.org/officeDocument/2006/relationships/customXml" Target="../ink/ink732.xml"/><Relationship Id="rId57" Type="http://schemas.openxmlformats.org/officeDocument/2006/relationships/image" Target="../media/image725.png"/><Relationship Id="rId106" Type="http://schemas.openxmlformats.org/officeDocument/2006/relationships/customXml" Target="../ink/ink767.xml"/><Relationship Id="rId127" Type="http://schemas.openxmlformats.org/officeDocument/2006/relationships/image" Target="../media/image760.png"/><Relationship Id="rId10" Type="http://schemas.openxmlformats.org/officeDocument/2006/relationships/customXml" Target="../ink/ink719.xml"/><Relationship Id="rId31" Type="http://schemas.openxmlformats.org/officeDocument/2006/relationships/image" Target="../media/image712.png"/><Relationship Id="rId52" Type="http://schemas.openxmlformats.org/officeDocument/2006/relationships/customXml" Target="../ink/ink740.xml"/><Relationship Id="rId73" Type="http://schemas.openxmlformats.org/officeDocument/2006/relationships/image" Target="../media/image733.png"/><Relationship Id="rId78" Type="http://schemas.openxmlformats.org/officeDocument/2006/relationships/customXml" Target="../ink/ink753.xml"/><Relationship Id="rId94" Type="http://schemas.openxmlformats.org/officeDocument/2006/relationships/customXml" Target="../ink/ink761.xml"/><Relationship Id="rId99" Type="http://schemas.openxmlformats.org/officeDocument/2006/relationships/image" Target="../media/image746.png"/><Relationship Id="rId101" Type="http://schemas.openxmlformats.org/officeDocument/2006/relationships/image" Target="../media/image747.png"/><Relationship Id="rId122" Type="http://schemas.openxmlformats.org/officeDocument/2006/relationships/customXml" Target="../ink/ink775.xml"/><Relationship Id="rId143" Type="http://schemas.openxmlformats.org/officeDocument/2006/relationships/image" Target="../media/image767.png"/><Relationship Id="rId148" Type="http://schemas.openxmlformats.org/officeDocument/2006/relationships/customXml" Target="../ink/ink788.xml"/><Relationship Id="rId164" Type="http://schemas.openxmlformats.org/officeDocument/2006/relationships/image" Target="../media/image777.png"/><Relationship Id="rId169" Type="http://schemas.openxmlformats.org/officeDocument/2006/relationships/customXml" Target="../ink/ink799.xml"/><Relationship Id="rId185" Type="http://schemas.openxmlformats.org/officeDocument/2006/relationships/customXml" Target="../ink/ink807.xml"/><Relationship Id="rId4" Type="http://schemas.openxmlformats.org/officeDocument/2006/relationships/customXml" Target="../ink/ink716.xml"/><Relationship Id="rId9" Type="http://schemas.openxmlformats.org/officeDocument/2006/relationships/image" Target="../media/image701.png"/><Relationship Id="rId180" Type="http://schemas.openxmlformats.org/officeDocument/2006/relationships/image" Target="../media/image785.png"/><Relationship Id="rId26" Type="http://schemas.openxmlformats.org/officeDocument/2006/relationships/customXml" Target="../ink/ink727.xml"/><Relationship Id="rId47" Type="http://schemas.openxmlformats.org/officeDocument/2006/relationships/image" Target="../media/image720.png"/><Relationship Id="rId68" Type="http://schemas.openxmlformats.org/officeDocument/2006/relationships/customXml" Target="../ink/ink748.xml"/><Relationship Id="rId89" Type="http://schemas.openxmlformats.org/officeDocument/2006/relationships/image" Target="../media/image741.png"/><Relationship Id="rId112" Type="http://schemas.openxmlformats.org/officeDocument/2006/relationships/customXml" Target="../ink/ink770.xml"/><Relationship Id="rId133" Type="http://schemas.openxmlformats.org/officeDocument/2006/relationships/image" Target="../media/image763.png"/><Relationship Id="rId154" Type="http://schemas.openxmlformats.org/officeDocument/2006/relationships/image" Target="../media/image772.png"/><Relationship Id="rId175" Type="http://schemas.openxmlformats.org/officeDocument/2006/relationships/customXml" Target="../ink/ink80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29.xml"/><Relationship Id="rId117" Type="http://schemas.openxmlformats.org/officeDocument/2006/relationships/customXml" Target="../ink/ink875.xml"/><Relationship Id="rId21" Type="http://schemas.openxmlformats.org/officeDocument/2006/relationships/image" Target="../media/image806.png"/><Relationship Id="rId42" Type="http://schemas.openxmlformats.org/officeDocument/2006/relationships/customXml" Target="../ink/ink837.xml"/><Relationship Id="rId47" Type="http://schemas.openxmlformats.org/officeDocument/2006/relationships/image" Target="../media/image819.png"/><Relationship Id="rId63" Type="http://schemas.openxmlformats.org/officeDocument/2006/relationships/customXml" Target="../ink/ink848.xml"/><Relationship Id="rId68" Type="http://schemas.openxmlformats.org/officeDocument/2006/relationships/image" Target="../media/image829.png"/><Relationship Id="rId84" Type="http://schemas.openxmlformats.org/officeDocument/2006/relationships/image" Target="../media/image837.png"/><Relationship Id="rId89" Type="http://schemas.openxmlformats.org/officeDocument/2006/relationships/customXml" Target="../ink/ink861.xml"/><Relationship Id="rId112" Type="http://schemas.openxmlformats.org/officeDocument/2006/relationships/image" Target="../media/image850.png"/><Relationship Id="rId133" Type="http://schemas.openxmlformats.org/officeDocument/2006/relationships/customXml" Target="../ink/ink883.xml"/><Relationship Id="rId138" Type="http://schemas.openxmlformats.org/officeDocument/2006/relationships/image" Target="../media/image863.png"/><Relationship Id="rId154" Type="http://schemas.openxmlformats.org/officeDocument/2006/relationships/image" Target="../media/image871.png"/><Relationship Id="rId159" Type="http://schemas.openxmlformats.org/officeDocument/2006/relationships/customXml" Target="../ink/ink896.xml"/><Relationship Id="rId175" Type="http://schemas.openxmlformats.org/officeDocument/2006/relationships/customXml" Target="../ink/ink904.xml"/><Relationship Id="rId170" Type="http://schemas.openxmlformats.org/officeDocument/2006/relationships/image" Target="../media/image879.png"/><Relationship Id="rId16" Type="http://schemas.openxmlformats.org/officeDocument/2006/relationships/customXml" Target="../ink/ink824.xml"/><Relationship Id="rId107" Type="http://schemas.openxmlformats.org/officeDocument/2006/relationships/customXml" Target="../ink/ink870.xml"/><Relationship Id="rId11" Type="http://schemas.openxmlformats.org/officeDocument/2006/relationships/image" Target="../media/image802.png"/><Relationship Id="rId32" Type="http://schemas.openxmlformats.org/officeDocument/2006/relationships/customXml" Target="../ink/ink832.xml"/><Relationship Id="rId37" Type="http://schemas.openxmlformats.org/officeDocument/2006/relationships/image" Target="../media/image814.png"/><Relationship Id="rId53" Type="http://schemas.openxmlformats.org/officeDocument/2006/relationships/customXml" Target="../ink/ink843.xml"/><Relationship Id="rId58" Type="http://schemas.openxmlformats.org/officeDocument/2006/relationships/image" Target="../media/image824.png"/><Relationship Id="rId74" Type="http://schemas.openxmlformats.org/officeDocument/2006/relationships/image" Target="../media/image832.png"/><Relationship Id="rId79" Type="http://schemas.openxmlformats.org/officeDocument/2006/relationships/customXml" Target="../ink/ink856.xml"/><Relationship Id="rId102" Type="http://schemas.openxmlformats.org/officeDocument/2006/relationships/image" Target="../media/image846.png"/><Relationship Id="rId123" Type="http://schemas.openxmlformats.org/officeDocument/2006/relationships/customXml" Target="../ink/ink878.xml"/><Relationship Id="rId128" Type="http://schemas.openxmlformats.org/officeDocument/2006/relationships/image" Target="../media/image858.png"/><Relationship Id="rId144" Type="http://schemas.openxmlformats.org/officeDocument/2006/relationships/image" Target="../media/image866.png"/><Relationship Id="rId149" Type="http://schemas.openxmlformats.org/officeDocument/2006/relationships/customXml" Target="../ink/ink891.xml"/><Relationship Id="rId5" Type="http://schemas.openxmlformats.org/officeDocument/2006/relationships/image" Target="../media/image799.png"/><Relationship Id="rId90" Type="http://schemas.openxmlformats.org/officeDocument/2006/relationships/image" Target="../media/image840.png"/><Relationship Id="rId95" Type="http://schemas.openxmlformats.org/officeDocument/2006/relationships/customXml" Target="../ink/ink864.xml"/><Relationship Id="rId160" Type="http://schemas.openxmlformats.org/officeDocument/2006/relationships/image" Target="../media/image874.png"/><Relationship Id="rId165" Type="http://schemas.openxmlformats.org/officeDocument/2006/relationships/customXml" Target="../ink/ink899.xml"/><Relationship Id="rId181" Type="http://schemas.openxmlformats.org/officeDocument/2006/relationships/image" Target="../media/image884.png"/><Relationship Id="rId186" Type="http://schemas.openxmlformats.org/officeDocument/2006/relationships/image" Target="../media/image886.png"/><Relationship Id="rId22" Type="http://schemas.openxmlformats.org/officeDocument/2006/relationships/customXml" Target="../ink/ink827.xml"/><Relationship Id="rId27" Type="http://schemas.openxmlformats.org/officeDocument/2006/relationships/image" Target="../media/image809.png"/><Relationship Id="rId43" Type="http://schemas.openxmlformats.org/officeDocument/2006/relationships/image" Target="../media/image817.png"/><Relationship Id="rId48" Type="http://schemas.openxmlformats.org/officeDocument/2006/relationships/customXml" Target="../ink/ink840.xml"/><Relationship Id="rId64" Type="http://schemas.openxmlformats.org/officeDocument/2006/relationships/image" Target="../media/image827.png"/><Relationship Id="rId69" Type="http://schemas.openxmlformats.org/officeDocument/2006/relationships/customXml" Target="../ink/ink851.xml"/><Relationship Id="rId113" Type="http://schemas.openxmlformats.org/officeDocument/2006/relationships/customXml" Target="../ink/ink873.xml"/><Relationship Id="rId118" Type="http://schemas.openxmlformats.org/officeDocument/2006/relationships/image" Target="../media/image853.png"/><Relationship Id="rId134" Type="http://schemas.openxmlformats.org/officeDocument/2006/relationships/image" Target="../media/image861.png"/><Relationship Id="rId139" Type="http://schemas.openxmlformats.org/officeDocument/2006/relationships/customXml" Target="../ink/ink886.xml"/><Relationship Id="rId80" Type="http://schemas.openxmlformats.org/officeDocument/2006/relationships/image" Target="../media/image835.png"/><Relationship Id="rId85" Type="http://schemas.openxmlformats.org/officeDocument/2006/relationships/customXml" Target="../ink/ink859.xml"/><Relationship Id="rId150" Type="http://schemas.openxmlformats.org/officeDocument/2006/relationships/image" Target="../media/image869.png"/><Relationship Id="rId155" Type="http://schemas.openxmlformats.org/officeDocument/2006/relationships/customXml" Target="../ink/ink894.xml"/><Relationship Id="rId171" Type="http://schemas.openxmlformats.org/officeDocument/2006/relationships/customXml" Target="../ink/ink902.xml"/><Relationship Id="rId176" Type="http://schemas.openxmlformats.org/officeDocument/2006/relationships/image" Target="../media/image882.png"/><Relationship Id="rId12" Type="http://schemas.openxmlformats.org/officeDocument/2006/relationships/customXml" Target="../ink/ink822.xml"/><Relationship Id="rId17" Type="http://schemas.openxmlformats.org/officeDocument/2006/relationships/image" Target="../media/image804.png"/><Relationship Id="rId33" Type="http://schemas.openxmlformats.org/officeDocument/2006/relationships/image" Target="../media/image812.png"/><Relationship Id="rId38" Type="http://schemas.openxmlformats.org/officeDocument/2006/relationships/customXml" Target="../ink/ink835.xml"/><Relationship Id="rId59" Type="http://schemas.openxmlformats.org/officeDocument/2006/relationships/customXml" Target="../ink/ink846.xml"/><Relationship Id="rId103" Type="http://schemas.openxmlformats.org/officeDocument/2006/relationships/customXml" Target="../ink/ink868.xml"/><Relationship Id="rId108" Type="http://schemas.openxmlformats.org/officeDocument/2006/relationships/image" Target="../media/image849.png"/><Relationship Id="rId124" Type="http://schemas.openxmlformats.org/officeDocument/2006/relationships/image" Target="../media/image856.png"/><Relationship Id="rId129" Type="http://schemas.openxmlformats.org/officeDocument/2006/relationships/customXml" Target="../ink/ink881.xml"/><Relationship Id="rId54" Type="http://schemas.openxmlformats.org/officeDocument/2006/relationships/image" Target="../media/image822.png"/><Relationship Id="rId70" Type="http://schemas.openxmlformats.org/officeDocument/2006/relationships/image" Target="../media/image830.png"/><Relationship Id="rId75" Type="http://schemas.openxmlformats.org/officeDocument/2006/relationships/customXml" Target="../ink/ink854.xml"/><Relationship Id="rId91" Type="http://schemas.openxmlformats.org/officeDocument/2006/relationships/customXml" Target="../ink/ink862.xml"/><Relationship Id="rId96" Type="http://schemas.openxmlformats.org/officeDocument/2006/relationships/image" Target="../media/image843.png"/><Relationship Id="rId140" Type="http://schemas.openxmlformats.org/officeDocument/2006/relationships/image" Target="../media/image864.png"/><Relationship Id="rId145" Type="http://schemas.openxmlformats.org/officeDocument/2006/relationships/customXml" Target="../ink/ink889.xml"/><Relationship Id="rId161" Type="http://schemas.openxmlformats.org/officeDocument/2006/relationships/customXml" Target="../ink/ink897.xml"/><Relationship Id="rId166" Type="http://schemas.openxmlformats.org/officeDocument/2006/relationships/image" Target="../media/image877.png"/><Relationship Id="rId182" Type="http://schemas.openxmlformats.org/officeDocument/2006/relationships/customXml" Target="../ink/ink908.xml"/><Relationship Id="rId187" Type="http://schemas.openxmlformats.org/officeDocument/2006/relationships/customXml" Target="../ink/ink9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9.xml"/><Relationship Id="rId23" Type="http://schemas.openxmlformats.org/officeDocument/2006/relationships/image" Target="../media/image807.png"/><Relationship Id="rId28" Type="http://schemas.openxmlformats.org/officeDocument/2006/relationships/customXml" Target="../ink/ink830.xml"/><Relationship Id="rId49" Type="http://schemas.openxmlformats.org/officeDocument/2006/relationships/customXml" Target="../ink/ink841.xml"/><Relationship Id="rId114" Type="http://schemas.openxmlformats.org/officeDocument/2006/relationships/image" Target="../media/image851.png"/><Relationship Id="rId119" Type="http://schemas.openxmlformats.org/officeDocument/2006/relationships/customXml" Target="../ink/ink876.xml"/><Relationship Id="rId44" Type="http://schemas.openxmlformats.org/officeDocument/2006/relationships/customXml" Target="../ink/ink838.xml"/><Relationship Id="rId60" Type="http://schemas.openxmlformats.org/officeDocument/2006/relationships/image" Target="../media/image825.png"/><Relationship Id="rId65" Type="http://schemas.openxmlformats.org/officeDocument/2006/relationships/customXml" Target="../ink/ink849.xml"/><Relationship Id="rId81" Type="http://schemas.openxmlformats.org/officeDocument/2006/relationships/customXml" Target="../ink/ink857.xml"/><Relationship Id="rId86" Type="http://schemas.openxmlformats.org/officeDocument/2006/relationships/image" Target="../media/image838.png"/><Relationship Id="rId130" Type="http://schemas.openxmlformats.org/officeDocument/2006/relationships/image" Target="../media/image859.png"/><Relationship Id="rId135" Type="http://schemas.openxmlformats.org/officeDocument/2006/relationships/customXml" Target="../ink/ink884.xml"/><Relationship Id="rId151" Type="http://schemas.openxmlformats.org/officeDocument/2006/relationships/customXml" Target="../ink/ink892.xml"/><Relationship Id="rId156" Type="http://schemas.openxmlformats.org/officeDocument/2006/relationships/image" Target="../media/image872.png"/><Relationship Id="rId177" Type="http://schemas.openxmlformats.org/officeDocument/2006/relationships/customXml" Target="../ink/ink905.xml"/><Relationship Id="rId172" Type="http://schemas.openxmlformats.org/officeDocument/2006/relationships/image" Target="../media/image880.png"/><Relationship Id="rId13" Type="http://schemas.openxmlformats.org/officeDocument/2006/relationships/image" Target="../media/image69.png"/><Relationship Id="rId18" Type="http://schemas.openxmlformats.org/officeDocument/2006/relationships/customXml" Target="../ink/ink825.xml"/><Relationship Id="rId39" Type="http://schemas.openxmlformats.org/officeDocument/2006/relationships/image" Target="../media/image815.png"/><Relationship Id="rId109" Type="http://schemas.openxmlformats.org/officeDocument/2006/relationships/customXml" Target="../ink/ink871.xml"/><Relationship Id="rId34" Type="http://schemas.openxmlformats.org/officeDocument/2006/relationships/customXml" Target="../ink/ink833.xml"/><Relationship Id="rId50" Type="http://schemas.openxmlformats.org/officeDocument/2006/relationships/image" Target="../media/image820.png"/><Relationship Id="rId55" Type="http://schemas.openxmlformats.org/officeDocument/2006/relationships/customXml" Target="../ink/ink844.xml"/><Relationship Id="rId76" Type="http://schemas.openxmlformats.org/officeDocument/2006/relationships/image" Target="../media/image833.png"/><Relationship Id="rId97" Type="http://schemas.openxmlformats.org/officeDocument/2006/relationships/customXml" Target="../ink/ink865.xml"/><Relationship Id="rId104" Type="http://schemas.openxmlformats.org/officeDocument/2006/relationships/image" Target="../media/image847.png"/><Relationship Id="rId120" Type="http://schemas.openxmlformats.org/officeDocument/2006/relationships/image" Target="../media/image854.png"/><Relationship Id="rId125" Type="http://schemas.openxmlformats.org/officeDocument/2006/relationships/customXml" Target="../ink/ink879.xml"/><Relationship Id="rId141" Type="http://schemas.openxmlformats.org/officeDocument/2006/relationships/customXml" Target="../ink/ink887.xml"/><Relationship Id="rId146" Type="http://schemas.openxmlformats.org/officeDocument/2006/relationships/image" Target="../media/image867.png"/><Relationship Id="rId167" Type="http://schemas.openxmlformats.org/officeDocument/2006/relationships/customXml" Target="../ink/ink900.xml"/><Relationship Id="rId188" Type="http://schemas.openxmlformats.org/officeDocument/2006/relationships/image" Target="../media/image887.png"/><Relationship Id="rId7" Type="http://schemas.openxmlformats.org/officeDocument/2006/relationships/image" Target="../media/image800.png"/><Relationship Id="rId71" Type="http://schemas.openxmlformats.org/officeDocument/2006/relationships/customXml" Target="../ink/ink852.xml"/><Relationship Id="rId92" Type="http://schemas.openxmlformats.org/officeDocument/2006/relationships/image" Target="../media/image841.png"/><Relationship Id="rId162" Type="http://schemas.openxmlformats.org/officeDocument/2006/relationships/image" Target="../media/image875.png"/><Relationship Id="rId183" Type="http://schemas.openxmlformats.org/officeDocument/2006/relationships/customXml" Target="../ink/ink909.xml"/><Relationship Id="rId2" Type="http://schemas.openxmlformats.org/officeDocument/2006/relationships/customXml" Target="../ink/ink817.xml"/><Relationship Id="rId29" Type="http://schemas.openxmlformats.org/officeDocument/2006/relationships/image" Target="../media/image810.png"/><Relationship Id="rId24" Type="http://schemas.openxmlformats.org/officeDocument/2006/relationships/customXml" Target="../ink/ink828.xml"/><Relationship Id="rId40" Type="http://schemas.openxmlformats.org/officeDocument/2006/relationships/customXml" Target="../ink/ink836.xml"/><Relationship Id="rId45" Type="http://schemas.openxmlformats.org/officeDocument/2006/relationships/image" Target="../media/image818.png"/><Relationship Id="rId66" Type="http://schemas.openxmlformats.org/officeDocument/2006/relationships/image" Target="../media/image828.png"/><Relationship Id="rId87" Type="http://schemas.openxmlformats.org/officeDocument/2006/relationships/customXml" Target="../ink/ink860.xml"/><Relationship Id="rId110" Type="http://schemas.openxmlformats.org/officeDocument/2006/relationships/image" Target="../media/image705.png"/><Relationship Id="rId115" Type="http://schemas.openxmlformats.org/officeDocument/2006/relationships/customXml" Target="../ink/ink874.xml"/><Relationship Id="rId131" Type="http://schemas.openxmlformats.org/officeDocument/2006/relationships/customXml" Target="../ink/ink882.xml"/><Relationship Id="rId136" Type="http://schemas.openxmlformats.org/officeDocument/2006/relationships/image" Target="../media/image862.png"/><Relationship Id="rId157" Type="http://schemas.openxmlformats.org/officeDocument/2006/relationships/customXml" Target="../ink/ink895.xml"/><Relationship Id="rId178" Type="http://schemas.openxmlformats.org/officeDocument/2006/relationships/image" Target="../media/image883.png"/><Relationship Id="rId61" Type="http://schemas.openxmlformats.org/officeDocument/2006/relationships/customXml" Target="../ink/ink847.xml"/><Relationship Id="rId82" Type="http://schemas.openxmlformats.org/officeDocument/2006/relationships/image" Target="../media/image836.png"/><Relationship Id="rId152" Type="http://schemas.openxmlformats.org/officeDocument/2006/relationships/image" Target="../media/image870.png"/><Relationship Id="rId173" Type="http://schemas.openxmlformats.org/officeDocument/2006/relationships/customXml" Target="../ink/ink903.xml"/><Relationship Id="rId19" Type="http://schemas.openxmlformats.org/officeDocument/2006/relationships/image" Target="../media/image805.png"/><Relationship Id="rId14" Type="http://schemas.openxmlformats.org/officeDocument/2006/relationships/customXml" Target="../ink/ink823.xml"/><Relationship Id="rId30" Type="http://schemas.openxmlformats.org/officeDocument/2006/relationships/customXml" Target="../ink/ink831.xml"/><Relationship Id="rId35" Type="http://schemas.openxmlformats.org/officeDocument/2006/relationships/image" Target="../media/image813.png"/><Relationship Id="rId56" Type="http://schemas.openxmlformats.org/officeDocument/2006/relationships/image" Target="../media/image823.png"/><Relationship Id="rId77" Type="http://schemas.openxmlformats.org/officeDocument/2006/relationships/customXml" Target="../ink/ink855.xml"/><Relationship Id="rId100" Type="http://schemas.openxmlformats.org/officeDocument/2006/relationships/image" Target="../media/image845.png"/><Relationship Id="rId105" Type="http://schemas.openxmlformats.org/officeDocument/2006/relationships/customXml" Target="../ink/ink869.xml"/><Relationship Id="rId126" Type="http://schemas.openxmlformats.org/officeDocument/2006/relationships/image" Target="../media/image857.png"/><Relationship Id="rId147" Type="http://schemas.openxmlformats.org/officeDocument/2006/relationships/customXml" Target="../ink/ink890.xml"/><Relationship Id="rId168" Type="http://schemas.openxmlformats.org/officeDocument/2006/relationships/image" Target="../media/image878.png"/><Relationship Id="rId8" Type="http://schemas.openxmlformats.org/officeDocument/2006/relationships/customXml" Target="../ink/ink820.xml"/><Relationship Id="rId51" Type="http://schemas.openxmlformats.org/officeDocument/2006/relationships/customXml" Target="../ink/ink842.xml"/><Relationship Id="rId72" Type="http://schemas.openxmlformats.org/officeDocument/2006/relationships/image" Target="../media/image831.png"/><Relationship Id="rId93" Type="http://schemas.openxmlformats.org/officeDocument/2006/relationships/customXml" Target="../ink/ink863.xml"/><Relationship Id="rId98" Type="http://schemas.openxmlformats.org/officeDocument/2006/relationships/image" Target="../media/image844.png"/><Relationship Id="rId121" Type="http://schemas.openxmlformats.org/officeDocument/2006/relationships/customXml" Target="../ink/ink877.xml"/><Relationship Id="rId142" Type="http://schemas.openxmlformats.org/officeDocument/2006/relationships/image" Target="../media/image865.png"/><Relationship Id="rId163" Type="http://schemas.openxmlformats.org/officeDocument/2006/relationships/customXml" Target="../ink/ink898.xml"/><Relationship Id="rId184" Type="http://schemas.openxmlformats.org/officeDocument/2006/relationships/image" Target="../media/image885.png"/><Relationship Id="rId3" Type="http://schemas.openxmlformats.org/officeDocument/2006/relationships/image" Target="../media/image798.png"/><Relationship Id="rId25" Type="http://schemas.openxmlformats.org/officeDocument/2006/relationships/image" Target="../media/image808.png"/><Relationship Id="rId46" Type="http://schemas.openxmlformats.org/officeDocument/2006/relationships/customXml" Target="../ink/ink839.xml"/><Relationship Id="rId67" Type="http://schemas.openxmlformats.org/officeDocument/2006/relationships/customXml" Target="../ink/ink850.xml"/><Relationship Id="rId116" Type="http://schemas.openxmlformats.org/officeDocument/2006/relationships/image" Target="../media/image852.png"/><Relationship Id="rId137" Type="http://schemas.openxmlformats.org/officeDocument/2006/relationships/customXml" Target="../ink/ink885.xml"/><Relationship Id="rId158" Type="http://schemas.openxmlformats.org/officeDocument/2006/relationships/image" Target="../media/image873.png"/><Relationship Id="rId20" Type="http://schemas.openxmlformats.org/officeDocument/2006/relationships/customXml" Target="../ink/ink826.xml"/><Relationship Id="rId41" Type="http://schemas.openxmlformats.org/officeDocument/2006/relationships/image" Target="../media/image816.png"/><Relationship Id="rId62" Type="http://schemas.openxmlformats.org/officeDocument/2006/relationships/image" Target="../media/image826.png"/><Relationship Id="rId83" Type="http://schemas.openxmlformats.org/officeDocument/2006/relationships/customXml" Target="../ink/ink858.xml"/><Relationship Id="rId88" Type="http://schemas.openxmlformats.org/officeDocument/2006/relationships/image" Target="../media/image839.png"/><Relationship Id="rId111" Type="http://schemas.openxmlformats.org/officeDocument/2006/relationships/customXml" Target="../ink/ink872.xml"/><Relationship Id="rId132" Type="http://schemas.openxmlformats.org/officeDocument/2006/relationships/image" Target="../media/image860.png"/><Relationship Id="rId153" Type="http://schemas.openxmlformats.org/officeDocument/2006/relationships/customXml" Target="../ink/ink893.xml"/><Relationship Id="rId174" Type="http://schemas.openxmlformats.org/officeDocument/2006/relationships/image" Target="../media/image881.png"/><Relationship Id="rId179" Type="http://schemas.openxmlformats.org/officeDocument/2006/relationships/customXml" Target="../ink/ink906.xml"/><Relationship Id="rId15" Type="http://schemas.openxmlformats.org/officeDocument/2006/relationships/image" Target="../media/image803.png"/><Relationship Id="rId36" Type="http://schemas.openxmlformats.org/officeDocument/2006/relationships/customXml" Target="../ink/ink834.xml"/><Relationship Id="rId57" Type="http://schemas.openxmlformats.org/officeDocument/2006/relationships/customXml" Target="../ink/ink845.xml"/><Relationship Id="rId106" Type="http://schemas.openxmlformats.org/officeDocument/2006/relationships/image" Target="../media/image848.png"/><Relationship Id="rId127" Type="http://schemas.openxmlformats.org/officeDocument/2006/relationships/customXml" Target="../ink/ink880.xml"/><Relationship Id="rId10" Type="http://schemas.openxmlformats.org/officeDocument/2006/relationships/customXml" Target="../ink/ink821.xml"/><Relationship Id="rId31" Type="http://schemas.openxmlformats.org/officeDocument/2006/relationships/image" Target="../media/image811.png"/><Relationship Id="rId52" Type="http://schemas.openxmlformats.org/officeDocument/2006/relationships/image" Target="../media/image821.png"/><Relationship Id="rId73" Type="http://schemas.openxmlformats.org/officeDocument/2006/relationships/customXml" Target="../ink/ink853.xml"/><Relationship Id="rId78" Type="http://schemas.openxmlformats.org/officeDocument/2006/relationships/image" Target="../media/image834.png"/><Relationship Id="rId94" Type="http://schemas.openxmlformats.org/officeDocument/2006/relationships/image" Target="../media/image842.png"/><Relationship Id="rId99" Type="http://schemas.openxmlformats.org/officeDocument/2006/relationships/customXml" Target="../ink/ink866.xml"/><Relationship Id="rId101" Type="http://schemas.openxmlformats.org/officeDocument/2006/relationships/customXml" Target="../ink/ink867.xml"/><Relationship Id="rId122" Type="http://schemas.openxmlformats.org/officeDocument/2006/relationships/image" Target="../media/image855.png"/><Relationship Id="rId143" Type="http://schemas.openxmlformats.org/officeDocument/2006/relationships/customXml" Target="../ink/ink888.xml"/><Relationship Id="rId148" Type="http://schemas.openxmlformats.org/officeDocument/2006/relationships/image" Target="../media/image868.png"/><Relationship Id="rId164" Type="http://schemas.openxmlformats.org/officeDocument/2006/relationships/image" Target="../media/image876.png"/><Relationship Id="rId169" Type="http://schemas.openxmlformats.org/officeDocument/2006/relationships/customXml" Target="../ink/ink901.xml"/><Relationship Id="rId185" Type="http://schemas.openxmlformats.org/officeDocument/2006/relationships/customXml" Target="../ink/ink910.xml"/><Relationship Id="rId4" Type="http://schemas.openxmlformats.org/officeDocument/2006/relationships/customXml" Target="../ink/ink818.xml"/><Relationship Id="rId9" Type="http://schemas.openxmlformats.org/officeDocument/2006/relationships/image" Target="../media/image801.png"/><Relationship Id="rId180" Type="http://schemas.openxmlformats.org/officeDocument/2006/relationships/customXml" Target="../ink/ink90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3.png"/><Relationship Id="rId18" Type="http://schemas.openxmlformats.org/officeDocument/2006/relationships/customXml" Target="../ink/ink920.xml"/><Relationship Id="rId26" Type="http://schemas.openxmlformats.org/officeDocument/2006/relationships/customXml" Target="../ink/ink924.xml"/><Relationship Id="rId39" Type="http://schemas.openxmlformats.org/officeDocument/2006/relationships/image" Target="../media/image906.png"/><Relationship Id="rId21" Type="http://schemas.openxmlformats.org/officeDocument/2006/relationships/image" Target="../media/image897.png"/><Relationship Id="rId34" Type="http://schemas.openxmlformats.org/officeDocument/2006/relationships/customXml" Target="../ink/ink928.xml"/><Relationship Id="rId42" Type="http://schemas.openxmlformats.org/officeDocument/2006/relationships/customXml" Target="../ink/ink932.xml"/><Relationship Id="rId47" Type="http://schemas.openxmlformats.org/officeDocument/2006/relationships/image" Target="../media/image910.png"/><Relationship Id="rId50" Type="http://schemas.openxmlformats.org/officeDocument/2006/relationships/customXml" Target="../ink/ink936.xml"/><Relationship Id="rId55" Type="http://schemas.openxmlformats.org/officeDocument/2006/relationships/image" Target="../media/image913.png"/><Relationship Id="rId63" Type="http://schemas.openxmlformats.org/officeDocument/2006/relationships/image" Target="../media/image917.png"/><Relationship Id="rId7" Type="http://schemas.openxmlformats.org/officeDocument/2006/relationships/image" Target="../media/image890.png"/><Relationship Id="rId2" Type="http://schemas.openxmlformats.org/officeDocument/2006/relationships/customXml" Target="../ink/ink912.xml"/><Relationship Id="rId16" Type="http://schemas.openxmlformats.org/officeDocument/2006/relationships/customXml" Target="../ink/ink919.xml"/><Relationship Id="rId20" Type="http://schemas.openxmlformats.org/officeDocument/2006/relationships/customXml" Target="../ink/ink921.xml"/><Relationship Id="rId29" Type="http://schemas.openxmlformats.org/officeDocument/2006/relationships/image" Target="../media/image901.png"/><Relationship Id="rId41" Type="http://schemas.openxmlformats.org/officeDocument/2006/relationships/image" Target="../media/image907.png"/><Relationship Id="rId54" Type="http://schemas.openxmlformats.org/officeDocument/2006/relationships/customXml" Target="../ink/ink938.xml"/><Relationship Id="rId62" Type="http://schemas.openxmlformats.org/officeDocument/2006/relationships/customXml" Target="../ink/ink94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14.xml"/><Relationship Id="rId11" Type="http://schemas.openxmlformats.org/officeDocument/2006/relationships/image" Target="../media/image892.png"/><Relationship Id="rId24" Type="http://schemas.openxmlformats.org/officeDocument/2006/relationships/customXml" Target="../ink/ink923.xml"/><Relationship Id="rId32" Type="http://schemas.openxmlformats.org/officeDocument/2006/relationships/customXml" Target="../ink/ink927.xml"/><Relationship Id="rId37" Type="http://schemas.openxmlformats.org/officeDocument/2006/relationships/image" Target="../media/image905.png"/><Relationship Id="rId40" Type="http://schemas.openxmlformats.org/officeDocument/2006/relationships/customXml" Target="../ink/ink931.xml"/><Relationship Id="rId45" Type="http://schemas.openxmlformats.org/officeDocument/2006/relationships/image" Target="../media/image909.png"/><Relationship Id="rId53" Type="http://schemas.openxmlformats.org/officeDocument/2006/relationships/image" Target="../media/image912.png"/><Relationship Id="rId58" Type="http://schemas.openxmlformats.org/officeDocument/2006/relationships/customXml" Target="../ink/ink940.xml"/><Relationship Id="rId5" Type="http://schemas.openxmlformats.org/officeDocument/2006/relationships/image" Target="../media/image889.png"/><Relationship Id="rId15" Type="http://schemas.openxmlformats.org/officeDocument/2006/relationships/image" Target="../media/image894.png"/><Relationship Id="rId23" Type="http://schemas.openxmlformats.org/officeDocument/2006/relationships/image" Target="../media/image898.png"/><Relationship Id="rId28" Type="http://schemas.openxmlformats.org/officeDocument/2006/relationships/customXml" Target="../ink/ink925.xml"/><Relationship Id="rId36" Type="http://schemas.openxmlformats.org/officeDocument/2006/relationships/customXml" Target="../ink/ink929.xml"/><Relationship Id="rId49" Type="http://schemas.openxmlformats.org/officeDocument/2006/relationships/image" Target="../media/image69.png"/><Relationship Id="rId57" Type="http://schemas.openxmlformats.org/officeDocument/2006/relationships/image" Target="../media/image914.png"/><Relationship Id="rId61" Type="http://schemas.openxmlformats.org/officeDocument/2006/relationships/image" Target="../media/image916.png"/><Relationship Id="rId10" Type="http://schemas.openxmlformats.org/officeDocument/2006/relationships/customXml" Target="../ink/ink916.xml"/><Relationship Id="rId19" Type="http://schemas.openxmlformats.org/officeDocument/2006/relationships/image" Target="../media/image896.png"/><Relationship Id="rId31" Type="http://schemas.openxmlformats.org/officeDocument/2006/relationships/image" Target="../media/image902.png"/><Relationship Id="rId44" Type="http://schemas.openxmlformats.org/officeDocument/2006/relationships/customXml" Target="../ink/ink933.xml"/><Relationship Id="rId52" Type="http://schemas.openxmlformats.org/officeDocument/2006/relationships/customXml" Target="../ink/ink937.xml"/><Relationship Id="rId60" Type="http://schemas.openxmlformats.org/officeDocument/2006/relationships/customXml" Target="../ink/ink941.xml"/><Relationship Id="rId4" Type="http://schemas.openxmlformats.org/officeDocument/2006/relationships/customXml" Target="../ink/ink913.xml"/><Relationship Id="rId9" Type="http://schemas.openxmlformats.org/officeDocument/2006/relationships/image" Target="../media/image891.png"/><Relationship Id="rId14" Type="http://schemas.openxmlformats.org/officeDocument/2006/relationships/customXml" Target="../ink/ink918.xml"/><Relationship Id="rId22" Type="http://schemas.openxmlformats.org/officeDocument/2006/relationships/customXml" Target="../ink/ink922.xml"/><Relationship Id="rId27" Type="http://schemas.openxmlformats.org/officeDocument/2006/relationships/image" Target="../media/image900.png"/><Relationship Id="rId30" Type="http://schemas.openxmlformats.org/officeDocument/2006/relationships/customXml" Target="../ink/ink926.xml"/><Relationship Id="rId35" Type="http://schemas.openxmlformats.org/officeDocument/2006/relationships/image" Target="../media/image904.png"/><Relationship Id="rId43" Type="http://schemas.openxmlformats.org/officeDocument/2006/relationships/image" Target="../media/image908.png"/><Relationship Id="rId48" Type="http://schemas.openxmlformats.org/officeDocument/2006/relationships/customXml" Target="../ink/ink935.xml"/><Relationship Id="rId56" Type="http://schemas.openxmlformats.org/officeDocument/2006/relationships/customXml" Target="../ink/ink939.xml"/><Relationship Id="rId64" Type="http://schemas.openxmlformats.org/officeDocument/2006/relationships/customXml" Target="../ink/ink943.xml"/><Relationship Id="rId8" Type="http://schemas.openxmlformats.org/officeDocument/2006/relationships/customXml" Target="../ink/ink915.xml"/><Relationship Id="rId51" Type="http://schemas.openxmlformats.org/officeDocument/2006/relationships/image" Target="../media/image911.png"/><Relationship Id="rId3" Type="http://schemas.openxmlformats.org/officeDocument/2006/relationships/image" Target="../media/image888.png"/><Relationship Id="rId12" Type="http://schemas.openxmlformats.org/officeDocument/2006/relationships/customXml" Target="../ink/ink917.xml"/><Relationship Id="rId17" Type="http://schemas.openxmlformats.org/officeDocument/2006/relationships/image" Target="../media/image895.png"/><Relationship Id="rId25" Type="http://schemas.openxmlformats.org/officeDocument/2006/relationships/image" Target="../media/image899.png"/><Relationship Id="rId33" Type="http://schemas.openxmlformats.org/officeDocument/2006/relationships/image" Target="../media/image903.png"/><Relationship Id="rId38" Type="http://schemas.openxmlformats.org/officeDocument/2006/relationships/customXml" Target="../ink/ink930.xml"/><Relationship Id="rId46" Type="http://schemas.openxmlformats.org/officeDocument/2006/relationships/customXml" Target="../ink/ink934.xml"/><Relationship Id="rId59" Type="http://schemas.openxmlformats.org/officeDocument/2006/relationships/image" Target="../media/image915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56.xml"/><Relationship Id="rId117" Type="http://schemas.openxmlformats.org/officeDocument/2006/relationships/image" Target="../media/image974.png"/><Relationship Id="rId21" Type="http://schemas.openxmlformats.org/officeDocument/2006/relationships/image" Target="../media/image69.png"/><Relationship Id="rId42" Type="http://schemas.openxmlformats.org/officeDocument/2006/relationships/customXml" Target="../ink/ink964.xml"/><Relationship Id="rId47" Type="http://schemas.openxmlformats.org/officeDocument/2006/relationships/image" Target="../media/image939.png"/><Relationship Id="rId63" Type="http://schemas.openxmlformats.org/officeDocument/2006/relationships/image" Target="../media/image947.png"/><Relationship Id="rId68" Type="http://schemas.openxmlformats.org/officeDocument/2006/relationships/customXml" Target="../ink/ink977.xml"/><Relationship Id="rId84" Type="http://schemas.openxmlformats.org/officeDocument/2006/relationships/customXml" Target="../ink/ink985.xml"/><Relationship Id="rId89" Type="http://schemas.openxmlformats.org/officeDocument/2006/relationships/image" Target="../media/image960.png"/><Relationship Id="rId112" Type="http://schemas.openxmlformats.org/officeDocument/2006/relationships/customXml" Target="../ink/ink999.xml"/><Relationship Id="rId133" Type="http://schemas.openxmlformats.org/officeDocument/2006/relationships/image" Target="../media/image982.png"/><Relationship Id="rId138" Type="http://schemas.openxmlformats.org/officeDocument/2006/relationships/customXml" Target="../ink/ink1012.xml"/><Relationship Id="rId154" Type="http://schemas.openxmlformats.org/officeDocument/2006/relationships/customXml" Target="../ink/ink1020.xml"/><Relationship Id="rId159" Type="http://schemas.openxmlformats.org/officeDocument/2006/relationships/image" Target="../media/image995.png"/><Relationship Id="rId175" Type="http://schemas.openxmlformats.org/officeDocument/2006/relationships/image" Target="../media/image1003.png"/><Relationship Id="rId170" Type="http://schemas.openxmlformats.org/officeDocument/2006/relationships/customXml" Target="../ink/ink1028.xml"/><Relationship Id="rId16" Type="http://schemas.openxmlformats.org/officeDocument/2006/relationships/customXml" Target="../ink/ink951.xml"/><Relationship Id="rId107" Type="http://schemas.openxmlformats.org/officeDocument/2006/relationships/image" Target="../media/image969.png"/><Relationship Id="rId11" Type="http://schemas.openxmlformats.org/officeDocument/2006/relationships/image" Target="../media/image922.png"/><Relationship Id="rId32" Type="http://schemas.openxmlformats.org/officeDocument/2006/relationships/customXml" Target="../ink/ink959.xml"/><Relationship Id="rId37" Type="http://schemas.openxmlformats.org/officeDocument/2006/relationships/image" Target="../media/image934.png"/><Relationship Id="rId53" Type="http://schemas.openxmlformats.org/officeDocument/2006/relationships/image" Target="../media/image942.png"/><Relationship Id="rId58" Type="http://schemas.openxmlformats.org/officeDocument/2006/relationships/customXml" Target="../ink/ink972.xml"/><Relationship Id="rId74" Type="http://schemas.openxmlformats.org/officeDocument/2006/relationships/customXml" Target="../ink/ink980.xml"/><Relationship Id="rId79" Type="http://schemas.openxmlformats.org/officeDocument/2006/relationships/image" Target="../media/image955.png"/><Relationship Id="rId102" Type="http://schemas.openxmlformats.org/officeDocument/2006/relationships/customXml" Target="../ink/ink994.xml"/><Relationship Id="rId123" Type="http://schemas.openxmlformats.org/officeDocument/2006/relationships/image" Target="../media/image977.png"/><Relationship Id="rId128" Type="http://schemas.openxmlformats.org/officeDocument/2006/relationships/customXml" Target="../ink/ink1007.xml"/><Relationship Id="rId144" Type="http://schemas.openxmlformats.org/officeDocument/2006/relationships/customXml" Target="../ink/ink1015.xml"/><Relationship Id="rId149" Type="http://schemas.openxmlformats.org/officeDocument/2006/relationships/image" Target="../media/image990.png"/><Relationship Id="rId5" Type="http://schemas.openxmlformats.org/officeDocument/2006/relationships/image" Target="../media/image919.png"/><Relationship Id="rId90" Type="http://schemas.openxmlformats.org/officeDocument/2006/relationships/customXml" Target="../ink/ink988.xml"/><Relationship Id="rId95" Type="http://schemas.openxmlformats.org/officeDocument/2006/relationships/image" Target="../media/image963.png"/><Relationship Id="rId160" Type="http://schemas.openxmlformats.org/officeDocument/2006/relationships/customXml" Target="../ink/ink1023.xml"/><Relationship Id="rId165" Type="http://schemas.openxmlformats.org/officeDocument/2006/relationships/image" Target="../media/image998.png"/><Relationship Id="rId181" Type="http://schemas.openxmlformats.org/officeDocument/2006/relationships/image" Target="../media/image1006.png"/><Relationship Id="rId186" Type="http://schemas.openxmlformats.org/officeDocument/2006/relationships/customXml" Target="../ink/ink1036.xml"/><Relationship Id="rId22" Type="http://schemas.openxmlformats.org/officeDocument/2006/relationships/customXml" Target="../ink/ink954.xml"/><Relationship Id="rId27" Type="http://schemas.openxmlformats.org/officeDocument/2006/relationships/image" Target="../media/image929.png"/><Relationship Id="rId43" Type="http://schemas.openxmlformats.org/officeDocument/2006/relationships/image" Target="../media/image937.png"/><Relationship Id="rId48" Type="http://schemas.openxmlformats.org/officeDocument/2006/relationships/customXml" Target="../ink/ink967.xml"/><Relationship Id="rId64" Type="http://schemas.openxmlformats.org/officeDocument/2006/relationships/customXml" Target="../ink/ink975.xml"/><Relationship Id="rId69" Type="http://schemas.openxmlformats.org/officeDocument/2006/relationships/image" Target="../media/image950.png"/><Relationship Id="rId113" Type="http://schemas.openxmlformats.org/officeDocument/2006/relationships/image" Target="../media/image972.png"/><Relationship Id="rId118" Type="http://schemas.openxmlformats.org/officeDocument/2006/relationships/customXml" Target="../ink/ink1002.xml"/><Relationship Id="rId134" Type="http://schemas.openxmlformats.org/officeDocument/2006/relationships/customXml" Target="../ink/ink1010.xml"/><Relationship Id="rId139" Type="http://schemas.openxmlformats.org/officeDocument/2006/relationships/image" Target="../media/image985.png"/><Relationship Id="rId80" Type="http://schemas.openxmlformats.org/officeDocument/2006/relationships/customXml" Target="../ink/ink983.xml"/><Relationship Id="rId85" Type="http://schemas.openxmlformats.org/officeDocument/2006/relationships/image" Target="../media/image958.png"/><Relationship Id="rId150" Type="http://schemas.openxmlformats.org/officeDocument/2006/relationships/customXml" Target="../ink/ink1018.xml"/><Relationship Id="rId155" Type="http://schemas.openxmlformats.org/officeDocument/2006/relationships/image" Target="../media/image993.png"/><Relationship Id="rId171" Type="http://schemas.openxmlformats.org/officeDocument/2006/relationships/image" Target="../media/image1001.png"/><Relationship Id="rId176" Type="http://schemas.openxmlformats.org/officeDocument/2006/relationships/customXml" Target="../ink/ink1031.xml"/><Relationship Id="rId12" Type="http://schemas.openxmlformats.org/officeDocument/2006/relationships/customXml" Target="../ink/ink949.xml"/><Relationship Id="rId17" Type="http://schemas.openxmlformats.org/officeDocument/2006/relationships/image" Target="../media/image925.png"/><Relationship Id="rId33" Type="http://schemas.openxmlformats.org/officeDocument/2006/relationships/image" Target="../media/image932.png"/><Relationship Id="rId38" Type="http://schemas.openxmlformats.org/officeDocument/2006/relationships/customXml" Target="../ink/ink962.xml"/><Relationship Id="rId59" Type="http://schemas.openxmlformats.org/officeDocument/2006/relationships/image" Target="../media/image945.png"/><Relationship Id="rId103" Type="http://schemas.openxmlformats.org/officeDocument/2006/relationships/image" Target="../media/image967.png"/><Relationship Id="rId108" Type="http://schemas.openxmlformats.org/officeDocument/2006/relationships/customXml" Target="../ink/ink997.xml"/><Relationship Id="rId124" Type="http://schemas.openxmlformats.org/officeDocument/2006/relationships/customXml" Target="../ink/ink1005.xml"/><Relationship Id="rId129" Type="http://schemas.openxmlformats.org/officeDocument/2006/relationships/image" Target="../media/image980.png"/><Relationship Id="rId54" Type="http://schemas.openxmlformats.org/officeDocument/2006/relationships/customXml" Target="../ink/ink970.xml"/><Relationship Id="rId70" Type="http://schemas.openxmlformats.org/officeDocument/2006/relationships/customXml" Target="../ink/ink978.xml"/><Relationship Id="rId75" Type="http://schemas.openxmlformats.org/officeDocument/2006/relationships/image" Target="../media/image953.png"/><Relationship Id="rId91" Type="http://schemas.openxmlformats.org/officeDocument/2006/relationships/image" Target="../media/image961.png"/><Relationship Id="rId96" Type="http://schemas.openxmlformats.org/officeDocument/2006/relationships/customXml" Target="../ink/ink991.xml"/><Relationship Id="rId140" Type="http://schemas.openxmlformats.org/officeDocument/2006/relationships/customXml" Target="../ink/ink1013.xml"/><Relationship Id="rId145" Type="http://schemas.openxmlformats.org/officeDocument/2006/relationships/image" Target="../media/image988.png"/><Relationship Id="rId161" Type="http://schemas.openxmlformats.org/officeDocument/2006/relationships/image" Target="../media/image996.png"/><Relationship Id="rId166" Type="http://schemas.openxmlformats.org/officeDocument/2006/relationships/customXml" Target="../ink/ink1026.xml"/><Relationship Id="rId182" Type="http://schemas.openxmlformats.org/officeDocument/2006/relationships/customXml" Target="../ink/ink1034.xml"/><Relationship Id="rId187" Type="http://schemas.openxmlformats.org/officeDocument/2006/relationships/image" Target="../media/image100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46.xml"/><Relationship Id="rId23" Type="http://schemas.openxmlformats.org/officeDocument/2006/relationships/image" Target="../media/image927.png"/><Relationship Id="rId28" Type="http://schemas.openxmlformats.org/officeDocument/2006/relationships/customXml" Target="../ink/ink957.xml"/><Relationship Id="rId49" Type="http://schemas.openxmlformats.org/officeDocument/2006/relationships/image" Target="../media/image940.png"/><Relationship Id="rId114" Type="http://schemas.openxmlformats.org/officeDocument/2006/relationships/customXml" Target="../ink/ink1000.xml"/><Relationship Id="rId119" Type="http://schemas.openxmlformats.org/officeDocument/2006/relationships/image" Target="../media/image975.png"/><Relationship Id="rId44" Type="http://schemas.openxmlformats.org/officeDocument/2006/relationships/customXml" Target="../ink/ink965.xml"/><Relationship Id="rId60" Type="http://schemas.openxmlformats.org/officeDocument/2006/relationships/customXml" Target="../ink/ink973.xml"/><Relationship Id="rId65" Type="http://schemas.openxmlformats.org/officeDocument/2006/relationships/image" Target="../media/image948.png"/><Relationship Id="rId81" Type="http://schemas.openxmlformats.org/officeDocument/2006/relationships/image" Target="../media/image956.png"/><Relationship Id="rId86" Type="http://schemas.openxmlformats.org/officeDocument/2006/relationships/customXml" Target="../ink/ink986.xml"/><Relationship Id="rId130" Type="http://schemas.openxmlformats.org/officeDocument/2006/relationships/customXml" Target="../ink/ink1008.xml"/><Relationship Id="rId135" Type="http://schemas.openxmlformats.org/officeDocument/2006/relationships/image" Target="../media/image983.png"/><Relationship Id="rId151" Type="http://schemas.openxmlformats.org/officeDocument/2006/relationships/image" Target="../media/image991.png"/><Relationship Id="rId156" Type="http://schemas.openxmlformats.org/officeDocument/2006/relationships/customXml" Target="../ink/ink1021.xml"/><Relationship Id="rId177" Type="http://schemas.openxmlformats.org/officeDocument/2006/relationships/image" Target="../media/image1004.png"/><Relationship Id="rId172" Type="http://schemas.openxmlformats.org/officeDocument/2006/relationships/customXml" Target="../ink/ink1029.xml"/><Relationship Id="rId13" Type="http://schemas.openxmlformats.org/officeDocument/2006/relationships/image" Target="../media/image923.png"/><Relationship Id="rId18" Type="http://schemas.openxmlformats.org/officeDocument/2006/relationships/customXml" Target="../ink/ink952.xml"/><Relationship Id="rId39" Type="http://schemas.openxmlformats.org/officeDocument/2006/relationships/image" Target="../media/image935.png"/><Relationship Id="rId109" Type="http://schemas.openxmlformats.org/officeDocument/2006/relationships/image" Target="../media/image970.png"/><Relationship Id="rId34" Type="http://schemas.openxmlformats.org/officeDocument/2006/relationships/customXml" Target="../ink/ink960.xml"/><Relationship Id="rId50" Type="http://schemas.openxmlformats.org/officeDocument/2006/relationships/customXml" Target="../ink/ink968.xml"/><Relationship Id="rId55" Type="http://schemas.openxmlformats.org/officeDocument/2006/relationships/image" Target="../media/image943.png"/><Relationship Id="rId76" Type="http://schemas.openxmlformats.org/officeDocument/2006/relationships/customXml" Target="../ink/ink981.xml"/><Relationship Id="rId97" Type="http://schemas.openxmlformats.org/officeDocument/2006/relationships/image" Target="../media/image964.png"/><Relationship Id="rId104" Type="http://schemas.openxmlformats.org/officeDocument/2006/relationships/customXml" Target="../ink/ink995.xml"/><Relationship Id="rId120" Type="http://schemas.openxmlformats.org/officeDocument/2006/relationships/customXml" Target="../ink/ink1003.xml"/><Relationship Id="rId125" Type="http://schemas.openxmlformats.org/officeDocument/2006/relationships/image" Target="../media/image978.png"/><Relationship Id="rId141" Type="http://schemas.openxmlformats.org/officeDocument/2006/relationships/image" Target="../media/image986.png"/><Relationship Id="rId146" Type="http://schemas.openxmlformats.org/officeDocument/2006/relationships/customXml" Target="../ink/ink1016.xml"/><Relationship Id="rId167" Type="http://schemas.openxmlformats.org/officeDocument/2006/relationships/image" Target="../media/image999.png"/><Relationship Id="rId7" Type="http://schemas.openxmlformats.org/officeDocument/2006/relationships/image" Target="../media/image920.png"/><Relationship Id="rId71" Type="http://schemas.openxmlformats.org/officeDocument/2006/relationships/image" Target="../media/image951.png"/><Relationship Id="rId92" Type="http://schemas.openxmlformats.org/officeDocument/2006/relationships/customXml" Target="../ink/ink989.xml"/><Relationship Id="rId162" Type="http://schemas.openxmlformats.org/officeDocument/2006/relationships/customXml" Target="../ink/ink1024.xml"/><Relationship Id="rId183" Type="http://schemas.openxmlformats.org/officeDocument/2006/relationships/image" Target="../media/image1007.png"/><Relationship Id="rId2" Type="http://schemas.openxmlformats.org/officeDocument/2006/relationships/customXml" Target="../ink/ink944.xml"/><Relationship Id="rId29" Type="http://schemas.openxmlformats.org/officeDocument/2006/relationships/image" Target="../media/image930.png"/><Relationship Id="rId24" Type="http://schemas.openxmlformats.org/officeDocument/2006/relationships/customXml" Target="../ink/ink955.xml"/><Relationship Id="rId40" Type="http://schemas.openxmlformats.org/officeDocument/2006/relationships/customXml" Target="../ink/ink963.xml"/><Relationship Id="rId45" Type="http://schemas.openxmlformats.org/officeDocument/2006/relationships/image" Target="../media/image938.png"/><Relationship Id="rId66" Type="http://schemas.openxmlformats.org/officeDocument/2006/relationships/customXml" Target="../ink/ink976.xml"/><Relationship Id="rId87" Type="http://schemas.openxmlformats.org/officeDocument/2006/relationships/image" Target="../media/image959.png"/><Relationship Id="rId110" Type="http://schemas.openxmlformats.org/officeDocument/2006/relationships/customXml" Target="../ink/ink998.xml"/><Relationship Id="rId115" Type="http://schemas.openxmlformats.org/officeDocument/2006/relationships/image" Target="../media/image973.png"/><Relationship Id="rId131" Type="http://schemas.openxmlformats.org/officeDocument/2006/relationships/image" Target="../media/image981.png"/><Relationship Id="rId136" Type="http://schemas.openxmlformats.org/officeDocument/2006/relationships/customXml" Target="../ink/ink1011.xml"/><Relationship Id="rId157" Type="http://schemas.openxmlformats.org/officeDocument/2006/relationships/image" Target="../media/image994.png"/><Relationship Id="rId178" Type="http://schemas.openxmlformats.org/officeDocument/2006/relationships/customXml" Target="../ink/ink1032.xml"/><Relationship Id="rId61" Type="http://schemas.openxmlformats.org/officeDocument/2006/relationships/image" Target="../media/image946.png"/><Relationship Id="rId82" Type="http://schemas.openxmlformats.org/officeDocument/2006/relationships/customXml" Target="../ink/ink984.xml"/><Relationship Id="rId152" Type="http://schemas.openxmlformats.org/officeDocument/2006/relationships/customXml" Target="../ink/ink1019.xml"/><Relationship Id="rId173" Type="http://schemas.openxmlformats.org/officeDocument/2006/relationships/image" Target="../media/image1002.png"/><Relationship Id="rId19" Type="http://schemas.openxmlformats.org/officeDocument/2006/relationships/image" Target="../media/image926.png"/><Relationship Id="rId14" Type="http://schemas.openxmlformats.org/officeDocument/2006/relationships/customXml" Target="../ink/ink950.xml"/><Relationship Id="rId30" Type="http://schemas.openxmlformats.org/officeDocument/2006/relationships/customXml" Target="../ink/ink958.xml"/><Relationship Id="rId35" Type="http://schemas.openxmlformats.org/officeDocument/2006/relationships/image" Target="../media/image933.png"/><Relationship Id="rId56" Type="http://schemas.openxmlformats.org/officeDocument/2006/relationships/customXml" Target="../ink/ink971.xml"/><Relationship Id="rId77" Type="http://schemas.openxmlformats.org/officeDocument/2006/relationships/image" Target="../media/image954.png"/><Relationship Id="rId100" Type="http://schemas.openxmlformats.org/officeDocument/2006/relationships/customXml" Target="../ink/ink993.xml"/><Relationship Id="rId105" Type="http://schemas.openxmlformats.org/officeDocument/2006/relationships/image" Target="../media/image968.png"/><Relationship Id="rId126" Type="http://schemas.openxmlformats.org/officeDocument/2006/relationships/customXml" Target="../ink/ink1006.xml"/><Relationship Id="rId147" Type="http://schemas.openxmlformats.org/officeDocument/2006/relationships/image" Target="../media/image989.png"/><Relationship Id="rId168" Type="http://schemas.openxmlformats.org/officeDocument/2006/relationships/customXml" Target="../ink/ink1027.xml"/><Relationship Id="rId8" Type="http://schemas.openxmlformats.org/officeDocument/2006/relationships/customXml" Target="../ink/ink947.xml"/><Relationship Id="rId51" Type="http://schemas.openxmlformats.org/officeDocument/2006/relationships/image" Target="../media/image941.png"/><Relationship Id="rId72" Type="http://schemas.openxmlformats.org/officeDocument/2006/relationships/customXml" Target="../ink/ink979.xml"/><Relationship Id="rId93" Type="http://schemas.openxmlformats.org/officeDocument/2006/relationships/image" Target="../media/image962.png"/><Relationship Id="rId98" Type="http://schemas.openxmlformats.org/officeDocument/2006/relationships/customXml" Target="../ink/ink992.xml"/><Relationship Id="rId121" Type="http://schemas.openxmlformats.org/officeDocument/2006/relationships/image" Target="../media/image976.png"/><Relationship Id="rId142" Type="http://schemas.openxmlformats.org/officeDocument/2006/relationships/customXml" Target="../ink/ink1014.xml"/><Relationship Id="rId163" Type="http://schemas.openxmlformats.org/officeDocument/2006/relationships/image" Target="../media/image997.png"/><Relationship Id="rId184" Type="http://schemas.openxmlformats.org/officeDocument/2006/relationships/customXml" Target="../ink/ink1035.xml"/><Relationship Id="rId3" Type="http://schemas.openxmlformats.org/officeDocument/2006/relationships/image" Target="../media/image918.png"/><Relationship Id="rId25" Type="http://schemas.openxmlformats.org/officeDocument/2006/relationships/image" Target="../media/image928.png"/><Relationship Id="rId46" Type="http://schemas.openxmlformats.org/officeDocument/2006/relationships/customXml" Target="../ink/ink966.xml"/><Relationship Id="rId67" Type="http://schemas.openxmlformats.org/officeDocument/2006/relationships/image" Target="../media/image949.png"/><Relationship Id="rId116" Type="http://schemas.openxmlformats.org/officeDocument/2006/relationships/customXml" Target="../ink/ink1001.xml"/><Relationship Id="rId137" Type="http://schemas.openxmlformats.org/officeDocument/2006/relationships/image" Target="../media/image984.png"/><Relationship Id="rId158" Type="http://schemas.openxmlformats.org/officeDocument/2006/relationships/customXml" Target="../ink/ink1022.xml"/><Relationship Id="rId20" Type="http://schemas.openxmlformats.org/officeDocument/2006/relationships/customXml" Target="../ink/ink953.xml"/><Relationship Id="rId41" Type="http://schemas.openxmlformats.org/officeDocument/2006/relationships/image" Target="../media/image936.png"/><Relationship Id="rId62" Type="http://schemas.openxmlformats.org/officeDocument/2006/relationships/customXml" Target="../ink/ink974.xml"/><Relationship Id="rId83" Type="http://schemas.openxmlformats.org/officeDocument/2006/relationships/image" Target="../media/image957.png"/><Relationship Id="rId88" Type="http://schemas.openxmlformats.org/officeDocument/2006/relationships/customXml" Target="../ink/ink987.xml"/><Relationship Id="rId111" Type="http://schemas.openxmlformats.org/officeDocument/2006/relationships/image" Target="../media/image971.png"/><Relationship Id="rId132" Type="http://schemas.openxmlformats.org/officeDocument/2006/relationships/customXml" Target="../ink/ink1009.xml"/><Relationship Id="rId153" Type="http://schemas.openxmlformats.org/officeDocument/2006/relationships/image" Target="../media/image992.png"/><Relationship Id="rId174" Type="http://schemas.openxmlformats.org/officeDocument/2006/relationships/customXml" Target="../ink/ink1030.xml"/><Relationship Id="rId179" Type="http://schemas.openxmlformats.org/officeDocument/2006/relationships/image" Target="../media/image1005.png"/><Relationship Id="rId15" Type="http://schemas.openxmlformats.org/officeDocument/2006/relationships/image" Target="../media/image924.png"/><Relationship Id="rId36" Type="http://schemas.openxmlformats.org/officeDocument/2006/relationships/customXml" Target="../ink/ink961.xml"/><Relationship Id="rId57" Type="http://schemas.openxmlformats.org/officeDocument/2006/relationships/image" Target="../media/image944.png"/><Relationship Id="rId106" Type="http://schemas.openxmlformats.org/officeDocument/2006/relationships/customXml" Target="../ink/ink996.xml"/><Relationship Id="rId127" Type="http://schemas.openxmlformats.org/officeDocument/2006/relationships/image" Target="../media/image979.png"/><Relationship Id="rId10" Type="http://schemas.openxmlformats.org/officeDocument/2006/relationships/customXml" Target="../ink/ink948.xml"/><Relationship Id="rId31" Type="http://schemas.openxmlformats.org/officeDocument/2006/relationships/image" Target="../media/image931.png"/><Relationship Id="rId52" Type="http://schemas.openxmlformats.org/officeDocument/2006/relationships/customXml" Target="../ink/ink969.xml"/><Relationship Id="rId73" Type="http://schemas.openxmlformats.org/officeDocument/2006/relationships/image" Target="../media/image952.png"/><Relationship Id="rId78" Type="http://schemas.openxmlformats.org/officeDocument/2006/relationships/customXml" Target="../ink/ink982.xml"/><Relationship Id="rId94" Type="http://schemas.openxmlformats.org/officeDocument/2006/relationships/customXml" Target="../ink/ink990.xml"/><Relationship Id="rId99" Type="http://schemas.openxmlformats.org/officeDocument/2006/relationships/image" Target="../media/image965.png"/><Relationship Id="rId101" Type="http://schemas.openxmlformats.org/officeDocument/2006/relationships/image" Target="../media/image966.png"/><Relationship Id="rId122" Type="http://schemas.openxmlformats.org/officeDocument/2006/relationships/customXml" Target="../ink/ink1004.xml"/><Relationship Id="rId143" Type="http://schemas.openxmlformats.org/officeDocument/2006/relationships/image" Target="../media/image987.png"/><Relationship Id="rId148" Type="http://schemas.openxmlformats.org/officeDocument/2006/relationships/customXml" Target="../ink/ink1017.xml"/><Relationship Id="rId164" Type="http://schemas.openxmlformats.org/officeDocument/2006/relationships/customXml" Target="../ink/ink1025.xml"/><Relationship Id="rId169" Type="http://schemas.openxmlformats.org/officeDocument/2006/relationships/image" Target="../media/image1000.png"/><Relationship Id="rId185" Type="http://schemas.openxmlformats.org/officeDocument/2006/relationships/image" Target="../media/image1008.png"/><Relationship Id="rId4" Type="http://schemas.openxmlformats.org/officeDocument/2006/relationships/customXml" Target="../ink/ink945.xml"/><Relationship Id="rId9" Type="http://schemas.openxmlformats.org/officeDocument/2006/relationships/image" Target="../media/image921.png"/><Relationship Id="rId180" Type="http://schemas.openxmlformats.org/officeDocument/2006/relationships/customXml" Target="../ink/ink1033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49.xml"/><Relationship Id="rId117" Type="http://schemas.openxmlformats.org/officeDocument/2006/relationships/customXml" Target="../ink/ink1095.xml"/><Relationship Id="rId21" Type="http://schemas.openxmlformats.org/officeDocument/2006/relationships/image" Target="../media/image1019.png"/><Relationship Id="rId42" Type="http://schemas.openxmlformats.org/officeDocument/2006/relationships/customXml" Target="../ink/ink1057.xml"/><Relationship Id="rId47" Type="http://schemas.openxmlformats.org/officeDocument/2006/relationships/image" Target="../media/image1032.png"/><Relationship Id="rId63" Type="http://schemas.openxmlformats.org/officeDocument/2006/relationships/image" Target="../media/image1040.png"/><Relationship Id="rId68" Type="http://schemas.openxmlformats.org/officeDocument/2006/relationships/customXml" Target="../ink/ink1070.xml"/><Relationship Id="rId84" Type="http://schemas.openxmlformats.org/officeDocument/2006/relationships/customXml" Target="../ink/ink1078.xml"/><Relationship Id="rId89" Type="http://schemas.openxmlformats.org/officeDocument/2006/relationships/customXml" Target="../ink/ink1081.xml"/><Relationship Id="rId112" Type="http://schemas.openxmlformats.org/officeDocument/2006/relationships/image" Target="../media/image1063.png"/><Relationship Id="rId133" Type="http://schemas.openxmlformats.org/officeDocument/2006/relationships/image" Target="../media/image1073.png"/><Relationship Id="rId138" Type="http://schemas.openxmlformats.org/officeDocument/2006/relationships/customXml" Target="../ink/ink1106.xml"/><Relationship Id="rId154" Type="http://schemas.openxmlformats.org/officeDocument/2006/relationships/customXml" Target="../ink/ink1114.xml"/><Relationship Id="rId159" Type="http://schemas.openxmlformats.org/officeDocument/2006/relationships/image" Target="../media/image1086.png"/><Relationship Id="rId16" Type="http://schemas.openxmlformats.org/officeDocument/2006/relationships/customXml" Target="../ink/ink1044.xml"/><Relationship Id="rId107" Type="http://schemas.openxmlformats.org/officeDocument/2006/relationships/customXml" Target="../ink/ink1090.xml"/><Relationship Id="rId11" Type="http://schemas.openxmlformats.org/officeDocument/2006/relationships/image" Target="../media/image1014.png"/><Relationship Id="rId32" Type="http://schemas.openxmlformats.org/officeDocument/2006/relationships/customXml" Target="../ink/ink1052.xml"/><Relationship Id="rId37" Type="http://schemas.openxmlformats.org/officeDocument/2006/relationships/image" Target="../media/image1027.png"/><Relationship Id="rId53" Type="http://schemas.openxmlformats.org/officeDocument/2006/relationships/image" Target="../media/image1035.png"/><Relationship Id="rId58" Type="http://schemas.openxmlformats.org/officeDocument/2006/relationships/customXml" Target="../ink/ink1065.xml"/><Relationship Id="rId74" Type="http://schemas.openxmlformats.org/officeDocument/2006/relationships/customXml" Target="../ink/ink1073.xml"/><Relationship Id="rId79" Type="http://schemas.openxmlformats.org/officeDocument/2006/relationships/image" Target="../media/image1047.png"/><Relationship Id="rId102" Type="http://schemas.openxmlformats.org/officeDocument/2006/relationships/image" Target="../media/image1058.png"/><Relationship Id="rId123" Type="http://schemas.openxmlformats.org/officeDocument/2006/relationships/customXml" Target="../ink/ink1098.xml"/><Relationship Id="rId128" Type="http://schemas.openxmlformats.org/officeDocument/2006/relationships/image" Target="../media/image1071.png"/><Relationship Id="rId144" Type="http://schemas.openxmlformats.org/officeDocument/2006/relationships/customXml" Target="../ink/ink1109.xml"/><Relationship Id="rId149" Type="http://schemas.openxmlformats.org/officeDocument/2006/relationships/image" Target="../media/image1081.png"/><Relationship Id="rId5" Type="http://schemas.openxmlformats.org/officeDocument/2006/relationships/image" Target="../media/image1011.png"/><Relationship Id="rId90" Type="http://schemas.openxmlformats.org/officeDocument/2006/relationships/image" Target="../media/image1052.png"/><Relationship Id="rId95" Type="http://schemas.openxmlformats.org/officeDocument/2006/relationships/customXml" Target="../ink/ink1084.xml"/><Relationship Id="rId160" Type="http://schemas.openxmlformats.org/officeDocument/2006/relationships/customXml" Target="../ink/ink1117.xml"/><Relationship Id="rId22" Type="http://schemas.openxmlformats.org/officeDocument/2006/relationships/customXml" Target="../ink/ink1047.xml"/><Relationship Id="rId27" Type="http://schemas.openxmlformats.org/officeDocument/2006/relationships/image" Target="../media/image1022.png"/><Relationship Id="rId43" Type="http://schemas.openxmlformats.org/officeDocument/2006/relationships/image" Target="../media/image1030.png"/><Relationship Id="rId48" Type="http://schemas.openxmlformats.org/officeDocument/2006/relationships/customXml" Target="../ink/ink1060.xml"/><Relationship Id="rId64" Type="http://schemas.openxmlformats.org/officeDocument/2006/relationships/customXml" Target="../ink/ink1068.xml"/><Relationship Id="rId69" Type="http://schemas.openxmlformats.org/officeDocument/2006/relationships/image" Target="../media/image1042.png"/><Relationship Id="rId113" Type="http://schemas.openxmlformats.org/officeDocument/2006/relationships/customXml" Target="../ink/ink1093.xml"/><Relationship Id="rId118" Type="http://schemas.openxmlformats.org/officeDocument/2006/relationships/image" Target="../media/image1066.png"/><Relationship Id="rId134" Type="http://schemas.openxmlformats.org/officeDocument/2006/relationships/customXml" Target="../ink/ink1104.xml"/><Relationship Id="rId139" Type="http://schemas.openxmlformats.org/officeDocument/2006/relationships/image" Target="../media/image1076.png"/><Relationship Id="rId80" Type="http://schemas.openxmlformats.org/officeDocument/2006/relationships/customXml" Target="../ink/ink1076.xml"/><Relationship Id="rId85" Type="http://schemas.openxmlformats.org/officeDocument/2006/relationships/image" Target="../media/image1050.png"/><Relationship Id="rId150" Type="http://schemas.openxmlformats.org/officeDocument/2006/relationships/customXml" Target="../ink/ink1112.xml"/><Relationship Id="rId155" Type="http://schemas.openxmlformats.org/officeDocument/2006/relationships/image" Target="../media/image1084.png"/><Relationship Id="rId12" Type="http://schemas.openxmlformats.org/officeDocument/2006/relationships/customXml" Target="../ink/ink1042.xml"/><Relationship Id="rId17" Type="http://schemas.openxmlformats.org/officeDocument/2006/relationships/image" Target="../media/image1017.png"/><Relationship Id="rId33" Type="http://schemas.openxmlformats.org/officeDocument/2006/relationships/image" Target="../media/image1025.png"/><Relationship Id="rId38" Type="http://schemas.openxmlformats.org/officeDocument/2006/relationships/customXml" Target="../ink/ink1055.xml"/><Relationship Id="rId59" Type="http://schemas.openxmlformats.org/officeDocument/2006/relationships/image" Target="../media/image1038.png"/><Relationship Id="rId103" Type="http://schemas.openxmlformats.org/officeDocument/2006/relationships/customXml" Target="../ink/ink1088.xml"/><Relationship Id="rId108" Type="http://schemas.openxmlformats.org/officeDocument/2006/relationships/image" Target="../media/image1061.png"/><Relationship Id="rId124" Type="http://schemas.openxmlformats.org/officeDocument/2006/relationships/image" Target="../media/image1069.png"/><Relationship Id="rId129" Type="http://schemas.openxmlformats.org/officeDocument/2006/relationships/customXml" Target="../ink/ink1101.xml"/><Relationship Id="rId20" Type="http://schemas.openxmlformats.org/officeDocument/2006/relationships/customXml" Target="../ink/ink1046.xml"/><Relationship Id="rId41" Type="http://schemas.openxmlformats.org/officeDocument/2006/relationships/image" Target="../media/image1029.png"/><Relationship Id="rId54" Type="http://schemas.openxmlformats.org/officeDocument/2006/relationships/customXml" Target="../ink/ink1063.xml"/><Relationship Id="rId62" Type="http://schemas.openxmlformats.org/officeDocument/2006/relationships/customXml" Target="../ink/ink1067.xml"/><Relationship Id="rId70" Type="http://schemas.openxmlformats.org/officeDocument/2006/relationships/customXml" Target="../ink/ink1071.xml"/><Relationship Id="rId75" Type="http://schemas.openxmlformats.org/officeDocument/2006/relationships/image" Target="../media/image1045.png"/><Relationship Id="rId83" Type="http://schemas.openxmlformats.org/officeDocument/2006/relationships/image" Target="../media/image1049.png"/><Relationship Id="rId88" Type="http://schemas.openxmlformats.org/officeDocument/2006/relationships/customXml" Target="../ink/ink1080.xml"/><Relationship Id="rId91" Type="http://schemas.openxmlformats.org/officeDocument/2006/relationships/customXml" Target="../ink/ink1082.xml"/><Relationship Id="rId96" Type="http://schemas.openxmlformats.org/officeDocument/2006/relationships/image" Target="../media/image1055.png"/><Relationship Id="rId111" Type="http://schemas.openxmlformats.org/officeDocument/2006/relationships/customXml" Target="../ink/ink1092.xml"/><Relationship Id="rId132" Type="http://schemas.openxmlformats.org/officeDocument/2006/relationships/customXml" Target="../ink/ink1103.xml"/><Relationship Id="rId140" Type="http://schemas.openxmlformats.org/officeDocument/2006/relationships/customXml" Target="../ink/ink1107.xml"/><Relationship Id="rId145" Type="http://schemas.openxmlformats.org/officeDocument/2006/relationships/image" Target="../media/image1079.png"/><Relationship Id="rId153" Type="http://schemas.openxmlformats.org/officeDocument/2006/relationships/image" Target="../media/image1083.png"/><Relationship Id="rId161" Type="http://schemas.openxmlformats.org/officeDocument/2006/relationships/image" Target="../media/image108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39.xml"/><Relationship Id="rId15" Type="http://schemas.openxmlformats.org/officeDocument/2006/relationships/image" Target="../media/image1016.png"/><Relationship Id="rId23" Type="http://schemas.openxmlformats.org/officeDocument/2006/relationships/image" Target="../media/image1020.png"/><Relationship Id="rId28" Type="http://schemas.openxmlformats.org/officeDocument/2006/relationships/customXml" Target="../ink/ink1050.xml"/><Relationship Id="rId36" Type="http://schemas.openxmlformats.org/officeDocument/2006/relationships/customXml" Target="../ink/ink1054.xml"/><Relationship Id="rId49" Type="http://schemas.openxmlformats.org/officeDocument/2006/relationships/image" Target="../media/image1033.png"/><Relationship Id="rId57" Type="http://schemas.openxmlformats.org/officeDocument/2006/relationships/image" Target="../media/image1037.png"/><Relationship Id="rId106" Type="http://schemas.openxmlformats.org/officeDocument/2006/relationships/image" Target="../media/image1060.png"/><Relationship Id="rId114" Type="http://schemas.openxmlformats.org/officeDocument/2006/relationships/image" Target="../media/image1064.png"/><Relationship Id="rId119" Type="http://schemas.openxmlformats.org/officeDocument/2006/relationships/customXml" Target="../ink/ink1096.xml"/><Relationship Id="rId127" Type="http://schemas.openxmlformats.org/officeDocument/2006/relationships/customXml" Target="../ink/ink1100.xml"/><Relationship Id="rId10" Type="http://schemas.openxmlformats.org/officeDocument/2006/relationships/customXml" Target="../ink/ink1041.xml"/><Relationship Id="rId31" Type="http://schemas.openxmlformats.org/officeDocument/2006/relationships/image" Target="../media/image1024.png"/><Relationship Id="rId44" Type="http://schemas.openxmlformats.org/officeDocument/2006/relationships/customXml" Target="../ink/ink1058.xml"/><Relationship Id="rId52" Type="http://schemas.openxmlformats.org/officeDocument/2006/relationships/customXml" Target="../ink/ink1062.xml"/><Relationship Id="rId60" Type="http://schemas.openxmlformats.org/officeDocument/2006/relationships/customXml" Target="../ink/ink1066.xml"/><Relationship Id="rId65" Type="http://schemas.openxmlformats.org/officeDocument/2006/relationships/image" Target="../media/image69.png"/><Relationship Id="rId73" Type="http://schemas.openxmlformats.org/officeDocument/2006/relationships/image" Target="../media/image1044.png"/><Relationship Id="rId78" Type="http://schemas.openxmlformats.org/officeDocument/2006/relationships/customXml" Target="../ink/ink1075.xml"/><Relationship Id="rId81" Type="http://schemas.openxmlformats.org/officeDocument/2006/relationships/image" Target="../media/image1048.png"/><Relationship Id="rId86" Type="http://schemas.openxmlformats.org/officeDocument/2006/relationships/customXml" Target="../ink/ink1079.xml"/><Relationship Id="rId94" Type="http://schemas.openxmlformats.org/officeDocument/2006/relationships/image" Target="../media/image1054.png"/><Relationship Id="rId99" Type="http://schemas.openxmlformats.org/officeDocument/2006/relationships/customXml" Target="../ink/ink1086.xml"/><Relationship Id="rId101" Type="http://schemas.openxmlformats.org/officeDocument/2006/relationships/customXml" Target="../ink/ink1087.xml"/><Relationship Id="rId122" Type="http://schemas.openxmlformats.org/officeDocument/2006/relationships/image" Target="../media/image1068.png"/><Relationship Id="rId130" Type="http://schemas.openxmlformats.org/officeDocument/2006/relationships/customXml" Target="../ink/ink1102.xml"/><Relationship Id="rId135" Type="http://schemas.openxmlformats.org/officeDocument/2006/relationships/image" Target="../media/image1074.png"/><Relationship Id="rId143" Type="http://schemas.openxmlformats.org/officeDocument/2006/relationships/image" Target="../media/image1078.png"/><Relationship Id="rId148" Type="http://schemas.openxmlformats.org/officeDocument/2006/relationships/customXml" Target="../ink/ink1111.xml"/><Relationship Id="rId151" Type="http://schemas.openxmlformats.org/officeDocument/2006/relationships/image" Target="../media/image1082.png"/><Relationship Id="rId156" Type="http://schemas.openxmlformats.org/officeDocument/2006/relationships/customXml" Target="../ink/ink1115.xml"/><Relationship Id="rId4" Type="http://schemas.openxmlformats.org/officeDocument/2006/relationships/customXml" Target="../ink/ink1038.xml"/><Relationship Id="rId9" Type="http://schemas.openxmlformats.org/officeDocument/2006/relationships/image" Target="../media/image1013.png"/><Relationship Id="rId13" Type="http://schemas.openxmlformats.org/officeDocument/2006/relationships/image" Target="../media/image1015.png"/><Relationship Id="rId18" Type="http://schemas.openxmlformats.org/officeDocument/2006/relationships/customXml" Target="../ink/ink1045.xml"/><Relationship Id="rId39" Type="http://schemas.openxmlformats.org/officeDocument/2006/relationships/image" Target="../media/image1028.png"/><Relationship Id="rId109" Type="http://schemas.openxmlformats.org/officeDocument/2006/relationships/customXml" Target="../ink/ink1091.xml"/><Relationship Id="rId34" Type="http://schemas.openxmlformats.org/officeDocument/2006/relationships/customXml" Target="../ink/ink1053.xml"/><Relationship Id="rId50" Type="http://schemas.openxmlformats.org/officeDocument/2006/relationships/customXml" Target="../ink/ink1061.xml"/><Relationship Id="rId55" Type="http://schemas.openxmlformats.org/officeDocument/2006/relationships/image" Target="../media/image1036.png"/><Relationship Id="rId76" Type="http://schemas.openxmlformats.org/officeDocument/2006/relationships/customXml" Target="../ink/ink1074.xml"/><Relationship Id="rId97" Type="http://schemas.openxmlformats.org/officeDocument/2006/relationships/customXml" Target="../ink/ink1085.xml"/><Relationship Id="rId104" Type="http://schemas.openxmlformats.org/officeDocument/2006/relationships/image" Target="../media/image1059.png"/><Relationship Id="rId120" Type="http://schemas.openxmlformats.org/officeDocument/2006/relationships/image" Target="../media/image1067.png"/><Relationship Id="rId125" Type="http://schemas.openxmlformats.org/officeDocument/2006/relationships/customXml" Target="../ink/ink1099.xml"/><Relationship Id="rId141" Type="http://schemas.openxmlformats.org/officeDocument/2006/relationships/image" Target="../media/image1077.png"/><Relationship Id="rId146" Type="http://schemas.openxmlformats.org/officeDocument/2006/relationships/customXml" Target="../ink/ink1110.xml"/><Relationship Id="rId7" Type="http://schemas.openxmlformats.org/officeDocument/2006/relationships/image" Target="../media/image1012.png"/><Relationship Id="rId71" Type="http://schemas.openxmlformats.org/officeDocument/2006/relationships/image" Target="../media/image1043.png"/><Relationship Id="rId92" Type="http://schemas.openxmlformats.org/officeDocument/2006/relationships/image" Target="../media/image1053.png"/><Relationship Id="rId2" Type="http://schemas.openxmlformats.org/officeDocument/2006/relationships/customXml" Target="../ink/ink1037.xml"/><Relationship Id="rId29" Type="http://schemas.openxmlformats.org/officeDocument/2006/relationships/image" Target="../media/image1023.png"/><Relationship Id="rId24" Type="http://schemas.openxmlformats.org/officeDocument/2006/relationships/customXml" Target="../ink/ink1048.xml"/><Relationship Id="rId40" Type="http://schemas.openxmlformats.org/officeDocument/2006/relationships/customXml" Target="../ink/ink1056.xml"/><Relationship Id="rId45" Type="http://schemas.openxmlformats.org/officeDocument/2006/relationships/image" Target="../media/image1031.png"/><Relationship Id="rId66" Type="http://schemas.openxmlformats.org/officeDocument/2006/relationships/customXml" Target="../ink/ink1069.xml"/><Relationship Id="rId87" Type="http://schemas.openxmlformats.org/officeDocument/2006/relationships/image" Target="../media/image1051.png"/><Relationship Id="rId110" Type="http://schemas.openxmlformats.org/officeDocument/2006/relationships/image" Target="../media/image1062.png"/><Relationship Id="rId115" Type="http://schemas.openxmlformats.org/officeDocument/2006/relationships/customXml" Target="../ink/ink1094.xml"/><Relationship Id="rId131" Type="http://schemas.openxmlformats.org/officeDocument/2006/relationships/image" Target="../media/image1072.png"/><Relationship Id="rId136" Type="http://schemas.openxmlformats.org/officeDocument/2006/relationships/customXml" Target="../ink/ink1105.xml"/><Relationship Id="rId157" Type="http://schemas.openxmlformats.org/officeDocument/2006/relationships/image" Target="../media/image1085.png"/><Relationship Id="rId61" Type="http://schemas.openxmlformats.org/officeDocument/2006/relationships/image" Target="../media/image1039.png"/><Relationship Id="rId82" Type="http://schemas.openxmlformats.org/officeDocument/2006/relationships/customXml" Target="../ink/ink1077.xml"/><Relationship Id="rId152" Type="http://schemas.openxmlformats.org/officeDocument/2006/relationships/customXml" Target="../ink/ink1113.xml"/><Relationship Id="rId19" Type="http://schemas.openxmlformats.org/officeDocument/2006/relationships/image" Target="../media/image1018.png"/><Relationship Id="rId14" Type="http://schemas.openxmlformats.org/officeDocument/2006/relationships/customXml" Target="../ink/ink1043.xml"/><Relationship Id="rId30" Type="http://schemas.openxmlformats.org/officeDocument/2006/relationships/customXml" Target="../ink/ink1051.xml"/><Relationship Id="rId35" Type="http://schemas.openxmlformats.org/officeDocument/2006/relationships/image" Target="../media/image1026.png"/><Relationship Id="rId56" Type="http://schemas.openxmlformats.org/officeDocument/2006/relationships/customXml" Target="../ink/ink1064.xml"/><Relationship Id="rId77" Type="http://schemas.openxmlformats.org/officeDocument/2006/relationships/image" Target="../media/image1046.png"/><Relationship Id="rId100" Type="http://schemas.openxmlformats.org/officeDocument/2006/relationships/image" Target="../media/image1057.png"/><Relationship Id="rId105" Type="http://schemas.openxmlformats.org/officeDocument/2006/relationships/customXml" Target="../ink/ink1089.xml"/><Relationship Id="rId126" Type="http://schemas.openxmlformats.org/officeDocument/2006/relationships/image" Target="../media/image1070.png"/><Relationship Id="rId147" Type="http://schemas.openxmlformats.org/officeDocument/2006/relationships/image" Target="../media/image1080.png"/><Relationship Id="rId8" Type="http://schemas.openxmlformats.org/officeDocument/2006/relationships/customXml" Target="../ink/ink1040.xml"/><Relationship Id="rId51" Type="http://schemas.openxmlformats.org/officeDocument/2006/relationships/image" Target="../media/image1034.png"/><Relationship Id="rId72" Type="http://schemas.openxmlformats.org/officeDocument/2006/relationships/customXml" Target="../ink/ink1072.xml"/><Relationship Id="rId93" Type="http://schemas.openxmlformats.org/officeDocument/2006/relationships/customXml" Target="../ink/ink1083.xml"/><Relationship Id="rId98" Type="http://schemas.openxmlformats.org/officeDocument/2006/relationships/image" Target="../media/image1056.png"/><Relationship Id="rId121" Type="http://schemas.openxmlformats.org/officeDocument/2006/relationships/customXml" Target="../ink/ink1097.xml"/><Relationship Id="rId142" Type="http://schemas.openxmlformats.org/officeDocument/2006/relationships/customXml" Target="../ink/ink1108.xml"/><Relationship Id="rId3" Type="http://schemas.openxmlformats.org/officeDocument/2006/relationships/image" Target="../media/image1010.png"/><Relationship Id="rId25" Type="http://schemas.openxmlformats.org/officeDocument/2006/relationships/image" Target="../media/image1021.png"/><Relationship Id="rId46" Type="http://schemas.openxmlformats.org/officeDocument/2006/relationships/customXml" Target="../ink/ink1059.xml"/><Relationship Id="rId67" Type="http://schemas.openxmlformats.org/officeDocument/2006/relationships/image" Target="../media/image1041.png"/><Relationship Id="rId116" Type="http://schemas.openxmlformats.org/officeDocument/2006/relationships/image" Target="../media/image1065.png"/><Relationship Id="rId137" Type="http://schemas.openxmlformats.org/officeDocument/2006/relationships/image" Target="../media/image1075.png"/><Relationship Id="rId158" Type="http://schemas.openxmlformats.org/officeDocument/2006/relationships/customXml" Target="../ink/ink1116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2.png"/><Relationship Id="rId18" Type="http://schemas.openxmlformats.org/officeDocument/2006/relationships/customXml" Target="../ink/ink1126.xml"/><Relationship Id="rId26" Type="http://schemas.openxmlformats.org/officeDocument/2006/relationships/customXml" Target="../ink/ink1130.xml"/><Relationship Id="rId39" Type="http://schemas.openxmlformats.org/officeDocument/2006/relationships/customXml" Target="../ink/ink1137.xml"/><Relationship Id="rId21" Type="http://schemas.openxmlformats.org/officeDocument/2006/relationships/image" Target="../media/image1096.png"/><Relationship Id="rId34" Type="http://schemas.openxmlformats.org/officeDocument/2006/relationships/image" Target="../media/image1102.png"/><Relationship Id="rId42" Type="http://schemas.openxmlformats.org/officeDocument/2006/relationships/image" Target="../media/image1106.png"/><Relationship Id="rId47" Type="http://schemas.openxmlformats.org/officeDocument/2006/relationships/customXml" Target="../ink/ink1141.xml"/><Relationship Id="rId50" Type="http://schemas.openxmlformats.org/officeDocument/2006/relationships/image" Target="../media/image1110.png"/><Relationship Id="rId55" Type="http://schemas.openxmlformats.org/officeDocument/2006/relationships/customXml" Target="../ink/ink1145.xml"/><Relationship Id="rId63" Type="http://schemas.openxmlformats.org/officeDocument/2006/relationships/customXml" Target="../ink/ink1149.xml"/><Relationship Id="rId68" Type="http://schemas.openxmlformats.org/officeDocument/2006/relationships/image" Target="../media/image1119.png"/><Relationship Id="rId76" Type="http://schemas.openxmlformats.org/officeDocument/2006/relationships/image" Target="../media/image1123.png"/><Relationship Id="rId84" Type="http://schemas.openxmlformats.org/officeDocument/2006/relationships/image" Target="../media/image1127.png"/><Relationship Id="rId89" Type="http://schemas.openxmlformats.org/officeDocument/2006/relationships/customXml" Target="../ink/ink1162.xml"/><Relationship Id="rId7" Type="http://schemas.openxmlformats.org/officeDocument/2006/relationships/image" Target="../media/image1090.png"/><Relationship Id="rId71" Type="http://schemas.openxmlformats.org/officeDocument/2006/relationships/customXml" Target="../ink/ink1153.xml"/><Relationship Id="rId2" Type="http://schemas.openxmlformats.org/officeDocument/2006/relationships/customXml" Target="../ink/ink1118.xml"/><Relationship Id="rId16" Type="http://schemas.openxmlformats.org/officeDocument/2006/relationships/customXml" Target="../ink/ink1125.xml"/><Relationship Id="rId29" Type="http://schemas.openxmlformats.org/officeDocument/2006/relationships/image" Target="../media/image1100.png"/><Relationship Id="rId11" Type="http://schemas.openxmlformats.org/officeDocument/2006/relationships/image" Target="../media/image69.png"/><Relationship Id="rId24" Type="http://schemas.openxmlformats.org/officeDocument/2006/relationships/customXml" Target="../ink/ink1129.xml"/><Relationship Id="rId32" Type="http://schemas.openxmlformats.org/officeDocument/2006/relationships/customXml" Target="../ink/ink1133.xml"/><Relationship Id="rId37" Type="http://schemas.openxmlformats.org/officeDocument/2006/relationships/customXml" Target="../ink/ink1136.xml"/><Relationship Id="rId40" Type="http://schemas.openxmlformats.org/officeDocument/2006/relationships/image" Target="../media/image1105.png"/><Relationship Id="rId45" Type="http://schemas.openxmlformats.org/officeDocument/2006/relationships/customXml" Target="../ink/ink1140.xml"/><Relationship Id="rId53" Type="http://schemas.openxmlformats.org/officeDocument/2006/relationships/customXml" Target="../ink/ink1144.xml"/><Relationship Id="rId58" Type="http://schemas.openxmlformats.org/officeDocument/2006/relationships/image" Target="../media/image1114.png"/><Relationship Id="rId66" Type="http://schemas.openxmlformats.org/officeDocument/2006/relationships/image" Target="../media/image1118.png"/><Relationship Id="rId74" Type="http://schemas.openxmlformats.org/officeDocument/2006/relationships/image" Target="../media/image1122.png"/><Relationship Id="rId79" Type="http://schemas.openxmlformats.org/officeDocument/2006/relationships/customXml" Target="../ink/ink1157.xml"/><Relationship Id="rId87" Type="http://schemas.openxmlformats.org/officeDocument/2006/relationships/customXml" Target="../ink/ink1161.xml"/><Relationship Id="rId5" Type="http://schemas.openxmlformats.org/officeDocument/2006/relationships/image" Target="../media/image1089.png"/><Relationship Id="rId61" Type="http://schemas.openxmlformats.org/officeDocument/2006/relationships/customXml" Target="../ink/ink1148.xml"/><Relationship Id="rId82" Type="http://schemas.openxmlformats.org/officeDocument/2006/relationships/image" Target="../media/image1126.png"/><Relationship Id="rId90" Type="http://schemas.openxmlformats.org/officeDocument/2006/relationships/image" Target="../media/image1130.png"/><Relationship Id="rId19" Type="http://schemas.openxmlformats.org/officeDocument/2006/relationships/image" Target="../media/image1095.png"/><Relationship Id="rId4" Type="http://schemas.openxmlformats.org/officeDocument/2006/relationships/customXml" Target="../ink/ink1119.xml"/><Relationship Id="rId9" Type="http://schemas.openxmlformats.org/officeDocument/2006/relationships/image" Target="../media/image1091.png"/><Relationship Id="rId14" Type="http://schemas.openxmlformats.org/officeDocument/2006/relationships/customXml" Target="../ink/ink1124.xml"/><Relationship Id="rId22" Type="http://schemas.openxmlformats.org/officeDocument/2006/relationships/customXml" Target="../ink/ink1128.xml"/><Relationship Id="rId27" Type="http://schemas.openxmlformats.org/officeDocument/2006/relationships/image" Target="../media/image1099.png"/><Relationship Id="rId30" Type="http://schemas.openxmlformats.org/officeDocument/2006/relationships/customXml" Target="../ink/ink1132.xml"/><Relationship Id="rId35" Type="http://schemas.openxmlformats.org/officeDocument/2006/relationships/customXml" Target="../ink/ink1135.xml"/><Relationship Id="rId43" Type="http://schemas.openxmlformats.org/officeDocument/2006/relationships/customXml" Target="../ink/ink1139.xml"/><Relationship Id="rId48" Type="http://schemas.openxmlformats.org/officeDocument/2006/relationships/image" Target="../media/image1109.png"/><Relationship Id="rId56" Type="http://schemas.openxmlformats.org/officeDocument/2006/relationships/image" Target="../media/image1113.png"/><Relationship Id="rId64" Type="http://schemas.openxmlformats.org/officeDocument/2006/relationships/image" Target="../media/image1117.png"/><Relationship Id="rId69" Type="http://schemas.openxmlformats.org/officeDocument/2006/relationships/customXml" Target="../ink/ink1152.xml"/><Relationship Id="rId77" Type="http://schemas.openxmlformats.org/officeDocument/2006/relationships/customXml" Target="../ink/ink1156.xml"/><Relationship Id="rId8" Type="http://schemas.openxmlformats.org/officeDocument/2006/relationships/customXml" Target="../ink/ink1121.xml"/><Relationship Id="rId51" Type="http://schemas.openxmlformats.org/officeDocument/2006/relationships/customXml" Target="../ink/ink1143.xml"/><Relationship Id="rId72" Type="http://schemas.openxmlformats.org/officeDocument/2006/relationships/image" Target="../media/image1121.png"/><Relationship Id="rId80" Type="http://schemas.openxmlformats.org/officeDocument/2006/relationships/image" Target="../media/image1125.png"/><Relationship Id="rId85" Type="http://schemas.openxmlformats.org/officeDocument/2006/relationships/customXml" Target="../ink/ink1160.xml"/><Relationship Id="rId3" Type="http://schemas.openxmlformats.org/officeDocument/2006/relationships/image" Target="../media/image1088.png"/><Relationship Id="rId12" Type="http://schemas.openxmlformats.org/officeDocument/2006/relationships/customXml" Target="../ink/ink1123.xml"/><Relationship Id="rId17" Type="http://schemas.openxmlformats.org/officeDocument/2006/relationships/image" Target="../media/image1094.png"/><Relationship Id="rId25" Type="http://schemas.openxmlformats.org/officeDocument/2006/relationships/image" Target="../media/image1098.png"/><Relationship Id="rId33" Type="http://schemas.openxmlformats.org/officeDocument/2006/relationships/customXml" Target="../ink/ink1134.xml"/><Relationship Id="rId38" Type="http://schemas.openxmlformats.org/officeDocument/2006/relationships/image" Target="../media/image1104.png"/><Relationship Id="rId46" Type="http://schemas.openxmlformats.org/officeDocument/2006/relationships/image" Target="../media/image1108.png"/><Relationship Id="rId59" Type="http://schemas.openxmlformats.org/officeDocument/2006/relationships/customXml" Target="../ink/ink1147.xml"/><Relationship Id="rId67" Type="http://schemas.openxmlformats.org/officeDocument/2006/relationships/customXml" Target="../ink/ink1151.xml"/><Relationship Id="rId20" Type="http://schemas.openxmlformats.org/officeDocument/2006/relationships/customXml" Target="../ink/ink1127.xml"/><Relationship Id="rId41" Type="http://schemas.openxmlformats.org/officeDocument/2006/relationships/customXml" Target="../ink/ink1138.xml"/><Relationship Id="rId54" Type="http://schemas.openxmlformats.org/officeDocument/2006/relationships/image" Target="../media/image1112.png"/><Relationship Id="rId62" Type="http://schemas.openxmlformats.org/officeDocument/2006/relationships/image" Target="../media/image1116.png"/><Relationship Id="rId70" Type="http://schemas.openxmlformats.org/officeDocument/2006/relationships/image" Target="../media/image1120.png"/><Relationship Id="rId75" Type="http://schemas.openxmlformats.org/officeDocument/2006/relationships/customXml" Target="../ink/ink1155.xml"/><Relationship Id="rId83" Type="http://schemas.openxmlformats.org/officeDocument/2006/relationships/customXml" Target="../ink/ink1159.xml"/><Relationship Id="rId88" Type="http://schemas.openxmlformats.org/officeDocument/2006/relationships/image" Target="../media/image112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20.xml"/><Relationship Id="rId15" Type="http://schemas.openxmlformats.org/officeDocument/2006/relationships/image" Target="../media/image1093.png"/><Relationship Id="rId23" Type="http://schemas.openxmlformats.org/officeDocument/2006/relationships/image" Target="../media/image1097.png"/><Relationship Id="rId28" Type="http://schemas.openxmlformats.org/officeDocument/2006/relationships/customXml" Target="../ink/ink1131.xml"/><Relationship Id="rId36" Type="http://schemas.openxmlformats.org/officeDocument/2006/relationships/image" Target="../media/image1103.png"/><Relationship Id="rId49" Type="http://schemas.openxmlformats.org/officeDocument/2006/relationships/customXml" Target="../ink/ink1142.xml"/><Relationship Id="rId57" Type="http://schemas.openxmlformats.org/officeDocument/2006/relationships/customXml" Target="../ink/ink1146.xml"/><Relationship Id="rId10" Type="http://schemas.openxmlformats.org/officeDocument/2006/relationships/customXml" Target="../ink/ink1122.xml"/><Relationship Id="rId31" Type="http://schemas.openxmlformats.org/officeDocument/2006/relationships/image" Target="../media/image1101.png"/><Relationship Id="rId44" Type="http://schemas.openxmlformats.org/officeDocument/2006/relationships/image" Target="../media/image1107.png"/><Relationship Id="rId52" Type="http://schemas.openxmlformats.org/officeDocument/2006/relationships/image" Target="../media/image1111.png"/><Relationship Id="rId60" Type="http://schemas.openxmlformats.org/officeDocument/2006/relationships/image" Target="../media/image1115.png"/><Relationship Id="rId65" Type="http://schemas.openxmlformats.org/officeDocument/2006/relationships/customXml" Target="../ink/ink1150.xml"/><Relationship Id="rId73" Type="http://schemas.openxmlformats.org/officeDocument/2006/relationships/customXml" Target="../ink/ink1154.xml"/><Relationship Id="rId78" Type="http://schemas.openxmlformats.org/officeDocument/2006/relationships/image" Target="../media/image1124.png"/><Relationship Id="rId81" Type="http://schemas.openxmlformats.org/officeDocument/2006/relationships/customXml" Target="../ink/ink1158.xml"/><Relationship Id="rId86" Type="http://schemas.openxmlformats.org/officeDocument/2006/relationships/image" Target="../media/image1128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88.png"/><Relationship Id="rId21" Type="http://schemas.openxmlformats.org/officeDocument/2006/relationships/image" Target="../media/image1140.png"/><Relationship Id="rId42" Type="http://schemas.openxmlformats.org/officeDocument/2006/relationships/customXml" Target="../ink/ink1183.xml"/><Relationship Id="rId63" Type="http://schemas.openxmlformats.org/officeDocument/2006/relationships/image" Target="../media/image1161.png"/><Relationship Id="rId84" Type="http://schemas.openxmlformats.org/officeDocument/2006/relationships/customXml" Target="../ink/ink1204.xml"/><Relationship Id="rId138" Type="http://schemas.openxmlformats.org/officeDocument/2006/relationships/customXml" Target="../ink/ink1231.xml"/><Relationship Id="rId159" Type="http://schemas.openxmlformats.org/officeDocument/2006/relationships/image" Target="../media/image1208.png"/><Relationship Id="rId170" Type="http://schemas.openxmlformats.org/officeDocument/2006/relationships/customXml" Target="../ink/ink1247.xml"/><Relationship Id="rId191" Type="http://schemas.openxmlformats.org/officeDocument/2006/relationships/image" Target="../media/image1224.png"/><Relationship Id="rId205" Type="http://schemas.openxmlformats.org/officeDocument/2006/relationships/image" Target="../media/image1231.png"/><Relationship Id="rId16" Type="http://schemas.openxmlformats.org/officeDocument/2006/relationships/customXml" Target="../ink/ink1170.xml"/><Relationship Id="rId107" Type="http://schemas.openxmlformats.org/officeDocument/2006/relationships/image" Target="../media/image1183.png"/><Relationship Id="rId11" Type="http://schemas.openxmlformats.org/officeDocument/2006/relationships/image" Target="../media/image1135.png"/><Relationship Id="rId32" Type="http://schemas.openxmlformats.org/officeDocument/2006/relationships/customXml" Target="../ink/ink1178.xml"/><Relationship Id="rId37" Type="http://schemas.openxmlformats.org/officeDocument/2006/relationships/image" Target="../media/image1148.png"/><Relationship Id="rId53" Type="http://schemas.openxmlformats.org/officeDocument/2006/relationships/image" Target="../media/image1156.png"/><Relationship Id="rId58" Type="http://schemas.openxmlformats.org/officeDocument/2006/relationships/customXml" Target="../ink/ink1191.xml"/><Relationship Id="rId74" Type="http://schemas.openxmlformats.org/officeDocument/2006/relationships/customXml" Target="../ink/ink1199.xml"/><Relationship Id="rId79" Type="http://schemas.openxmlformats.org/officeDocument/2006/relationships/image" Target="../media/image1169.png"/><Relationship Id="rId102" Type="http://schemas.openxmlformats.org/officeDocument/2006/relationships/customXml" Target="../ink/ink1213.xml"/><Relationship Id="rId123" Type="http://schemas.openxmlformats.org/officeDocument/2006/relationships/image" Target="../media/image1191.png"/><Relationship Id="rId128" Type="http://schemas.openxmlformats.org/officeDocument/2006/relationships/customXml" Target="../ink/ink1226.xml"/><Relationship Id="rId144" Type="http://schemas.openxmlformats.org/officeDocument/2006/relationships/customXml" Target="../ink/ink1234.xml"/><Relationship Id="rId149" Type="http://schemas.openxmlformats.org/officeDocument/2006/relationships/image" Target="../media/image705.png"/><Relationship Id="rId5" Type="http://schemas.openxmlformats.org/officeDocument/2006/relationships/image" Target="../media/image1132.png"/><Relationship Id="rId90" Type="http://schemas.openxmlformats.org/officeDocument/2006/relationships/customXml" Target="../ink/ink1207.xml"/><Relationship Id="rId95" Type="http://schemas.openxmlformats.org/officeDocument/2006/relationships/image" Target="../media/image1177.png"/><Relationship Id="rId160" Type="http://schemas.openxmlformats.org/officeDocument/2006/relationships/customXml" Target="../ink/ink1242.xml"/><Relationship Id="rId165" Type="http://schemas.openxmlformats.org/officeDocument/2006/relationships/image" Target="../media/image1211.png"/><Relationship Id="rId181" Type="http://schemas.openxmlformats.org/officeDocument/2006/relationships/image" Target="../media/image1219.png"/><Relationship Id="rId186" Type="http://schemas.openxmlformats.org/officeDocument/2006/relationships/customXml" Target="../ink/ink1255.xml"/><Relationship Id="rId22" Type="http://schemas.openxmlformats.org/officeDocument/2006/relationships/customXml" Target="../ink/ink1173.xml"/><Relationship Id="rId27" Type="http://schemas.openxmlformats.org/officeDocument/2006/relationships/image" Target="../media/image1143.png"/><Relationship Id="rId43" Type="http://schemas.openxmlformats.org/officeDocument/2006/relationships/image" Target="../media/image1151.png"/><Relationship Id="rId48" Type="http://schemas.openxmlformats.org/officeDocument/2006/relationships/customXml" Target="../ink/ink1186.xml"/><Relationship Id="rId64" Type="http://schemas.openxmlformats.org/officeDocument/2006/relationships/customXml" Target="../ink/ink1194.xml"/><Relationship Id="rId69" Type="http://schemas.openxmlformats.org/officeDocument/2006/relationships/image" Target="../media/image1164.png"/><Relationship Id="rId113" Type="http://schemas.openxmlformats.org/officeDocument/2006/relationships/image" Target="../media/image1186.png"/><Relationship Id="rId118" Type="http://schemas.openxmlformats.org/officeDocument/2006/relationships/customXml" Target="../ink/ink1221.xml"/><Relationship Id="rId134" Type="http://schemas.openxmlformats.org/officeDocument/2006/relationships/customXml" Target="../ink/ink1229.xml"/><Relationship Id="rId139" Type="http://schemas.openxmlformats.org/officeDocument/2006/relationships/image" Target="../media/image1199.png"/><Relationship Id="rId80" Type="http://schemas.openxmlformats.org/officeDocument/2006/relationships/customXml" Target="../ink/ink1202.xml"/><Relationship Id="rId85" Type="http://schemas.openxmlformats.org/officeDocument/2006/relationships/image" Target="../media/image1172.png"/><Relationship Id="rId150" Type="http://schemas.openxmlformats.org/officeDocument/2006/relationships/customXml" Target="../ink/ink1237.xml"/><Relationship Id="rId155" Type="http://schemas.openxmlformats.org/officeDocument/2006/relationships/image" Target="../media/image1206.png"/><Relationship Id="rId171" Type="http://schemas.openxmlformats.org/officeDocument/2006/relationships/image" Target="../media/image1214.png"/><Relationship Id="rId176" Type="http://schemas.openxmlformats.org/officeDocument/2006/relationships/customXml" Target="../ink/ink1250.xml"/><Relationship Id="rId192" Type="http://schemas.openxmlformats.org/officeDocument/2006/relationships/customXml" Target="../ink/ink1258.xml"/><Relationship Id="rId197" Type="http://schemas.openxmlformats.org/officeDocument/2006/relationships/image" Target="../media/image1227.png"/><Relationship Id="rId201" Type="http://schemas.openxmlformats.org/officeDocument/2006/relationships/image" Target="../media/image1229.png"/><Relationship Id="rId12" Type="http://schemas.openxmlformats.org/officeDocument/2006/relationships/customXml" Target="../ink/ink1168.xml"/><Relationship Id="rId17" Type="http://schemas.openxmlformats.org/officeDocument/2006/relationships/image" Target="../media/image1138.png"/><Relationship Id="rId33" Type="http://schemas.openxmlformats.org/officeDocument/2006/relationships/image" Target="../media/image1146.png"/><Relationship Id="rId38" Type="http://schemas.openxmlformats.org/officeDocument/2006/relationships/customXml" Target="../ink/ink1181.xml"/><Relationship Id="rId59" Type="http://schemas.openxmlformats.org/officeDocument/2006/relationships/image" Target="../media/image1159.png"/><Relationship Id="rId103" Type="http://schemas.openxmlformats.org/officeDocument/2006/relationships/image" Target="../media/image1181.png"/><Relationship Id="rId108" Type="http://schemas.openxmlformats.org/officeDocument/2006/relationships/customXml" Target="../ink/ink1216.xml"/><Relationship Id="rId124" Type="http://schemas.openxmlformats.org/officeDocument/2006/relationships/customXml" Target="../ink/ink1224.xml"/><Relationship Id="rId129" Type="http://schemas.openxmlformats.org/officeDocument/2006/relationships/image" Target="../media/image1194.png"/><Relationship Id="rId54" Type="http://schemas.openxmlformats.org/officeDocument/2006/relationships/customXml" Target="../ink/ink1189.xml"/><Relationship Id="rId70" Type="http://schemas.openxmlformats.org/officeDocument/2006/relationships/customXml" Target="../ink/ink1197.xml"/><Relationship Id="rId75" Type="http://schemas.openxmlformats.org/officeDocument/2006/relationships/image" Target="../media/image1167.png"/><Relationship Id="rId91" Type="http://schemas.openxmlformats.org/officeDocument/2006/relationships/image" Target="../media/image1175.png"/><Relationship Id="rId96" Type="http://schemas.openxmlformats.org/officeDocument/2006/relationships/customXml" Target="../ink/ink1210.xml"/><Relationship Id="rId140" Type="http://schemas.openxmlformats.org/officeDocument/2006/relationships/customXml" Target="../ink/ink1232.xml"/><Relationship Id="rId145" Type="http://schemas.openxmlformats.org/officeDocument/2006/relationships/image" Target="../media/image1202.png"/><Relationship Id="rId161" Type="http://schemas.openxmlformats.org/officeDocument/2006/relationships/image" Target="../media/image1209.png"/><Relationship Id="rId166" Type="http://schemas.openxmlformats.org/officeDocument/2006/relationships/customXml" Target="../ink/ink1245.xml"/><Relationship Id="rId182" Type="http://schemas.openxmlformats.org/officeDocument/2006/relationships/customXml" Target="../ink/ink1253.xml"/><Relationship Id="rId187" Type="http://schemas.openxmlformats.org/officeDocument/2006/relationships/image" Target="../media/image122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65.xml"/><Relationship Id="rId23" Type="http://schemas.openxmlformats.org/officeDocument/2006/relationships/image" Target="../media/image1141.png"/><Relationship Id="rId28" Type="http://schemas.openxmlformats.org/officeDocument/2006/relationships/customXml" Target="../ink/ink1176.xml"/><Relationship Id="rId49" Type="http://schemas.openxmlformats.org/officeDocument/2006/relationships/image" Target="../media/image1154.png"/><Relationship Id="rId114" Type="http://schemas.openxmlformats.org/officeDocument/2006/relationships/customXml" Target="../ink/ink1219.xml"/><Relationship Id="rId119" Type="http://schemas.openxmlformats.org/officeDocument/2006/relationships/image" Target="../media/image1189.png"/><Relationship Id="rId44" Type="http://schemas.openxmlformats.org/officeDocument/2006/relationships/customXml" Target="../ink/ink1184.xml"/><Relationship Id="rId60" Type="http://schemas.openxmlformats.org/officeDocument/2006/relationships/customXml" Target="../ink/ink1192.xml"/><Relationship Id="rId65" Type="http://schemas.openxmlformats.org/officeDocument/2006/relationships/image" Target="../media/image1162.png"/><Relationship Id="rId81" Type="http://schemas.openxmlformats.org/officeDocument/2006/relationships/image" Target="../media/image1170.png"/><Relationship Id="rId86" Type="http://schemas.openxmlformats.org/officeDocument/2006/relationships/customXml" Target="../ink/ink1205.xml"/><Relationship Id="rId130" Type="http://schemas.openxmlformats.org/officeDocument/2006/relationships/customXml" Target="../ink/ink1227.xml"/><Relationship Id="rId135" Type="http://schemas.openxmlformats.org/officeDocument/2006/relationships/image" Target="../media/image1197.png"/><Relationship Id="rId151" Type="http://schemas.openxmlformats.org/officeDocument/2006/relationships/image" Target="../media/image1204.png"/><Relationship Id="rId156" Type="http://schemas.openxmlformats.org/officeDocument/2006/relationships/customXml" Target="../ink/ink1240.xml"/><Relationship Id="rId177" Type="http://schemas.openxmlformats.org/officeDocument/2006/relationships/image" Target="../media/image1217.png"/><Relationship Id="rId198" Type="http://schemas.openxmlformats.org/officeDocument/2006/relationships/customXml" Target="../ink/ink1261.xml"/><Relationship Id="rId172" Type="http://schemas.openxmlformats.org/officeDocument/2006/relationships/customXml" Target="../ink/ink1248.xml"/><Relationship Id="rId193" Type="http://schemas.openxmlformats.org/officeDocument/2006/relationships/image" Target="../media/image1225.png"/><Relationship Id="rId202" Type="http://schemas.openxmlformats.org/officeDocument/2006/relationships/customXml" Target="../ink/ink1263.xml"/><Relationship Id="rId13" Type="http://schemas.openxmlformats.org/officeDocument/2006/relationships/image" Target="../media/image1136.png"/><Relationship Id="rId18" Type="http://schemas.openxmlformats.org/officeDocument/2006/relationships/customXml" Target="../ink/ink1171.xml"/><Relationship Id="rId39" Type="http://schemas.openxmlformats.org/officeDocument/2006/relationships/image" Target="../media/image1149.png"/><Relationship Id="rId109" Type="http://schemas.openxmlformats.org/officeDocument/2006/relationships/image" Target="../media/image1184.png"/><Relationship Id="rId34" Type="http://schemas.openxmlformats.org/officeDocument/2006/relationships/customXml" Target="../ink/ink1179.xml"/><Relationship Id="rId50" Type="http://schemas.openxmlformats.org/officeDocument/2006/relationships/customXml" Target="../ink/ink1187.xml"/><Relationship Id="rId55" Type="http://schemas.openxmlformats.org/officeDocument/2006/relationships/image" Target="../media/image1157.png"/><Relationship Id="rId76" Type="http://schemas.openxmlformats.org/officeDocument/2006/relationships/customXml" Target="../ink/ink1200.xml"/><Relationship Id="rId97" Type="http://schemas.openxmlformats.org/officeDocument/2006/relationships/image" Target="../media/image1178.png"/><Relationship Id="rId104" Type="http://schemas.openxmlformats.org/officeDocument/2006/relationships/customXml" Target="../ink/ink1214.xml"/><Relationship Id="rId120" Type="http://schemas.openxmlformats.org/officeDocument/2006/relationships/customXml" Target="../ink/ink1222.xml"/><Relationship Id="rId125" Type="http://schemas.openxmlformats.org/officeDocument/2006/relationships/image" Target="../media/image1192.png"/><Relationship Id="rId141" Type="http://schemas.openxmlformats.org/officeDocument/2006/relationships/image" Target="../media/image1200.png"/><Relationship Id="rId146" Type="http://schemas.openxmlformats.org/officeDocument/2006/relationships/customXml" Target="../ink/ink1235.xml"/><Relationship Id="rId167" Type="http://schemas.openxmlformats.org/officeDocument/2006/relationships/image" Target="../media/image1212.png"/><Relationship Id="rId188" Type="http://schemas.openxmlformats.org/officeDocument/2006/relationships/customXml" Target="../ink/ink1256.xml"/><Relationship Id="rId7" Type="http://schemas.openxmlformats.org/officeDocument/2006/relationships/image" Target="../media/image1133.png"/><Relationship Id="rId71" Type="http://schemas.openxmlformats.org/officeDocument/2006/relationships/image" Target="../media/image1165.png"/><Relationship Id="rId92" Type="http://schemas.openxmlformats.org/officeDocument/2006/relationships/customXml" Target="../ink/ink1208.xml"/><Relationship Id="rId162" Type="http://schemas.openxmlformats.org/officeDocument/2006/relationships/customXml" Target="../ink/ink1243.xml"/><Relationship Id="rId183" Type="http://schemas.openxmlformats.org/officeDocument/2006/relationships/image" Target="../media/image1220.png"/><Relationship Id="rId2" Type="http://schemas.openxmlformats.org/officeDocument/2006/relationships/customXml" Target="../ink/ink1163.xml"/><Relationship Id="rId29" Type="http://schemas.openxmlformats.org/officeDocument/2006/relationships/image" Target="../media/image1144.png"/><Relationship Id="rId24" Type="http://schemas.openxmlformats.org/officeDocument/2006/relationships/customXml" Target="../ink/ink1174.xml"/><Relationship Id="rId40" Type="http://schemas.openxmlformats.org/officeDocument/2006/relationships/customXml" Target="../ink/ink1182.xml"/><Relationship Id="rId45" Type="http://schemas.openxmlformats.org/officeDocument/2006/relationships/image" Target="../media/image1152.png"/><Relationship Id="rId66" Type="http://schemas.openxmlformats.org/officeDocument/2006/relationships/customXml" Target="../ink/ink1195.xml"/><Relationship Id="rId87" Type="http://schemas.openxmlformats.org/officeDocument/2006/relationships/image" Target="../media/image1173.png"/><Relationship Id="rId110" Type="http://schemas.openxmlformats.org/officeDocument/2006/relationships/customXml" Target="../ink/ink1217.xml"/><Relationship Id="rId115" Type="http://schemas.openxmlformats.org/officeDocument/2006/relationships/image" Target="../media/image1187.png"/><Relationship Id="rId131" Type="http://schemas.openxmlformats.org/officeDocument/2006/relationships/image" Target="../media/image1195.png"/><Relationship Id="rId136" Type="http://schemas.openxmlformats.org/officeDocument/2006/relationships/customXml" Target="../ink/ink1230.xml"/><Relationship Id="rId157" Type="http://schemas.openxmlformats.org/officeDocument/2006/relationships/image" Target="../media/image1207.png"/><Relationship Id="rId178" Type="http://schemas.openxmlformats.org/officeDocument/2006/relationships/customXml" Target="../ink/ink1251.xml"/><Relationship Id="rId61" Type="http://schemas.openxmlformats.org/officeDocument/2006/relationships/image" Target="../media/image1160.png"/><Relationship Id="rId82" Type="http://schemas.openxmlformats.org/officeDocument/2006/relationships/customXml" Target="../ink/ink1203.xml"/><Relationship Id="rId152" Type="http://schemas.openxmlformats.org/officeDocument/2006/relationships/customXml" Target="../ink/ink1238.xml"/><Relationship Id="rId173" Type="http://schemas.openxmlformats.org/officeDocument/2006/relationships/image" Target="../media/image1215.png"/><Relationship Id="rId194" Type="http://schemas.openxmlformats.org/officeDocument/2006/relationships/customXml" Target="../ink/ink1259.xml"/><Relationship Id="rId199" Type="http://schemas.openxmlformats.org/officeDocument/2006/relationships/image" Target="../media/image1228.png"/><Relationship Id="rId203" Type="http://schemas.openxmlformats.org/officeDocument/2006/relationships/image" Target="../media/image1230.png"/><Relationship Id="rId19" Type="http://schemas.openxmlformats.org/officeDocument/2006/relationships/image" Target="../media/image1139.png"/><Relationship Id="rId14" Type="http://schemas.openxmlformats.org/officeDocument/2006/relationships/customXml" Target="../ink/ink1169.xml"/><Relationship Id="rId30" Type="http://schemas.openxmlformats.org/officeDocument/2006/relationships/customXml" Target="../ink/ink1177.xml"/><Relationship Id="rId35" Type="http://schemas.openxmlformats.org/officeDocument/2006/relationships/image" Target="../media/image1147.png"/><Relationship Id="rId56" Type="http://schemas.openxmlformats.org/officeDocument/2006/relationships/customXml" Target="../ink/ink1190.xml"/><Relationship Id="rId77" Type="http://schemas.openxmlformats.org/officeDocument/2006/relationships/image" Target="../media/image1168.png"/><Relationship Id="rId100" Type="http://schemas.openxmlformats.org/officeDocument/2006/relationships/customXml" Target="../ink/ink1212.xml"/><Relationship Id="rId105" Type="http://schemas.openxmlformats.org/officeDocument/2006/relationships/image" Target="../media/image1182.png"/><Relationship Id="rId126" Type="http://schemas.openxmlformats.org/officeDocument/2006/relationships/customXml" Target="../ink/ink1225.xml"/><Relationship Id="rId147" Type="http://schemas.openxmlformats.org/officeDocument/2006/relationships/image" Target="../media/image1203.png"/><Relationship Id="rId168" Type="http://schemas.openxmlformats.org/officeDocument/2006/relationships/customXml" Target="../ink/ink1246.xml"/><Relationship Id="rId8" Type="http://schemas.openxmlformats.org/officeDocument/2006/relationships/customXml" Target="../ink/ink1166.xml"/><Relationship Id="rId51" Type="http://schemas.openxmlformats.org/officeDocument/2006/relationships/image" Target="../media/image1155.png"/><Relationship Id="rId72" Type="http://schemas.openxmlformats.org/officeDocument/2006/relationships/customXml" Target="../ink/ink1198.xml"/><Relationship Id="rId93" Type="http://schemas.openxmlformats.org/officeDocument/2006/relationships/image" Target="../media/image1176.png"/><Relationship Id="rId98" Type="http://schemas.openxmlformats.org/officeDocument/2006/relationships/customXml" Target="../ink/ink1211.xml"/><Relationship Id="rId121" Type="http://schemas.openxmlformats.org/officeDocument/2006/relationships/image" Target="../media/image1190.png"/><Relationship Id="rId142" Type="http://schemas.openxmlformats.org/officeDocument/2006/relationships/customXml" Target="../ink/ink1233.xml"/><Relationship Id="rId163" Type="http://schemas.openxmlformats.org/officeDocument/2006/relationships/image" Target="../media/image1210.png"/><Relationship Id="rId184" Type="http://schemas.openxmlformats.org/officeDocument/2006/relationships/customXml" Target="../ink/ink1254.xml"/><Relationship Id="rId189" Type="http://schemas.openxmlformats.org/officeDocument/2006/relationships/image" Target="../media/image1223.png"/><Relationship Id="rId3" Type="http://schemas.openxmlformats.org/officeDocument/2006/relationships/image" Target="../media/image1131.png"/><Relationship Id="rId25" Type="http://schemas.openxmlformats.org/officeDocument/2006/relationships/image" Target="../media/image1142.png"/><Relationship Id="rId46" Type="http://schemas.openxmlformats.org/officeDocument/2006/relationships/customXml" Target="../ink/ink1185.xml"/><Relationship Id="rId67" Type="http://schemas.openxmlformats.org/officeDocument/2006/relationships/image" Target="../media/image1163.png"/><Relationship Id="rId116" Type="http://schemas.openxmlformats.org/officeDocument/2006/relationships/customXml" Target="../ink/ink1220.xml"/><Relationship Id="rId137" Type="http://schemas.openxmlformats.org/officeDocument/2006/relationships/image" Target="../media/image1198.png"/><Relationship Id="rId158" Type="http://schemas.openxmlformats.org/officeDocument/2006/relationships/customXml" Target="../ink/ink1241.xml"/><Relationship Id="rId20" Type="http://schemas.openxmlformats.org/officeDocument/2006/relationships/customXml" Target="../ink/ink1172.xml"/><Relationship Id="rId41" Type="http://schemas.openxmlformats.org/officeDocument/2006/relationships/image" Target="../media/image1150.png"/><Relationship Id="rId62" Type="http://schemas.openxmlformats.org/officeDocument/2006/relationships/customXml" Target="../ink/ink1193.xml"/><Relationship Id="rId83" Type="http://schemas.openxmlformats.org/officeDocument/2006/relationships/image" Target="../media/image1171.png"/><Relationship Id="rId88" Type="http://schemas.openxmlformats.org/officeDocument/2006/relationships/customXml" Target="../ink/ink1206.xml"/><Relationship Id="rId111" Type="http://schemas.openxmlformats.org/officeDocument/2006/relationships/image" Target="../media/image1185.png"/><Relationship Id="rId132" Type="http://schemas.openxmlformats.org/officeDocument/2006/relationships/customXml" Target="../ink/ink1228.xml"/><Relationship Id="rId153" Type="http://schemas.openxmlformats.org/officeDocument/2006/relationships/image" Target="../media/image1205.png"/><Relationship Id="rId174" Type="http://schemas.openxmlformats.org/officeDocument/2006/relationships/customXml" Target="../ink/ink1249.xml"/><Relationship Id="rId179" Type="http://schemas.openxmlformats.org/officeDocument/2006/relationships/image" Target="../media/image1218.png"/><Relationship Id="rId195" Type="http://schemas.openxmlformats.org/officeDocument/2006/relationships/image" Target="../media/image1226.png"/><Relationship Id="rId190" Type="http://schemas.openxmlformats.org/officeDocument/2006/relationships/customXml" Target="../ink/ink1257.xml"/><Relationship Id="rId204" Type="http://schemas.openxmlformats.org/officeDocument/2006/relationships/customXml" Target="../ink/ink1264.xml"/><Relationship Id="rId15" Type="http://schemas.openxmlformats.org/officeDocument/2006/relationships/image" Target="../media/image1137.png"/><Relationship Id="rId36" Type="http://schemas.openxmlformats.org/officeDocument/2006/relationships/customXml" Target="../ink/ink1180.xml"/><Relationship Id="rId57" Type="http://schemas.openxmlformats.org/officeDocument/2006/relationships/image" Target="../media/image1158.png"/><Relationship Id="rId106" Type="http://schemas.openxmlformats.org/officeDocument/2006/relationships/customXml" Target="../ink/ink1215.xml"/><Relationship Id="rId127" Type="http://schemas.openxmlformats.org/officeDocument/2006/relationships/image" Target="../media/image1193.png"/><Relationship Id="rId10" Type="http://schemas.openxmlformats.org/officeDocument/2006/relationships/customXml" Target="../ink/ink1167.xml"/><Relationship Id="rId31" Type="http://schemas.openxmlformats.org/officeDocument/2006/relationships/image" Target="../media/image1145.png"/><Relationship Id="rId52" Type="http://schemas.openxmlformats.org/officeDocument/2006/relationships/customXml" Target="../ink/ink1188.xml"/><Relationship Id="rId73" Type="http://schemas.openxmlformats.org/officeDocument/2006/relationships/image" Target="../media/image1166.png"/><Relationship Id="rId78" Type="http://schemas.openxmlformats.org/officeDocument/2006/relationships/customXml" Target="../ink/ink1201.xml"/><Relationship Id="rId94" Type="http://schemas.openxmlformats.org/officeDocument/2006/relationships/customXml" Target="../ink/ink1209.xml"/><Relationship Id="rId99" Type="http://schemas.openxmlformats.org/officeDocument/2006/relationships/image" Target="../media/image1179.png"/><Relationship Id="rId101" Type="http://schemas.openxmlformats.org/officeDocument/2006/relationships/image" Target="../media/image1180.png"/><Relationship Id="rId122" Type="http://schemas.openxmlformats.org/officeDocument/2006/relationships/customXml" Target="../ink/ink1223.xml"/><Relationship Id="rId143" Type="http://schemas.openxmlformats.org/officeDocument/2006/relationships/image" Target="../media/image1201.png"/><Relationship Id="rId148" Type="http://schemas.openxmlformats.org/officeDocument/2006/relationships/customXml" Target="../ink/ink1236.xml"/><Relationship Id="rId164" Type="http://schemas.openxmlformats.org/officeDocument/2006/relationships/customXml" Target="../ink/ink1244.xml"/><Relationship Id="rId169" Type="http://schemas.openxmlformats.org/officeDocument/2006/relationships/image" Target="../media/image1213.png"/><Relationship Id="rId185" Type="http://schemas.openxmlformats.org/officeDocument/2006/relationships/image" Target="../media/image1221.png"/><Relationship Id="rId4" Type="http://schemas.openxmlformats.org/officeDocument/2006/relationships/customXml" Target="../ink/ink1164.xml"/><Relationship Id="rId9" Type="http://schemas.openxmlformats.org/officeDocument/2006/relationships/image" Target="../media/image1134.png"/><Relationship Id="rId180" Type="http://schemas.openxmlformats.org/officeDocument/2006/relationships/customXml" Target="../ink/ink1252.xml"/><Relationship Id="rId26" Type="http://schemas.openxmlformats.org/officeDocument/2006/relationships/customXml" Target="../ink/ink1175.xml"/><Relationship Id="rId47" Type="http://schemas.openxmlformats.org/officeDocument/2006/relationships/image" Target="../media/image1153.png"/><Relationship Id="rId68" Type="http://schemas.openxmlformats.org/officeDocument/2006/relationships/customXml" Target="../ink/ink1196.xml"/><Relationship Id="rId89" Type="http://schemas.openxmlformats.org/officeDocument/2006/relationships/image" Target="../media/image1174.png"/><Relationship Id="rId112" Type="http://schemas.openxmlformats.org/officeDocument/2006/relationships/customXml" Target="../ink/ink1218.xml"/><Relationship Id="rId133" Type="http://schemas.openxmlformats.org/officeDocument/2006/relationships/image" Target="../media/image1196.png"/><Relationship Id="rId154" Type="http://schemas.openxmlformats.org/officeDocument/2006/relationships/customXml" Target="../ink/ink1239.xml"/><Relationship Id="rId175" Type="http://schemas.openxmlformats.org/officeDocument/2006/relationships/image" Target="../media/image1216.png"/><Relationship Id="rId196" Type="http://schemas.openxmlformats.org/officeDocument/2006/relationships/customXml" Target="../ink/ink1260.xml"/><Relationship Id="rId200" Type="http://schemas.openxmlformats.org/officeDocument/2006/relationships/customXml" Target="../ink/ink12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88.png"/><Relationship Id="rId21" Type="http://schemas.openxmlformats.org/officeDocument/2006/relationships/image" Target="../media/image1241.png"/><Relationship Id="rId42" Type="http://schemas.openxmlformats.org/officeDocument/2006/relationships/customXml" Target="../ink/ink1285.xml"/><Relationship Id="rId47" Type="http://schemas.openxmlformats.org/officeDocument/2006/relationships/image" Target="../media/image1254.png"/><Relationship Id="rId63" Type="http://schemas.openxmlformats.org/officeDocument/2006/relationships/image" Target="../media/image1262.png"/><Relationship Id="rId68" Type="http://schemas.openxmlformats.org/officeDocument/2006/relationships/customXml" Target="../ink/ink1298.xml"/><Relationship Id="rId84" Type="http://schemas.openxmlformats.org/officeDocument/2006/relationships/customXml" Target="../ink/ink1306.xml"/><Relationship Id="rId89" Type="http://schemas.openxmlformats.org/officeDocument/2006/relationships/image" Target="../media/image1274.png"/><Relationship Id="rId112" Type="http://schemas.openxmlformats.org/officeDocument/2006/relationships/customXml" Target="../ink/ink1320.xml"/><Relationship Id="rId133" Type="http://schemas.openxmlformats.org/officeDocument/2006/relationships/image" Target="../media/image1296.png"/><Relationship Id="rId138" Type="http://schemas.openxmlformats.org/officeDocument/2006/relationships/customXml" Target="../ink/ink1333.xml"/><Relationship Id="rId154" Type="http://schemas.openxmlformats.org/officeDocument/2006/relationships/image" Target="../media/image1306.png"/><Relationship Id="rId159" Type="http://schemas.openxmlformats.org/officeDocument/2006/relationships/customXml" Target="../ink/ink1344.xml"/><Relationship Id="rId175" Type="http://schemas.openxmlformats.org/officeDocument/2006/relationships/customXml" Target="../ink/ink1352.xml"/><Relationship Id="rId170" Type="http://schemas.openxmlformats.org/officeDocument/2006/relationships/image" Target="../media/image1314.png"/><Relationship Id="rId191" Type="http://schemas.openxmlformats.org/officeDocument/2006/relationships/customXml" Target="../ink/ink1360.xml"/><Relationship Id="rId196" Type="http://schemas.openxmlformats.org/officeDocument/2006/relationships/image" Target="../media/image1326.png"/><Relationship Id="rId16" Type="http://schemas.openxmlformats.org/officeDocument/2006/relationships/customXml" Target="../ink/ink1272.xml"/><Relationship Id="rId107" Type="http://schemas.openxmlformats.org/officeDocument/2006/relationships/image" Target="../media/image1283.png"/><Relationship Id="rId11" Type="http://schemas.openxmlformats.org/officeDocument/2006/relationships/image" Target="../media/image1236.png"/><Relationship Id="rId32" Type="http://schemas.openxmlformats.org/officeDocument/2006/relationships/customXml" Target="../ink/ink1280.xml"/><Relationship Id="rId37" Type="http://schemas.openxmlformats.org/officeDocument/2006/relationships/image" Target="../media/image1249.png"/><Relationship Id="rId53" Type="http://schemas.openxmlformats.org/officeDocument/2006/relationships/image" Target="../media/image1257.png"/><Relationship Id="rId58" Type="http://schemas.openxmlformats.org/officeDocument/2006/relationships/customXml" Target="../ink/ink1293.xml"/><Relationship Id="rId74" Type="http://schemas.openxmlformats.org/officeDocument/2006/relationships/customXml" Target="../ink/ink1301.xml"/><Relationship Id="rId79" Type="http://schemas.openxmlformats.org/officeDocument/2006/relationships/image" Target="../media/image1269.png"/><Relationship Id="rId102" Type="http://schemas.openxmlformats.org/officeDocument/2006/relationships/customXml" Target="../ink/ink1315.xml"/><Relationship Id="rId123" Type="http://schemas.openxmlformats.org/officeDocument/2006/relationships/image" Target="../media/image1291.png"/><Relationship Id="rId128" Type="http://schemas.openxmlformats.org/officeDocument/2006/relationships/customXml" Target="../ink/ink1328.xml"/><Relationship Id="rId144" Type="http://schemas.openxmlformats.org/officeDocument/2006/relationships/customXml" Target="../ink/ink1336.xml"/><Relationship Id="rId149" Type="http://schemas.openxmlformats.org/officeDocument/2006/relationships/customXml" Target="../ink/ink1339.xml"/><Relationship Id="rId5" Type="http://schemas.openxmlformats.org/officeDocument/2006/relationships/image" Target="../media/image1233.png"/><Relationship Id="rId90" Type="http://schemas.openxmlformats.org/officeDocument/2006/relationships/customXml" Target="../ink/ink1309.xml"/><Relationship Id="rId95" Type="http://schemas.openxmlformats.org/officeDocument/2006/relationships/image" Target="../media/image1277.png"/><Relationship Id="rId160" Type="http://schemas.openxmlformats.org/officeDocument/2006/relationships/image" Target="../media/image1309.png"/><Relationship Id="rId165" Type="http://schemas.openxmlformats.org/officeDocument/2006/relationships/customXml" Target="../ink/ink1347.xml"/><Relationship Id="rId181" Type="http://schemas.openxmlformats.org/officeDocument/2006/relationships/customXml" Target="../ink/ink1355.xml"/><Relationship Id="rId186" Type="http://schemas.openxmlformats.org/officeDocument/2006/relationships/image" Target="../media/image1322.png"/><Relationship Id="rId22" Type="http://schemas.openxmlformats.org/officeDocument/2006/relationships/customXml" Target="../ink/ink1275.xml"/><Relationship Id="rId27" Type="http://schemas.openxmlformats.org/officeDocument/2006/relationships/image" Target="../media/image1244.png"/><Relationship Id="rId43" Type="http://schemas.openxmlformats.org/officeDocument/2006/relationships/image" Target="../media/image1252.png"/><Relationship Id="rId48" Type="http://schemas.openxmlformats.org/officeDocument/2006/relationships/customXml" Target="../ink/ink1288.xml"/><Relationship Id="rId64" Type="http://schemas.openxmlformats.org/officeDocument/2006/relationships/customXml" Target="../ink/ink1296.xml"/><Relationship Id="rId69" Type="http://schemas.openxmlformats.org/officeDocument/2006/relationships/image" Target="../media/image1265.png"/><Relationship Id="rId113" Type="http://schemas.openxmlformats.org/officeDocument/2006/relationships/image" Target="../media/image1286.png"/><Relationship Id="rId118" Type="http://schemas.openxmlformats.org/officeDocument/2006/relationships/customXml" Target="../ink/ink1323.xml"/><Relationship Id="rId134" Type="http://schemas.openxmlformats.org/officeDocument/2006/relationships/customXml" Target="../ink/ink1331.xml"/><Relationship Id="rId139" Type="http://schemas.openxmlformats.org/officeDocument/2006/relationships/image" Target="../media/image1299.png"/><Relationship Id="rId80" Type="http://schemas.openxmlformats.org/officeDocument/2006/relationships/customXml" Target="../ink/ink1304.xml"/><Relationship Id="rId85" Type="http://schemas.openxmlformats.org/officeDocument/2006/relationships/image" Target="../media/image1272.png"/><Relationship Id="rId150" Type="http://schemas.openxmlformats.org/officeDocument/2006/relationships/image" Target="../media/image1304.png"/><Relationship Id="rId155" Type="http://schemas.openxmlformats.org/officeDocument/2006/relationships/customXml" Target="../ink/ink1342.xml"/><Relationship Id="rId171" Type="http://schemas.openxmlformats.org/officeDocument/2006/relationships/customXml" Target="../ink/ink1350.xml"/><Relationship Id="rId176" Type="http://schemas.openxmlformats.org/officeDocument/2006/relationships/image" Target="../media/image1317.png"/><Relationship Id="rId192" Type="http://schemas.openxmlformats.org/officeDocument/2006/relationships/image" Target="../media/image69.png"/><Relationship Id="rId12" Type="http://schemas.openxmlformats.org/officeDocument/2006/relationships/customXml" Target="../ink/ink1270.xml"/><Relationship Id="rId17" Type="http://schemas.openxmlformats.org/officeDocument/2006/relationships/image" Target="../media/image1239.png"/><Relationship Id="rId33" Type="http://schemas.openxmlformats.org/officeDocument/2006/relationships/image" Target="../media/image1247.png"/><Relationship Id="rId38" Type="http://schemas.openxmlformats.org/officeDocument/2006/relationships/customXml" Target="../ink/ink1283.xml"/><Relationship Id="rId59" Type="http://schemas.openxmlformats.org/officeDocument/2006/relationships/image" Target="../media/image1260.png"/><Relationship Id="rId103" Type="http://schemas.openxmlformats.org/officeDocument/2006/relationships/image" Target="../media/image1281.png"/><Relationship Id="rId108" Type="http://schemas.openxmlformats.org/officeDocument/2006/relationships/customXml" Target="../ink/ink1318.xml"/><Relationship Id="rId124" Type="http://schemas.openxmlformats.org/officeDocument/2006/relationships/customXml" Target="../ink/ink1326.xml"/><Relationship Id="rId129" Type="http://schemas.openxmlformats.org/officeDocument/2006/relationships/image" Target="../media/image1294.png"/><Relationship Id="rId54" Type="http://schemas.openxmlformats.org/officeDocument/2006/relationships/customXml" Target="../ink/ink1291.xml"/><Relationship Id="rId70" Type="http://schemas.openxmlformats.org/officeDocument/2006/relationships/customXml" Target="../ink/ink1299.xml"/><Relationship Id="rId75" Type="http://schemas.openxmlformats.org/officeDocument/2006/relationships/image" Target="../media/image1267.png"/><Relationship Id="rId91" Type="http://schemas.openxmlformats.org/officeDocument/2006/relationships/image" Target="../media/image1275.png"/><Relationship Id="rId96" Type="http://schemas.openxmlformats.org/officeDocument/2006/relationships/customXml" Target="../ink/ink1312.xml"/><Relationship Id="rId140" Type="http://schemas.openxmlformats.org/officeDocument/2006/relationships/customXml" Target="../ink/ink1334.xml"/><Relationship Id="rId145" Type="http://schemas.openxmlformats.org/officeDocument/2006/relationships/image" Target="../media/image1302.png"/><Relationship Id="rId161" Type="http://schemas.openxmlformats.org/officeDocument/2006/relationships/customXml" Target="../ink/ink1345.xml"/><Relationship Id="rId166" Type="http://schemas.openxmlformats.org/officeDocument/2006/relationships/image" Target="../media/image1312.png"/><Relationship Id="rId182" Type="http://schemas.openxmlformats.org/officeDocument/2006/relationships/image" Target="../media/image1320.png"/><Relationship Id="rId187" Type="http://schemas.openxmlformats.org/officeDocument/2006/relationships/customXml" Target="../ink/ink135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67.xml"/><Relationship Id="rId23" Type="http://schemas.openxmlformats.org/officeDocument/2006/relationships/image" Target="../media/image1242.png"/><Relationship Id="rId28" Type="http://schemas.openxmlformats.org/officeDocument/2006/relationships/customXml" Target="../ink/ink1278.xml"/><Relationship Id="rId49" Type="http://schemas.openxmlformats.org/officeDocument/2006/relationships/image" Target="../media/image1255.png"/><Relationship Id="rId114" Type="http://schemas.openxmlformats.org/officeDocument/2006/relationships/customXml" Target="../ink/ink1321.xml"/><Relationship Id="rId119" Type="http://schemas.openxmlformats.org/officeDocument/2006/relationships/image" Target="../media/image1289.png"/><Relationship Id="rId44" Type="http://schemas.openxmlformats.org/officeDocument/2006/relationships/customXml" Target="../ink/ink1286.xml"/><Relationship Id="rId60" Type="http://schemas.openxmlformats.org/officeDocument/2006/relationships/customXml" Target="../ink/ink1294.xml"/><Relationship Id="rId65" Type="http://schemas.openxmlformats.org/officeDocument/2006/relationships/image" Target="../media/image1263.png"/><Relationship Id="rId81" Type="http://schemas.openxmlformats.org/officeDocument/2006/relationships/image" Target="../media/image1270.png"/><Relationship Id="rId86" Type="http://schemas.openxmlformats.org/officeDocument/2006/relationships/customXml" Target="../ink/ink1307.xml"/><Relationship Id="rId130" Type="http://schemas.openxmlformats.org/officeDocument/2006/relationships/customXml" Target="../ink/ink1329.xml"/><Relationship Id="rId135" Type="http://schemas.openxmlformats.org/officeDocument/2006/relationships/image" Target="../media/image1297.png"/><Relationship Id="rId151" Type="http://schemas.openxmlformats.org/officeDocument/2006/relationships/customXml" Target="../ink/ink1340.xml"/><Relationship Id="rId156" Type="http://schemas.openxmlformats.org/officeDocument/2006/relationships/image" Target="../media/image1307.png"/><Relationship Id="rId177" Type="http://schemas.openxmlformats.org/officeDocument/2006/relationships/customXml" Target="../ink/ink1353.xml"/><Relationship Id="rId172" Type="http://schemas.openxmlformats.org/officeDocument/2006/relationships/image" Target="../media/image1315.png"/><Relationship Id="rId193" Type="http://schemas.openxmlformats.org/officeDocument/2006/relationships/customXml" Target="../ink/ink1361.xml"/><Relationship Id="rId13" Type="http://schemas.openxmlformats.org/officeDocument/2006/relationships/image" Target="../media/image1237.png"/><Relationship Id="rId18" Type="http://schemas.openxmlformats.org/officeDocument/2006/relationships/customXml" Target="../ink/ink1273.xml"/><Relationship Id="rId39" Type="http://schemas.openxmlformats.org/officeDocument/2006/relationships/image" Target="../media/image1250.png"/><Relationship Id="rId109" Type="http://schemas.openxmlformats.org/officeDocument/2006/relationships/image" Target="../media/image1284.png"/><Relationship Id="rId34" Type="http://schemas.openxmlformats.org/officeDocument/2006/relationships/customXml" Target="../ink/ink1281.xml"/><Relationship Id="rId50" Type="http://schemas.openxmlformats.org/officeDocument/2006/relationships/customXml" Target="../ink/ink1289.xml"/><Relationship Id="rId55" Type="http://schemas.openxmlformats.org/officeDocument/2006/relationships/image" Target="../media/image1258.png"/><Relationship Id="rId76" Type="http://schemas.openxmlformats.org/officeDocument/2006/relationships/customXml" Target="../ink/ink1302.xml"/><Relationship Id="rId97" Type="http://schemas.openxmlformats.org/officeDocument/2006/relationships/image" Target="../media/image1278.png"/><Relationship Id="rId104" Type="http://schemas.openxmlformats.org/officeDocument/2006/relationships/customXml" Target="../ink/ink1316.xml"/><Relationship Id="rId120" Type="http://schemas.openxmlformats.org/officeDocument/2006/relationships/customXml" Target="../ink/ink1324.xml"/><Relationship Id="rId125" Type="http://schemas.openxmlformats.org/officeDocument/2006/relationships/image" Target="../media/image1292.png"/><Relationship Id="rId141" Type="http://schemas.openxmlformats.org/officeDocument/2006/relationships/image" Target="../media/image1300.png"/><Relationship Id="rId146" Type="http://schemas.openxmlformats.org/officeDocument/2006/relationships/customXml" Target="../ink/ink1337.xml"/><Relationship Id="rId167" Type="http://schemas.openxmlformats.org/officeDocument/2006/relationships/customXml" Target="../ink/ink1348.xml"/><Relationship Id="rId188" Type="http://schemas.openxmlformats.org/officeDocument/2006/relationships/image" Target="../media/image1323.png"/><Relationship Id="rId7" Type="http://schemas.openxmlformats.org/officeDocument/2006/relationships/image" Target="../media/image1234.png"/><Relationship Id="rId71" Type="http://schemas.openxmlformats.org/officeDocument/2006/relationships/image" Target="../media/image705.png"/><Relationship Id="rId92" Type="http://schemas.openxmlformats.org/officeDocument/2006/relationships/customXml" Target="../ink/ink1310.xml"/><Relationship Id="rId162" Type="http://schemas.openxmlformats.org/officeDocument/2006/relationships/image" Target="../media/image1310.png"/><Relationship Id="rId183" Type="http://schemas.openxmlformats.org/officeDocument/2006/relationships/customXml" Target="../ink/ink1356.xml"/><Relationship Id="rId2" Type="http://schemas.openxmlformats.org/officeDocument/2006/relationships/customXml" Target="../ink/ink1265.xml"/><Relationship Id="rId29" Type="http://schemas.openxmlformats.org/officeDocument/2006/relationships/image" Target="../media/image1245.png"/><Relationship Id="rId24" Type="http://schemas.openxmlformats.org/officeDocument/2006/relationships/customXml" Target="../ink/ink1276.xml"/><Relationship Id="rId40" Type="http://schemas.openxmlformats.org/officeDocument/2006/relationships/customXml" Target="../ink/ink1284.xml"/><Relationship Id="rId45" Type="http://schemas.openxmlformats.org/officeDocument/2006/relationships/image" Target="../media/image1253.png"/><Relationship Id="rId66" Type="http://schemas.openxmlformats.org/officeDocument/2006/relationships/customXml" Target="../ink/ink1297.xml"/><Relationship Id="rId87" Type="http://schemas.openxmlformats.org/officeDocument/2006/relationships/image" Target="../media/image1273.png"/><Relationship Id="rId110" Type="http://schemas.openxmlformats.org/officeDocument/2006/relationships/customXml" Target="../ink/ink1319.xml"/><Relationship Id="rId115" Type="http://schemas.openxmlformats.org/officeDocument/2006/relationships/image" Target="../media/image1287.png"/><Relationship Id="rId131" Type="http://schemas.openxmlformats.org/officeDocument/2006/relationships/image" Target="../media/image1295.png"/><Relationship Id="rId136" Type="http://schemas.openxmlformats.org/officeDocument/2006/relationships/customXml" Target="../ink/ink1332.xml"/><Relationship Id="rId157" Type="http://schemas.openxmlformats.org/officeDocument/2006/relationships/customXml" Target="../ink/ink1343.xml"/><Relationship Id="rId178" Type="http://schemas.openxmlformats.org/officeDocument/2006/relationships/image" Target="../media/image1318.png"/><Relationship Id="rId61" Type="http://schemas.openxmlformats.org/officeDocument/2006/relationships/image" Target="../media/image1261.png"/><Relationship Id="rId82" Type="http://schemas.openxmlformats.org/officeDocument/2006/relationships/customXml" Target="../ink/ink1305.xml"/><Relationship Id="rId152" Type="http://schemas.openxmlformats.org/officeDocument/2006/relationships/image" Target="../media/image1305.png"/><Relationship Id="rId173" Type="http://schemas.openxmlformats.org/officeDocument/2006/relationships/customXml" Target="../ink/ink1351.xml"/><Relationship Id="rId194" Type="http://schemas.openxmlformats.org/officeDocument/2006/relationships/image" Target="../media/image1325.png"/><Relationship Id="rId19" Type="http://schemas.openxmlformats.org/officeDocument/2006/relationships/image" Target="../media/image1240.png"/><Relationship Id="rId14" Type="http://schemas.openxmlformats.org/officeDocument/2006/relationships/customXml" Target="../ink/ink1271.xml"/><Relationship Id="rId30" Type="http://schemas.openxmlformats.org/officeDocument/2006/relationships/customXml" Target="../ink/ink1279.xml"/><Relationship Id="rId35" Type="http://schemas.openxmlformats.org/officeDocument/2006/relationships/image" Target="../media/image1248.png"/><Relationship Id="rId56" Type="http://schemas.openxmlformats.org/officeDocument/2006/relationships/customXml" Target="../ink/ink1292.xml"/><Relationship Id="rId77" Type="http://schemas.openxmlformats.org/officeDocument/2006/relationships/image" Target="../media/image1268.png"/><Relationship Id="rId100" Type="http://schemas.openxmlformats.org/officeDocument/2006/relationships/customXml" Target="../ink/ink1314.xml"/><Relationship Id="rId105" Type="http://schemas.openxmlformats.org/officeDocument/2006/relationships/image" Target="../media/image1282.png"/><Relationship Id="rId126" Type="http://schemas.openxmlformats.org/officeDocument/2006/relationships/customXml" Target="../ink/ink1327.xml"/><Relationship Id="rId147" Type="http://schemas.openxmlformats.org/officeDocument/2006/relationships/image" Target="../media/image1303.png"/><Relationship Id="rId168" Type="http://schemas.openxmlformats.org/officeDocument/2006/relationships/image" Target="../media/image1313.png"/><Relationship Id="rId8" Type="http://schemas.openxmlformats.org/officeDocument/2006/relationships/customXml" Target="../ink/ink1268.xml"/><Relationship Id="rId51" Type="http://schemas.openxmlformats.org/officeDocument/2006/relationships/image" Target="../media/image1256.png"/><Relationship Id="rId72" Type="http://schemas.openxmlformats.org/officeDocument/2006/relationships/customXml" Target="../ink/ink1300.xml"/><Relationship Id="rId93" Type="http://schemas.openxmlformats.org/officeDocument/2006/relationships/image" Target="../media/image1276.png"/><Relationship Id="rId98" Type="http://schemas.openxmlformats.org/officeDocument/2006/relationships/customXml" Target="../ink/ink1313.xml"/><Relationship Id="rId121" Type="http://schemas.openxmlformats.org/officeDocument/2006/relationships/image" Target="../media/image1290.png"/><Relationship Id="rId142" Type="http://schemas.openxmlformats.org/officeDocument/2006/relationships/customXml" Target="../ink/ink1335.xml"/><Relationship Id="rId163" Type="http://schemas.openxmlformats.org/officeDocument/2006/relationships/customXml" Target="../ink/ink1346.xml"/><Relationship Id="rId184" Type="http://schemas.openxmlformats.org/officeDocument/2006/relationships/image" Target="../media/image1321.png"/><Relationship Id="rId189" Type="http://schemas.openxmlformats.org/officeDocument/2006/relationships/customXml" Target="../ink/ink1359.xml"/><Relationship Id="rId3" Type="http://schemas.openxmlformats.org/officeDocument/2006/relationships/image" Target="../media/image1232.png"/><Relationship Id="rId25" Type="http://schemas.openxmlformats.org/officeDocument/2006/relationships/image" Target="../media/image1243.png"/><Relationship Id="rId46" Type="http://schemas.openxmlformats.org/officeDocument/2006/relationships/customXml" Target="../ink/ink1287.xml"/><Relationship Id="rId67" Type="http://schemas.openxmlformats.org/officeDocument/2006/relationships/image" Target="../media/image1264.png"/><Relationship Id="rId116" Type="http://schemas.openxmlformats.org/officeDocument/2006/relationships/customXml" Target="../ink/ink1322.xml"/><Relationship Id="rId137" Type="http://schemas.openxmlformats.org/officeDocument/2006/relationships/image" Target="../media/image1298.png"/><Relationship Id="rId158" Type="http://schemas.openxmlformats.org/officeDocument/2006/relationships/image" Target="../media/image1308.png"/><Relationship Id="rId20" Type="http://schemas.openxmlformats.org/officeDocument/2006/relationships/customXml" Target="../ink/ink1274.xml"/><Relationship Id="rId41" Type="http://schemas.openxmlformats.org/officeDocument/2006/relationships/image" Target="../media/image1251.png"/><Relationship Id="rId62" Type="http://schemas.openxmlformats.org/officeDocument/2006/relationships/customXml" Target="../ink/ink1295.xml"/><Relationship Id="rId83" Type="http://schemas.openxmlformats.org/officeDocument/2006/relationships/image" Target="../media/image1271.png"/><Relationship Id="rId88" Type="http://schemas.openxmlformats.org/officeDocument/2006/relationships/customXml" Target="../ink/ink1308.xml"/><Relationship Id="rId111" Type="http://schemas.openxmlformats.org/officeDocument/2006/relationships/image" Target="../media/image1285.png"/><Relationship Id="rId132" Type="http://schemas.openxmlformats.org/officeDocument/2006/relationships/customXml" Target="../ink/ink1330.xml"/><Relationship Id="rId153" Type="http://schemas.openxmlformats.org/officeDocument/2006/relationships/customXml" Target="../ink/ink1341.xml"/><Relationship Id="rId174" Type="http://schemas.openxmlformats.org/officeDocument/2006/relationships/image" Target="../media/image1316.png"/><Relationship Id="rId179" Type="http://schemas.openxmlformats.org/officeDocument/2006/relationships/customXml" Target="../ink/ink1354.xml"/><Relationship Id="rId195" Type="http://schemas.openxmlformats.org/officeDocument/2006/relationships/customXml" Target="../ink/ink1362.xml"/><Relationship Id="rId190" Type="http://schemas.openxmlformats.org/officeDocument/2006/relationships/image" Target="../media/image1324.png"/><Relationship Id="rId15" Type="http://schemas.openxmlformats.org/officeDocument/2006/relationships/image" Target="../media/image1238.png"/><Relationship Id="rId36" Type="http://schemas.openxmlformats.org/officeDocument/2006/relationships/customXml" Target="../ink/ink1282.xml"/><Relationship Id="rId57" Type="http://schemas.openxmlformats.org/officeDocument/2006/relationships/image" Target="../media/image1259.png"/><Relationship Id="rId106" Type="http://schemas.openxmlformats.org/officeDocument/2006/relationships/customXml" Target="../ink/ink1317.xml"/><Relationship Id="rId127" Type="http://schemas.openxmlformats.org/officeDocument/2006/relationships/image" Target="../media/image1293.png"/><Relationship Id="rId10" Type="http://schemas.openxmlformats.org/officeDocument/2006/relationships/customXml" Target="../ink/ink1269.xml"/><Relationship Id="rId31" Type="http://schemas.openxmlformats.org/officeDocument/2006/relationships/image" Target="../media/image1246.png"/><Relationship Id="rId52" Type="http://schemas.openxmlformats.org/officeDocument/2006/relationships/customXml" Target="../ink/ink1290.xml"/><Relationship Id="rId73" Type="http://schemas.openxmlformats.org/officeDocument/2006/relationships/image" Target="../media/image1266.png"/><Relationship Id="rId78" Type="http://schemas.openxmlformats.org/officeDocument/2006/relationships/customXml" Target="../ink/ink1303.xml"/><Relationship Id="rId94" Type="http://schemas.openxmlformats.org/officeDocument/2006/relationships/customXml" Target="../ink/ink1311.xml"/><Relationship Id="rId99" Type="http://schemas.openxmlformats.org/officeDocument/2006/relationships/image" Target="../media/image1279.png"/><Relationship Id="rId101" Type="http://schemas.openxmlformats.org/officeDocument/2006/relationships/image" Target="../media/image1280.png"/><Relationship Id="rId122" Type="http://schemas.openxmlformats.org/officeDocument/2006/relationships/customXml" Target="../ink/ink1325.xml"/><Relationship Id="rId143" Type="http://schemas.openxmlformats.org/officeDocument/2006/relationships/image" Target="../media/image1301.png"/><Relationship Id="rId148" Type="http://schemas.openxmlformats.org/officeDocument/2006/relationships/customXml" Target="../ink/ink1338.xml"/><Relationship Id="rId164" Type="http://schemas.openxmlformats.org/officeDocument/2006/relationships/image" Target="../media/image1311.png"/><Relationship Id="rId169" Type="http://schemas.openxmlformats.org/officeDocument/2006/relationships/customXml" Target="../ink/ink1349.xml"/><Relationship Id="rId185" Type="http://schemas.openxmlformats.org/officeDocument/2006/relationships/customXml" Target="../ink/ink1357.xml"/><Relationship Id="rId4" Type="http://schemas.openxmlformats.org/officeDocument/2006/relationships/customXml" Target="../ink/ink1266.xml"/><Relationship Id="rId9" Type="http://schemas.openxmlformats.org/officeDocument/2006/relationships/image" Target="../media/image1235.png"/><Relationship Id="rId180" Type="http://schemas.openxmlformats.org/officeDocument/2006/relationships/image" Target="../media/image1319.png"/><Relationship Id="rId26" Type="http://schemas.openxmlformats.org/officeDocument/2006/relationships/customXml" Target="../ink/ink1277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83.png"/><Relationship Id="rId21" Type="http://schemas.openxmlformats.org/officeDocument/2006/relationships/image" Target="../media/image1336.png"/><Relationship Id="rId42" Type="http://schemas.openxmlformats.org/officeDocument/2006/relationships/customXml" Target="../ink/ink1383.xml"/><Relationship Id="rId63" Type="http://schemas.openxmlformats.org/officeDocument/2006/relationships/image" Target="../media/image1357.png"/><Relationship Id="rId84" Type="http://schemas.openxmlformats.org/officeDocument/2006/relationships/customXml" Target="../ink/ink1404.xml"/><Relationship Id="rId138" Type="http://schemas.openxmlformats.org/officeDocument/2006/relationships/customXml" Target="../ink/ink1431.xml"/><Relationship Id="rId159" Type="http://schemas.openxmlformats.org/officeDocument/2006/relationships/image" Target="../media/image1404.png"/><Relationship Id="rId170" Type="http://schemas.openxmlformats.org/officeDocument/2006/relationships/customXml" Target="../ink/ink1447.xml"/><Relationship Id="rId191" Type="http://schemas.openxmlformats.org/officeDocument/2006/relationships/image" Target="../media/image1420.png"/><Relationship Id="rId205" Type="http://schemas.openxmlformats.org/officeDocument/2006/relationships/image" Target="../media/image1427.png"/><Relationship Id="rId107" Type="http://schemas.openxmlformats.org/officeDocument/2006/relationships/image" Target="../media/image1379.png"/><Relationship Id="rId11" Type="http://schemas.openxmlformats.org/officeDocument/2006/relationships/image" Target="../media/image1331.png"/><Relationship Id="rId32" Type="http://schemas.openxmlformats.org/officeDocument/2006/relationships/customXml" Target="../ink/ink1378.xml"/><Relationship Id="rId37" Type="http://schemas.openxmlformats.org/officeDocument/2006/relationships/image" Target="../media/image1344.png"/><Relationship Id="rId53" Type="http://schemas.openxmlformats.org/officeDocument/2006/relationships/image" Target="../media/image1352.png"/><Relationship Id="rId58" Type="http://schemas.openxmlformats.org/officeDocument/2006/relationships/customXml" Target="../ink/ink1391.xml"/><Relationship Id="rId74" Type="http://schemas.openxmlformats.org/officeDocument/2006/relationships/customXml" Target="../ink/ink1399.xml"/><Relationship Id="rId79" Type="http://schemas.openxmlformats.org/officeDocument/2006/relationships/image" Target="../media/image1365.png"/><Relationship Id="rId102" Type="http://schemas.openxmlformats.org/officeDocument/2006/relationships/customXml" Target="../ink/ink1413.xml"/><Relationship Id="rId123" Type="http://schemas.openxmlformats.org/officeDocument/2006/relationships/image" Target="../media/image1386.png"/><Relationship Id="rId128" Type="http://schemas.openxmlformats.org/officeDocument/2006/relationships/customXml" Target="../ink/ink1426.xml"/><Relationship Id="rId144" Type="http://schemas.openxmlformats.org/officeDocument/2006/relationships/customXml" Target="../ink/ink1434.xml"/><Relationship Id="rId149" Type="http://schemas.openxmlformats.org/officeDocument/2006/relationships/image" Target="../media/image1399.png"/><Relationship Id="rId5" Type="http://schemas.openxmlformats.org/officeDocument/2006/relationships/image" Target="../media/image1328.png"/><Relationship Id="rId90" Type="http://schemas.openxmlformats.org/officeDocument/2006/relationships/customXml" Target="../ink/ink1407.xml"/><Relationship Id="rId95" Type="http://schemas.openxmlformats.org/officeDocument/2006/relationships/image" Target="../media/image1373.png"/><Relationship Id="rId160" Type="http://schemas.openxmlformats.org/officeDocument/2006/relationships/customXml" Target="../ink/ink1442.xml"/><Relationship Id="rId165" Type="http://schemas.openxmlformats.org/officeDocument/2006/relationships/image" Target="../media/image1407.png"/><Relationship Id="rId181" Type="http://schemas.openxmlformats.org/officeDocument/2006/relationships/image" Target="../media/image1415.png"/><Relationship Id="rId186" Type="http://schemas.openxmlformats.org/officeDocument/2006/relationships/customXml" Target="../ink/ink1455.xml"/><Relationship Id="rId211" Type="http://schemas.openxmlformats.org/officeDocument/2006/relationships/image" Target="../media/image1430.png"/><Relationship Id="rId22" Type="http://schemas.openxmlformats.org/officeDocument/2006/relationships/customXml" Target="../ink/ink1373.xml"/><Relationship Id="rId27" Type="http://schemas.openxmlformats.org/officeDocument/2006/relationships/image" Target="../media/image1339.png"/><Relationship Id="rId43" Type="http://schemas.openxmlformats.org/officeDocument/2006/relationships/image" Target="../media/image1347.png"/><Relationship Id="rId48" Type="http://schemas.openxmlformats.org/officeDocument/2006/relationships/customXml" Target="../ink/ink1386.xml"/><Relationship Id="rId64" Type="http://schemas.openxmlformats.org/officeDocument/2006/relationships/customXml" Target="../ink/ink1394.xml"/><Relationship Id="rId69" Type="http://schemas.openxmlformats.org/officeDocument/2006/relationships/image" Target="../media/image1360.png"/><Relationship Id="rId113" Type="http://schemas.openxmlformats.org/officeDocument/2006/relationships/image" Target="../media/image1381.png"/><Relationship Id="rId118" Type="http://schemas.openxmlformats.org/officeDocument/2006/relationships/customXml" Target="../ink/ink1421.xml"/><Relationship Id="rId134" Type="http://schemas.openxmlformats.org/officeDocument/2006/relationships/customXml" Target="../ink/ink1429.xml"/><Relationship Id="rId139" Type="http://schemas.openxmlformats.org/officeDocument/2006/relationships/image" Target="../media/image1394.png"/><Relationship Id="rId80" Type="http://schemas.openxmlformats.org/officeDocument/2006/relationships/customXml" Target="../ink/ink1402.xml"/><Relationship Id="rId85" Type="http://schemas.openxmlformats.org/officeDocument/2006/relationships/image" Target="../media/image1368.png"/><Relationship Id="rId150" Type="http://schemas.openxmlformats.org/officeDocument/2006/relationships/customXml" Target="../ink/ink1437.xml"/><Relationship Id="rId155" Type="http://schemas.openxmlformats.org/officeDocument/2006/relationships/image" Target="../media/image1402.png"/><Relationship Id="rId171" Type="http://schemas.openxmlformats.org/officeDocument/2006/relationships/image" Target="../media/image1410.png"/><Relationship Id="rId176" Type="http://schemas.openxmlformats.org/officeDocument/2006/relationships/customXml" Target="../ink/ink1450.xml"/><Relationship Id="rId192" Type="http://schemas.openxmlformats.org/officeDocument/2006/relationships/customXml" Target="../ink/ink1458.xml"/><Relationship Id="rId197" Type="http://schemas.openxmlformats.org/officeDocument/2006/relationships/image" Target="../media/image1423.png"/><Relationship Id="rId206" Type="http://schemas.openxmlformats.org/officeDocument/2006/relationships/customXml" Target="../ink/ink1465.xml"/><Relationship Id="rId201" Type="http://schemas.openxmlformats.org/officeDocument/2006/relationships/image" Target="../media/image1425.png"/><Relationship Id="rId12" Type="http://schemas.openxmlformats.org/officeDocument/2006/relationships/customXml" Target="../ink/ink1368.xml"/><Relationship Id="rId17" Type="http://schemas.openxmlformats.org/officeDocument/2006/relationships/image" Target="../media/image1334.png"/><Relationship Id="rId33" Type="http://schemas.openxmlformats.org/officeDocument/2006/relationships/image" Target="../media/image1342.png"/><Relationship Id="rId38" Type="http://schemas.openxmlformats.org/officeDocument/2006/relationships/customXml" Target="../ink/ink1381.xml"/><Relationship Id="rId59" Type="http://schemas.openxmlformats.org/officeDocument/2006/relationships/image" Target="../media/image1355.png"/><Relationship Id="rId103" Type="http://schemas.openxmlformats.org/officeDocument/2006/relationships/image" Target="../media/image1377.png"/><Relationship Id="rId108" Type="http://schemas.openxmlformats.org/officeDocument/2006/relationships/customXml" Target="../ink/ink1416.xml"/><Relationship Id="rId124" Type="http://schemas.openxmlformats.org/officeDocument/2006/relationships/customXml" Target="../ink/ink1424.xml"/><Relationship Id="rId129" Type="http://schemas.openxmlformats.org/officeDocument/2006/relationships/image" Target="../media/image1389.png"/><Relationship Id="rId54" Type="http://schemas.openxmlformats.org/officeDocument/2006/relationships/customXml" Target="../ink/ink1389.xml"/><Relationship Id="rId70" Type="http://schemas.openxmlformats.org/officeDocument/2006/relationships/customXml" Target="../ink/ink1397.xml"/><Relationship Id="rId75" Type="http://schemas.openxmlformats.org/officeDocument/2006/relationships/image" Target="../media/image1363.png"/><Relationship Id="rId91" Type="http://schemas.openxmlformats.org/officeDocument/2006/relationships/image" Target="../media/image1371.png"/><Relationship Id="rId96" Type="http://schemas.openxmlformats.org/officeDocument/2006/relationships/customXml" Target="../ink/ink1410.xml"/><Relationship Id="rId140" Type="http://schemas.openxmlformats.org/officeDocument/2006/relationships/customXml" Target="../ink/ink1432.xml"/><Relationship Id="rId145" Type="http://schemas.openxmlformats.org/officeDocument/2006/relationships/image" Target="../media/image1397.png"/><Relationship Id="rId161" Type="http://schemas.openxmlformats.org/officeDocument/2006/relationships/image" Target="../media/image1405.png"/><Relationship Id="rId166" Type="http://schemas.openxmlformats.org/officeDocument/2006/relationships/customXml" Target="../ink/ink1445.xml"/><Relationship Id="rId182" Type="http://schemas.openxmlformats.org/officeDocument/2006/relationships/customXml" Target="../ink/ink1453.xml"/><Relationship Id="rId187" Type="http://schemas.openxmlformats.org/officeDocument/2006/relationships/image" Target="../media/image141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65.xml"/><Relationship Id="rId23" Type="http://schemas.openxmlformats.org/officeDocument/2006/relationships/image" Target="../media/image1337.png"/><Relationship Id="rId28" Type="http://schemas.openxmlformats.org/officeDocument/2006/relationships/customXml" Target="../ink/ink1376.xml"/><Relationship Id="rId49" Type="http://schemas.openxmlformats.org/officeDocument/2006/relationships/image" Target="../media/image1350.png"/><Relationship Id="rId114" Type="http://schemas.openxmlformats.org/officeDocument/2006/relationships/customXml" Target="../ink/ink1419.xml"/><Relationship Id="rId119" Type="http://schemas.openxmlformats.org/officeDocument/2006/relationships/image" Target="../media/image1384.png"/><Relationship Id="rId44" Type="http://schemas.openxmlformats.org/officeDocument/2006/relationships/customXml" Target="../ink/ink1384.xml"/><Relationship Id="rId60" Type="http://schemas.openxmlformats.org/officeDocument/2006/relationships/customXml" Target="../ink/ink1392.xml"/><Relationship Id="rId65" Type="http://schemas.openxmlformats.org/officeDocument/2006/relationships/image" Target="../media/image1358.png"/><Relationship Id="rId81" Type="http://schemas.openxmlformats.org/officeDocument/2006/relationships/image" Target="../media/image1366.png"/><Relationship Id="rId86" Type="http://schemas.openxmlformats.org/officeDocument/2006/relationships/customXml" Target="../ink/ink1405.xml"/><Relationship Id="rId130" Type="http://schemas.openxmlformats.org/officeDocument/2006/relationships/customXml" Target="../ink/ink1427.xml"/><Relationship Id="rId135" Type="http://schemas.openxmlformats.org/officeDocument/2006/relationships/image" Target="../media/image1392.png"/><Relationship Id="rId151" Type="http://schemas.openxmlformats.org/officeDocument/2006/relationships/image" Target="../media/image1400.png"/><Relationship Id="rId156" Type="http://schemas.openxmlformats.org/officeDocument/2006/relationships/customXml" Target="../ink/ink1440.xml"/><Relationship Id="rId177" Type="http://schemas.openxmlformats.org/officeDocument/2006/relationships/image" Target="../media/image1413.png"/><Relationship Id="rId198" Type="http://schemas.openxmlformats.org/officeDocument/2006/relationships/customXml" Target="../ink/ink1461.xml"/><Relationship Id="rId172" Type="http://schemas.openxmlformats.org/officeDocument/2006/relationships/customXml" Target="../ink/ink1448.xml"/><Relationship Id="rId193" Type="http://schemas.openxmlformats.org/officeDocument/2006/relationships/image" Target="../media/image1421.png"/><Relationship Id="rId202" Type="http://schemas.openxmlformats.org/officeDocument/2006/relationships/customXml" Target="../ink/ink1463.xml"/><Relationship Id="rId207" Type="http://schemas.openxmlformats.org/officeDocument/2006/relationships/image" Target="../media/image1428.png"/><Relationship Id="rId13" Type="http://schemas.openxmlformats.org/officeDocument/2006/relationships/image" Target="../media/image1332.png"/><Relationship Id="rId18" Type="http://schemas.openxmlformats.org/officeDocument/2006/relationships/customXml" Target="../ink/ink1371.xml"/><Relationship Id="rId39" Type="http://schemas.openxmlformats.org/officeDocument/2006/relationships/image" Target="../media/image1345.png"/><Relationship Id="rId109" Type="http://schemas.openxmlformats.org/officeDocument/2006/relationships/image" Target="../media/image69.png"/><Relationship Id="rId34" Type="http://schemas.openxmlformats.org/officeDocument/2006/relationships/customXml" Target="../ink/ink1379.xml"/><Relationship Id="rId50" Type="http://schemas.openxmlformats.org/officeDocument/2006/relationships/customXml" Target="../ink/ink1387.xml"/><Relationship Id="rId55" Type="http://schemas.openxmlformats.org/officeDocument/2006/relationships/image" Target="../media/image1353.png"/><Relationship Id="rId76" Type="http://schemas.openxmlformats.org/officeDocument/2006/relationships/customXml" Target="../ink/ink1400.xml"/><Relationship Id="rId97" Type="http://schemas.openxmlformats.org/officeDocument/2006/relationships/image" Target="../media/image1374.png"/><Relationship Id="rId104" Type="http://schemas.openxmlformats.org/officeDocument/2006/relationships/customXml" Target="../ink/ink1414.xml"/><Relationship Id="rId120" Type="http://schemas.openxmlformats.org/officeDocument/2006/relationships/customXml" Target="../ink/ink1422.xml"/><Relationship Id="rId125" Type="http://schemas.openxmlformats.org/officeDocument/2006/relationships/image" Target="../media/image1387.png"/><Relationship Id="rId141" Type="http://schemas.openxmlformats.org/officeDocument/2006/relationships/image" Target="../media/image1395.png"/><Relationship Id="rId146" Type="http://schemas.openxmlformats.org/officeDocument/2006/relationships/customXml" Target="../ink/ink1435.xml"/><Relationship Id="rId167" Type="http://schemas.openxmlformats.org/officeDocument/2006/relationships/image" Target="../media/image1408.png"/><Relationship Id="rId188" Type="http://schemas.openxmlformats.org/officeDocument/2006/relationships/customXml" Target="../ink/ink1456.xml"/><Relationship Id="rId7" Type="http://schemas.openxmlformats.org/officeDocument/2006/relationships/image" Target="../media/image1329.png"/><Relationship Id="rId71" Type="http://schemas.openxmlformats.org/officeDocument/2006/relationships/image" Target="../media/image1361.png"/><Relationship Id="rId92" Type="http://schemas.openxmlformats.org/officeDocument/2006/relationships/customXml" Target="../ink/ink1408.xml"/><Relationship Id="rId162" Type="http://schemas.openxmlformats.org/officeDocument/2006/relationships/customXml" Target="../ink/ink1443.xml"/><Relationship Id="rId183" Type="http://schemas.openxmlformats.org/officeDocument/2006/relationships/image" Target="../media/image1416.png"/><Relationship Id="rId2" Type="http://schemas.openxmlformats.org/officeDocument/2006/relationships/customXml" Target="../ink/ink1363.xml"/><Relationship Id="rId29" Type="http://schemas.openxmlformats.org/officeDocument/2006/relationships/image" Target="../media/image1340.png"/><Relationship Id="rId24" Type="http://schemas.openxmlformats.org/officeDocument/2006/relationships/customXml" Target="../ink/ink1374.xml"/><Relationship Id="rId40" Type="http://schemas.openxmlformats.org/officeDocument/2006/relationships/customXml" Target="../ink/ink1382.xml"/><Relationship Id="rId45" Type="http://schemas.openxmlformats.org/officeDocument/2006/relationships/image" Target="../media/image1348.png"/><Relationship Id="rId66" Type="http://schemas.openxmlformats.org/officeDocument/2006/relationships/customXml" Target="../ink/ink1395.xml"/><Relationship Id="rId87" Type="http://schemas.openxmlformats.org/officeDocument/2006/relationships/image" Target="../media/image1369.png"/><Relationship Id="rId110" Type="http://schemas.openxmlformats.org/officeDocument/2006/relationships/customXml" Target="../ink/ink1417.xml"/><Relationship Id="rId115" Type="http://schemas.openxmlformats.org/officeDocument/2006/relationships/image" Target="../media/image1382.png"/><Relationship Id="rId131" Type="http://schemas.openxmlformats.org/officeDocument/2006/relationships/image" Target="../media/image1390.png"/><Relationship Id="rId136" Type="http://schemas.openxmlformats.org/officeDocument/2006/relationships/customXml" Target="../ink/ink1430.xml"/><Relationship Id="rId157" Type="http://schemas.openxmlformats.org/officeDocument/2006/relationships/image" Target="../media/image1403.png"/><Relationship Id="rId178" Type="http://schemas.openxmlformats.org/officeDocument/2006/relationships/customXml" Target="../ink/ink1451.xml"/><Relationship Id="rId61" Type="http://schemas.openxmlformats.org/officeDocument/2006/relationships/image" Target="../media/image1356.png"/><Relationship Id="rId82" Type="http://schemas.openxmlformats.org/officeDocument/2006/relationships/customXml" Target="../ink/ink1403.xml"/><Relationship Id="rId152" Type="http://schemas.openxmlformats.org/officeDocument/2006/relationships/customXml" Target="../ink/ink1438.xml"/><Relationship Id="rId173" Type="http://schemas.openxmlformats.org/officeDocument/2006/relationships/image" Target="../media/image1411.png"/><Relationship Id="rId194" Type="http://schemas.openxmlformats.org/officeDocument/2006/relationships/customXml" Target="../ink/ink1459.xml"/><Relationship Id="rId199" Type="http://schemas.openxmlformats.org/officeDocument/2006/relationships/image" Target="../media/image1424.png"/><Relationship Id="rId203" Type="http://schemas.openxmlformats.org/officeDocument/2006/relationships/image" Target="../media/image1426.png"/><Relationship Id="rId208" Type="http://schemas.openxmlformats.org/officeDocument/2006/relationships/customXml" Target="../ink/ink1466.xml"/><Relationship Id="rId19" Type="http://schemas.openxmlformats.org/officeDocument/2006/relationships/image" Target="../media/image1335.png"/><Relationship Id="rId14" Type="http://schemas.openxmlformats.org/officeDocument/2006/relationships/customXml" Target="../ink/ink1369.xml"/><Relationship Id="rId30" Type="http://schemas.openxmlformats.org/officeDocument/2006/relationships/customXml" Target="../ink/ink1377.xml"/><Relationship Id="rId35" Type="http://schemas.openxmlformats.org/officeDocument/2006/relationships/image" Target="../media/image1343.png"/><Relationship Id="rId56" Type="http://schemas.openxmlformats.org/officeDocument/2006/relationships/customXml" Target="../ink/ink1390.xml"/><Relationship Id="rId77" Type="http://schemas.openxmlformats.org/officeDocument/2006/relationships/image" Target="../media/image1364.png"/><Relationship Id="rId100" Type="http://schemas.openxmlformats.org/officeDocument/2006/relationships/customXml" Target="../ink/ink1412.xml"/><Relationship Id="rId105" Type="http://schemas.openxmlformats.org/officeDocument/2006/relationships/image" Target="../media/image1378.png"/><Relationship Id="rId126" Type="http://schemas.openxmlformats.org/officeDocument/2006/relationships/customXml" Target="../ink/ink1425.xml"/><Relationship Id="rId147" Type="http://schemas.openxmlformats.org/officeDocument/2006/relationships/image" Target="../media/image1398.png"/><Relationship Id="rId168" Type="http://schemas.openxmlformats.org/officeDocument/2006/relationships/customXml" Target="../ink/ink1446.xml"/><Relationship Id="rId8" Type="http://schemas.openxmlformats.org/officeDocument/2006/relationships/customXml" Target="../ink/ink1366.xml"/><Relationship Id="rId51" Type="http://schemas.openxmlformats.org/officeDocument/2006/relationships/image" Target="../media/image1351.png"/><Relationship Id="rId72" Type="http://schemas.openxmlformats.org/officeDocument/2006/relationships/customXml" Target="../ink/ink1398.xml"/><Relationship Id="rId93" Type="http://schemas.openxmlformats.org/officeDocument/2006/relationships/image" Target="../media/image1372.png"/><Relationship Id="rId98" Type="http://schemas.openxmlformats.org/officeDocument/2006/relationships/customXml" Target="../ink/ink1411.xml"/><Relationship Id="rId121" Type="http://schemas.openxmlformats.org/officeDocument/2006/relationships/image" Target="../media/image1385.png"/><Relationship Id="rId142" Type="http://schemas.openxmlformats.org/officeDocument/2006/relationships/customXml" Target="../ink/ink1433.xml"/><Relationship Id="rId163" Type="http://schemas.openxmlformats.org/officeDocument/2006/relationships/image" Target="../media/image1406.png"/><Relationship Id="rId184" Type="http://schemas.openxmlformats.org/officeDocument/2006/relationships/customXml" Target="../ink/ink1454.xml"/><Relationship Id="rId189" Type="http://schemas.openxmlformats.org/officeDocument/2006/relationships/image" Target="../media/image1419.png"/><Relationship Id="rId3" Type="http://schemas.openxmlformats.org/officeDocument/2006/relationships/image" Target="../media/image1327.png"/><Relationship Id="rId25" Type="http://schemas.openxmlformats.org/officeDocument/2006/relationships/image" Target="../media/image1338.png"/><Relationship Id="rId46" Type="http://schemas.openxmlformats.org/officeDocument/2006/relationships/customXml" Target="../ink/ink1385.xml"/><Relationship Id="rId67" Type="http://schemas.openxmlformats.org/officeDocument/2006/relationships/image" Target="../media/image1359.png"/><Relationship Id="rId116" Type="http://schemas.openxmlformats.org/officeDocument/2006/relationships/customXml" Target="../ink/ink1420.xml"/><Relationship Id="rId137" Type="http://schemas.openxmlformats.org/officeDocument/2006/relationships/image" Target="../media/image1393.png"/><Relationship Id="rId158" Type="http://schemas.openxmlformats.org/officeDocument/2006/relationships/customXml" Target="../ink/ink1441.xml"/><Relationship Id="rId20" Type="http://schemas.openxmlformats.org/officeDocument/2006/relationships/customXml" Target="../ink/ink1372.xml"/><Relationship Id="rId41" Type="http://schemas.openxmlformats.org/officeDocument/2006/relationships/image" Target="../media/image1346.png"/><Relationship Id="rId62" Type="http://schemas.openxmlformats.org/officeDocument/2006/relationships/customXml" Target="../ink/ink1393.xml"/><Relationship Id="rId83" Type="http://schemas.openxmlformats.org/officeDocument/2006/relationships/image" Target="../media/image1367.png"/><Relationship Id="rId88" Type="http://schemas.openxmlformats.org/officeDocument/2006/relationships/customXml" Target="../ink/ink1406.xml"/><Relationship Id="rId111" Type="http://schemas.openxmlformats.org/officeDocument/2006/relationships/image" Target="../media/image1380.png"/><Relationship Id="rId132" Type="http://schemas.openxmlformats.org/officeDocument/2006/relationships/customXml" Target="../ink/ink1428.xml"/><Relationship Id="rId153" Type="http://schemas.openxmlformats.org/officeDocument/2006/relationships/image" Target="../media/image1401.png"/><Relationship Id="rId174" Type="http://schemas.openxmlformats.org/officeDocument/2006/relationships/customXml" Target="../ink/ink1449.xml"/><Relationship Id="rId179" Type="http://schemas.openxmlformats.org/officeDocument/2006/relationships/image" Target="../media/image1414.png"/><Relationship Id="rId195" Type="http://schemas.openxmlformats.org/officeDocument/2006/relationships/image" Target="../media/image1422.png"/><Relationship Id="rId209" Type="http://schemas.openxmlformats.org/officeDocument/2006/relationships/image" Target="../media/image1429.png"/><Relationship Id="rId190" Type="http://schemas.openxmlformats.org/officeDocument/2006/relationships/customXml" Target="../ink/ink1457.xml"/><Relationship Id="rId204" Type="http://schemas.openxmlformats.org/officeDocument/2006/relationships/customXml" Target="../ink/ink1464.xml"/><Relationship Id="rId15" Type="http://schemas.openxmlformats.org/officeDocument/2006/relationships/image" Target="../media/image1333.png"/><Relationship Id="rId36" Type="http://schemas.openxmlformats.org/officeDocument/2006/relationships/customXml" Target="../ink/ink1380.xml"/><Relationship Id="rId57" Type="http://schemas.openxmlformats.org/officeDocument/2006/relationships/image" Target="../media/image1354.png"/><Relationship Id="rId106" Type="http://schemas.openxmlformats.org/officeDocument/2006/relationships/customXml" Target="../ink/ink1415.xml"/><Relationship Id="rId127" Type="http://schemas.openxmlformats.org/officeDocument/2006/relationships/image" Target="../media/image1388.png"/><Relationship Id="rId10" Type="http://schemas.openxmlformats.org/officeDocument/2006/relationships/customXml" Target="../ink/ink1367.xml"/><Relationship Id="rId31" Type="http://schemas.openxmlformats.org/officeDocument/2006/relationships/image" Target="../media/image1341.png"/><Relationship Id="rId52" Type="http://schemas.openxmlformats.org/officeDocument/2006/relationships/customXml" Target="../ink/ink1388.xml"/><Relationship Id="rId73" Type="http://schemas.openxmlformats.org/officeDocument/2006/relationships/image" Target="../media/image1362.png"/><Relationship Id="rId78" Type="http://schemas.openxmlformats.org/officeDocument/2006/relationships/customXml" Target="../ink/ink1401.xml"/><Relationship Id="rId94" Type="http://schemas.openxmlformats.org/officeDocument/2006/relationships/customXml" Target="../ink/ink1409.xml"/><Relationship Id="rId99" Type="http://schemas.openxmlformats.org/officeDocument/2006/relationships/image" Target="../media/image1375.png"/><Relationship Id="rId101" Type="http://schemas.openxmlformats.org/officeDocument/2006/relationships/image" Target="../media/image1376.png"/><Relationship Id="rId122" Type="http://schemas.openxmlformats.org/officeDocument/2006/relationships/customXml" Target="../ink/ink1423.xml"/><Relationship Id="rId143" Type="http://schemas.openxmlformats.org/officeDocument/2006/relationships/image" Target="../media/image1396.png"/><Relationship Id="rId148" Type="http://schemas.openxmlformats.org/officeDocument/2006/relationships/customXml" Target="../ink/ink1436.xml"/><Relationship Id="rId164" Type="http://schemas.openxmlformats.org/officeDocument/2006/relationships/customXml" Target="../ink/ink1444.xml"/><Relationship Id="rId169" Type="http://schemas.openxmlformats.org/officeDocument/2006/relationships/image" Target="../media/image1409.png"/><Relationship Id="rId185" Type="http://schemas.openxmlformats.org/officeDocument/2006/relationships/image" Target="../media/image1417.png"/><Relationship Id="rId4" Type="http://schemas.openxmlformats.org/officeDocument/2006/relationships/customXml" Target="../ink/ink1364.xml"/><Relationship Id="rId9" Type="http://schemas.openxmlformats.org/officeDocument/2006/relationships/image" Target="../media/image1330.png"/><Relationship Id="rId180" Type="http://schemas.openxmlformats.org/officeDocument/2006/relationships/customXml" Target="../ink/ink1452.xml"/><Relationship Id="rId210" Type="http://schemas.openxmlformats.org/officeDocument/2006/relationships/customXml" Target="../ink/ink1467.xml"/><Relationship Id="rId26" Type="http://schemas.openxmlformats.org/officeDocument/2006/relationships/customXml" Target="../ink/ink1375.xml"/><Relationship Id="rId47" Type="http://schemas.openxmlformats.org/officeDocument/2006/relationships/image" Target="../media/image1349.png"/><Relationship Id="rId68" Type="http://schemas.openxmlformats.org/officeDocument/2006/relationships/customXml" Target="../ink/ink1396.xml"/><Relationship Id="rId89" Type="http://schemas.openxmlformats.org/officeDocument/2006/relationships/image" Target="../media/image1370.png"/><Relationship Id="rId112" Type="http://schemas.openxmlformats.org/officeDocument/2006/relationships/customXml" Target="../ink/ink1418.xml"/><Relationship Id="rId133" Type="http://schemas.openxmlformats.org/officeDocument/2006/relationships/image" Target="../media/image1391.png"/><Relationship Id="rId154" Type="http://schemas.openxmlformats.org/officeDocument/2006/relationships/customXml" Target="../ink/ink1439.xml"/><Relationship Id="rId175" Type="http://schemas.openxmlformats.org/officeDocument/2006/relationships/image" Target="../media/image1412.png"/><Relationship Id="rId196" Type="http://schemas.openxmlformats.org/officeDocument/2006/relationships/customXml" Target="../ink/ink1460.xml"/><Relationship Id="rId200" Type="http://schemas.openxmlformats.org/officeDocument/2006/relationships/customXml" Target="../ink/ink1462.xml"/><Relationship Id="rId16" Type="http://schemas.openxmlformats.org/officeDocument/2006/relationships/customXml" Target="../ink/ink1370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26.xml"/><Relationship Id="rId21" Type="http://schemas.openxmlformats.org/officeDocument/2006/relationships/image" Target="../media/image1440.png"/><Relationship Id="rId42" Type="http://schemas.openxmlformats.org/officeDocument/2006/relationships/customXml" Target="../ink/ink1488.xml"/><Relationship Id="rId63" Type="http://schemas.openxmlformats.org/officeDocument/2006/relationships/image" Target="../media/image1460.png"/><Relationship Id="rId84" Type="http://schemas.openxmlformats.org/officeDocument/2006/relationships/image" Target="../media/image1470.png"/><Relationship Id="rId138" Type="http://schemas.openxmlformats.org/officeDocument/2006/relationships/customXml" Target="../ink/ink1537.xml"/><Relationship Id="rId159" Type="http://schemas.openxmlformats.org/officeDocument/2006/relationships/image" Target="../media/image1507.png"/><Relationship Id="rId170" Type="http://schemas.openxmlformats.org/officeDocument/2006/relationships/customXml" Target="../ink/ink1553.xml"/><Relationship Id="rId191" Type="http://schemas.openxmlformats.org/officeDocument/2006/relationships/image" Target="../media/image1523.png"/><Relationship Id="rId205" Type="http://schemas.openxmlformats.org/officeDocument/2006/relationships/image" Target="../media/image1530.png"/><Relationship Id="rId226" Type="http://schemas.openxmlformats.org/officeDocument/2006/relationships/customXml" Target="../ink/ink1581.xml"/><Relationship Id="rId247" Type="http://schemas.openxmlformats.org/officeDocument/2006/relationships/image" Target="../media/image1551.png"/><Relationship Id="rId107" Type="http://schemas.openxmlformats.org/officeDocument/2006/relationships/customXml" Target="../ink/ink1521.xml"/><Relationship Id="rId268" Type="http://schemas.openxmlformats.org/officeDocument/2006/relationships/customXml" Target="../ink/ink1602.xml"/><Relationship Id="rId11" Type="http://schemas.openxmlformats.org/officeDocument/2006/relationships/image" Target="../media/image1435.png"/><Relationship Id="rId32" Type="http://schemas.openxmlformats.org/officeDocument/2006/relationships/customXml" Target="../ink/ink1483.xml"/><Relationship Id="rId53" Type="http://schemas.openxmlformats.org/officeDocument/2006/relationships/image" Target="../media/image1455.png"/><Relationship Id="rId74" Type="http://schemas.openxmlformats.org/officeDocument/2006/relationships/customXml" Target="../ink/ink1504.xml"/><Relationship Id="rId128" Type="http://schemas.openxmlformats.org/officeDocument/2006/relationships/customXml" Target="../ink/ink1532.xml"/><Relationship Id="rId149" Type="http://schemas.openxmlformats.org/officeDocument/2006/relationships/image" Target="../media/image1502.png"/><Relationship Id="rId5" Type="http://schemas.openxmlformats.org/officeDocument/2006/relationships/image" Target="../media/image1432.png"/><Relationship Id="rId95" Type="http://schemas.openxmlformats.org/officeDocument/2006/relationships/customXml" Target="../ink/ink1515.xml"/><Relationship Id="rId160" Type="http://schemas.openxmlformats.org/officeDocument/2006/relationships/customXml" Target="../ink/ink1548.xml"/><Relationship Id="rId181" Type="http://schemas.openxmlformats.org/officeDocument/2006/relationships/image" Target="../media/image1518.png"/><Relationship Id="rId216" Type="http://schemas.openxmlformats.org/officeDocument/2006/relationships/customXml" Target="../ink/ink1576.xml"/><Relationship Id="rId237" Type="http://schemas.openxmlformats.org/officeDocument/2006/relationships/image" Target="../media/image1546.png"/><Relationship Id="rId258" Type="http://schemas.openxmlformats.org/officeDocument/2006/relationships/customXml" Target="../ink/ink1597.xml"/><Relationship Id="rId279" Type="http://schemas.openxmlformats.org/officeDocument/2006/relationships/image" Target="../media/image69.png"/><Relationship Id="rId22" Type="http://schemas.openxmlformats.org/officeDocument/2006/relationships/customXml" Target="../ink/ink1478.xml"/><Relationship Id="rId43" Type="http://schemas.openxmlformats.org/officeDocument/2006/relationships/image" Target="../media/image1450.png"/><Relationship Id="rId64" Type="http://schemas.openxmlformats.org/officeDocument/2006/relationships/customXml" Target="../ink/ink1499.xml"/><Relationship Id="rId118" Type="http://schemas.openxmlformats.org/officeDocument/2006/relationships/image" Target="../media/image1487.png"/><Relationship Id="rId139" Type="http://schemas.openxmlformats.org/officeDocument/2006/relationships/image" Target="../media/image1497.png"/><Relationship Id="rId85" Type="http://schemas.openxmlformats.org/officeDocument/2006/relationships/customXml" Target="../ink/ink1510.xml"/><Relationship Id="rId150" Type="http://schemas.openxmlformats.org/officeDocument/2006/relationships/customXml" Target="../ink/ink1543.xml"/><Relationship Id="rId171" Type="http://schemas.openxmlformats.org/officeDocument/2006/relationships/image" Target="../media/image1513.png"/><Relationship Id="rId192" Type="http://schemas.openxmlformats.org/officeDocument/2006/relationships/customXml" Target="../ink/ink1564.xml"/><Relationship Id="rId206" Type="http://schemas.openxmlformats.org/officeDocument/2006/relationships/customXml" Target="../ink/ink1571.xml"/><Relationship Id="rId227" Type="http://schemas.openxmlformats.org/officeDocument/2006/relationships/image" Target="../media/image1541.png"/><Relationship Id="rId248" Type="http://schemas.openxmlformats.org/officeDocument/2006/relationships/customXml" Target="../ink/ink1592.xml"/><Relationship Id="rId269" Type="http://schemas.openxmlformats.org/officeDocument/2006/relationships/image" Target="../media/image1562.png"/><Relationship Id="rId12" Type="http://schemas.openxmlformats.org/officeDocument/2006/relationships/customXml" Target="../ink/ink1473.xml"/><Relationship Id="rId33" Type="http://schemas.openxmlformats.org/officeDocument/2006/relationships/image" Target="../media/image1445.png"/><Relationship Id="rId108" Type="http://schemas.openxmlformats.org/officeDocument/2006/relationships/image" Target="../media/image1482.png"/><Relationship Id="rId129" Type="http://schemas.openxmlformats.org/officeDocument/2006/relationships/image" Target="../media/image1492.png"/><Relationship Id="rId54" Type="http://schemas.openxmlformats.org/officeDocument/2006/relationships/customXml" Target="../ink/ink1494.xml"/><Relationship Id="rId75" Type="http://schemas.openxmlformats.org/officeDocument/2006/relationships/image" Target="../media/image1466.png"/><Relationship Id="rId96" Type="http://schemas.openxmlformats.org/officeDocument/2006/relationships/image" Target="../media/image1476.png"/><Relationship Id="rId140" Type="http://schemas.openxmlformats.org/officeDocument/2006/relationships/customXml" Target="../ink/ink1538.xml"/><Relationship Id="rId161" Type="http://schemas.openxmlformats.org/officeDocument/2006/relationships/image" Target="../media/image1508.png"/><Relationship Id="rId182" Type="http://schemas.openxmlformats.org/officeDocument/2006/relationships/customXml" Target="../ink/ink1559.xml"/><Relationship Id="rId217" Type="http://schemas.openxmlformats.org/officeDocument/2006/relationships/image" Target="../media/image1536.png"/><Relationship Id="rId6" Type="http://schemas.openxmlformats.org/officeDocument/2006/relationships/customXml" Target="../ink/ink1470.xml"/><Relationship Id="rId238" Type="http://schemas.openxmlformats.org/officeDocument/2006/relationships/customXml" Target="../ink/ink1587.xml"/><Relationship Id="rId259" Type="http://schemas.openxmlformats.org/officeDocument/2006/relationships/image" Target="../media/image1557.png"/><Relationship Id="rId23" Type="http://schemas.openxmlformats.org/officeDocument/2006/relationships/image" Target="../media/image1441.png"/><Relationship Id="rId119" Type="http://schemas.openxmlformats.org/officeDocument/2006/relationships/customXml" Target="../ink/ink1527.xml"/><Relationship Id="rId270" Type="http://schemas.openxmlformats.org/officeDocument/2006/relationships/customXml" Target="../ink/ink1603.xml"/><Relationship Id="rId44" Type="http://schemas.openxmlformats.org/officeDocument/2006/relationships/customXml" Target="../ink/ink1489.xml"/><Relationship Id="rId65" Type="http://schemas.openxmlformats.org/officeDocument/2006/relationships/image" Target="../media/image1461.png"/><Relationship Id="rId86" Type="http://schemas.openxmlformats.org/officeDocument/2006/relationships/image" Target="../media/image1471.png"/><Relationship Id="rId130" Type="http://schemas.openxmlformats.org/officeDocument/2006/relationships/customXml" Target="../ink/ink1533.xml"/><Relationship Id="rId151" Type="http://schemas.openxmlformats.org/officeDocument/2006/relationships/image" Target="../media/image1503.png"/><Relationship Id="rId172" Type="http://schemas.openxmlformats.org/officeDocument/2006/relationships/customXml" Target="../ink/ink1554.xml"/><Relationship Id="rId193" Type="http://schemas.openxmlformats.org/officeDocument/2006/relationships/image" Target="../media/image1524.png"/><Relationship Id="rId202" Type="http://schemas.openxmlformats.org/officeDocument/2006/relationships/customXml" Target="../ink/ink1569.xml"/><Relationship Id="rId207" Type="http://schemas.openxmlformats.org/officeDocument/2006/relationships/image" Target="../media/image1531.png"/><Relationship Id="rId223" Type="http://schemas.openxmlformats.org/officeDocument/2006/relationships/image" Target="../media/image1539.png"/><Relationship Id="rId228" Type="http://schemas.openxmlformats.org/officeDocument/2006/relationships/customXml" Target="../ink/ink1582.xml"/><Relationship Id="rId244" Type="http://schemas.openxmlformats.org/officeDocument/2006/relationships/customXml" Target="../ink/ink1590.xml"/><Relationship Id="rId249" Type="http://schemas.openxmlformats.org/officeDocument/2006/relationships/image" Target="../media/image1552.png"/><Relationship Id="rId13" Type="http://schemas.openxmlformats.org/officeDocument/2006/relationships/image" Target="../media/image1436.png"/><Relationship Id="rId18" Type="http://schemas.openxmlformats.org/officeDocument/2006/relationships/customXml" Target="../ink/ink1476.xml"/><Relationship Id="rId39" Type="http://schemas.openxmlformats.org/officeDocument/2006/relationships/image" Target="../media/image1448.png"/><Relationship Id="rId109" Type="http://schemas.openxmlformats.org/officeDocument/2006/relationships/customXml" Target="../ink/ink1522.xml"/><Relationship Id="rId260" Type="http://schemas.openxmlformats.org/officeDocument/2006/relationships/customXml" Target="../ink/ink1598.xml"/><Relationship Id="rId265" Type="http://schemas.openxmlformats.org/officeDocument/2006/relationships/image" Target="../media/image1560.png"/><Relationship Id="rId34" Type="http://schemas.openxmlformats.org/officeDocument/2006/relationships/customXml" Target="../ink/ink1484.xml"/><Relationship Id="rId50" Type="http://schemas.openxmlformats.org/officeDocument/2006/relationships/customXml" Target="../ink/ink1492.xml"/><Relationship Id="rId55" Type="http://schemas.openxmlformats.org/officeDocument/2006/relationships/image" Target="../media/image1456.png"/><Relationship Id="rId76" Type="http://schemas.openxmlformats.org/officeDocument/2006/relationships/customXml" Target="../ink/ink1505.xml"/><Relationship Id="rId97" Type="http://schemas.openxmlformats.org/officeDocument/2006/relationships/customXml" Target="../ink/ink1516.xml"/><Relationship Id="rId104" Type="http://schemas.openxmlformats.org/officeDocument/2006/relationships/image" Target="../media/image1480.png"/><Relationship Id="rId120" Type="http://schemas.openxmlformats.org/officeDocument/2006/relationships/image" Target="../media/image1488.png"/><Relationship Id="rId125" Type="http://schemas.openxmlformats.org/officeDocument/2006/relationships/image" Target="../media/image1490.png"/><Relationship Id="rId141" Type="http://schemas.openxmlformats.org/officeDocument/2006/relationships/image" Target="../media/image1498.png"/><Relationship Id="rId146" Type="http://schemas.openxmlformats.org/officeDocument/2006/relationships/customXml" Target="../ink/ink1541.xml"/><Relationship Id="rId167" Type="http://schemas.openxmlformats.org/officeDocument/2006/relationships/image" Target="../media/image1511.png"/><Relationship Id="rId188" Type="http://schemas.openxmlformats.org/officeDocument/2006/relationships/customXml" Target="../ink/ink1562.xml"/><Relationship Id="rId7" Type="http://schemas.openxmlformats.org/officeDocument/2006/relationships/image" Target="../media/image1433.png"/><Relationship Id="rId71" Type="http://schemas.openxmlformats.org/officeDocument/2006/relationships/image" Target="../media/image1464.png"/><Relationship Id="rId92" Type="http://schemas.openxmlformats.org/officeDocument/2006/relationships/image" Target="../media/image1474.png"/><Relationship Id="rId162" Type="http://schemas.openxmlformats.org/officeDocument/2006/relationships/customXml" Target="../ink/ink1549.xml"/><Relationship Id="rId183" Type="http://schemas.openxmlformats.org/officeDocument/2006/relationships/image" Target="../media/image1519.png"/><Relationship Id="rId213" Type="http://schemas.openxmlformats.org/officeDocument/2006/relationships/image" Target="../media/image1534.png"/><Relationship Id="rId218" Type="http://schemas.openxmlformats.org/officeDocument/2006/relationships/customXml" Target="../ink/ink1577.xml"/><Relationship Id="rId234" Type="http://schemas.openxmlformats.org/officeDocument/2006/relationships/customXml" Target="../ink/ink1585.xml"/><Relationship Id="rId239" Type="http://schemas.openxmlformats.org/officeDocument/2006/relationships/image" Target="../media/image1547.png"/><Relationship Id="rId2" Type="http://schemas.openxmlformats.org/officeDocument/2006/relationships/customXml" Target="../ink/ink1468.xml"/><Relationship Id="rId29" Type="http://schemas.openxmlformats.org/officeDocument/2006/relationships/image" Target="../media/image1443.png"/><Relationship Id="rId250" Type="http://schemas.openxmlformats.org/officeDocument/2006/relationships/customXml" Target="../ink/ink1593.xml"/><Relationship Id="rId255" Type="http://schemas.openxmlformats.org/officeDocument/2006/relationships/image" Target="../media/image1555.png"/><Relationship Id="rId271" Type="http://schemas.openxmlformats.org/officeDocument/2006/relationships/image" Target="../media/image1563.png"/><Relationship Id="rId276" Type="http://schemas.openxmlformats.org/officeDocument/2006/relationships/customXml" Target="../ink/ink1606.xml"/><Relationship Id="rId24" Type="http://schemas.openxmlformats.org/officeDocument/2006/relationships/customXml" Target="../ink/ink1479.xml"/><Relationship Id="rId40" Type="http://schemas.openxmlformats.org/officeDocument/2006/relationships/customXml" Target="../ink/ink1487.xml"/><Relationship Id="rId45" Type="http://schemas.openxmlformats.org/officeDocument/2006/relationships/image" Target="../media/image1451.png"/><Relationship Id="rId66" Type="http://schemas.openxmlformats.org/officeDocument/2006/relationships/customXml" Target="../ink/ink1500.xml"/><Relationship Id="rId87" Type="http://schemas.openxmlformats.org/officeDocument/2006/relationships/customXml" Target="../ink/ink1511.xml"/><Relationship Id="rId110" Type="http://schemas.openxmlformats.org/officeDocument/2006/relationships/image" Target="../media/image1483.png"/><Relationship Id="rId115" Type="http://schemas.openxmlformats.org/officeDocument/2006/relationships/customXml" Target="../ink/ink1525.xml"/><Relationship Id="rId131" Type="http://schemas.openxmlformats.org/officeDocument/2006/relationships/image" Target="../media/image1493.png"/><Relationship Id="rId136" Type="http://schemas.openxmlformats.org/officeDocument/2006/relationships/customXml" Target="../ink/ink1536.xml"/><Relationship Id="rId157" Type="http://schemas.openxmlformats.org/officeDocument/2006/relationships/image" Target="../media/image1506.png"/><Relationship Id="rId178" Type="http://schemas.openxmlformats.org/officeDocument/2006/relationships/customXml" Target="../ink/ink1557.xml"/><Relationship Id="rId61" Type="http://schemas.openxmlformats.org/officeDocument/2006/relationships/image" Target="../media/image1459.png"/><Relationship Id="rId82" Type="http://schemas.openxmlformats.org/officeDocument/2006/relationships/image" Target="../media/image1469.png"/><Relationship Id="rId152" Type="http://schemas.openxmlformats.org/officeDocument/2006/relationships/customXml" Target="../ink/ink1544.xml"/><Relationship Id="rId173" Type="http://schemas.openxmlformats.org/officeDocument/2006/relationships/image" Target="../media/image1514.png"/><Relationship Id="rId194" Type="http://schemas.openxmlformats.org/officeDocument/2006/relationships/customXml" Target="../ink/ink1565.xml"/><Relationship Id="rId199" Type="http://schemas.openxmlformats.org/officeDocument/2006/relationships/image" Target="../media/image1527.png"/><Relationship Id="rId203" Type="http://schemas.openxmlformats.org/officeDocument/2006/relationships/image" Target="../media/image1529.png"/><Relationship Id="rId208" Type="http://schemas.openxmlformats.org/officeDocument/2006/relationships/customXml" Target="../ink/ink1572.xml"/><Relationship Id="rId229" Type="http://schemas.openxmlformats.org/officeDocument/2006/relationships/image" Target="../media/image1542.png"/><Relationship Id="rId19" Type="http://schemas.openxmlformats.org/officeDocument/2006/relationships/image" Target="../media/image1439.png"/><Relationship Id="rId224" Type="http://schemas.openxmlformats.org/officeDocument/2006/relationships/customXml" Target="../ink/ink1580.xml"/><Relationship Id="rId240" Type="http://schemas.openxmlformats.org/officeDocument/2006/relationships/customXml" Target="../ink/ink1588.xml"/><Relationship Id="rId245" Type="http://schemas.openxmlformats.org/officeDocument/2006/relationships/image" Target="../media/image1550.png"/><Relationship Id="rId261" Type="http://schemas.openxmlformats.org/officeDocument/2006/relationships/image" Target="../media/image1558.png"/><Relationship Id="rId266" Type="http://schemas.openxmlformats.org/officeDocument/2006/relationships/customXml" Target="../ink/ink1601.xml"/><Relationship Id="rId14" Type="http://schemas.openxmlformats.org/officeDocument/2006/relationships/customXml" Target="../ink/ink1474.xml"/><Relationship Id="rId30" Type="http://schemas.openxmlformats.org/officeDocument/2006/relationships/customXml" Target="../ink/ink1482.xml"/><Relationship Id="rId35" Type="http://schemas.openxmlformats.org/officeDocument/2006/relationships/image" Target="../media/image1446.png"/><Relationship Id="rId56" Type="http://schemas.openxmlformats.org/officeDocument/2006/relationships/customXml" Target="../ink/ink1495.xml"/><Relationship Id="rId77" Type="http://schemas.openxmlformats.org/officeDocument/2006/relationships/image" Target="../media/image1467.png"/><Relationship Id="rId100" Type="http://schemas.openxmlformats.org/officeDocument/2006/relationships/image" Target="../media/image1478.png"/><Relationship Id="rId105" Type="http://schemas.openxmlformats.org/officeDocument/2006/relationships/customXml" Target="../ink/ink1520.xml"/><Relationship Id="rId126" Type="http://schemas.openxmlformats.org/officeDocument/2006/relationships/customXml" Target="../ink/ink1531.xml"/><Relationship Id="rId147" Type="http://schemas.openxmlformats.org/officeDocument/2006/relationships/image" Target="../media/image1501.png"/><Relationship Id="rId168" Type="http://schemas.openxmlformats.org/officeDocument/2006/relationships/customXml" Target="../ink/ink1552.xml"/><Relationship Id="rId8" Type="http://schemas.openxmlformats.org/officeDocument/2006/relationships/customXml" Target="../ink/ink1471.xml"/><Relationship Id="rId51" Type="http://schemas.openxmlformats.org/officeDocument/2006/relationships/image" Target="../media/image1454.png"/><Relationship Id="rId72" Type="http://schemas.openxmlformats.org/officeDocument/2006/relationships/customXml" Target="../ink/ink1503.xml"/><Relationship Id="rId93" Type="http://schemas.openxmlformats.org/officeDocument/2006/relationships/customXml" Target="../ink/ink1514.xml"/><Relationship Id="rId98" Type="http://schemas.openxmlformats.org/officeDocument/2006/relationships/image" Target="../media/image1477.png"/><Relationship Id="rId121" Type="http://schemas.openxmlformats.org/officeDocument/2006/relationships/customXml" Target="../ink/ink1528.xml"/><Relationship Id="rId142" Type="http://schemas.openxmlformats.org/officeDocument/2006/relationships/customXml" Target="../ink/ink1539.xml"/><Relationship Id="rId163" Type="http://schemas.openxmlformats.org/officeDocument/2006/relationships/image" Target="../media/image1509.png"/><Relationship Id="rId184" Type="http://schemas.openxmlformats.org/officeDocument/2006/relationships/customXml" Target="../ink/ink1560.xml"/><Relationship Id="rId189" Type="http://schemas.openxmlformats.org/officeDocument/2006/relationships/image" Target="../media/image1522.png"/><Relationship Id="rId219" Type="http://schemas.openxmlformats.org/officeDocument/2006/relationships/image" Target="../media/image1537.png"/><Relationship Id="rId3" Type="http://schemas.openxmlformats.org/officeDocument/2006/relationships/image" Target="../media/image1431.png"/><Relationship Id="rId214" Type="http://schemas.openxmlformats.org/officeDocument/2006/relationships/customXml" Target="../ink/ink1575.xml"/><Relationship Id="rId230" Type="http://schemas.openxmlformats.org/officeDocument/2006/relationships/customXml" Target="../ink/ink1583.xml"/><Relationship Id="rId235" Type="http://schemas.openxmlformats.org/officeDocument/2006/relationships/image" Target="../media/image1545.png"/><Relationship Id="rId251" Type="http://schemas.openxmlformats.org/officeDocument/2006/relationships/image" Target="../media/image1553.png"/><Relationship Id="rId256" Type="http://schemas.openxmlformats.org/officeDocument/2006/relationships/customXml" Target="../ink/ink1596.xml"/><Relationship Id="rId277" Type="http://schemas.openxmlformats.org/officeDocument/2006/relationships/image" Target="../media/image1566.png"/><Relationship Id="rId25" Type="http://schemas.openxmlformats.org/officeDocument/2006/relationships/image" Target="../media/image705.png"/><Relationship Id="rId46" Type="http://schemas.openxmlformats.org/officeDocument/2006/relationships/customXml" Target="../ink/ink1490.xml"/><Relationship Id="rId67" Type="http://schemas.openxmlformats.org/officeDocument/2006/relationships/image" Target="../media/image1462.png"/><Relationship Id="rId116" Type="http://schemas.openxmlformats.org/officeDocument/2006/relationships/image" Target="../media/image1486.png"/><Relationship Id="rId137" Type="http://schemas.openxmlformats.org/officeDocument/2006/relationships/image" Target="../media/image1496.png"/><Relationship Id="rId158" Type="http://schemas.openxmlformats.org/officeDocument/2006/relationships/customXml" Target="../ink/ink1547.xml"/><Relationship Id="rId272" Type="http://schemas.openxmlformats.org/officeDocument/2006/relationships/customXml" Target="../ink/ink1604.xml"/><Relationship Id="rId20" Type="http://schemas.openxmlformats.org/officeDocument/2006/relationships/customXml" Target="../ink/ink1477.xml"/><Relationship Id="rId41" Type="http://schemas.openxmlformats.org/officeDocument/2006/relationships/image" Target="../media/image1449.png"/><Relationship Id="rId62" Type="http://schemas.openxmlformats.org/officeDocument/2006/relationships/customXml" Target="../ink/ink1498.xml"/><Relationship Id="rId83" Type="http://schemas.openxmlformats.org/officeDocument/2006/relationships/customXml" Target="../ink/ink1509.xml"/><Relationship Id="rId88" Type="http://schemas.openxmlformats.org/officeDocument/2006/relationships/image" Target="../media/image1472.png"/><Relationship Id="rId111" Type="http://schemas.openxmlformats.org/officeDocument/2006/relationships/customXml" Target="../ink/ink1523.xml"/><Relationship Id="rId132" Type="http://schemas.openxmlformats.org/officeDocument/2006/relationships/customXml" Target="../ink/ink1534.xml"/><Relationship Id="rId153" Type="http://schemas.openxmlformats.org/officeDocument/2006/relationships/image" Target="../media/image1504.png"/><Relationship Id="rId174" Type="http://schemas.openxmlformats.org/officeDocument/2006/relationships/customXml" Target="../ink/ink1555.xml"/><Relationship Id="rId179" Type="http://schemas.openxmlformats.org/officeDocument/2006/relationships/image" Target="../media/image1517.png"/><Relationship Id="rId195" Type="http://schemas.openxmlformats.org/officeDocument/2006/relationships/image" Target="../media/image1525.png"/><Relationship Id="rId209" Type="http://schemas.openxmlformats.org/officeDocument/2006/relationships/image" Target="../media/image1532.png"/><Relationship Id="rId190" Type="http://schemas.openxmlformats.org/officeDocument/2006/relationships/customXml" Target="../ink/ink1563.xml"/><Relationship Id="rId204" Type="http://schemas.openxmlformats.org/officeDocument/2006/relationships/customXml" Target="../ink/ink1570.xml"/><Relationship Id="rId220" Type="http://schemas.openxmlformats.org/officeDocument/2006/relationships/customXml" Target="../ink/ink1578.xml"/><Relationship Id="rId225" Type="http://schemas.openxmlformats.org/officeDocument/2006/relationships/image" Target="../media/image1540.png"/><Relationship Id="rId241" Type="http://schemas.openxmlformats.org/officeDocument/2006/relationships/image" Target="../media/image1548.png"/><Relationship Id="rId246" Type="http://schemas.openxmlformats.org/officeDocument/2006/relationships/customXml" Target="../ink/ink1591.xml"/><Relationship Id="rId267" Type="http://schemas.openxmlformats.org/officeDocument/2006/relationships/image" Target="../media/image1561.png"/><Relationship Id="rId15" Type="http://schemas.openxmlformats.org/officeDocument/2006/relationships/image" Target="../media/image1437.png"/><Relationship Id="rId36" Type="http://schemas.openxmlformats.org/officeDocument/2006/relationships/customXml" Target="../ink/ink1485.xml"/><Relationship Id="rId57" Type="http://schemas.openxmlformats.org/officeDocument/2006/relationships/image" Target="../media/image1457.png"/><Relationship Id="rId106" Type="http://schemas.openxmlformats.org/officeDocument/2006/relationships/image" Target="../media/image1481.png"/><Relationship Id="rId127" Type="http://schemas.openxmlformats.org/officeDocument/2006/relationships/image" Target="../media/image1491.png"/><Relationship Id="rId262" Type="http://schemas.openxmlformats.org/officeDocument/2006/relationships/customXml" Target="../ink/ink1599.xml"/><Relationship Id="rId10" Type="http://schemas.openxmlformats.org/officeDocument/2006/relationships/customXml" Target="../ink/ink1472.xml"/><Relationship Id="rId31" Type="http://schemas.openxmlformats.org/officeDocument/2006/relationships/image" Target="../media/image1444.png"/><Relationship Id="rId52" Type="http://schemas.openxmlformats.org/officeDocument/2006/relationships/customXml" Target="../ink/ink1493.xml"/><Relationship Id="rId73" Type="http://schemas.openxmlformats.org/officeDocument/2006/relationships/image" Target="../media/image1465.png"/><Relationship Id="rId78" Type="http://schemas.openxmlformats.org/officeDocument/2006/relationships/customXml" Target="../ink/ink1506.xml"/><Relationship Id="rId94" Type="http://schemas.openxmlformats.org/officeDocument/2006/relationships/image" Target="../media/image1475.png"/><Relationship Id="rId99" Type="http://schemas.openxmlformats.org/officeDocument/2006/relationships/customXml" Target="../ink/ink1517.xml"/><Relationship Id="rId101" Type="http://schemas.openxmlformats.org/officeDocument/2006/relationships/customXml" Target="../ink/ink1518.xml"/><Relationship Id="rId122" Type="http://schemas.openxmlformats.org/officeDocument/2006/relationships/image" Target="../media/image1489.png"/><Relationship Id="rId143" Type="http://schemas.openxmlformats.org/officeDocument/2006/relationships/image" Target="../media/image1499.png"/><Relationship Id="rId148" Type="http://schemas.openxmlformats.org/officeDocument/2006/relationships/customXml" Target="../ink/ink1542.xml"/><Relationship Id="rId164" Type="http://schemas.openxmlformats.org/officeDocument/2006/relationships/customXml" Target="../ink/ink1550.xml"/><Relationship Id="rId169" Type="http://schemas.openxmlformats.org/officeDocument/2006/relationships/image" Target="../media/image1512.png"/><Relationship Id="rId185" Type="http://schemas.openxmlformats.org/officeDocument/2006/relationships/image" Target="../media/image1520.png"/><Relationship Id="rId4" Type="http://schemas.openxmlformats.org/officeDocument/2006/relationships/customXml" Target="../ink/ink1469.xml"/><Relationship Id="rId9" Type="http://schemas.openxmlformats.org/officeDocument/2006/relationships/image" Target="../media/image1434.png"/><Relationship Id="rId180" Type="http://schemas.openxmlformats.org/officeDocument/2006/relationships/customXml" Target="../ink/ink1558.xml"/><Relationship Id="rId210" Type="http://schemas.openxmlformats.org/officeDocument/2006/relationships/customXml" Target="../ink/ink1573.xml"/><Relationship Id="rId215" Type="http://schemas.openxmlformats.org/officeDocument/2006/relationships/image" Target="../media/image1535.png"/><Relationship Id="rId236" Type="http://schemas.openxmlformats.org/officeDocument/2006/relationships/customXml" Target="../ink/ink1586.xml"/><Relationship Id="rId257" Type="http://schemas.openxmlformats.org/officeDocument/2006/relationships/image" Target="../media/image1556.png"/><Relationship Id="rId278" Type="http://schemas.openxmlformats.org/officeDocument/2006/relationships/customXml" Target="../ink/ink1607.xml"/><Relationship Id="rId26" Type="http://schemas.openxmlformats.org/officeDocument/2006/relationships/customXml" Target="../ink/ink1480.xml"/><Relationship Id="rId231" Type="http://schemas.openxmlformats.org/officeDocument/2006/relationships/image" Target="../media/image1543.png"/><Relationship Id="rId252" Type="http://schemas.openxmlformats.org/officeDocument/2006/relationships/customXml" Target="../ink/ink1594.xml"/><Relationship Id="rId273" Type="http://schemas.openxmlformats.org/officeDocument/2006/relationships/image" Target="../media/image1564.png"/><Relationship Id="rId47" Type="http://schemas.openxmlformats.org/officeDocument/2006/relationships/image" Target="../media/image1452.png"/><Relationship Id="rId68" Type="http://schemas.openxmlformats.org/officeDocument/2006/relationships/customXml" Target="../ink/ink1501.xml"/><Relationship Id="rId89" Type="http://schemas.openxmlformats.org/officeDocument/2006/relationships/customXml" Target="../ink/ink1512.xml"/><Relationship Id="rId112" Type="http://schemas.openxmlformats.org/officeDocument/2006/relationships/image" Target="../media/image1484.png"/><Relationship Id="rId133" Type="http://schemas.openxmlformats.org/officeDocument/2006/relationships/image" Target="../media/image1494.png"/><Relationship Id="rId154" Type="http://schemas.openxmlformats.org/officeDocument/2006/relationships/customXml" Target="../ink/ink1545.xml"/><Relationship Id="rId175" Type="http://schemas.openxmlformats.org/officeDocument/2006/relationships/image" Target="../media/image1515.png"/><Relationship Id="rId196" Type="http://schemas.openxmlformats.org/officeDocument/2006/relationships/customXml" Target="../ink/ink1566.xml"/><Relationship Id="rId200" Type="http://schemas.openxmlformats.org/officeDocument/2006/relationships/customXml" Target="../ink/ink1568.xml"/><Relationship Id="rId16" Type="http://schemas.openxmlformats.org/officeDocument/2006/relationships/customXml" Target="../ink/ink1475.xml"/><Relationship Id="rId221" Type="http://schemas.openxmlformats.org/officeDocument/2006/relationships/image" Target="../media/image1538.png"/><Relationship Id="rId242" Type="http://schemas.openxmlformats.org/officeDocument/2006/relationships/customXml" Target="../ink/ink1589.xml"/><Relationship Id="rId263" Type="http://schemas.openxmlformats.org/officeDocument/2006/relationships/image" Target="../media/image1559.png"/><Relationship Id="rId37" Type="http://schemas.openxmlformats.org/officeDocument/2006/relationships/image" Target="../media/image1447.png"/><Relationship Id="rId58" Type="http://schemas.openxmlformats.org/officeDocument/2006/relationships/customXml" Target="../ink/ink1496.xml"/><Relationship Id="rId79" Type="http://schemas.openxmlformats.org/officeDocument/2006/relationships/image" Target="../media/image1468.png"/><Relationship Id="rId102" Type="http://schemas.openxmlformats.org/officeDocument/2006/relationships/image" Target="../media/image1479.png"/><Relationship Id="rId123" Type="http://schemas.openxmlformats.org/officeDocument/2006/relationships/customXml" Target="../ink/ink1529.xml"/><Relationship Id="rId144" Type="http://schemas.openxmlformats.org/officeDocument/2006/relationships/customXml" Target="../ink/ink1540.xml"/><Relationship Id="rId90" Type="http://schemas.openxmlformats.org/officeDocument/2006/relationships/image" Target="../media/image1473.png"/><Relationship Id="rId165" Type="http://schemas.openxmlformats.org/officeDocument/2006/relationships/image" Target="../media/image1510.png"/><Relationship Id="rId186" Type="http://schemas.openxmlformats.org/officeDocument/2006/relationships/customXml" Target="../ink/ink1561.xml"/><Relationship Id="rId211" Type="http://schemas.openxmlformats.org/officeDocument/2006/relationships/image" Target="../media/image1533.png"/><Relationship Id="rId232" Type="http://schemas.openxmlformats.org/officeDocument/2006/relationships/customXml" Target="../ink/ink1584.xml"/><Relationship Id="rId253" Type="http://schemas.openxmlformats.org/officeDocument/2006/relationships/image" Target="../media/image1554.png"/><Relationship Id="rId274" Type="http://schemas.openxmlformats.org/officeDocument/2006/relationships/customXml" Target="../ink/ink1605.xml"/><Relationship Id="rId27" Type="http://schemas.openxmlformats.org/officeDocument/2006/relationships/image" Target="../media/image1442.png"/><Relationship Id="rId48" Type="http://schemas.openxmlformats.org/officeDocument/2006/relationships/customXml" Target="../ink/ink1491.xml"/><Relationship Id="rId69" Type="http://schemas.openxmlformats.org/officeDocument/2006/relationships/image" Target="../media/image1463.png"/><Relationship Id="rId113" Type="http://schemas.openxmlformats.org/officeDocument/2006/relationships/customXml" Target="../ink/ink1524.xml"/><Relationship Id="rId134" Type="http://schemas.openxmlformats.org/officeDocument/2006/relationships/customXml" Target="../ink/ink1535.xml"/><Relationship Id="rId80" Type="http://schemas.openxmlformats.org/officeDocument/2006/relationships/customXml" Target="../ink/ink1507.xml"/><Relationship Id="rId155" Type="http://schemas.openxmlformats.org/officeDocument/2006/relationships/image" Target="../media/image1505.png"/><Relationship Id="rId176" Type="http://schemas.openxmlformats.org/officeDocument/2006/relationships/customXml" Target="../ink/ink1556.xml"/><Relationship Id="rId197" Type="http://schemas.openxmlformats.org/officeDocument/2006/relationships/image" Target="../media/image1526.png"/><Relationship Id="rId201" Type="http://schemas.openxmlformats.org/officeDocument/2006/relationships/image" Target="../media/image1528.png"/><Relationship Id="rId222" Type="http://schemas.openxmlformats.org/officeDocument/2006/relationships/customXml" Target="../ink/ink1579.xml"/><Relationship Id="rId243" Type="http://schemas.openxmlformats.org/officeDocument/2006/relationships/image" Target="../media/image1549.png"/><Relationship Id="rId264" Type="http://schemas.openxmlformats.org/officeDocument/2006/relationships/customXml" Target="../ink/ink1600.xml"/><Relationship Id="rId17" Type="http://schemas.openxmlformats.org/officeDocument/2006/relationships/image" Target="../media/image1438.png"/><Relationship Id="rId38" Type="http://schemas.openxmlformats.org/officeDocument/2006/relationships/customXml" Target="../ink/ink1486.xml"/><Relationship Id="rId59" Type="http://schemas.openxmlformats.org/officeDocument/2006/relationships/image" Target="../media/image1458.png"/><Relationship Id="rId103" Type="http://schemas.openxmlformats.org/officeDocument/2006/relationships/customXml" Target="../ink/ink1519.xml"/><Relationship Id="rId124" Type="http://schemas.openxmlformats.org/officeDocument/2006/relationships/customXml" Target="../ink/ink1530.xml"/><Relationship Id="rId70" Type="http://schemas.openxmlformats.org/officeDocument/2006/relationships/customXml" Target="../ink/ink1502.xml"/><Relationship Id="rId91" Type="http://schemas.openxmlformats.org/officeDocument/2006/relationships/customXml" Target="../ink/ink1513.xml"/><Relationship Id="rId145" Type="http://schemas.openxmlformats.org/officeDocument/2006/relationships/image" Target="../media/image1500.png"/><Relationship Id="rId166" Type="http://schemas.openxmlformats.org/officeDocument/2006/relationships/customXml" Target="../ink/ink1551.xml"/><Relationship Id="rId187" Type="http://schemas.openxmlformats.org/officeDocument/2006/relationships/image" Target="../media/image152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574.xml"/><Relationship Id="rId233" Type="http://schemas.openxmlformats.org/officeDocument/2006/relationships/image" Target="../media/image1544.png"/><Relationship Id="rId254" Type="http://schemas.openxmlformats.org/officeDocument/2006/relationships/customXml" Target="../ink/ink1595.xml"/><Relationship Id="rId28" Type="http://schemas.openxmlformats.org/officeDocument/2006/relationships/customXml" Target="../ink/ink1481.xml"/><Relationship Id="rId49" Type="http://schemas.openxmlformats.org/officeDocument/2006/relationships/image" Target="../media/image1453.png"/><Relationship Id="rId114" Type="http://schemas.openxmlformats.org/officeDocument/2006/relationships/image" Target="../media/image1485.png"/><Relationship Id="rId275" Type="http://schemas.openxmlformats.org/officeDocument/2006/relationships/image" Target="../media/image1565.png"/><Relationship Id="rId60" Type="http://schemas.openxmlformats.org/officeDocument/2006/relationships/customXml" Target="../ink/ink1497.xml"/><Relationship Id="rId81" Type="http://schemas.openxmlformats.org/officeDocument/2006/relationships/customXml" Target="../ink/ink1508.xml"/><Relationship Id="rId135" Type="http://schemas.openxmlformats.org/officeDocument/2006/relationships/image" Target="../media/image1495.png"/><Relationship Id="rId156" Type="http://schemas.openxmlformats.org/officeDocument/2006/relationships/customXml" Target="../ink/ink1546.xml"/><Relationship Id="rId177" Type="http://schemas.openxmlformats.org/officeDocument/2006/relationships/image" Target="../media/image1516.png"/><Relationship Id="rId198" Type="http://schemas.openxmlformats.org/officeDocument/2006/relationships/customXml" Target="../ink/ink156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47" Type="http://schemas.openxmlformats.org/officeDocument/2006/relationships/customXml" Target="../ink/ink23.xml"/><Relationship Id="rId63" Type="http://schemas.openxmlformats.org/officeDocument/2006/relationships/customXml" Target="../ink/ink32.xml"/><Relationship Id="rId68" Type="http://schemas.openxmlformats.org/officeDocument/2006/relationships/image" Target="../media/image32.png"/><Relationship Id="rId84" Type="http://schemas.openxmlformats.org/officeDocument/2006/relationships/image" Target="../media/image40.png"/><Relationship Id="rId89" Type="http://schemas.openxmlformats.org/officeDocument/2006/relationships/customXml" Target="../ink/ink45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9" Type="http://schemas.openxmlformats.org/officeDocument/2006/relationships/customXml" Target="../ink/ink14.xml"/><Relationship Id="rId107" Type="http://schemas.openxmlformats.org/officeDocument/2006/relationships/customXml" Target="../ink/ink54.xml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7.png"/><Relationship Id="rId66" Type="http://schemas.openxmlformats.org/officeDocument/2006/relationships/image" Target="../media/image31.png"/><Relationship Id="rId74" Type="http://schemas.openxmlformats.org/officeDocument/2006/relationships/image" Target="../media/image35.png"/><Relationship Id="rId79" Type="http://schemas.openxmlformats.org/officeDocument/2006/relationships/customXml" Target="../ink/ink40.xml"/><Relationship Id="rId87" Type="http://schemas.openxmlformats.org/officeDocument/2006/relationships/customXml" Target="../ink/ink44.xml"/><Relationship Id="rId102" Type="http://schemas.openxmlformats.org/officeDocument/2006/relationships/image" Target="../media/image49.png"/><Relationship Id="rId110" Type="http://schemas.openxmlformats.org/officeDocument/2006/relationships/image" Target="../media/image53.png"/><Relationship Id="rId5" Type="http://schemas.openxmlformats.org/officeDocument/2006/relationships/customXml" Target="../ink/ink2.xml"/><Relationship Id="rId61" Type="http://schemas.openxmlformats.org/officeDocument/2006/relationships/customXml" Target="../ink/ink31.xml"/><Relationship Id="rId82" Type="http://schemas.openxmlformats.org/officeDocument/2006/relationships/image" Target="../media/image39.png"/><Relationship Id="rId90" Type="http://schemas.openxmlformats.org/officeDocument/2006/relationships/image" Target="../media/image43.png"/><Relationship Id="rId95" Type="http://schemas.openxmlformats.org/officeDocument/2006/relationships/customXml" Target="../ink/ink48.xml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3.png"/><Relationship Id="rId56" Type="http://schemas.openxmlformats.org/officeDocument/2006/relationships/customXml" Target="../ink/ink28.xml"/><Relationship Id="rId64" Type="http://schemas.openxmlformats.org/officeDocument/2006/relationships/image" Target="../media/image30.png"/><Relationship Id="rId69" Type="http://schemas.openxmlformats.org/officeDocument/2006/relationships/customXml" Target="../ink/ink35.xml"/><Relationship Id="rId77" Type="http://schemas.openxmlformats.org/officeDocument/2006/relationships/customXml" Target="../ink/ink39.xml"/><Relationship Id="rId100" Type="http://schemas.openxmlformats.org/officeDocument/2006/relationships/image" Target="../media/image48.png"/><Relationship Id="rId105" Type="http://schemas.openxmlformats.org/officeDocument/2006/relationships/customXml" Target="../ink/ink53.xml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72" Type="http://schemas.openxmlformats.org/officeDocument/2006/relationships/image" Target="../media/image34.png"/><Relationship Id="rId80" Type="http://schemas.openxmlformats.org/officeDocument/2006/relationships/image" Target="../media/image38.png"/><Relationship Id="rId85" Type="http://schemas.openxmlformats.org/officeDocument/2006/relationships/customXml" Target="../ink/ink43.xml"/><Relationship Id="rId93" Type="http://schemas.openxmlformats.org/officeDocument/2006/relationships/customXml" Target="../ink/ink47.xml"/><Relationship Id="rId98" Type="http://schemas.openxmlformats.org/officeDocument/2006/relationships/image" Target="../media/image47.png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103" Type="http://schemas.openxmlformats.org/officeDocument/2006/relationships/customXml" Target="../ink/ink52.xml"/><Relationship Id="rId108" Type="http://schemas.openxmlformats.org/officeDocument/2006/relationships/image" Target="../media/image52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54" Type="http://schemas.openxmlformats.org/officeDocument/2006/relationships/image" Target="../media/image26.png"/><Relationship Id="rId62" Type="http://schemas.openxmlformats.org/officeDocument/2006/relationships/image" Target="../media/image29.png"/><Relationship Id="rId70" Type="http://schemas.openxmlformats.org/officeDocument/2006/relationships/image" Target="../media/image33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42.png"/><Relationship Id="rId91" Type="http://schemas.openxmlformats.org/officeDocument/2006/relationships/customXml" Target="../ink/ink46.xml"/><Relationship Id="rId9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4.xml"/><Relationship Id="rId57" Type="http://schemas.openxmlformats.org/officeDocument/2006/relationships/customXml" Target="../ink/ink29.xml"/><Relationship Id="rId106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8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37.png"/><Relationship Id="rId81" Type="http://schemas.openxmlformats.org/officeDocument/2006/relationships/customXml" Target="../ink/ink41.xml"/><Relationship Id="rId86" Type="http://schemas.openxmlformats.org/officeDocument/2006/relationships/image" Target="../media/image41.png"/><Relationship Id="rId94" Type="http://schemas.openxmlformats.org/officeDocument/2006/relationships/image" Target="../media/image45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109" Type="http://schemas.openxmlformats.org/officeDocument/2006/relationships/customXml" Target="../ink/ink55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6" Type="http://schemas.openxmlformats.org/officeDocument/2006/relationships/image" Target="../media/image36.png"/><Relationship Id="rId97" Type="http://schemas.openxmlformats.org/officeDocument/2006/relationships/customXml" Target="../ink/ink49.xml"/><Relationship Id="rId104" Type="http://schemas.openxmlformats.org/officeDocument/2006/relationships/image" Target="../media/image50.png"/><Relationship Id="rId7" Type="http://schemas.openxmlformats.org/officeDocument/2006/relationships/customXml" Target="../ink/ink3.xml"/><Relationship Id="rId71" Type="http://schemas.openxmlformats.org/officeDocument/2006/relationships/customXml" Target="../ink/ink36.xml"/><Relationship Id="rId92" Type="http://schemas.openxmlformats.org/officeDocument/2006/relationships/image" Target="../media/image4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1.png"/><Relationship Id="rId21" Type="http://schemas.openxmlformats.org/officeDocument/2006/relationships/image" Target="../media/image63.png"/><Relationship Id="rId42" Type="http://schemas.openxmlformats.org/officeDocument/2006/relationships/customXml" Target="../ink/ink76.xml"/><Relationship Id="rId63" Type="http://schemas.openxmlformats.org/officeDocument/2006/relationships/image" Target="../media/image84.png"/><Relationship Id="rId84" Type="http://schemas.openxmlformats.org/officeDocument/2006/relationships/customXml" Target="../ink/ink97.xml"/><Relationship Id="rId138" Type="http://schemas.openxmlformats.org/officeDocument/2006/relationships/image" Target="../media/image121.png"/><Relationship Id="rId159" Type="http://schemas.openxmlformats.org/officeDocument/2006/relationships/customXml" Target="../ink/ink135.xml"/><Relationship Id="rId170" Type="http://schemas.openxmlformats.org/officeDocument/2006/relationships/image" Target="../media/image137.png"/><Relationship Id="rId191" Type="http://schemas.openxmlformats.org/officeDocument/2006/relationships/customXml" Target="../ink/ink151.xml"/><Relationship Id="rId205" Type="http://schemas.openxmlformats.org/officeDocument/2006/relationships/customXml" Target="../ink/ink158.xml"/><Relationship Id="rId226" Type="http://schemas.openxmlformats.org/officeDocument/2006/relationships/image" Target="../media/image165.png"/><Relationship Id="rId107" Type="http://schemas.openxmlformats.org/officeDocument/2006/relationships/image" Target="../media/image106.png"/><Relationship Id="rId11" Type="http://schemas.openxmlformats.org/officeDocument/2006/relationships/image" Target="../media/image58.png"/><Relationship Id="rId32" Type="http://schemas.openxmlformats.org/officeDocument/2006/relationships/customXml" Target="../ink/ink71.xml"/><Relationship Id="rId53" Type="http://schemas.openxmlformats.org/officeDocument/2006/relationships/image" Target="../media/image79.png"/><Relationship Id="rId74" Type="http://schemas.openxmlformats.org/officeDocument/2006/relationships/customXml" Target="../ink/ink92.xml"/><Relationship Id="rId128" Type="http://schemas.openxmlformats.org/officeDocument/2006/relationships/customXml" Target="../ink/ink119.xml"/><Relationship Id="rId149" Type="http://schemas.openxmlformats.org/officeDocument/2006/relationships/customXml" Target="../ink/ink130.xml"/><Relationship Id="rId5" Type="http://schemas.openxmlformats.org/officeDocument/2006/relationships/image" Target="../media/image55.png"/><Relationship Id="rId95" Type="http://schemas.openxmlformats.org/officeDocument/2006/relationships/image" Target="../media/image100.png"/><Relationship Id="rId160" Type="http://schemas.openxmlformats.org/officeDocument/2006/relationships/image" Target="../media/image132.png"/><Relationship Id="rId181" Type="http://schemas.openxmlformats.org/officeDocument/2006/relationships/customXml" Target="../ink/ink146.xml"/><Relationship Id="rId216" Type="http://schemas.openxmlformats.org/officeDocument/2006/relationships/image" Target="../media/image160.png"/><Relationship Id="rId22" Type="http://schemas.openxmlformats.org/officeDocument/2006/relationships/customXml" Target="../ink/ink66.xml"/><Relationship Id="rId27" Type="http://schemas.openxmlformats.org/officeDocument/2006/relationships/image" Target="../media/image66.png"/><Relationship Id="rId43" Type="http://schemas.openxmlformats.org/officeDocument/2006/relationships/image" Target="../media/image74.png"/><Relationship Id="rId48" Type="http://schemas.openxmlformats.org/officeDocument/2006/relationships/customXml" Target="../ink/ink79.xml"/><Relationship Id="rId64" Type="http://schemas.openxmlformats.org/officeDocument/2006/relationships/customXml" Target="../ink/ink87.xml"/><Relationship Id="rId69" Type="http://schemas.openxmlformats.org/officeDocument/2006/relationships/image" Target="../media/image87.png"/><Relationship Id="rId113" Type="http://schemas.openxmlformats.org/officeDocument/2006/relationships/image" Target="../media/image109.png"/><Relationship Id="rId118" Type="http://schemas.openxmlformats.org/officeDocument/2006/relationships/customXml" Target="../ink/ink114.xml"/><Relationship Id="rId134" Type="http://schemas.openxmlformats.org/officeDocument/2006/relationships/customXml" Target="../ink/ink122.xml"/><Relationship Id="rId139" Type="http://schemas.openxmlformats.org/officeDocument/2006/relationships/customXml" Target="../ink/ink125.xml"/><Relationship Id="rId80" Type="http://schemas.openxmlformats.org/officeDocument/2006/relationships/customXml" Target="../ink/ink95.xml"/><Relationship Id="rId85" Type="http://schemas.openxmlformats.org/officeDocument/2006/relationships/image" Target="../media/image95.png"/><Relationship Id="rId150" Type="http://schemas.openxmlformats.org/officeDocument/2006/relationships/image" Target="../media/image127.png"/><Relationship Id="rId155" Type="http://schemas.openxmlformats.org/officeDocument/2006/relationships/customXml" Target="../ink/ink133.xml"/><Relationship Id="rId171" Type="http://schemas.openxmlformats.org/officeDocument/2006/relationships/customXml" Target="../ink/ink141.xml"/><Relationship Id="rId176" Type="http://schemas.openxmlformats.org/officeDocument/2006/relationships/image" Target="../media/image140.png"/><Relationship Id="rId192" Type="http://schemas.openxmlformats.org/officeDocument/2006/relationships/image" Target="../media/image148.png"/><Relationship Id="rId197" Type="http://schemas.openxmlformats.org/officeDocument/2006/relationships/customXml" Target="../ink/ink154.xml"/><Relationship Id="rId206" Type="http://schemas.openxmlformats.org/officeDocument/2006/relationships/image" Target="../media/image155.png"/><Relationship Id="rId227" Type="http://schemas.openxmlformats.org/officeDocument/2006/relationships/customXml" Target="../ink/ink169.xml"/><Relationship Id="rId201" Type="http://schemas.openxmlformats.org/officeDocument/2006/relationships/customXml" Target="../ink/ink156.xml"/><Relationship Id="rId222" Type="http://schemas.openxmlformats.org/officeDocument/2006/relationships/image" Target="../media/image163.png"/><Relationship Id="rId12" Type="http://schemas.openxmlformats.org/officeDocument/2006/relationships/customXml" Target="../ink/ink61.xml"/><Relationship Id="rId17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customXml" Target="../ink/ink74.xml"/><Relationship Id="rId59" Type="http://schemas.openxmlformats.org/officeDocument/2006/relationships/image" Target="../media/image82.png"/><Relationship Id="rId103" Type="http://schemas.openxmlformats.org/officeDocument/2006/relationships/image" Target="../media/image104.png"/><Relationship Id="rId108" Type="http://schemas.openxmlformats.org/officeDocument/2006/relationships/customXml" Target="../ink/ink109.xml"/><Relationship Id="rId124" Type="http://schemas.openxmlformats.org/officeDocument/2006/relationships/customXml" Target="../ink/ink117.xml"/><Relationship Id="rId129" Type="http://schemas.openxmlformats.org/officeDocument/2006/relationships/image" Target="../media/image117.png"/><Relationship Id="rId54" Type="http://schemas.openxmlformats.org/officeDocument/2006/relationships/customXml" Target="../ink/ink82.xml"/><Relationship Id="rId70" Type="http://schemas.openxmlformats.org/officeDocument/2006/relationships/customXml" Target="../ink/ink90.xml"/><Relationship Id="rId75" Type="http://schemas.openxmlformats.org/officeDocument/2006/relationships/image" Target="../media/image90.png"/><Relationship Id="rId91" Type="http://schemas.openxmlformats.org/officeDocument/2006/relationships/image" Target="../media/image98.png"/><Relationship Id="rId96" Type="http://schemas.openxmlformats.org/officeDocument/2006/relationships/customXml" Target="../ink/ink103.xml"/><Relationship Id="rId140" Type="http://schemas.openxmlformats.org/officeDocument/2006/relationships/image" Target="../media/image122.png"/><Relationship Id="rId145" Type="http://schemas.openxmlformats.org/officeDocument/2006/relationships/customXml" Target="../ink/ink128.xml"/><Relationship Id="rId161" Type="http://schemas.openxmlformats.org/officeDocument/2006/relationships/customXml" Target="../ink/ink136.xml"/><Relationship Id="rId166" Type="http://schemas.openxmlformats.org/officeDocument/2006/relationships/image" Target="../media/image135.png"/><Relationship Id="rId182" Type="http://schemas.openxmlformats.org/officeDocument/2006/relationships/image" Target="../media/image143.png"/><Relationship Id="rId187" Type="http://schemas.openxmlformats.org/officeDocument/2006/relationships/customXml" Target="../ink/ink149.xml"/><Relationship Id="rId217" Type="http://schemas.openxmlformats.org/officeDocument/2006/relationships/customXml" Target="../ink/ink16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8.xml"/><Relationship Id="rId212" Type="http://schemas.openxmlformats.org/officeDocument/2006/relationships/image" Target="../media/image158.png"/><Relationship Id="rId233" Type="http://schemas.openxmlformats.org/officeDocument/2006/relationships/customXml" Target="../ink/ink172.xml"/><Relationship Id="rId23" Type="http://schemas.openxmlformats.org/officeDocument/2006/relationships/image" Target="../media/image64.png"/><Relationship Id="rId28" Type="http://schemas.openxmlformats.org/officeDocument/2006/relationships/customXml" Target="../ink/ink69.xml"/><Relationship Id="rId49" Type="http://schemas.openxmlformats.org/officeDocument/2006/relationships/image" Target="../media/image77.png"/><Relationship Id="rId114" Type="http://schemas.openxmlformats.org/officeDocument/2006/relationships/customXml" Target="../ink/ink112.xml"/><Relationship Id="rId119" Type="http://schemas.openxmlformats.org/officeDocument/2006/relationships/image" Target="../media/image112.png"/><Relationship Id="rId44" Type="http://schemas.openxmlformats.org/officeDocument/2006/relationships/customXml" Target="../ink/ink77.xml"/><Relationship Id="rId60" Type="http://schemas.openxmlformats.org/officeDocument/2006/relationships/customXml" Target="../ink/ink85.xml"/><Relationship Id="rId65" Type="http://schemas.openxmlformats.org/officeDocument/2006/relationships/image" Target="../media/image85.png"/><Relationship Id="rId81" Type="http://schemas.openxmlformats.org/officeDocument/2006/relationships/image" Target="../media/image93.png"/><Relationship Id="rId86" Type="http://schemas.openxmlformats.org/officeDocument/2006/relationships/customXml" Target="../ink/ink98.xml"/><Relationship Id="rId130" Type="http://schemas.openxmlformats.org/officeDocument/2006/relationships/customXml" Target="../ink/ink120.xml"/><Relationship Id="rId135" Type="http://schemas.openxmlformats.org/officeDocument/2006/relationships/customXml" Target="../ink/ink123.xml"/><Relationship Id="rId151" Type="http://schemas.openxmlformats.org/officeDocument/2006/relationships/customXml" Target="../ink/ink131.xml"/><Relationship Id="rId156" Type="http://schemas.openxmlformats.org/officeDocument/2006/relationships/image" Target="../media/image130.png"/><Relationship Id="rId177" Type="http://schemas.openxmlformats.org/officeDocument/2006/relationships/customXml" Target="../ink/ink144.xml"/><Relationship Id="rId198" Type="http://schemas.openxmlformats.org/officeDocument/2006/relationships/image" Target="../media/image151.png"/><Relationship Id="rId172" Type="http://schemas.openxmlformats.org/officeDocument/2006/relationships/image" Target="../media/image138.png"/><Relationship Id="rId193" Type="http://schemas.openxmlformats.org/officeDocument/2006/relationships/customXml" Target="../ink/ink152.xml"/><Relationship Id="rId202" Type="http://schemas.openxmlformats.org/officeDocument/2006/relationships/image" Target="../media/image153.png"/><Relationship Id="rId207" Type="http://schemas.openxmlformats.org/officeDocument/2006/relationships/customXml" Target="../ink/ink159.xml"/><Relationship Id="rId223" Type="http://schemas.openxmlformats.org/officeDocument/2006/relationships/customXml" Target="../ink/ink167.xml"/><Relationship Id="rId228" Type="http://schemas.openxmlformats.org/officeDocument/2006/relationships/image" Target="../media/image166.png"/><Relationship Id="rId13" Type="http://schemas.openxmlformats.org/officeDocument/2006/relationships/image" Target="../media/image59.png"/><Relationship Id="rId18" Type="http://schemas.openxmlformats.org/officeDocument/2006/relationships/customXml" Target="../ink/ink64.xml"/><Relationship Id="rId39" Type="http://schemas.openxmlformats.org/officeDocument/2006/relationships/image" Target="../media/image72.png"/><Relationship Id="rId109" Type="http://schemas.openxmlformats.org/officeDocument/2006/relationships/image" Target="../media/image107.png"/><Relationship Id="rId34" Type="http://schemas.openxmlformats.org/officeDocument/2006/relationships/customXml" Target="../ink/ink72.xml"/><Relationship Id="rId50" Type="http://schemas.openxmlformats.org/officeDocument/2006/relationships/customXml" Target="../ink/ink80.xml"/><Relationship Id="rId55" Type="http://schemas.openxmlformats.org/officeDocument/2006/relationships/image" Target="../media/image80.png"/><Relationship Id="rId76" Type="http://schemas.openxmlformats.org/officeDocument/2006/relationships/customXml" Target="../ink/ink93.xml"/><Relationship Id="rId97" Type="http://schemas.openxmlformats.org/officeDocument/2006/relationships/image" Target="../media/image101.png"/><Relationship Id="rId104" Type="http://schemas.openxmlformats.org/officeDocument/2006/relationships/customXml" Target="../ink/ink107.xml"/><Relationship Id="rId120" Type="http://schemas.openxmlformats.org/officeDocument/2006/relationships/customXml" Target="../ink/ink115.xml"/><Relationship Id="rId125" Type="http://schemas.openxmlformats.org/officeDocument/2006/relationships/image" Target="../media/image115.png"/><Relationship Id="rId141" Type="http://schemas.openxmlformats.org/officeDocument/2006/relationships/customXml" Target="../ink/ink126.xml"/><Relationship Id="rId146" Type="http://schemas.openxmlformats.org/officeDocument/2006/relationships/image" Target="../media/image125.png"/><Relationship Id="rId167" Type="http://schemas.openxmlformats.org/officeDocument/2006/relationships/customXml" Target="../ink/ink139.xml"/><Relationship Id="rId188" Type="http://schemas.openxmlformats.org/officeDocument/2006/relationships/image" Target="../media/image146.png"/><Relationship Id="rId7" Type="http://schemas.openxmlformats.org/officeDocument/2006/relationships/image" Target="../media/image56.png"/><Relationship Id="rId71" Type="http://schemas.openxmlformats.org/officeDocument/2006/relationships/image" Target="../media/image88.png"/><Relationship Id="rId92" Type="http://schemas.openxmlformats.org/officeDocument/2006/relationships/customXml" Target="../ink/ink101.xml"/><Relationship Id="rId162" Type="http://schemas.openxmlformats.org/officeDocument/2006/relationships/image" Target="../media/image133.png"/><Relationship Id="rId183" Type="http://schemas.openxmlformats.org/officeDocument/2006/relationships/customXml" Target="../ink/ink147.xml"/><Relationship Id="rId213" Type="http://schemas.openxmlformats.org/officeDocument/2006/relationships/customXml" Target="../ink/ink162.xml"/><Relationship Id="rId218" Type="http://schemas.openxmlformats.org/officeDocument/2006/relationships/image" Target="../media/image161.png"/><Relationship Id="rId234" Type="http://schemas.openxmlformats.org/officeDocument/2006/relationships/image" Target="../media/image169.png"/><Relationship Id="rId2" Type="http://schemas.openxmlformats.org/officeDocument/2006/relationships/customXml" Target="../ink/ink56.xml"/><Relationship Id="rId29" Type="http://schemas.openxmlformats.org/officeDocument/2006/relationships/image" Target="../media/image67.png"/><Relationship Id="rId24" Type="http://schemas.openxmlformats.org/officeDocument/2006/relationships/customXml" Target="../ink/ink67.xml"/><Relationship Id="rId40" Type="http://schemas.openxmlformats.org/officeDocument/2006/relationships/customXml" Target="../ink/ink75.xml"/><Relationship Id="rId45" Type="http://schemas.openxmlformats.org/officeDocument/2006/relationships/image" Target="../media/image75.png"/><Relationship Id="rId66" Type="http://schemas.openxmlformats.org/officeDocument/2006/relationships/customXml" Target="../ink/ink88.xml"/><Relationship Id="rId87" Type="http://schemas.openxmlformats.org/officeDocument/2006/relationships/image" Target="../media/image96.png"/><Relationship Id="rId110" Type="http://schemas.openxmlformats.org/officeDocument/2006/relationships/customXml" Target="../ink/ink110.xml"/><Relationship Id="rId115" Type="http://schemas.openxmlformats.org/officeDocument/2006/relationships/image" Target="../media/image110.png"/><Relationship Id="rId131" Type="http://schemas.openxmlformats.org/officeDocument/2006/relationships/image" Target="../media/image118.png"/><Relationship Id="rId136" Type="http://schemas.openxmlformats.org/officeDocument/2006/relationships/image" Target="../media/image120.png"/><Relationship Id="rId157" Type="http://schemas.openxmlformats.org/officeDocument/2006/relationships/customXml" Target="../ink/ink134.xml"/><Relationship Id="rId178" Type="http://schemas.openxmlformats.org/officeDocument/2006/relationships/image" Target="../media/image141.png"/><Relationship Id="rId61" Type="http://schemas.openxmlformats.org/officeDocument/2006/relationships/image" Target="../media/image83.png"/><Relationship Id="rId82" Type="http://schemas.openxmlformats.org/officeDocument/2006/relationships/customXml" Target="../ink/ink96.xml"/><Relationship Id="rId152" Type="http://schemas.openxmlformats.org/officeDocument/2006/relationships/image" Target="../media/image128.png"/><Relationship Id="rId173" Type="http://schemas.openxmlformats.org/officeDocument/2006/relationships/customXml" Target="../ink/ink142.xml"/><Relationship Id="rId194" Type="http://schemas.openxmlformats.org/officeDocument/2006/relationships/image" Target="../media/image149.png"/><Relationship Id="rId199" Type="http://schemas.openxmlformats.org/officeDocument/2006/relationships/customXml" Target="../ink/ink155.xml"/><Relationship Id="rId203" Type="http://schemas.openxmlformats.org/officeDocument/2006/relationships/customXml" Target="../ink/ink157.xml"/><Relationship Id="rId208" Type="http://schemas.openxmlformats.org/officeDocument/2006/relationships/image" Target="../media/image156.png"/><Relationship Id="rId229" Type="http://schemas.openxmlformats.org/officeDocument/2006/relationships/customXml" Target="../ink/ink170.xml"/><Relationship Id="rId19" Type="http://schemas.openxmlformats.org/officeDocument/2006/relationships/image" Target="../media/image62.png"/><Relationship Id="rId224" Type="http://schemas.openxmlformats.org/officeDocument/2006/relationships/image" Target="../media/image164.png"/><Relationship Id="rId14" Type="http://schemas.openxmlformats.org/officeDocument/2006/relationships/customXml" Target="../ink/ink62.xml"/><Relationship Id="rId30" Type="http://schemas.openxmlformats.org/officeDocument/2006/relationships/customXml" Target="../ink/ink70.xml"/><Relationship Id="rId35" Type="http://schemas.openxmlformats.org/officeDocument/2006/relationships/image" Target="../media/image70.png"/><Relationship Id="rId56" Type="http://schemas.openxmlformats.org/officeDocument/2006/relationships/customXml" Target="../ink/ink83.xml"/><Relationship Id="rId77" Type="http://schemas.openxmlformats.org/officeDocument/2006/relationships/image" Target="../media/image91.png"/><Relationship Id="rId100" Type="http://schemas.openxmlformats.org/officeDocument/2006/relationships/customXml" Target="../ink/ink105.xml"/><Relationship Id="rId105" Type="http://schemas.openxmlformats.org/officeDocument/2006/relationships/image" Target="../media/image105.png"/><Relationship Id="rId126" Type="http://schemas.openxmlformats.org/officeDocument/2006/relationships/customXml" Target="../ink/ink118.xml"/><Relationship Id="rId147" Type="http://schemas.openxmlformats.org/officeDocument/2006/relationships/customXml" Target="../ink/ink129.xml"/><Relationship Id="rId168" Type="http://schemas.openxmlformats.org/officeDocument/2006/relationships/image" Target="../media/image136.png"/><Relationship Id="rId8" Type="http://schemas.openxmlformats.org/officeDocument/2006/relationships/customXml" Target="../ink/ink59.xml"/><Relationship Id="rId51" Type="http://schemas.openxmlformats.org/officeDocument/2006/relationships/image" Target="../media/image78.png"/><Relationship Id="rId72" Type="http://schemas.openxmlformats.org/officeDocument/2006/relationships/customXml" Target="../ink/ink91.xml"/><Relationship Id="rId93" Type="http://schemas.openxmlformats.org/officeDocument/2006/relationships/image" Target="../media/image99.png"/><Relationship Id="rId98" Type="http://schemas.openxmlformats.org/officeDocument/2006/relationships/customXml" Target="../ink/ink104.xml"/><Relationship Id="rId121" Type="http://schemas.openxmlformats.org/officeDocument/2006/relationships/image" Target="../media/image113.png"/><Relationship Id="rId142" Type="http://schemas.openxmlformats.org/officeDocument/2006/relationships/image" Target="../media/image123.png"/><Relationship Id="rId163" Type="http://schemas.openxmlformats.org/officeDocument/2006/relationships/customXml" Target="../ink/ink137.xml"/><Relationship Id="rId184" Type="http://schemas.openxmlformats.org/officeDocument/2006/relationships/image" Target="../media/image144.png"/><Relationship Id="rId189" Type="http://schemas.openxmlformats.org/officeDocument/2006/relationships/customXml" Target="../ink/ink150.xml"/><Relationship Id="rId219" Type="http://schemas.openxmlformats.org/officeDocument/2006/relationships/customXml" Target="../ink/ink165.xml"/><Relationship Id="rId3" Type="http://schemas.openxmlformats.org/officeDocument/2006/relationships/image" Target="../media/image54.png"/><Relationship Id="rId214" Type="http://schemas.openxmlformats.org/officeDocument/2006/relationships/image" Target="../media/image159.png"/><Relationship Id="rId230" Type="http://schemas.openxmlformats.org/officeDocument/2006/relationships/image" Target="../media/image167.png"/><Relationship Id="rId25" Type="http://schemas.openxmlformats.org/officeDocument/2006/relationships/image" Target="../media/image65.png"/><Relationship Id="rId46" Type="http://schemas.openxmlformats.org/officeDocument/2006/relationships/customXml" Target="../ink/ink78.xml"/><Relationship Id="rId67" Type="http://schemas.openxmlformats.org/officeDocument/2006/relationships/image" Target="../media/image86.png"/><Relationship Id="rId116" Type="http://schemas.openxmlformats.org/officeDocument/2006/relationships/customXml" Target="../ink/ink113.xml"/><Relationship Id="rId137" Type="http://schemas.openxmlformats.org/officeDocument/2006/relationships/customXml" Target="../ink/ink124.xml"/><Relationship Id="rId158" Type="http://schemas.openxmlformats.org/officeDocument/2006/relationships/image" Target="../media/image131.png"/><Relationship Id="rId20" Type="http://schemas.openxmlformats.org/officeDocument/2006/relationships/customXml" Target="../ink/ink65.xml"/><Relationship Id="rId41" Type="http://schemas.openxmlformats.org/officeDocument/2006/relationships/image" Target="../media/image73.png"/><Relationship Id="rId62" Type="http://schemas.openxmlformats.org/officeDocument/2006/relationships/customXml" Target="../ink/ink86.xml"/><Relationship Id="rId83" Type="http://schemas.openxmlformats.org/officeDocument/2006/relationships/image" Target="../media/image94.png"/><Relationship Id="rId88" Type="http://schemas.openxmlformats.org/officeDocument/2006/relationships/customXml" Target="../ink/ink99.xml"/><Relationship Id="rId111" Type="http://schemas.openxmlformats.org/officeDocument/2006/relationships/image" Target="../media/image108.png"/><Relationship Id="rId132" Type="http://schemas.openxmlformats.org/officeDocument/2006/relationships/customXml" Target="../ink/ink121.xml"/><Relationship Id="rId153" Type="http://schemas.openxmlformats.org/officeDocument/2006/relationships/customXml" Target="../ink/ink132.xml"/><Relationship Id="rId174" Type="http://schemas.openxmlformats.org/officeDocument/2006/relationships/image" Target="../media/image139.png"/><Relationship Id="rId179" Type="http://schemas.openxmlformats.org/officeDocument/2006/relationships/customXml" Target="../ink/ink145.xml"/><Relationship Id="rId195" Type="http://schemas.openxmlformats.org/officeDocument/2006/relationships/customXml" Target="../ink/ink153.xml"/><Relationship Id="rId209" Type="http://schemas.openxmlformats.org/officeDocument/2006/relationships/customXml" Target="../ink/ink160.xml"/><Relationship Id="rId190" Type="http://schemas.openxmlformats.org/officeDocument/2006/relationships/image" Target="../media/image147.png"/><Relationship Id="rId204" Type="http://schemas.openxmlformats.org/officeDocument/2006/relationships/image" Target="../media/image154.png"/><Relationship Id="rId220" Type="http://schemas.openxmlformats.org/officeDocument/2006/relationships/image" Target="../media/image162.png"/><Relationship Id="rId225" Type="http://schemas.openxmlformats.org/officeDocument/2006/relationships/customXml" Target="../ink/ink168.xml"/><Relationship Id="rId15" Type="http://schemas.openxmlformats.org/officeDocument/2006/relationships/image" Target="../media/image60.png"/><Relationship Id="rId36" Type="http://schemas.openxmlformats.org/officeDocument/2006/relationships/customXml" Target="../ink/ink73.xml"/><Relationship Id="rId57" Type="http://schemas.openxmlformats.org/officeDocument/2006/relationships/image" Target="../media/image81.png"/><Relationship Id="rId106" Type="http://schemas.openxmlformats.org/officeDocument/2006/relationships/customXml" Target="../ink/ink108.xml"/><Relationship Id="rId127" Type="http://schemas.openxmlformats.org/officeDocument/2006/relationships/image" Target="../media/image116.png"/><Relationship Id="rId10" Type="http://schemas.openxmlformats.org/officeDocument/2006/relationships/customXml" Target="../ink/ink60.xml"/><Relationship Id="rId31" Type="http://schemas.openxmlformats.org/officeDocument/2006/relationships/image" Target="../media/image68.png"/><Relationship Id="rId52" Type="http://schemas.openxmlformats.org/officeDocument/2006/relationships/customXml" Target="../ink/ink81.xml"/><Relationship Id="rId73" Type="http://schemas.openxmlformats.org/officeDocument/2006/relationships/image" Target="../media/image89.png"/><Relationship Id="rId78" Type="http://schemas.openxmlformats.org/officeDocument/2006/relationships/customXml" Target="../ink/ink94.xml"/><Relationship Id="rId94" Type="http://schemas.openxmlformats.org/officeDocument/2006/relationships/customXml" Target="../ink/ink102.xml"/><Relationship Id="rId99" Type="http://schemas.openxmlformats.org/officeDocument/2006/relationships/image" Target="../media/image102.png"/><Relationship Id="rId101" Type="http://schemas.openxmlformats.org/officeDocument/2006/relationships/image" Target="../media/image103.png"/><Relationship Id="rId122" Type="http://schemas.openxmlformats.org/officeDocument/2006/relationships/customXml" Target="../ink/ink116.xml"/><Relationship Id="rId143" Type="http://schemas.openxmlformats.org/officeDocument/2006/relationships/customXml" Target="../ink/ink127.xml"/><Relationship Id="rId148" Type="http://schemas.openxmlformats.org/officeDocument/2006/relationships/image" Target="../media/image126.png"/><Relationship Id="rId164" Type="http://schemas.openxmlformats.org/officeDocument/2006/relationships/image" Target="../media/image134.png"/><Relationship Id="rId169" Type="http://schemas.openxmlformats.org/officeDocument/2006/relationships/customXml" Target="../ink/ink140.xml"/><Relationship Id="rId185" Type="http://schemas.openxmlformats.org/officeDocument/2006/relationships/customXml" Target="../ink/ink148.xml"/><Relationship Id="rId4" Type="http://schemas.openxmlformats.org/officeDocument/2006/relationships/customXml" Target="../ink/ink57.xml"/><Relationship Id="rId9" Type="http://schemas.openxmlformats.org/officeDocument/2006/relationships/image" Target="../media/image57.png"/><Relationship Id="rId180" Type="http://schemas.openxmlformats.org/officeDocument/2006/relationships/image" Target="../media/image142.png"/><Relationship Id="rId210" Type="http://schemas.openxmlformats.org/officeDocument/2006/relationships/image" Target="../media/image157.png"/><Relationship Id="rId215" Type="http://schemas.openxmlformats.org/officeDocument/2006/relationships/customXml" Target="../ink/ink163.xml"/><Relationship Id="rId26" Type="http://schemas.openxmlformats.org/officeDocument/2006/relationships/customXml" Target="../ink/ink68.xml"/><Relationship Id="rId231" Type="http://schemas.openxmlformats.org/officeDocument/2006/relationships/customXml" Target="../ink/ink171.xml"/><Relationship Id="rId47" Type="http://schemas.openxmlformats.org/officeDocument/2006/relationships/image" Target="../media/image76.png"/><Relationship Id="rId68" Type="http://schemas.openxmlformats.org/officeDocument/2006/relationships/customXml" Target="../ink/ink89.xml"/><Relationship Id="rId89" Type="http://schemas.openxmlformats.org/officeDocument/2006/relationships/image" Target="../media/image97.png"/><Relationship Id="rId112" Type="http://schemas.openxmlformats.org/officeDocument/2006/relationships/customXml" Target="../ink/ink111.xml"/><Relationship Id="rId133" Type="http://schemas.openxmlformats.org/officeDocument/2006/relationships/image" Target="../media/image119.png"/><Relationship Id="rId154" Type="http://schemas.openxmlformats.org/officeDocument/2006/relationships/image" Target="../media/image129.png"/><Relationship Id="rId175" Type="http://schemas.openxmlformats.org/officeDocument/2006/relationships/customXml" Target="../ink/ink143.xml"/><Relationship Id="rId196" Type="http://schemas.openxmlformats.org/officeDocument/2006/relationships/image" Target="../media/image150.png"/><Relationship Id="rId200" Type="http://schemas.openxmlformats.org/officeDocument/2006/relationships/image" Target="../media/image152.png"/><Relationship Id="rId16" Type="http://schemas.openxmlformats.org/officeDocument/2006/relationships/customXml" Target="../ink/ink63.xml"/><Relationship Id="rId221" Type="http://schemas.openxmlformats.org/officeDocument/2006/relationships/customXml" Target="../ink/ink166.xml"/><Relationship Id="rId37" Type="http://schemas.openxmlformats.org/officeDocument/2006/relationships/image" Target="../media/image71.png"/><Relationship Id="rId58" Type="http://schemas.openxmlformats.org/officeDocument/2006/relationships/customXml" Target="../ink/ink84.xml"/><Relationship Id="rId79" Type="http://schemas.openxmlformats.org/officeDocument/2006/relationships/image" Target="../media/image92.png"/><Relationship Id="rId102" Type="http://schemas.openxmlformats.org/officeDocument/2006/relationships/customXml" Target="../ink/ink106.xml"/><Relationship Id="rId123" Type="http://schemas.openxmlformats.org/officeDocument/2006/relationships/image" Target="../media/image114.png"/><Relationship Id="rId144" Type="http://schemas.openxmlformats.org/officeDocument/2006/relationships/image" Target="../media/image124.png"/><Relationship Id="rId90" Type="http://schemas.openxmlformats.org/officeDocument/2006/relationships/customXml" Target="../ink/ink100.xml"/><Relationship Id="rId165" Type="http://schemas.openxmlformats.org/officeDocument/2006/relationships/customXml" Target="../ink/ink138.xml"/><Relationship Id="rId186" Type="http://schemas.openxmlformats.org/officeDocument/2006/relationships/image" Target="../media/image145.png"/><Relationship Id="rId211" Type="http://schemas.openxmlformats.org/officeDocument/2006/relationships/customXml" Target="../ink/ink161.xml"/><Relationship Id="rId232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customXml" Target="../ink/ink181.xml"/><Relationship Id="rId26" Type="http://schemas.openxmlformats.org/officeDocument/2006/relationships/customXml" Target="../ink/ink185.xml"/><Relationship Id="rId39" Type="http://schemas.openxmlformats.org/officeDocument/2006/relationships/image" Target="../media/image188.png"/><Relationship Id="rId21" Type="http://schemas.openxmlformats.org/officeDocument/2006/relationships/image" Target="../media/image179.png"/><Relationship Id="rId34" Type="http://schemas.openxmlformats.org/officeDocument/2006/relationships/customXml" Target="../ink/ink189.xml"/><Relationship Id="rId42" Type="http://schemas.openxmlformats.org/officeDocument/2006/relationships/customXml" Target="../ink/ink193.xml"/><Relationship Id="rId47" Type="http://schemas.openxmlformats.org/officeDocument/2006/relationships/image" Target="../media/image192.png"/><Relationship Id="rId50" Type="http://schemas.openxmlformats.org/officeDocument/2006/relationships/customXml" Target="../ink/ink197.xml"/><Relationship Id="rId55" Type="http://schemas.openxmlformats.org/officeDocument/2006/relationships/image" Target="../media/image196.png"/><Relationship Id="rId63" Type="http://schemas.openxmlformats.org/officeDocument/2006/relationships/image" Target="../media/image200.png"/><Relationship Id="rId68" Type="http://schemas.openxmlformats.org/officeDocument/2006/relationships/customXml" Target="../ink/ink206.xml"/><Relationship Id="rId76" Type="http://schemas.openxmlformats.org/officeDocument/2006/relationships/customXml" Target="../ink/ink210.xml"/><Relationship Id="rId84" Type="http://schemas.openxmlformats.org/officeDocument/2006/relationships/customXml" Target="../ink/ink214.xml"/><Relationship Id="rId7" Type="http://schemas.openxmlformats.org/officeDocument/2006/relationships/image" Target="../media/image172.png"/><Relationship Id="rId71" Type="http://schemas.openxmlformats.org/officeDocument/2006/relationships/image" Target="../media/image204.png"/><Relationship Id="rId2" Type="http://schemas.openxmlformats.org/officeDocument/2006/relationships/customXml" Target="../ink/ink173.xml"/><Relationship Id="rId16" Type="http://schemas.openxmlformats.org/officeDocument/2006/relationships/customXml" Target="../ink/ink180.xml"/><Relationship Id="rId29" Type="http://schemas.openxmlformats.org/officeDocument/2006/relationships/image" Target="../media/image183.png"/><Relationship Id="rId11" Type="http://schemas.openxmlformats.org/officeDocument/2006/relationships/image" Target="../media/image174.png"/><Relationship Id="rId24" Type="http://schemas.openxmlformats.org/officeDocument/2006/relationships/customXml" Target="../ink/ink184.xml"/><Relationship Id="rId32" Type="http://schemas.openxmlformats.org/officeDocument/2006/relationships/customXml" Target="../ink/ink188.xml"/><Relationship Id="rId37" Type="http://schemas.openxmlformats.org/officeDocument/2006/relationships/image" Target="../media/image187.png"/><Relationship Id="rId40" Type="http://schemas.openxmlformats.org/officeDocument/2006/relationships/customXml" Target="../ink/ink192.xml"/><Relationship Id="rId45" Type="http://schemas.openxmlformats.org/officeDocument/2006/relationships/image" Target="../media/image191.png"/><Relationship Id="rId53" Type="http://schemas.openxmlformats.org/officeDocument/2006/relationships/image" Target="../media/image195.png"/><Relationship Id="rId58" Type="http://schemas.openxmlformats.org/officeDocument/2006/relationships/customXml" Target="../ink/ink201.xml"/><Relationship Id="rId66" Type="http://schemas.openxmlformats.org/officeDocument/2006/relationships/customXml" Target="../ink/ink205.xml"/><Relationship Id="rId74" Type="http://schemas.openxmlformats.org/officeDocument/2006/relationships/customXml" Target="../ink/ink209.xml"/><Relationship Id="rId79" Type="http://schemas.openxmlformats.org/officeDocument/2006/relationships/image" Target="../media/image208.png"/><Relationship Id="rId87" Type="http://schemas.openxmlformats.org/officeDocument/2006/relationships/image" Target="../media/image212.png"/><Relationship Id="rId5" Type="http://schemas.openxmlformats.org/officeDocument/2006/relationships/image" Target="../media/image171.png"/><Relationship Id="rId61" Type="http://schemas.openxmlformats.org/officeDocument/2006/relationships/image" Target="../media/image199.png"/><Relationship Id="rId82" Type="http://schemas.openxmlformats.org/officeDocument/2006/relationships/customXml" Target="../ink/ink213.xml"/><Relationship Id="rId19" Type="http://schemas.openxmlformats.org/officeDocument/2006/relationships/image" Target="../media/image178.png"/><Relationship Id="rId4" Type="http://schemas.openxmlformats.org/officeDocument/2006/relationships/customXml" Target="../ink/ink174.xml"/><Relationship Id="rId9" Type="http://schemas.openxmlformats.org/officeDocument/2006/relationships/image" Target="../media/image173.png"/><Relationship Id="rId14" Type="http://schemas.openxmlformats.org/officeDocument/2006/relationships/customXml" Target="../ink/ink179.xml"/><Relationship Id="rId22" Type="http://schemas.openxmlformats.org/officeDocument/2006/relationships/customXml" Target="../ink/ink183.xml"/><Relationship Id="rId27" Type="http://schemas.openxmlformats.org/officeDocument/2006/relationships/image" Target="../media/image182.png"/><Relationship Id="rId30" Type="http://schemas.openxmlformats.org/officeDocument/2006/relationships/customXml" Target="../ink/ink187.xml"/><Relationship Id="rId35" Type="http://schemas.openxmlformats.org/officeDocument/2006/relationships/image" Target="../media/image186.png"/><Relationship Id="rId43" Type="http://schemas.openxmlformats.org/officeDocument/2006/relationships/image" Target="../media/image190.png"/><Relationship Id="rId48" Type="http://schemas.openxmlformats.org/officeDocument/2006/relationships/customXml" Target="../ink/ink196.xml"/><Relationship Id="rId56" Type="http://schemas.openxmlformats.org/officeDocument/2006/relationships/customXml" Target="../ink/ink200.xml"/><Relationship Id="rId64" Type="http://schemas.openxmlformats.org/officeDocument/2006/relationships/customXml" Target="../ink/ink204.xml"/><Relationship Id="rId69" Type="http://schemas.openxmlformats.org/officeDocument/2006/relationships/image" Target="../media/image203.png"/><Relationship Id="rId77" Type="http://schemas.openxmlformats.org/officeDocument/2006/relationships/image" Target="../media/image207.png"/><Relationship Id="rId8" Type="http://schemas.openxmlformats.org/officeDocument/2006/relationships/customXml" Target="../ink/ink176.xml"/><Relationship Id="rId51" Type="http://schemas.openxmlformats.org/officeDocument/2006/relationships/image" Target="../media/image194.png"/><Relationship Id="rId72" Type="http://schemas.openxmlformats.org/officeDocument/2006/relationships/customXml" Target="../ink/ink208.xml"/><Relationship Id="rId80" Type="http://schemas.openxmlformats.org/officeDocument/2006/relationships/customXml" Target="../ink/ink212.xml"/><Relationship Id="rId85" Type="http://schemas.openxmlformats.org/officeDocument/2006/relationships/image" Target="../media/image211.png"/><Relationship Id="rId3" Type="http://schemas.openxmlformats.org/officeDocument/2006/relationships/image" Target="../media/image170.png"/><Relationship Id="rId12" Type="http://schemas.openxmlformats.org/officeDocument/2006/relationships/customXml" Target="../ink/ink178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5.png"/><Relationship Id="rId38" Type="http://schemas.openxmlformats.org/officeDocument/2006/relationships/customXml" Target="../ink/ink191.xml"/><Relationship Id="rId46" Type="http://schemas.openxmlformats.org/officeDocument/2006/relationships/customXml" Target="../ink/ink195.xml"/><Relationship Id="rId59" Type="http://schemas.openxmlformats.org/officeDocument/2006/relationships/image" Target="../media/image198.png"/><Relationship Id="rId67" Type="http://schemas.openxmlformats.org/officeDocument/2006/relationships/image" Target="../media/image202.png"/><Relationship Id="rId20" Type="http://schemas.openxmlformats.org/officeDocument/2006/relationships/customXml" Target="../ink/ink182.xml"/><Relationship Id="rId41" Type="http://schemas.openxmlformats.org/officeDocument/2006/relationships/image" Target="../media/image189.png"/><Relationship Id="rId54" Type="http://schemas.openxmlformats.org/officeDocument/2006/relationships/customXml" Target="../ink/ink199.xml"/><Relationship Id="rId62" Type="http://schemas.openxmlformats.org/officeDocument/2006/relationships/customXml" Target="../ink/ink203.xml"/><Relationship Id="rId70" Type="http://schemas.openxmlformats.org/officeDocument/2006/relationships/customXml" Target="../ink/ink207.xml"/><Relationship Id="rId75" Type="http://schemas.openxmlformats.org/officeDocument/2006/relationships/image" Target="../media/image206.png"/><Relationship Id="rId83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5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186.xml"/><Relationship Id="rId36" Type="http://schemas.openxmlformats.org/officeDocument/2006/relationships/customXml" Target="../ink/ink190.xml"/><Relationship Id="rId49" Type="http://schemas.openxmlformats.org/officeDocument/2006/relationships/image" Target="../media/image193.png"/><Relationship Id="rId57" Type="http://schemas.openxmlformats.org/officeDocument/2006/relationships/image" Target="../media/image197.png"/><Relationship Id="rId10" Type="http://schemas.openxmlformats.org/officeDocument/2006/relationships/customXml" Target="../ink/ink177.xml"/><Relationship Id="rId31" Type="http://schemas.openxmlformats.org/officeDocument/2006/relationships/image" Target="../media/image184.png"/><Relationship Id="rId44" Type="http://schemas.openxmlformats.org/officeDocument/2006/relationships/customXml" Target="../ink/ink194.xml"/><Relationship Id="rId52" Type="http://schemas.openxmlformats.org/officeDocument/2006/relationships/customXml" Target="../ink/ink198.xml"/><Relationship Id="rId60" Type="http://schemas.openxmlformats.org/officeDocument/2006/relationships/customXml" Target="../ink/ink202.xml"/><Relationship Id="rId65" Type="http://schemas.openxmlformats.org/officeDocument/2006/relationships/image" Target="../media/image201.png"/><Relationship Id="rId73" Type="http://schemas.openxmlformats.org/officeDocument/2006/relationships/image" Target="../media/image205.png"/><Relationship Id="rId78" Type="http://schemas.openxmlformats.org/officeDocument/2006/relationships/customXml" Target="../ink/ink211.xml"/><Relationship Id="rId81" Type="http://schemas.openxmlformats.org/officeDocument/2006/relationships/image" Target="../media/image209.png"/><Relationship Id="rId86" Type="http://schemas.openxmlformats.org/officeDocument/2006/relationships/customXml" Target="../ink/ink21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8.xml"/><Relationship Id="rId117" Type="http://schemas.openxmlformats.org/officeDocument/2006/relationships/customXml" Target="../ink/ink274.xml"/><Relationship Id="rId21" Type="http://schemas.openxmlformats.org/officeDocument/2006/relationships/image" Target="../media/image222.png"/><Relationship Id="rId42" Type="http://schemas.openxmlformats.org/officeDocument/2006/relationships/customXml" Target="../ink/ink236.xml"/><Relationship Id="rId47" Type="http://schemas.openxmlformats.org/officeDocument/2006/relationships/image" Target="../media/image234.png"/><Relationship Id="rId63" Type="http://schemas.openxmlformats.org/officeDocument/2006/relationships/customXml" Target="../ink/ink247.xml"/><Relationship Id="rId68" Type="http://schemas.openxmlformats.org/officeDocument/2006/relationships/image" Target="../media/image244.png"/><Relationship Id="rId84" Type="http://schemas.openxmlformats.org/officeDocument/2006/relationships/image" Target="../media/image252.png"/><Relationship Id="rId89" Type="http://schemas.openxmlformats.org/officeDocument/2006/relationships/customXml" Target="../ink/ink260.xml"/><Relationship Id="rId112" Type="http://schemas.openxmlformats.org/officeDocument/2006/relationships/image" Target="../media/image266.png"/><Relationship Id="rId16" Type="http://schemas.openxmlformats.org/officeDocument/2006/relationships/customXml" Target="../ink/ink223.xml"/><Relationship Id="rId107" Type="http://schemas.openxmlformats.org/officeDocument/2006/relationships/customXml" Target="../ink/ink269.xml"/><Relationship Id="rId11" Type="http://schemas.openxmlformats.org/officeDocument/2006/relationships/image" Target="../media/image217.png"/><Relationship Id="rId32" Type="http://schemas.openxmlformats.org/officeDocument/2006/relationships/customXml" Target="../ink/ink231.xml"/><Relationship Id="rId37" Type="http://schemas.openxmlformats.org/officeDocument/2006/relationships/image" Target="../media/image69.png"/><Relationship Id="rId53" Type="http://schemas.openxmlformats.org/officeDocument/2006/relationships/image" Target="../media/image237.png"/><Relationship Id="rId58" Type="http://schemas.openxmlformats.org/officeDocument/2006/relationships/customXml" Target="../ink/ink244.xml"/><Relationship Id="rId74" Type="http://schemas.openxmlformats.org/officeDocument/2006/relationships/image" Target="../media/image247.png"/><Relationship Id="rId79" Type="http://schemas.openxmlformats.org/officeDocument/2006/relationships/customXml" Target="../ink/ink255.xml"/><Relationship Id="rId102" Type="http://schemas.openxmlformats.org/officeDocument/2006/relationships/image" Target="../media/image261.png"/><Relationship Id="rId5" Type="http://schemas.openxmlformats.org/officeDocument/2006/relationships/image" Target="../media/image214.png"/><Relationship Id="rId61" Type="http://schemas.openxmlformats.org/officeDocument/2006/relationships/customXml" Target="../ink/ink246.xml"/><Relationship Id="rId82" Type="http://schemas.openxmlformats.org/officeDocument/2006/relationships/image" Target="../media/image251.png"/><Relationship Id="rId90" Type="http://schemas.openxmlformats.org/officeDocument/2006/relationships/image" Target="../media/image255.png"/><Relationship Id="rId95" Type="http://schemas.openxmlformats.org/officeDocument/2006/relationships/customXml" Target="../ink/ink263.xml"/><Relationship Id="rId19" Type="http://schemas.openxmlformats.org/officeDocument/2006/relationships/image" Target="../media/image221.png"/><Relationship Id="rId14" Type="http://schemas.openxmlformats.org/officeDocument/2006/relationships/customXml" Target="../ink/ink222.xml"/><Relationship Id="rId22" Type="http://schemas.openxmlformats.org/officeDocument/2006/relationships/customXml" Target="../ink/ink226.xml"/><Relationship Id="rId27" Type="http://schemas.openxmlformats.org/officeDocument/2006/relationships/image" Target="../media/image225.png"/><Relationship Id="rId30" Type="http://schemas.openxmlformats.org/officeDocument/2006/relationships/customXml" Target="../ink/ink230.xml"/><Relationship Id="rId35" Type="http://schemas.openxmlformats.org/officeDocument/2006/relationships/image" Target="../media/image229.png"/><Relationship Id="rId43" Type="http://schemas.openxmlformats.org/officeDocument/2006/relationships/image" Target="../media/image232.png"/><Relationship Id="rId48" Type="http://schemas.openxmlformats.org/officeDocument/2006/relationships/customXml" Target="../ink/ink239.xml"/><Relationship Id="rId56" Type="http://schemas.openxmlformats.org/officeDocument/2006/relationships/customXml" Target="../ink/ink243.xml"/><Relationship Id="rId64" Type="http://schemas.openxmlformats.org/officeDocument/2006/relationships/image" Target="../media/image242.png"/><Relationship Id="rId69" Type="http://schemas.openxmlformats.org/officeDocument/2006/relationships/customXml" Target="../ink/ink250.xml"/><Relationship Id="rId77" Type="http://schemas.openxmlformats.org/officeDocument/2006/relationships/customXml" Target="../ink/ink254.xml"/><Relationship Id="rId100" Type="http://schemas.openxmlformats.org/officeDocument/2006/relationships/image" Target="../media/image260.png"/><Relationship Id="rId105" Type="http://schemas.openxmlformats.org/officeDocument/2006/relationships/customXml" Target="../ink/ink268.xml"/><Relationship Id="rId113" Type="http://schemas.openxmlformats.org/officeDocument/2006/relationships/customXml" Target="../ink/ink272.xml"/><Relationship Id="rId118" Type="http://schemas.openxmlformats.org/officeDocument/2006/relationships/image" Target="../media/image269.png"/><Relationship Id="rId8" Type="http://schemas.openxmlformats.org/officeDocument/2006/relationships/customXml" Target="../ink/ink219.xml"/><Relationship Id="rId51" Type="http://schemas.openxmlformats.org/officeDocument/2006/relationships/image" Target="../media/image236.png"/><Relationship Id="rId72" Type="http://schemas.openxmlformats.org/officeDocument/2006/relationships/image" Target="../media/image246.png"/><Relationship Id="rId80" Type="http://schemas.openxmlformats.org/officeDocument/2006/relationships/image" Target="../media/image250.png"/><Relationship Id="rId85" Type="http://schemas.openxmlformats.org/officeDocument/2006/relationships/customXml" Target="../ink/ink258.xml"/><Relationship Id="rId93" Type="http://schemas.openxmlformats.org/officeDocument/2006/relationships/customXml" Target="../ink/ink262.xml"/><Relationship Id="rId98" Type="http://schemas.openxmlformats.org/officeDocument/2006/relationships/image" Target="../media/image259.png"/><Relationship Id="rId121" Type="http://schemas.openxmlformats.org/officeDocument/2006/relationships/customXml" Target="../ink/ink276.xml"/><Relationship Id="rId3" Type="http://schemas.openxmlformats.org/officeDocument/2006/relationships/image" Target="../media/image213.png"/><Relationship Id="rId12" Type="http://schemas.openxmlformats.org/officeDocument/2006/relationships/customXml" Target="../ink/ink221.xml"/><Relationship Id="rId17" Type="http://schemas.openxmlformats.org/officeDocument/2006/relationships/image" Target="../media/image220.png"/><Relationship Id="rId25" Type="http://schemas.openxmlformats.org/officeDocument/2006/relationships/image" Target="../media/image224.png"/><Relationship Id="rId33" Type="http://schemas.openxmlformats.org/officeDocument/2006/relationships/image" Target="../media/image228.png"/><Relationship Id="rId38" Type="http://schemas.openxmlformats.org/officeDocument/2006/relationships/customXml" Target="../ink/ink234.xml"/><Relationship Id="rId46" Type="http://schemas.openxmlformats.org/officeDocument/2006/relationships/customXml" Target="../ink/ink238.xml"/><Relationship Id="rId59" Type="http://schemas.openxmlformats.org/officeDocument/2006/relationships/image" Target="../media/image240.png"/><Relationship Id="rId67" Type="http://schemas.openxmlformats.org/officeDocument/2006/relationships/customXml" Target="../ink/ink249.xml"/><Relationship Id="rId103" Type="http://schemas.openxmlformats.org/officeDocument/2006/relationships/customXml" Target="../ink/ink267.xml"/><Relationship Id="rId108" Type="http://schemas.openxmlformats.org/officeDocument/2006/relationships/image" Target="../media/image264.png"/><Relationship Id="rId116" Type="http://schemas.openxmlformats.org/officeDocument/2006/relationships/image" Target="../media/image268.png"/><Relationship Id="rId20" Type="http://schemas.openxmlformats.org/officeDocument/2006/relationships/customXml" Target="../ink/ink225.xml"/><Relationship Id="rId41" Type="http://schemas.openxmlformats.org/officeDocument/2006/relationships/image" Target="../media/image231.png"/><Relationship Id="rId54" Type="http://schemas.openxmlformats.org/officeDocument/2006/relationships/customXml" Target="../ink/ink242.xml"/><Relationship Id="rId62" Type="http://schemas.openxmlformats.org/officeDocument/2006/relationships/image" Target="../media/image241.png"/><Relationship Id="rId70" Type="http://schemas.openxmlformats.org/officeDocument/2006/relationships/image" Target="../media/image245.png"/><Relationship Id="rId75" Type="http://schemas.openxmlformats.org/officeDocument/2006/relationships/customXml" Target="../ink/ink253.xml"/><Relationship Id="rId83" Type="http://schemas.openxmlformats.org/officeDocument/2006/relationships/customXml" Target="../ink/ink257.xml"/><Relationship Id="rId88" Type="http://schemas.openxmlformats.org/officeDocument/2006/relationships/image" Target="../media/image254.png"/><Relationship Id="rId91" Type="http://schemas.openxmlformats.org/officeDocument/2006/relationships/customXml" Target="../ink/ink261.xml"/><Relationship Id="rId96" Type="http://schemas.openxmlformats.org/officeDocument/2006/relationships/image" Target="../media/image258.png"/><Relationship Id="rId111" Type="http://schemas.openxmlformats.org/officeDocument/2006/relationships/customXml" Target="../ink/ink27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8.xml"/><Relationship Id="rId15" Type="http://schemas.openxmlformats.org/officeDocument/2006/relationships/image" Target="../media/image219.png"/><Relationship Id="rId23" Type="http://schemas.openxmlformats.org/officeDocument/2006/relationships/image" Target="../media/image223.png"/><Relationship Id="rId28" Type="http://schemas.openxmlformats.org/officeDocument/2006/relationships/customXml" Target="../ink/ink229.xml"/><Relationship Id="rId36" Type="http://schemas.openxmlformats.org/officeDocument/2006/relationships/customXml" Target="../ink/ink233.xml"/><Relationship Id="rId49" Type="http://schemas.openxmlformats.org/officeDocument/2006/relationships/image" Target="../media/image235.png"/><Relationship Id="rId57" Type="http://schemas.openxmlformats.org/officeDocument/2006/relationships/image" Target="../media/image239.png"/><Relationship Id="rId106" Type="http://schemas.openxmlformats.org/officeDocument/2006/relationships/image" Target="../media/image263.png"/><Relationship Id="rId114" Type="http://schemas.openxmlformats.org/officeDocument/2006/relationships/image" Target="../media/image267.png"/><Relationship Id="rId119" Type="http://schemas.openxmlformats.org/officeDocument/2006/relationships/customXml" Target="../ink/ink275.xml"/><Relationship Id="rId10" Type="http://schemas.openxmlformats.org/officeDocument/2006/relationships/customXml" Target="../ink/ink220.xml"/><Relationship Id="rId31" Type="http://schemas.openxmlformats.org/officeDocument/2006/relationships/image" Target="../media/image227.png"/><Relationship Id="rId44" Type="http://schemas.openxmlformats.org/officeDocument/2006/relationships/customXml" Target="../ink/ink237.xml"/><Relationship Id="rId52" Type="http://schemas.openxmlformats.org/officeDocument/2006/relationships/customXml" Target="../ink/ink241.xml"/><Relationship Id="rId60" Type="http://schemas.openxmlformats.org/officeDocument/2006/relationships/customXml" Target="../ink/ink245.xml"/><Relationship Id="rId65" Type="http://schemas.openxmlformats.org/officeDocument/2006/relationships/customXml" Target="../ink/ink248.xml"/><Relationship Id="rId73" Type="http://schemas.openxmlformats.org/officeDocument/2006/relationships/customXml" Target="../ink/ink252.xml"/><Relationship Id="rId78" Type="http://schemas.openxmlformats.org/officeDocument/2006/relationships/image" Target="../media/image249.png"/><Relationship Id="rId81" Type="http://schemas.openxmlformats.org/officeDocument/2006/relationships/customXml" Target="../ink/ink256.xml"/><Relationship Id="rId86" Type="http://schemas.openxmlformats.org/officeDocument/2006/relationships/image" Target="../media/image253.png"/><Relationship Id="rId94" Type="http://schemas.openxmlformats.org/officeDocument/2006/relationships/image" Target="../media/image257.png"/><Relationship Id="rId99" Type="http://schemas.openxmlformats.org/officeDocument/2006/relationships/customXml" Target="../ink/ink265.xml"/><Relationship Id="rId101" Type="http://schemas.openxmlformats.org/officeDocument/2006/relationships/customXml" Target="../ink/ink266.xml"/><Relationship Id="rId122" Type="http://schemas.openxmlformats.org/officeDocument/2006/relationships/image" Target="../media/image271.png"/><Relationship Id="rId4" Type="http://schemas.openxmlformats.org/officeDocument/2006/relationships/customXml" Target="../ink/ink217.xml"/><Relationship Id="rId9" Type="http://schemas.openxmlformats.org/officeDocument/2006/relationships/image" Target="../media/image216.png"/><Relationship Id="rId13" Type="http://schemas.openxmlformats.org/officeDocument/2006/relationships/image" Target="../media/image218.png"/><Relationship Id="rId18" Type="http://schemas.openxmlformats.org/officeDocument/2006/relationships/customXml" Target="../ink/ink224.xml"/><Relationship Id="rId39" Type="http://schemas.openxmlformats.org/officeDocument/2006/relationships/image" Target="../media/image230.png"/><Relationship Id="rId109" Type="http://schemas.openxmlformats.org/officeDocument/2006/relationships/customXml" Target="../ink/ink270.xml"/><Relationship Id="rId34" Type="http://schemas.openxmlformats.org/officeDocument/2006/relationships/customXml" Target="../ink/ink232.xml"/><Relationship Id="rId50" Type="http://schemas.openxmlformats.org/officeDocument/2006/relationships/customXml" Target="../ink/ink240.xml"/><Relationship Id="rId55" Type="http://schemas.openxmlformats.org/officeDocument/2006/relationships/image" Target="../media/image238.png"/><Relationship Id="rId76" Type="http://schemas.openxmlformats.org/officeDocument/2006/relationships/image" Target="../media/image248.png"/><Relationship Id="rId97" Type="http://schemas.openxmlformats.org/officeDocument/2006/relationships/customXml" Target="../ink/ink264.xml"/><Relationship Id="rId104" Type="http://schemas.openxmlformats.org/officeDocument/2006/relationships/image" Target="../media/image262.png"/><Relationship Id="rId120" Type="http://schemas.openxmlformats.org/officeDocument/2006/relationships/image" Target="../media/image270.png"/><Relationship Id="rId7" Type="http://schemas.openxmlformats.org/officeDocument/2006/relationships/image" Target="../media/image215.png"/><Relationship Id="rId71" Type="http://schemas.openxmlformats.org/officeDocument/2006/relationships/customXml" Target="../ink/ink251.xml"/><Relationship Id="rId92" Type="http://schemas.openxmlformats.org/officeDocument/2006/relationships/image" Target="../media/image256.png"/><Relationship Id="rId2" Type="http://schemas.openxmlformats.org/officeDocument/2006/relationships/customXml" Target="../ink/ink216.xml"/><Relationship Id="rId29" Type="http://schemas.openxmlformats.org/officeDocument/2006/relationships/image" Target="../media/image226.png"/><Relationship Id="rId24" Type="http://schemas.openxmlformats.org/officeDocument/2006/relationships/customXml" Target="../ink/ink227.xml"/><Relationship Id="rId40" Type="http://schemas.openxmlformats.org/officeDocument/2006/relationships/customXml" Target="../ink/ink235.xml"/><Relationship Id="rId45" Type="http://schemas.openxmlformats.org/officeDocument/2006/relationships/image" Target="../media/image233.png"/><Relationship Id="rId66" Type="http://schemas.openxmlformats.org/officeDocument/2006/relationships/image" Target="../media/image243.png"/><Relationship Id="rId87" Type="http://schemas.openxmlformats.org/officeDocument/2006/relationships/customXml" Target="../ink/ink259.xml"/><Relationship Id="rId110" Type="http://schemas.openxmlformats.org/officeDocument/2006/relationships/image" Target="../media/image265.png"/><Relationship Id="rId115" Type="http://schemas.openxmlformats.org/officeDocument/2006/relationships/customXml" Target="../ink/ink27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7.png"/><Relationship Id="rId21" Type="http://schemas.openxmlformats.org/officeDocument/2006/relationships/image" Target="../media/image281.png"/><Relationship Id="rId42" Type="http://schemas.openxmlformats.org/officeDocument/2006/relationships/customXml" Target="../ink/ink297.xml"/><Relationship Id="rId63" Type="http://schemas.openxmlformats.org/officeDocument/2006/relationships/image" Target="../media/image302.png"/><Relationship Id="rId84" Type="http://schemas.openxmlformats.org/officeDocument/2006/relationships/image" Target="../media/image311.png"/><Relationship Id="rId138" Type="http://schemas.openxmlformats.org/officeDocument/2006/relationships/image" Target="../media/image337.png"/><Relationship Id="rId159" Type="http://schemas.openxmlformats.org/officeDocument/2006/relationships/image" Target="../media/image347.png"/><Relationship Id="rId170" Type="http://schemas.openxmlformats.org/officeDocument/2006/relationships/customXml" Target="../ink/ink363.xml"/><Relationship Id="rId191" Type="http://schemas.openxmlformats.org/officeDocument/2006/relationships/image" Target="../media/image363.png"/><Relationship Id="rId205" Type="http://schemas.openxmlformats.org/officeDocument/2006/relationships/image" Target="../media/image370.png"/><Relationship Id="rId107" Type="http://schemas.openxmlformats.org/officeDocument/2006/relationships/customXml" Target="../ink/ink330.xml"/><Relationship Id="rId11" Type="http://schemas.openxmlformats.org/officeDocument/2006/relationships/image" Target="../media/image276.png"/><Relationship Id="rId32" Type="http://schemas.openxmlformats.org/officeDocument/2006/relationships/customXml" Target="../ink/ink292.xml"/><Relationship Id="rId37" Type="http://schemas.openxmlformats.org/officeDocument/2006/relationships/image" Target="../media/image289.png"/><Relationship Id="rId53" Type="http://schemas.openxmlformats.org/officeDocument/2006/relationships/image" Target="../media/image297.png"/><Relationship Id="rId58" Type="http://schemas.openxmlformats.org/officeDocument/2006/relationships/customXml" Target="../ink/ink305.xml"/><Relationship Id="rId74" Type="http://schemas.openxmlformats.org/officeDocument/2006/relationships/customXml" Target="../ink/ink313.xml"/><Relationship Id="rId79" Type="http://schemas.openxmlformats.org/officeDocument/2006/relationships/image" Target="../media/image309.png"/><Relationship Id="rId102" Type="http://schemas.openxmlformats.org/officeDocument/2006/relationships/image" Target="../media/image320.png"/><Relationship Id="rId123" Type="http://schemas.openxmlformats.org/officeDocument/2006/relationships/image" Target="../media/image330.png"/><Relationship Id="rId128" Type="http://schemas.openxmlformats.org/officeDocument/2006/relationships/customXml" Target="../ink/ink341.xml"/><Relationship Id="rId144" Type="http://schemas.openxmlformats.org/officeDocument/2006/relationships/customXml" Target="../ink/ink350.xml"/><Relationship Id="rId149" Type="http://schemas.openxmlformats.org/officeDocument/2006/relationships/image" Target="../media/image342.png"/><Relationship Id="rId5" Type="http://schemas.openxmlformats.org/officeDocument/2006/relationships/image" Target="../media/image273.png"/><Relationship Id="rId90" Type="http://schemas.openxmlformats.org/officeDocument/2006/relationships/image" Target="../media/image314.png"/><Relationship Id="rId95" Type="http://schemas.openxmlformats.org/officeDocument/2006/relationships/customXml" Target="../ink/ink324.xml"/><Relationship Id="rId160" Type="http://schemas.openxmlformats.org/officeDocument/2006/relationships/customXml" Target="../ink/ink358.xml"/><Relationship Id="rId165" Type="http://schemas.openxmlformats.org/officeDocument/2006/relationships/image" Target="../media/image350.png"/><Relationship Id="rId181" Type="http://schemas.openxmlformats.org/officeDocument/2006/relationships/image" Target="../media/image358.png"/><Relationship Id="rId186" Type="http://schemas.openxmlformats.org/officeDocument/2006/relationships/customXml" Target="../ink/ink371.xml"/><Relationship Id="rId211" Type="http://schemas.openxmlformats.org/officeDocument/2006/relationships/image" Target="../media/image373.png"/><Relationship Id="rId22" Type="http://schemas.openxmlformats.org/officeDocument/2006/relationships/customXml" Target="../ink/ink287.xml"/><Relationship Id="rId27" Type="http://schemas.openxmlformats.org/officeDocument/2006/relationships/image" Target="../media/image284.png"/><Relationship Id="rId43" Type="http://schemas.openxmlformats.org/officeDocument/2006/relationships/image" Target="../media/image292.png"/><Relationship Id="rId48" Type="http://schemas.openxmlformats.org/officeDocument/2006/relationships/customXml" Target="../ink/ink300.xml"/><Relationship Id="rId64" Type="http://schemas.openxmlformats.org/officeDocument/2006/relationships/customXml" Target="../ink/ink308.xml"/><Relationship Id="rId69" Type="http://schemas.openxmlformats.org/officeDocument/2006/relationships/image" Target="../media/image305.png"/><Relationship Id="rId113" Type="http://schemas.openxmlformats.org/officeDocument/2006/relationships/customXml" Target="../ink/ink333.xml"/><Relationship Id="rId118" Type="http://schemas.openxmlformats.org/officeDocument/2006/relationships/customXml" Target="../ink/ink336.xml"/><Relationship Id="rId134" Type="http://schemas.openxmlformats.org/officeDocument/2006/relationships/image" Target="../media/image335.png"/><Relationship Id="rId139" Type="http://schemas.openxmlformats.org/officeDocument/2006/relationships/customXml" Target="../ink/ink347.xml"/><Relationship Id="rId80" Type="http://schemas.openxmlformats.org/officeDocument/2006/relationships/customXml" Target="../ink/ink316.xml"/><Relationship Id="rId85" Type="http://schemas.openxmlformats.org/officeDocument/2006/relationships/customXml" Target="../ink/ink319.xml"/><Relationship Id="rId150" Type="http://schemas.openxmlformats.org/officeDocument/2006/relationships/customXml" Target="../ink/ink353.xml"/><Relationship Id="rId155" Type="http://schemas.openxmlformats.org/officeDocument/2006/relationships/image" Target="../media/image345.png"/><Relationship Id="rId171" Type="http://schemas.openxmlformats.org/officeDocument/2006/relationships/image" Target="../media/image353.png"/><Relationship Id="rId176" Type="http://schemas.openxmlformats.org/officeDocument/2006/relationships/customXml" Target="../ink/ink366.xml"/><Relationship Id="rId192" Type="http://schemas.openxmlformats.org/officeDocument/2006/relationships/customXml" Target="../ink/ink374.xml"/><Relationship Id="rId197" Type="http://schemas.openxmlformats.org/officeDocument/2006/relationships/image" Target="../media/image366.png"/><Relationship Id="rId206" Type="http://schemas.openxmlformats.org/officeDocument/2006/relationships/customXml" Target="../ink/ink381.xml"/><Relationship Id="rId201" Type="http://schemas.openxmlformats.org/officeDocument/2006/relationships/image" Target="../media/image368.png"/><Relationship Id="rId12" Type="http://schemas.openxmlformats.org/officeDocument/2006/relationships/customXml" Target="../ink/ink282.xml"/><Relationship Id="rId17" Type="http://schemas.openxmlformats.org/officeDocument/2006/relationships/image" Target="../media/image279.png"/><Relationship Id="rId33" Type="http://schemas.openxmlformats.org/officeDocument/2006/relationships/image" Target="../media/image287.png"/><Relationship Id="rId38" Type="http://schemas.openxmlformats.org/officeDocument/2006/relationships/customXml" Target="../ink/ink295.xml"/><Relationship Id="rId59" Type="http://schemas.openxmlformats.org/officeDocument/2006/relationships/image" Target="../media/image300.png"/><Relationship Id="rId103" Type="http://schemas.openxmlformats.org/officeDocument/2006/relationships/customXml" Target="../ink/ink328.xml"/><Relationship Id="rId108" Type="http://schemas.openxmlformats.org/officeDocument/2006/relationships/image" Target="../media/image323.png"/><Relationship Id="rId124" Type="http://schemas.openxmlformats.org/officeDocument/2006/relationships/customXml" Target="../ink/ink339.xml"/><Relationship Id="rId129" Type="http://schemas.openxmlformats.org/officeDocument/2006/relationships/image" Target="../media/image333.png"/><Relationship Id="rId54" Type="http://schemas.openxmlformats.org/officeDocument/2006/relationships/customXml" Target="../ink/ink303.xml"/><Relationship Id="rId70" Type="http://schemas.openxmlformats.org/officeDocument/2006/relationships/customXml" Target="../ink/ink311.xml"/><Relationship Id="rId75" Type="http://schemas.openxmlformats.org/officeDocument/2006/relationships/image" Target="../media/image308.png"/><Relationship Id="rId91" Type="http://schemas.openxmlformats.org/officeDocument/2006/relationships/customXml" Target="../ink/ink322.xml"/><Relationship Id="rId96" Type="http://schemas.openxmlformats.org/officeDocument/2006/relationships/image" Target="../media/image317.png"/><Relationship Id="rId140" Type="http://schemas.openxmlformats.org/officeDocument/2006/relationships/image" Target="../media/image338.png"/><Relationship Id="rId145" Type="http://schemas.openxmlformats.org/officeDocument/2006/relationships/image" Target="../media/image340.png"/><Relationship Id="rId161" Type="http://schemas.openxmlformats.org/officeDocument/2006/relationships/image" Target="../media/image348.png"/><Relationship Id="rId166" Type="http://schemas.openxmlformats.org/officeDocument/2006/relationships/customXml" Target="../ink/ink361.xml"/><Relationship Id="rId182" Type="http://schemas.openxmlformats.org/officeDocument/2006/relationships/customXml" Target="../ink/ink369.xml"/><Relationship Id="rId187" Type="http://schemas.openxmlformats.org/officeDocument/2006/relationships/image" Target="../media/image36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9.xml"/><Relationship Id="rId212" Type="http://schemas.openxmlformats.org/officeDocument/2006/relationships/customXml" Target="../ink/ink384.xml"/><Relationship Id="rId23" Type="http://schemas.openxmlformats.org/officeDocument/2006/relationships/image" Target="../media/image282.png"/><Relationship Id="rId28" Type="http://schemas.openxmlformats.org/officeDocument/2006/relationships/customXml" Target="../ink/ink290.xml"/><Relationship Id="rId49" Type="http://schemas.openxmlformats.org/officeDocument/2006/relationships/image" Target="../media/image295.png"/><Relationship Id="rId114" Type="http://schemas.openxmlformats.org/officeDocument/2006/relationships/image" Target="../media/image326.png"/><Relationship Id="rId119" Type="http://schemas.openxmlformats.org/officeDocument/2006/relationships/image" Target="../media/image328.png"/><Relationship Id="rId44" Type="http://schemas.openxmlformats.org/officeDocument/2006/relationships/customXml" Target="../ink/ink298.xml"/><Relationship Id="rId60" Type="http://schemas.openxmlformats.org/officeDocument/2006/relationships/customXml" Target="../ink/ink306.xml"/><Relationship Id="rId65" Type="http://schemas.openxmlformats.org/officeDocument/2006/relationships/image" Target="../media/image303.png"/><Relationship Id="rId81" Type="http://schemas.openxmlformats.org/officeDocument/2006/relationships/image" Target="../media/image310.png"/><Relationship Id="rId86" Type="http://schemas.openxmlformats.org/officeDocument/2006/relationships/image" Target="../media/image312.png"/><Relationship Id="rId130" Type="http://schemas.openxmlformats.org/officeDocument/2006/relationships/customXml" Target="../ink/ink342.xml"/><Relationship Id="rId135" Type="http://schemas.openxmlformats.org/officeDocument/2006/relationships/customXml" Target="../ink/ink345.xml"/><Relationship Id="rId151" Type="http://schemas.openxmlformats.org/officeDocument/2006/relationships/image" Target="../media/image343.png"/><Relationship Id="rId156" Type="http://schemas.openxmlformats.org/officeDocument/2006/relationships/customXml" Target="../ink/ink356.xml"/><Relationship Id="rId177" Type="http://schemas.openxmlformats.org/officeDocument/2006/relationships/image" Target="../media/image356.png"/><Relationship Id="rId198" Type="http://schemas.openxmlformats.org/officeDocument/2006/relationships/customXml" Target="../ink/ink377.xml"/><Relationship Id="rId172" Type="http://schemas.openxmlformats.org/officeDocument/2006/relationships/customXml" Target="../ink/ink364.xml"/><Relationship Id="rId193" Type="http://schemas.openxmlformats.org/officeDocument/2006/relationships/image" Target="../media/image364.png"/><Relationship Id="rId202" Type="http://schemas.openxmlformats.org/officeDocument/2006/relationships/customXml" Target="../ink/ink379.xml"/><Relationship Id="rId207" Type="http://schemas.openxmlformats.org/officeDocument/2006/relationships/image" Target="../media/image371.png"/><Relationship Id="rId13" Type="http://schemas.openxmlformats.org/officeDocument/2006/relationships/image" Target="../media/image277.png"/><Relationship Id="rId18" Type="http://schemas.openxmlformats.org/officeDocument/2006/relationships/customXml" Target="../ink/ink285.xml"/><Relationship Id="rId39" Type="http://schemas.openxmlformats.org/officeDocument/2006/relationships/image" Target="../media/image290.png"/><Relationship Id="rId109" Type="http://schemas.openxmlformats.org/officeDocument/2006/relationships/customXml" Target="../ink/ink331.xml"/><Relationship Id="rId34" Type="http://schemas.openxmlformats.org/officeDocument/2006/relationships/customXml" Target="../ink/ink293.xml"/><Relationship Id="rId50" Type="http://schemas.openxmlformats.org/officeDocument/2006/relationships/customXml" Target="../ink/ink301.xml"/><Relationship Id="rId55" Type="http://schemas.openxmlformats.org/officeDocument/2006/relationships/image" Target="../media/image298.png"/><Relationship Id="rId76" Type="http://schemas.openxmlformats.org/officeDocument/2006/relationships/customXml" Target="../ink/ink314.xml"/><Relationship Id="rId97" Type="http://schemas.openxmlformats.org/officeDocument/2006/relationships/customXml" Target="../ink/ink325.xml"/><Relationship Id="rId104" Type="http://schemas.openxmlformats.org/officeDocument/2006/relationships/image" Target="../media/image321.png"/><Relationship Id="rId120" Type="http://schemas.openxmlformats.org/officeDocument/2006/relationships/customXml" Target="../ink/ink337.xml"/><Relationship Id="rId125" Type="http://schemas.openxmlformats.org/officeDocument/2006/relationships/image" Target="../media/image331.png"/><Relationship Id="rId141" Type="http://schemas.openxmlformats.org/officeDocument/2006/relationships/customXml" Target="../ink/ink348.xml"/><Relationship Id="rId146" Type="http://schemas.openxmlformats.org/officeDocument/2006/relationships/customXml" Target="../ink/ink351.xml"/><Relationship Id="rId167" Type="http://schemas.openxmlformats.org/officeDocument/2006/relationships/image" Target="../media/image351.png"/><Relationship Id="rId188" Type="http://schemas.openxmlformats.org/officeDocument/2006/relationships/customXml" Target="../ink/ink372.xml"/><Relationship Id="rId7" Type="http://schemas.openxmlformats.org/officeDocument/2006/relationships/image" Target="../media/image274.png"/><Relationship Id="rId71" Type="http://schemas.openxmlformats.org/officeDocument/2006/relationships/image" Target="../media/image306.png"/><Relationship Id="rId92" Type="http://schemas.openxmlformats.org/officeDocument/2006/relationships/image" Target="../media/image315.png"/><Relationship Id="rId162" Type="http://schemas.openxmlformats.org/officeDocument/2006/relationships/customXml" Target="../ink/ink359.xml"/><Relationship Id="rId183" Type="http://schemas.openxmlformats.org/officeDocument/2006/relationships/image" Target="../media/image359.png"/><Relationship Id="rId213" Type="http://schemas.openxmlformats.org/officeDocument/2006/relationships/image" Target="../media/image374.png"/><Relationship Id="rId2" Type="http://schemas.openxmlformats.org/officeDocument/2006/relationships/customXml" Target="../ink/ink277.xml"/><Relationship Id="rId29" Type="http://schemas.openxmlformats.org/officeDocument/2006/relationships/image" Target="../media/image285.png"/><Relationship Id="rId24" Type="http://schemas.openxmlformats.org/officeDocument/2006/relationships/customXml" Target="../ink/ink288.xml"/><Relationship Id="rId40" Type="http://schemas.openxmlformats.org/officeDocument/2006/relationships/customXml" Target="../ink/ink296.xml"/><Relationship Id="rId45" Type="http://schemas.openxmlformats.org/officeDocument/2006/relationships/image" Target="../media/image293.png"/><Relationship Id="rId66" Type="http://schemas.openxmlformats.org/officeDocument/2006/relationships/customXml" Target="../ink/ink309.xml"/><Relationship Id="rId87" Type="http://schemas.openxmlformats.org/officeDocument/2006/relationships/customXml" Target="../ink/ink320.xml"/><Relationship Id="rId110" Type="http://schemas.openxmlformats.org/officeDocument/2006/relationships/image" Target="../media/image324.png"/><Relationship Id="rId115" Type="http://schemas.openxmlformats.org/officeDocument/2006/relationships/customXml" Target="../ink/ink334.xml"/><Relationship Id="rId131" Type="http://schemas.openxmlformats.org/officeDocument/2006/relationships/image" Target="../media/image334.png"/><Relationship Id="rId136" Type="http://schemas.openxmlformats.org/officeDocument/2006/relationships/image" Target="../media/image336.png"/><Relationship Id="rId157" Type="http://schemas.openxmlformats.org/officeDocument/2006/relationships/image" Target="../media/image346.png"/><Relationship Id="rId178" Type="http://schemas.openxmlformats.org/officeDocument/2006/relationships/customXml" Target="../ink/ink367.xml"/><Relationship Id="rId61" Type="http://schemas.openxmlformats.org/officeDocument/2006/relationships/image" Target="../media/image301.png"/><Relationship Id="rId82" Type="http://schemas.openxmlformats.org/officeDocument/2006/relationships/customXml" Target="../ink/ink317.xml"/><Relationship Id="rId152" Type="http://schemas.openxmlformats.org/officeDocument/2006/relationships/customXml" Target="../ink/ink354.xml"/><Relationship Id="rId173" Type="http://schemas.openxmlformats.org/officeDocument/2006/relationships/image" Target="../media/image354.png"/><Relationship Id="rId194" Type="http://schemas.openxmlformats.org/officeDocument/2006/relationships/customXml" Target="../ink/ink375.xml"/><Relationship Id="rId199" Type="http://schemas.openxmlformats.org/officeDocument/2006/relationships/image" Target="../media/image367.png"/><Relationship Id="rId203" Type="http://schemas.openxmlformats.org/officeDocument/2006/relationships/image" Target="../media/image369.png"/><Relationship Id="rId208" Type="http://schemas.openxmlformats.org/officeDocument/2006/relationships/customXml" Target="../ink/ink382.xml"/><Relationship Id="rId19" Type="http://schemas.openxmlformats.org/officeDocument/2006/relationships/image" Target="../media/image280.png"/><Relationship Id="rId14" Type="http://schemas.openxmlformats.org/officeDocument/2006/relationships/customXml" Target="../ink/ink283.xml"/><Relationship Id="rId30" Type="http://schemas.openxmlformats.org/officeDocument/2006/relationships/customXml" Target="../ink/ink291.xml"/><Relationship Id="rId35" Type="http://schemas.openxmlformats.org/officeDocument/2006/relationships/image" Target="../media/image288.png"/><Relationship Id="rId56" Type="http://schemas.openxmlformats.org/officeDocument/2006/relationships/customXml" Target="../ink/ink304.xml"/><Relationship Id="rId77" Type="http://schemas.openxmlformats.org/officeDocument/2006/relationships/image" Target="../media/image69.png"/><Relationship Id="rId100" Type="http://schemas.openxmlformats.org/officeDocument/2006/relationships/image" Target="../media/image319.png"/><Relationship Id="rId105" Type="http://schemas.openxmlformats.org/officeDocument/2006/relationships/customXml" Target="../ink/ink329.xml"/><Relationship Id="rId126" Type="http://schemas.openxmlformats.org/officeDocument/2006/relationships/customXml" Target="../ink/ink340.xml"/><Relationship Id="rId147" Type="http://schemas.openxmlformats.org/officeDocument/2006/relationships/image" Target="../media/image341.png"/><Relationship Id="rId168" Type="http://schemas.openxmlformats.org/officeDocument/2006/relationships/customXml" Target="../ink/ink362.xml"/><Relationship Id="rId8" Type="http://schemas.openxmlformats.org/officeDocument/2006/relationships/customXml" Target="../ink/ink280.xml"/><Relationship Id="rId51" Type="http://schemas.openxmlformats.org/officeDocument/2006/relationships/image" Target="../media/image296.png"/><Relationship Id="rId72" Type="http://schemas.openxmlformats.org/officeDocument/2006/relationships/customXml" Target="../ink/ink312.xml"/><Relationship Id="rId93" Type="http://schemas.openxmlformats.org/officeDocument/2006/relationships/customXml" Target="../ink/ink323.xml"/><Relationship Id="rId98" Type="http://schemas.openxmlformats.org/officeDocument/2006/relationships/image" Target="../media/image318.png"/><Relationship Id="rId121" Type="http://schemas.openxmlformats.org/officeDocument/2006/relationships/image" Target="../media/image329.png"/><Relationship Id="rId142" Type="http://schemas.openxmlformats.org/officeDocument/2006/relationships/customXml" Target="../ink/ink349.xml"/><Relationship Id="rId163" Type="http://schemas.openxmlformats.org/officeDocument/2006/relationships/image" Target="../media/image349.png"/><Relationship Id="rId184" Type="http://schemas.openxmlformats.org/officeDocument/2006/relationships/customXml" Target="../ink/ink370.xml"/><Relationship Id="rId189" Type="http://schemas.openxmlformats.org/officeDocument/2006/relationships/image" Target="../media/image362.png"/><Relationship Id="rId3" Type="http://schemas.openxmlformats.org/officeDocument/2006/relationships/image" Target="../media/image272.png"/><Relationship Id="rId214" Type="http://schemas.openxmlformats.org/officeDocument/2006/relationships/customXml" Target="../ink/ink385.xml"/><Relationship Id="rId25" Type="http://schemas.openxmlformats.org/officeDocument/2006/relationships/image" Target="../media/image283.png"/><Relationship Id="rId46" Type="http://schemas.openxmlformats.org/officeDocument/2006/relationships/customXml" Target="../ink/ink299.xml"/><Relationship Id="rId67" Type="http://schemas.openxmlformats.org/officeDocument/2006/relationships/image" Target="../media/image304.png"/><Relationship Id="rId116" Type="http://schemas.openxmlformats.org/officeDocument/2006/relationships/customXml" Target="../ink/ink335.xml"/><Relationship Id="rId137" Type="http://schemas.openxmlformats.org/officeDocument/2006/relationships/customXml" Target="../ink/ink346.xml"/><Relationship Id="rId158" Type="http://schemas.openxmlformats.org/officeDocument/2006/relationships/customXml" Target="../ink/ink357.xml"/><Relationship Id="rId20" Type="http://schemas.openxmlformats.org/officeDocument/2006/relationships/customXml" Target="../ink/ink286.xml"/><Relationship Id="rId41" Type="http://schemas.openxmlformats.org/officeDocument/2006/relationships/image" Target="../media/image291.png"/><Relationship Id="rId62" Type="http://schemas.openxmlformats.org/officeDocument/2006/relationships/customXml" Target="../ink/ink307.xml"/><Relationship Id="rId83" Type="http://schemas.openxmlformats.org/officeDocument/2006/relationships/customXml" Target="../ink/ink318.xml"/><Relationship Id="rId88" Type="http://schemas.openxmlformats.org/officeDocument/2006/relationships/image" Target="../media/image313.png"/><Relationship Id="rId111" Type="http://schemas.openxmlformats.org/officeDocument/2006/relationships/customXml" Target="../ink/ink332.xml"/><Relationship Id="rId132" Type="http://schemas.openxmlformats.org/officeDocument/2006/relationships/customXml" Target="../ink/ink343.xml"/><Relationship Id="rId153" Type="http://schemas.openxmlformats.org/officeDocument/2006/relationships/image" Target="../media/image344.png"/><Relationship Id="rId174" Type="http://schemas.openxmlformats.org/officeDocument/2006/relationships/customXml" Target="../ink/ink365.xml"/><Relationship Id="rId179" Type="http://schemas.openxmlformats.org/officeDocument/2006/relationships/image" Target="../media/image357.png"/><Relationship Id="rId195" Type="http://schemas.openxmlformats.org/officeDocument/2006/relationships/image" Target="../media/image365.png"/><Relationship Id="rId209" Type="http://schemas.openxmlformats.org/officeDocument/2006/relationships/image" Target="../media/image372.png"/><Relationship Id="rId190" Type="http://schemas.openxmlformats.org/officeDocument/2006/relationships/customXml" Target="../ink/ink373.xml"/><Relationship Id="rId204" Type="http://schemas.openxmlformats.org/officeDocument/2006/relationships/customXml" Target="../ink/ink380.xml"/><Relationship Id="rId15" Type="http://schemas.openxmlformats.org/officeDocument/2006/relationships/image" Target="../media/image278.png"/><Relationship Id="rId36" Type="http://schemas.openxmlformats.org/officeDocument/2006/relationships/customXml" Target="../ink/ink294.xml"/><Relationship Id="rId57" Type="http://schemas.openxmlformats.org/officeDocument/2006/relationships/image" Target="../media/image299.png"/><Relationship Id="rId106" Type="http://schemas.openxmlformats.org/officeDocument/2006/relationships/image" Target="../media/image322.png"/><Relationship Id="rId127" Type="http://schemas.openxmlformats.org/officeDocument/2006/relationships/image" Target="../media/image332.png"/><Relationship Id="rId10" Type="http://schemas.openxmlformats.org/officeDocument/2006/relationships/customXml" Target="../ink/ink281.xml"/><Relationship Id="rId31" Type="http://schemas.openxmlformats.org/officeDocument/2006/relationships/image" Target="../media/image286.png"/><Relationship Id="rId52" Type="http://schemas.openxmlformats.org/officeDocument/2006/relationships/customXml" Target="../ink/ink302.xml"/><Relationship Id="rId73" Type="http://schemas.openxmlformats.org/officeDocument/2006/relationships/image" Target="../media/image307.png"/><Relationship Id="rId78" Type="http://schemas.openxmlformats.org/officeDocument/2006/relationships/customXml" Target="../ink/ink315.xml"/><Relationship Id="rId94" Type="http://schemas.openxmlformats.org/officeDocument/2006/relationships/image" Target="../media/image316.png"/><Relationship Id="rId99" Type="http://schemas.openxmlformats.org/officeDocument/2006/relationships/customXml" Target="../ink/ink326.xml"/><Relationship Id="rId101" Type="http://schemas.openxmlformats.org/officeDocument/2006/relationships/customXml" Target="../ink/ink327.xml"/><Relationship Id="rId122" Type="http://schemas.openxmlformats.org/officeDocument/2006/relationships/customXml" Target="../ink/ink338.xml"/><Relationship Id="rId143" Type="http://schemas.openxmlformats.org/officeDocument/2006/relationships/image" Target="../media/image339.png"/><Relationship Id="rId148" Type="http://schemas.openxmlformats.org/officeDocument/2006/relationships/customXml" Target="../ink/ink352.xml"/><Relationship Id="rId164" Type="http://schemas.openxmlformats.org/officeDocument/2006/relationships/customXml" Target="../ink/ink360.xml"/><Relationship Id="rId169" Type="http://schemas.openxmlformats.org/officeDocument/2006/relationships/image" Target="../media/image352.png"/><Relationship Id="rId185" Type="http://schemas.openxmlformats.org/officeDocument/2006/relationships/image" Target="../media/image360.png"/><Relationship Id="rId4" Type="http://schemas.openxmlformats.org/officeDocument/2006/relationships/customXml" Target="../ink/ink278.xml"/><Relationship Id="rId9" Type="http://schemas.openxmlformats.org/officeDocument/2006/relationships/image" Target="../media/image275.png"/><Relationship Id="rId180" Type="http://schemas.openxmlformats.org/officeDocument/2006/relationships/customXml" Target="../ink/ink368.xml"/><Relationship Id="rId210" Type="http://schemas.openxmlformats.org/officeDocument/2006/relationships/customXml" Target="../ink/ink383.xml"/><Relationship Id="rId215" Type="http://schemas.openxmlformats.org/officeDocument/2006/relationships/image" Target="../media/image375.png"/><Relationship Id="rId26" Type="http://schemas.openxmlformats.org/officeDocument/2006/relationships/customXml" Target="../ink/ink289.xml"/><Relationship Id="rId47" Type="http://schemas.openxmlformats.org/officeDocument/2006/relationships/image" Target="../media/image294.png"/><Relationship Id="rId68" Type="http://schemas.openxmlformats.org/officeDocument/2006/relationships/customXml" Target="../ink/ink310.xml"/><Relationship Id="rId89" Type="http://schemas.openxmlformats.org/officeDocument/2006/relationships/customXml" Target="../ink/ink321.xml"/><Relationship Id="rId112" Type="http://schemas.openxmlformats.org/officeDocument/2006/relationships/image" Target="../media/image325.png"/><Relationship Id="rId133" Type="http://schemas.openxmlformats.org/officeDocument/2006/relationships/customXml" Target="../ink/ink344.xml"/><Relationship Id="rId154" Type="http://schemas.openxmlformats.org/officeDocument/2006/relationships/customXml" Target="../ink/ink355.xml"/><Relationship Id="rId175" Type="http://schemas.openxmlformats.org/officeDocument/2006/relationships/image" Target="../media/image355.png"/><Relationship Id="rId196" Type="http://schemas.openxmlformats.org/officeDocument/2006/relationships/customXml" Target="../ink/ink376.xml"/><Relationship Id="rId200" Type="http://schemas.openxmlformats.org/officeDocument/2006/relationships/customXml" Target="../ink/ink378.xml"/><Relationship Id="rId16" Type="http://schemas.openxmlformats.org/officeDocument/2006/relationships/customXml" Target="../ink/ink28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8.xml"/><Relationship Id="rId21" Type="http://schemas.openxmlformats.org/officeDocument/2006/relationships/image" Target="../media/image385.png"/><Relationship Id="rId34" Type="http://schemas.openxmlformats.org/officeDocument/2006/relationships/customXml" Target="../ink/ink402.xml"/><Relationship Id="rId42" Type="http://schemas.openxmlformats.org/officeDocument/2006/relationships/customXml" Target="../ink/ink406.xml"/><Relationship Id="rId47" Type="http://schemas.openxmlformats.org/officeDocument/2006/relationships/image" Target="../media/image398.png"/><Relationship Id="rId50" Type="http://schemas.openxmlformats.org/officeDocument/2006/relationships/customXml" Target="../ink/ink410.xml"/><Relationship Id="rId55" Type="http://schemas.openxmlformats.org/officeDocument/2006/relationships/image" Target="../media/image402.png"/><Relationship Id="rId63" Type="http://schemas.openxmlformats.org/officeDocument/2006/relationships/image" Target="../media/image406.png"/><Relationship Id="rId68" Type="http://schemas.openxmlformats.org/officeDocument/2006/relationships/customXml" Target="../ink/ink419.xml"/><Relationship Id="rId76" Type="http://schemas.openxmlformats.org/officeDocument/2006/relationships/customXml" Target="../ink/ink423.xml"/><Relationship Id="rId84" Type="http://schemas.openxmlformats.org/officeDocument/2006/relationships/customXml" Target="../ink/ink427.xml"/><Relationship Id="rId89" Type="http://schemas.openxmlformats.org/officeDocument/2006/relationships/image" Target="../media/image419.png"/><Relationship Id="rId97" Type="http://schemas.openxmlformats.org/officeDocument/2006/relationships/image" Target="../media/image423.png"/><Relationship Id="rId7" Type="http://schemas.openxmlformats.org/officeDocument/2006/relationships/image" Target="../media/image378.png"/><Relationship Id="rId71" Type="http://schemas.openxmlformats.org/officeDocument/2006/relationships/image" Target="../media/image410.png"/><Relationship Id="rId92" Type="http://schemas.openxmlformats.org/officeDocument/2006/relationships/customXml" Target="../ink/ink431.xml"/><Relationship Id="rId2" Type="http://schemas.openxmlformats.org/officeDocument/2006/relationships/customXml" Target="../ink/ink386.xml"/><Relationship Id="rId16" Type="http://schemas.openxmlformats.org/officeDocument/2006/relationships/customXml" Target="../ink/ink393.xml"/><Relationship Id="rId29" Type="http://schemas.openxmlformats.org/officeDocument/2006/relationships/image" Target="../media/image389.png"/><Relationship Id="rId11" Type="http://schemas.openxmlformats.org/officeDocument/2006/relationships/image" Target="../media/image380.png"/><Relationship Id="rId24" Type="http://schemas.openxmlformats.org/officeDocument/2006/relationships/customXml" Target="../ink/ink397.xml"/><Relationship Id="rId32" Type="http://schemas.openxmlformats.org/officeDocument/2006/relationships/customXml" Target="../ink/ink401.xml"/><Relationship Id="rId37" Type="http://schemas.openxmlformats.org/officeDocument/2006/relationships/image" Target="../media/image393.png"/><Relationship Id="rId40" Type="http://schemas.openxmlformats.org/officeDocument/2006/relationships/customXml" Target="../ink/ink405.xml"/><Relationship Id="rId45" Type="http://schemas.openxmlformats.org/officeDocument/2006/relationships/image" Target="../media/image397.png"/><Relationship Id="rId53" Type="http://schemas.openxmlformats.org/officeDocument/2006/relationships/image" Target="../media/image401.png"/><Relationship Id="rId58" Type="http://schemas.openxmlformats.org/officeDocument/2006/relationships/customXml" Target="../ink/ink414.xml"/><Relationship Id="rId66" Type="http://schemas.openxmlformats.org/officeDocument/2006/relationships/customXml" Target="../ink/ink418.xml"/><Relationship Id="rId74" Type="http://schemas.openxmlformats.org/officeDocument/2006/relationships/customXml" Target="../ink/ink422.xml"/><Relationship Id="rId79" Type="http://schemas.openxmlformats.org/officeDocument/2006/relationships/image" Target="../media/image414.png"/><Relationship Id="rId87" Type="http://schemas.openxmlformats.org/officeDocument/2006/relationships/image" Target="../media/image418.png"/><Relationship Id="rId5" Type="http://schemas.openxmlformats.org/officeDocument/2006/relationships/image" Target="../media/image377.png"/><Relationship Id="rId61" Type="http://schemas.openxmlformats.org/officeDocument/2006/relationships/image" Target="../media/image405.png"/><Relationship Id="rId82" Type="http://schemas.openxmlformats.org/officeDocument/2006/relationships/customXml" Target="../ink/ink426.xml"/><Relationship Id="rId90" Type="http://schemas.openxmlformats.org/officeDocument/2006/relationships/customXml" Target="../ink/ink430.xml"/><Relationship Id="rId95" Type="http://schemas.openxmlformats.org/officeDocument/2006/relationships/image" Target="../media/image422.png"/><Relationship Id="rId19" Type="http://schemas.openxmlformats.org/officeDocument/2006/relationships/image" Target="../media/image384.png"/><Relationship Id="rId14" Type="http://schemas.openxmlformats.org/officeDocument/2006/relationships/customXml" Target="../ink/ink392.xml"/><Relationship Id="rId22" Type="http://schemas.openxmlformats.org/officeDocument/2006/relationships/customXml" Target="../ink/ink396.xml"/><Relationship Id="rId27" Type="http://schemas.openxmlformats.org/officeDocument/2006/relationships/image" Target="../media/image388.png"/><Relationship Id="rId30" Type="http://schemas.openxmlformats.org/officeDocument/2006/relationships/customXml" Target="../ink/ink400.xml"/><Relationship Id="rId35" Type="http://schemas.openxmlformats.org/officeDocument/2006/relationships/image" Target="../media/image392.png"/><Relationship Id="rId43" Type="http://schemas.openxmlformats.org/officeDocument/2006/relationships/image" Target="../media/image396.png"/><Relationship Id="rId48" Type="http://schemas.openxmlformats.org/officeDocument/2006/relationships/customXml" Target="../ink/ink409.xml"/><Relationship Id="rId56" Type="http://schemas.openxmlformats.org/officeDocument/2006/relationships/customXml" Target="../ink/ink413.xml"/><Relationship Id="rId64" Type="http://schemas.openxmlformats.org/officeDocument/2006/relationships/customXml" Target="../ink/ink417.xml"/><Relationship Id="rId69" Type="http://schemas.openxmlformats.org/officeDocument/2006/relationships/image" Target="../media/image409.png"/><Relationship Id="rId77" Type="http://schemas.openxmlformats.org/officeDocument/2006/relationships/image" Target="../media/image413.png"/><Relationship Id="rId100" Type="http://schemas.openxmlformats.org/officeDocument/2006/relationships/customXml" Target="../ink/ink435.xml"/><Relationship Id="rId8" Type="http://schemas.openxmlformats.org/officeDocument/2006/relationships/customXml" Target="../ink/ink389.xml"/><Relationship Id="rId51" Type="http://schemas.openxmlformats.org/officeDocument/2006/relationships/image" Target="../media/image400.png"/><Relationship Id="rId72" Type="http://schemas.openxmlformats.org/officeDocument/2006/relationships/customXml" Target="../ink/ink421.xml"/><Relationship Id="rId80" Type="http://schemas.openxmlformats.org/officeDocument/2006/relationships/customXml" Target="../ink/ink425.xml"/><Relationship Id="rId85" Type="http://schemas.openxmlformats.org/officeDocument/2006/relationships/image" Target="../media/image417.png"/><Relationship Id="rId93" Type="http://schemas.openxmlformats.org/officeDocument/2006/relationships/image" Target="../media/image421.png"/><Relationship Id="rId98" Type="http://schemas.openxmlformats.org/officeDocument/2006/relationships/customXml" Target="../ink/ink434.xml"/><Relationship Id="rId3" Type="http://schemas.openxmlformats.org/officeDocument/2006/relationships/image" Target="../media/image376.png"/><Relationship Id="rId12" Type="http://schemas.openxmlformats.org/officeDocument/2006/relationships/customXml" Target="../ink/ink391.xml"/><Relationship Id="rId17" Type="http://schemas.openxmlformats.org/officeDocument/2006/relationships/image" Target="../media/image383.png"/><Relationship Id="rId25" Type="http://schemas.openxmlformats.org/officeDocument/2006/relationships/image" Target="../media/image387.png"/><Relationship Id="rId33" Type="http://schemas.openxmlformats.org/officeDocument/2006/relationships/image" Target="../media/image391.png"/><Relationship Id="rId38" Type="http://schemas.openxmlformats.org/officeDocument/2006/relationships/customXml" Target="../ink/ink404.xml"/><Relationship Id="rId46" Type="http://schemas.openxmlformats.org/officeDocument/2006/relationships/customXml" Target="../ink/ink408.xml"/><Relationship Id="rId59" Type="http://schemas.openxmlformats.org/officeDocument/2006/relationships/image" Target="../media/image404.png"/><Relationship Id="rId67" Type="http://schemas.openxmlformats.org/officeDocument/2006/relationships/image" Target="../media/image408.png"/><Relationship Id="rId20" Type="http://schemas.openxmlformats.org/officeDocument/2006/relationships/customXml" Target="../ink/ink395.xml"/><Relationship Id="rId41" Type="http://schemas.openxmlformats.org/officeDocument/2006/relationships/image" Target="../media/image395.png"/><Relationship Id="rId54" Type="http://schemas.openxmlformats.org/officeDocument/2006/relationships/customXml" Target="../ink/ink412.xml"/><Relationship Id="rId62" Type="http://schemas.openxmlformats.org/officeDocument/2006/relationships/customXml" Target="../ink/ink416.xml"/><Relationship Id="rId70" Type="http://schemas.openxmlformats.org/officeDocument/2006/relationships/customXml" Target="../ink/ink420.xml"/><Relationship Id="rId75" Type="http://schemas.openxmlformats.org/officeDocument/2006/relationships/image" Target="../media/image412.png"/><Relationship Id="rId83" Type="http://schemas.openxmlformats.org/officeDocument/2006/relationships/image" Target="../media/image416.png"/><Relationship Id="rId88" Type="http://schemas.openxmlformats.org/officeDocument/2006/relationships/customXml" Target="../ink/ink429.xml"/><Relationship Id="rId91" Type="http://schemas.openxmlformats.org/officeDocument/2006/relationships/image" Target="../media/image420.png"/><Relationship Id="rId96" Type="http://schemas.openxmlformats.org/officeDocument/2006/relationships/customXml" Target="../ink/ink43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8.xml"/><Relationship Id="rId15" Type="http://schemas.openxmlformats.org/officeDocument/2006/relationships/image" Target="../media/image382.png"/><Relationship Id="rId23" Type="http://schemas.openxmlformats.org/officeDocument/2006/relationships/image" Target="../media/image386.png"/><Relationship Id="rId28" Type="http://schemas.openxmlformats.org/officeDocument/2006/relationships/customXml" Target="../ink/ink399.xml"/><Relationship Id="rId36" Type="http://schemas.openxmlformats.org/officeDocument/2006/relationships/customXml" Target="../ink/ink403.xml"/><Relationship Id="rId49" Type="http://schemas.openxmlformats.org/officeDocument/2006/relationships/image" Target="../media/image399.png"/><Relationship Id="rId57" Type="http://schemas.openxmlformats.org/officeDocument/2006/relationships/image" Target="../media/image403.png"/><Relationship Id="rId10" Type="http://schemas.openxmlformats.org/officeDocument/2006/relationships/customXml" Target="../ink/ink390.xml"/><Relationship Id="rId31" Type="http://schemas.openxmlformats.org/officeDocument/2006/relationships/image" Target="../media/image390.png"/><Relationship Id="rId44" Type="http://schemas.openxmlformats.org/officeDocument/2006/relationships/customXml" Target="../ink/ink407.xml"/><Relationship Id="rId52" Type="http://schemas.openxmlformats.org/officeDocument/2006/relationships/customXml" Target="../ink/ink411.xml"/><Relationship Id="rId60" Type="http://schemas.openxmlformats.org/officeDocument/2006/relationships/customXml" Target="../ink/ink415.xml"/><Relationship Id="rId65" Type="http://schemas.openxmlformats.org/officeDocument/2006/relationships/image" Target="../media/image407.png"/><Relationship Id="rId73" Type="http://schemas.openxmlformats.org/officeDocument/2006/relationships/image" Target="../media/image411.png"/><Relationship Id="rId78" Type="http://schemas.openxmlformats.org/officeDocument/2006/relationships/customXml" Target="../ink/ink424.xml"/><Relationship Id="rId81" Type="http://schemas.openxmlformats.org/officeDocument/2006/relationships/image" Target="../media/image415.png"/><Relationship Id="rId86" Type="http://schemas.openxmlformats.org/officeDocument/2006/relationships/customXml" Target="../ink/ink428.xml"/><Relationship Id="rId94" Type="http://schemas.openxmlformats.org/officeDocument/2006/relationships/customXml" Target="../ink/ink432.xml"/><Relationship Id="rId99" Type="http://schemas.openxmlformats.org/officeDocument/2006/relationships/image" Target="../media/image424.png"/><Relationship Id="rId101" Type="http://schemas.openxmlformats.org/officeDocument/2006/relationships/image" Target="../media/image425.png"/><Relationship Id="rId4" Type="http://schemas.openxmlformats.org/officeDocument/2006/relationships/customXml" Target="../ink/ink387.xml"/><Relationship Id="rId9" Type="http://schemas.openxmlformats.org/officeDocument/2006/relationships/image" Target="../media/image379.png"/><Relationship Id="rId13" Type="http://schemas.openxmlformats.org/officeDocument/2006/relationships/image" Target="../media/image381.png"/><Relationship Id="rId18" Type="http://schemas.openxmlformats.org/officeDocument/2006/relationships/customXml" Target="../ink/ink394.xml"/><Relationship Id="rId39" Type="http://schemas.openxmlformats.org/officeDocument/2006/relationships/image" Target="../media/image39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customXml" Target="../ink/ink444.xml"/><Relationship Id="rId26" Type="http://schemas.openxmlformats.org/officeDocument/2006/relationships/customXml" Target="../ink/ink448.xml"/><Relationship Id="rId39" Type="http://schemas.openxmlformats.org/officeDocument/2006/relationships/customXml" Target="../ink/ink455.xml"/><Relationship Id="rId21" Type="http://schemas.openxmlformats.org/officeDocument/2006/relationships/image" Target="../media/image434.png"/><Relationship Id="rId34" Type="http://schemas.openxmlformats.org/officeDocument/2006/relationships/image" Target="../media/image440.png"/><Relationship Id="rId42" Type="http://schemas.openxmlformats.org/officeDocument/2006/relationships/image" Target="../media/image444.png"/><Relationship Id="rId47" Type="http://schemas.openxmlformats.org/officeDocument/2006/relationships/customXml" Target="../ink/ink459.xml"/><Relationship Id="rId50" Type="http://schemas.openxmlformats.org/officeDocument/2006/relationships/image" Target="../media/image448.png"/><Relationship Id="rId55" Type="http://schemas.openxmlformats.org/officeDocument/2006/relationships/customXml" Target="../ink/ink463.xml"/><Relationship Id="rId7" Type="http://schemas.openxmlformats.org/officeDocument/2006/relationships/image" Target="../media/image428.png"/><Relationship Id="rId12" Type="http://schemas.openxmlformats.org/officeDocument/2006/relationships/customXml" Target="../ink/ink441.xml"/><Relationship Id="rId17" Type="http://schemas.openxmlformats.org/officeDocument/2006/relationships/image" Target="../media/image432.png"/><Relationship Id="rId25" Type="http://schemas.openxmlformats.org/officeDocument/2006/relationships/image" Target="../media/image436.png"/><Relationship Id="rId33" Type="http://schemas.openxmlformats.org/officeDocument/2006/relationships/customXml" Target="../ink/ink452.xml"/><Relationship Id="rId38" Type="http://schemas.openxmlformats.org/officeDocument/2006/relationships/image" Target="../media/image442.png"/><Relationship Id="rId46" Type="http://schemas.openxmlformats.org/officeDocument/2006/relationships/image" Target="../media/image446.png"/><Relationship Id="rId2" Type="http://schemas.openxmlformats.org/officeDocument/2006/relationships/customXml" Target="../ink/ink436.xml"/><Relationship Id="rId16" Type="http://schemas.openxmlformats.org/officeDocument/2006/relationships/customXml" Target="../ink/ink443.xml"/><Relationship Id="rId20" Type="http://schemas.openxmlformats.org/officeDocument/2006/relationships/customXml" Target="../ink/ink445.xml"/><Relationship Id="rId29" Type="http://schemas.openxmlformats.org/officeDocument/2006/relationships/image" Target="../media/image438.png"/><Relationship Id="rId41" Type="http://schemas.openxmlformats.org/officeDocument/2006/relationships/customXml" Target="../ink/ink456.xml"/><Relationship Id="rId54" Type="http://schemas.openxmlformats.org/officeDocument/2006/relationships/image" Target="../media/image45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38.xml"/><Relationship Id="rId11" Type="http://schemas.openxmlformats.org/officeDocument/2006/relationships/image" Target="../media/image430.png"/><Relationship Id="rId24" Type="http://schemas.openxmlformats.org/officeDocument/2006/relationships/customXml" Target="../ink/ink447.xml"/><Relationship Id="rId32" Type="http://schemas.openxmlformats.org/officeDocument/2006/relationships/image" Target="../media/image439.png"/><Relationship Id="rId37" Type="http://schemas.openxmlformats.org/officeDocument/2006/relationships/customXml" Target="../ink/ink454.xml"/><Relationship Id="rId40" Type="http://schemas.openxmlformats.org/officeDocument/2006/relationships/image" Target="../media/image443.png"/><Relationship Id="rId45" Type="http://schemas.openxmlformats.org/officeDocument/2006/relationships/customXml" Target="../ink/ink458.xml"/><Relationship Id="rId53" Type="http://schemas.openxmlformats.org/officeDocument/2006/relationships/customXml" Target="../ink/ink462.xml"/><Relationship Id="rId5" Type="http://schemas.openxmlformats.org/officeDocument/2006/relationships/image" Target="../media/image427.png"/><Relationship Id="rId15" Type="http://schemas.openxmlformats.org/officeDocument/2006/relationships/image" Target="../media/image431.png"/><Relationship Id="rId23" Type="http://schemas.openxmlformats.org/officeDocument/2006/relationships/image" Target="../media/image435.png"/><Relationship Id="rId28" Type="http://schemas.openxmlformats.org/officeDocument/2006/relationships/customXml" Target="../ink/ink449.xml"/><Relationship Id="rId36" Type="http://schemas.openxmlformats.org/officeDocument/2006/relationships/image" Target="../media/image441.png"/><Relationship Id="rId49" Type="http://schemas.openxmlformats.org/officeDocument/2006/relationships/customXml" Target="../ink/ink460.xml"/><Relationship Id="rId10" Type="http://schemas.openxmlformats.org/officeDocument/2006/relationships/customXml" Target="../ink/ink440.xml"/><Relationship Id="rId19" Type="http://schemas.openxmlformats.org/officeDocument/2006/relationships/image" Target="../media/image433.png"/><Relationship Id="rId31" Type="http://schemas.openxmlformats.org/officeDocument/2006/relationships/customXml" Target="../ink/ink451.xml"/><Relationship Id="rId44" Type="http://schemas.openxmlformats.org/officeDocument/2006/relationships/image" Target="../media/image445.png"/><Relationship Id="rId52" Type="http://schemas.openxmlformats.org/officeDocument/2006/relationships/image" Target="../media/image449.png"/><Relationship Id="rId4" Type="http://schemas.openxmlformats.org/officeDocument/2006/relationships/customXml" Target="../ink/ink437.xml"/><Relationship Id="rId9" Type="http://schemas.openxmlformats.org/officeDocument/2006/relationships/image" Target="../media/image429.png"/><Relationship Id="rId14" Type="http://schemas.openxmlformats.org/officeDocument/2006/relationships/customXml" Target="../ink/ink442.xml"/><Relationship Id="rId22" Type="http://schemas.openxmlformats.org/officeDocument/2006/relationships/customXml" Target="../ink/ink446.xml"/><Relationship Id="rId27" Type="http://schemas.openxmlformats.org/officeDocument/2006/relationships/image" Target="../media/image437.png"/><Relationship Id="rId30" Type="http://schemas.openxmlformats.org/officeDocument/2006/relationships/customXml" Target="../ink/ink450.xml"/><Relationship Id="rId35" Type="http://schemas.openxmlformats.org/officeDocument/2006/relationships/customXml" Target="../ink/ink453.xml"/><Relationship Id="rId43" Type="http://schemas.openxmlformats.org/officeDocument/2006/relationships/customXml" Target="../ink/ink457.xml"/><Relationship Id="rId48" Type="http://schemas.openxmlformats.org/officeDocument/2006/relationships/image" Target="../media/image447.png"/><Relationship Id="rId56" Type="http://schemas.openxmlformats.org/officeDocument/2006/relationships/image" Target="../media/image451.png"/><Relationship Id="rId8" Type="http://schemas.openxmlformats.org/officeDocument/2006/relationships/customXml" Target="../ink/ink439.xml"/><Relationship Id="rId51" Type="http://schemas.openxmlformats.org/officeDocument/2006/relationships/customXml" Target="../ink/ink461.xml"/><Relationship Id="rId3" Type="http://schemas.openxmlformats.org/officeDocument/2006/relationships/image" Target="../media/image4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39584"/>
              </p:ext>
            </p:extLst>
          </p:nvPr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highlight>
                            <a:srgbClr val="00FF00"/>
                          </a:highlight>
                        </a:rPr>
                        <a:t>A </a:t>
                      </a:r>
                      <a:r>
                        <a:rPr lang="fr-FR" sz="1100" dirty="0">
                          <a:effectLst/>
                        </a:rPr>
                        <a:t>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highlight>
                            <a:srgbClr val="00FF00"/>
                          </a:highlight>
                        </a:rPr>
                        <a:t>A </a:t>
                      </a:r>
                      <a:r>
                        <a:rPr lang="fr-FR" sz="1100" dirty="0">
                          <a:effectLst/>
                        </a:rPr>
                        <a:t>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Parfait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highlight>
                            <a:srgbClr val="00FF00"/>
                          </a:highlight>
                        </a:rPr>
                        <a:t>A</a:t>
                      </a:r>
                      <a:r>
                        <a:rPr lang="fr-FR" sz="1100" dirty="0">
                          <a:effectLst/>
                        </a:rPr>
                        <a:t>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highlight>
                            <a:srgbClr val="00FF00"/>
                          </a:highlight>
                        </a:rPr>
                        <a:t>A </a:t>
                      </a:r>
                      <a:r>
                        <a:rPr lang="fr-FR" sz="1100" dirty="0">
                          <a:effectLst/>
                        </a:rPr>
                        <a:t>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Parfait ! 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 : Edouard </a:t>
            </a:r>
            <a:r>
              <a:rPr lang="fr-FR" dirty="0" err="1"/>
              <a:t>Geisler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B4FAE-2BC4-414E-9925-4463BC959EDF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2/2</a:t>
            </a:r>
          </a:p>
        </p:txBody>
      </p:sp>
    </p:spTree>
    <p:extLst>
      <p:ext uri="{BB962C8B-B14F-4D97-AF65-F5344CB8AC3E}">
        <p14:creationId xmlns:p14="http://schemas.microsoft.com/office/powerpoint/2010/main" val="386492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5D6BF3-1979-4061-91AF-30CFE6AD1367}"/>
              </a:ext>
            </a:extLst>
          </p:cNvPr>
          <p:cNvGrpSpPr/>
          <p:nvPr/>
        </p:nvGrpSpPr>
        <p:grpSpPr>
          <a:xfrm>
            <a:off x="4152250" y="479640"/>
            <a:ext cx="1847880" cy="594720"/>
            <a:chOff x="4152250" y="479640"/>
            <a:chExt cx="1847880" cy="59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7C5824A-7FA7-4729-88AF-04EC0B7E3FDE}"/>
                    </a:ext>
                  </a:extLst>
                </p14:cNvPr>
                <p14:cNvContentPartPr/>
                <p14:nvPr/>
              </p14:nvContentPartPr>
              <p14:xfrm>
                <a:off x="4192210" y="697080"/>
                <a:ext cx="31680" cy="377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7C5824A-7FA7-4729-88AF-04EC0B7E3F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3570" y="688440"/>
                  <a:ext cx="493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19F07C-BD2E-423D-AB37-37A749A188A0}"/>
                    </a:ext>
                  </a:extLst>
                </p14:cNvPr>
                <p14:cNvContentPartPr/>
                <p14:nvPr/>
              </p14:nvContentPartPr>
              <p14:xfrm>
                <a:off x="4152250" y="616440"/>
                <a:ext cx="225000" cy="40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19F07C-BD2E-423D-AB37-37A749A188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3250" y="607440"/>
                  <a:ext cx="2426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295202-5A70-4989-AF59-EF94D91D1AEA}"/>
                    </a:ext>
                  </a:extLst>
                </p14:cNvPr>
                <p14:cNvContentPartPr/>
                <p14:nvPr/>
              </p14:nvContentPartPr>
              <p14:xfrm>
                <a:off x="4447450" y="769800"/>
                <a:ext cx="447120" cy="284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295202-5A70-4989-AF59-EF94D91D1A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38810" y="760800"/>
                  <a:ext cx="464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D38AFF-36DC-4EF4-960E-0DEB9535D533}"/>
                    </a:ext>
                  </a:extLst>
                </p14:cNvPr>
                <p14:cNvContentPartPr/>
                <p14:nvPr/>
              </p14:nvContentPartPr>
              <p14:xfrm>
                <a:off x="4868290" y="728400"/>
                <a:ext cx="479880" cy="294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D38AFF-36DC-4EF4-960E-0DEB9535D5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9650" y="719400"/>
                  <a:ext cx="4975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7B7E83-06A2-4497-9F81-8403AD4D381E}"/>
                    </a:ext>
                  </a:extLst>
                </p14:cNvPr>
                <p14:cNvContentPartPr/>
                <p14:nvPr/>
              </p14:nvContentPartPr>
              <p14:xfrm>
                <a:off x="5400730" y="679440"/>
                <a:ext cx="203400" cy="322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7B7E83-06A2-4497-9F81-8403AD4D38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92090" y="670800"/>
                  <a:ext cx="2210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7262DD-C963-449F-A7C3-747710151E26}"/>
                    </a:ext>
                  </a:extLst>
                </p14:cNvPr>
                <p14:cNvContentPartPr/>
                <p14:nvPr/>
              </p14:nvContentPartPr>
              <p14:xfrm>
                <a:off x="4858210" y="551640"/>
                <a:ext cx="29160" cy="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7262DD-C963-449F-A7C3-747710151E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49210" y="543000"/>
                  <a:ext cx="46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FAB01F-E550-481E-858B-E8CA7C9A1533}"/>
                    </a:ext>
                  </a:extLst>
                </p14:cNvPr>
                <p14:cNvContentPartPr/>
                <p14:nvPr/>
              </p14:nvContentPartPr>
              <p14:xfrm>
                <a:off x="5774770" y="497640"/>
                <a:ext cx="57240" cy="515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FAB01F-E550-481E-858B-E8CA7C9A15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66130" y="488640"/>
                  <a:ext cx="748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FC4E50-FAE4-464A-96F5-537BE2B6BB71}"/>
                    </a:ext>
                  </a:extLst>
                </p14:cNvPr>
                <p14:cNvContentPartPr/>
                <p14:nvPr/>
              </p14:nvContentPartPr>
              <p14:xfrm>
                <a:off x="5788810" y="479640"/>
                <a:ext cx="211320" cy="501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FC4E50-FAE4-464A-96F5-537BE2B6BB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80170" y="470640"/>
                  <a:ext cx="228960" cy="51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E9A4EE-43A9-4798-BB10-CCA9180696CC}"/>
              </a:ext>
            </a:extLst>
          </p:cNvPr>
          <p:cNvGrpSpPr/>
          <p:nvPr/>
        </p:nvGrpSpPr>
        <p:grpSpPr>
          <a:xfrm>
            <a:off x="5789280" y="1602120"/>
            <a:ext cx="181800" cy="318960"/>
            <a:chOff x="5789280" y="1602120"/>
            <a:chExt cx="18180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31441D3-6885-4763-897C-40826F4DB1D2}"/>
                    </a:ext>
                  </a:extLst>
                </p14:cNvPr>
                <p14:cNvContentPartPr/>
                <p14:nvPr/>
              </p14:nvContentPartPr>
              <p14:xfrm>
                <a:off x="5891880" y="1631640"/>
                <a:ext cx="71640" cy="17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31441D3-6885-4763-897C-40826F4DB1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83240" y="1622640"/>
                  <a:ext cx="89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1AA581-943F-4BFD-9CA0-A5E4364A04DF}"/>
                    </a:ext>
                  </a:extLst>
                </p14:cNvPr>
                <p14:cNvContentPartPr/>
                <p14:nvPr/>
              </p14:nvContentPartPr>
              <p14:xfrm>
                <a:off x="5789280" y="1602120"/>
                <a:ext cx="181800" cy="318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1AA581-943F-4BFD-9CA0-A5E4364A04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80640" y="1593120"/>
                  <a:ext cx="199440" cy="33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9D44D3-794E-4F5D-B288-0EFE8BABDFE5}"/>
                  </a:ext>
                </a:extLst>
              </p14:cNvPr>
              <p14:cNvContentPartPr/>
              <p14:nvPr/>
            </p14:nvContentPartPr>
            <p14:xfrm>
              <a:off x="5779560" y="3407160"/>
              <a:ext cx="173520" cy="298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9D44D3-794E-4F5D-B288-0EFE8BABDF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70560" y="3398160"/>
                <a:ext cx="19116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AF2254C-275F-492B-8D85-1E8E78851D47}"/>
              </a:ext>
            </a:extLst>
          </p:cNvPr>
          <p:cNvGrpSpPr/>
          <p:nvPr/>
        </p:nvGrpSpPr>
        <p:grpSpPr>
          <a:xfrm>
            <a:off x="5908080" y="3853200"/>
            <a:ext cx="1354680" cy="884520"/>
            <a:chOff x="5908080" y="3853200"/>
            <a:chExt cx="1354680" cy="88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3830863-791B-4E93-956A-6FA84AE08522}"/>
                    </a:ext>
                  </a:extLst>
                </p14:cNvPr>
                <p14:cNvContentPartPr/>
                <p14:nvPr/>
              </p14:nvContentPartPr>
              <p14:xfrm>
                <a:off x="5908080" y="3949320"/>
                <a:ext cx="91800" cy="193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3830863-791B-4E93-956A-6FA84AE085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99080" y="3940680"/>
                  <a:ext cx="109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2BF776-C514-4128-AAB3-60CB6F1EFB91}"/>
                    </a:ext>
                  </a:extLst>
                </p14:cNvPr>
                <p14:cNvContentPartPr/>
                <p14:nvPr/>
              </p14:nvContentPartPr>
              <p14:xfrm>
                <a:off x="6055680" y="4085040"/>
                <a:ext cx="44640" cy="68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2BF776-C514-4128-AAB3-60CB6F1EFB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46680" y="4076040"/>
                  <a:ext cx="62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FABF6F-55DF-45CA-8F63-084A67924F5E}"/>
                    </a:ext>
                  </a:extLst>
                </p14:cNvPr>
                <p14:cNvContentPartPr/>
                <p14:nvPr/>
              </p14:nvContentPartPr>
              <p14:xfrm>
                <a:off x="6042720" y="3970200"/>
                <a:ext cx="6120" cy="28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FABF6F-55DF-45CA-8F63-084A67924F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34080" y="3961200"/>
                  <a:ext cx="23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1E6E1A-810C-434F-AB2B-8A0554C82074}"/>
                    </a:ext>
                  </a:extLst>
                </p14:cNvPr>
                <p14:cNvContentPartPr/>
                <p14:nvPr/>
              </p14:nvContentPartPr>
              <p14:xfrm>
                <a:off x="6143160" y="3853200"/>
                <a:ext cx="96480" cy="32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1E6E1A-810C-434F-AB2B-8A0554C8207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34160" y="3844200"/>
                  <a:ext cx="1141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C303AD-6A70-498F-B1D5-B0A78A2A9026}"/>
                    </a:ext>
                  </a:extLst>
                </p14:cNvPr>
                <p14:cNvContentPartPr/>
                <p14:nvPr/>
              </p14:nvContentPartPr>
              <p14:xfrm>
                <a:off x="6246840" y="3954720"/>
                <a:ext cx="84240" cy="217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C303AD-6A70-498F-B1D5-B0A78A2A90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37840" y="3945720"/>
                  <a:ext cx="101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8680F2-197A-4EBD-80BF-24F2C3AA57BF}"/>
                    </a:ext>
                  </a:extLst>
                </p14:cNvPr>
                <p14:cNvContentPartPr/>
                <p14:nvPr/>
              </p14:nvContentPartPr>
              <p14:xfrm>
                <a:off x="6321720" y="3967320"/>
                <a:ext cx="136800" cy="18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8680F2-197A-4EBD-80BF-24F2C3AA57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13080" y="3958320"/>
                  <a:ext cx="154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D29C4D-C5A0-4BAC-B9B9-FEFCF3BBB1DD}"/>
                    </a:ext>
                  </a:extLst>
                </p14:cNvPr>
                <p14:cNvContentPartPr/>
                <p14:nvPr/>
              </p14:nvContentPartPr>
              <p14:xfrm>
                <a:off x="6549960" y="3981360"/>
                <a:ext cx="243720" cy="175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D29C4D-C5A0-4BAC-B9B9-FEFCF3BBB1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41320" y="3972360"/>
                  <a:ext cx="261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23867C2-227D-403D-884E-FC3C18C0B7A1}"/>
                    </a:ext>
                  </a:extLst>
                </p14:cNvPr>
                <p14:cNvContentPartPr/>
                <p14:nvPr/>
              </p14:nvContentPartPr>
              <p14:xfrm>
                <a:off x="6910680" y="3983520"/>
                <a:ext cx="83880" cy="31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23867C2-227D-403D-884E-FC3C18C0B7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01680" y="3974520"/>
                  <a:ext cx="1015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394672-97C3-4A00-A2A1-A2A02EF3ECEB}"/>
                    </a:ext>
                  </a:extLst>
                </p14:cNvPr>
                <p14:cNvContentPartPr/>
                <p14:nvPr/>
              </p14:nvContentPartPr>
              <p14:xfrm>
                <a:off x="7029120" y="3918360"/>
                <a:ext cx="233640" cy="248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394672-97C3-4A00-A2A1-A2A02EF3EC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20480" y="3909360"/>
                  <a:ext cx="2512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2560EE-0A46-4549-BB9C-29E9FEB4B894}"/>
                    </a:ext>
                  </a:extLst>
                </p14:cNvPr>
                <p14:cNvContentPartPr/>
                <p14:nvPr/>
              </p14:nvContentPartPr>
              <p14:xfrm>
                <a:off x="5916000" y="4219320"/>
                <a:ext cx="21960" cy="219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2560EE-0A46-4549-BB9C-29E9FEB4B8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07360" y="4210320"/>
                  <a:ext cx="396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3C5237-2412-4117-B68F-75551C494D8D}"/>
                    </a:ext>
                  </a:extLst>
                </p14:cNvPr>
                <p14:cNvContentPartPr/>
                <p14:nvPr/>
              </p14:nvContentPartPr>
              <p14:xfrm>
                <a:off x="5917800" y="4275480"/>
                <a:ext cx="70920" cy="33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3C5237-2412-4117-B68F-75551C494D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08800" y="4266480"/>
                  <a:ext cx="88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2C4F38-33CC-4403-B1CE-F5ED9DD5BF96}"/>
                    </a:ext>
                  </a:extLst>
                </p14:cNvPr>
                <p14:cNvContentPartPr/>
                <p14:nvPr/>
              </p14:nvContentPartPr>
              <p14:xfrm>
                <a:off x="5994840" y="4343160"/>
                <a:ext cx="1692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2C4F38-33CC-4403-B1CE-F5ED9DD5BF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86200" y="4334160"/>
                  <a:ext cx="34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C0E40F-9630-4F7F-8849-6F8517D8F4C1}"/>
                    </a:ext>
                  </a:extLst>
                </p14:cNvPr>
                <p14:cNvContentPartPr/>
                <p14:nvPr/>
              </p14:nvContentPartPr>
              <p14:xfrm>
                <a:off x="6051720" y="4326960"/>
                <a:ext cx="61920" cy="137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C0E40F-9630-4F7F-8849-6F8517D8F4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43080" y="4318320"/>
                  <a:ext cx="79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C062CE1-187D-4BC0-86D8-C88FC6ECDA68}"/>
                    </a:ext>
                  </a:extLst>
                </p14:cNvPr>
                <p14:cNvContentPartPr/>
                <p14:nvPr/>
              </p14:nvContentPartPr>
              <p14:xfrm>
                <a:off x="6110760" y="4318320"/>
                <a:ext cx="80640" cy="308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C062CE1-187D-4BC0-86D8-C88FC6ECDA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02120" y="4309680"/>
                  <a:ext cx="982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D3AC4C6-C98F-4E25-B4F1-70753FC2C715}"/>
                    </a:ext>
                  </a:extLst>
                </p14:cNvPr>
                <p14:cNvContentPartPr/>
                <p14:nvPr/>
              </p14:nvContentPartPr>
              <p14:xfrm>
                <a:off x="6295080" y="4195920"/>
                <a:ext cx="59400" cy="285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D3AC4C6-C98F-4E25-B4F1-70753FC2C7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86080" y="4187280"/>
                  <a:ext cx="770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644C93-C474-406C-A49C-341D56A81442}"/>
                    </a:ext>
                  </a:extLst>
                </p14:cNvPr>
                <p14:cNvContentPartPr/>
                <p14:nvPr/>
              </p14:nvContentPartPr>
              <p14:xfrm>
                <a:off x="6365640" y="4268280"/>
                <a:ext cx="252360" cy="226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644C93-C474-406C-A49C-341D56A814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57000" y="4259640"/>
                  <a:ext cx="270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D73EDB-F1BC-4C76-B94A-26ECBD80D19D}"/>
                    </a:ext>
                  </a:extLst>
                </p14:cNvPr>
                <p14:cNvContentPartPr/>
                <p14:nvPr/>
              </p14:nvContentPartPr>
              <p14:xfrm>
                <a:off x="6579840" y="4408320"/>
                <a:ext cx="60480" cy="329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D73EDB-F1BC-4C76-B94A-26ECBD80D19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70840" y="4399320"/>
                  <a:ext cx="781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D76E73-B763-4C54-A805-3CD2716A0807}"/>
                    </a:ext>
                  </a:extLst>
                </p14:cNvPr>
                <p14:cNvContentPartPr/>
                <p14:nvPr/>
              </p14:nvContentPartPr>
              <p14:xfrm>
                <a:off x="6662280" y="4330920"/>
                <a:ext cx="128880" cy="170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D76E73-B763-4C54-A805-3CD2716A08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53640" y="4322280"/>
                  <a:ext cx="146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D271A3-BB27-461D-A511-B94E0B94FB20}"/>
                    </a:ext>
                  </a:extLst>
                </p14:cNvPr>
                <p14:cNvContentPartPr/>
                <p14:nvPr/>
              </p14:nvContentPartPr>
              <p14:xfrm>
                <a:off x="6806280" y="4324080"/>
                <a:ext cx="99000" cy="211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D271A3-BB27-461D-A511-B94E0B94FB2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97280" y="4315440"/>
                  <a:ext cx="11664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E9C18AD-8163-4EBA-A7A6-52511118403F}"/>
                  </a:ext>
                </a:extLst>
              </p14:cNvPr>
              <p14:cNvContentPartPr/>
              <p14:nvPr/>
            </p14:nvContentPartPr>
            <p14:xfrm>
              <a:off x="7715640" y="3471960"/>
              <a:ext cx="234000" cy="157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E9C18AD-8163-4EBA-A7A6-52511118403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07000" y="3462960"/>
                <a:ext cx="251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4A07CB7-8A85-41D9-9103-8283475FC06E}"/>
                  </a:ext>
                </a:extLst>
              </p14:cNvPr>
              <p14:cNvContentPartPr/>
              <p14:nvPr/>
            </p14:nvContentPartPr>
            <p14:xfrm>
              <a:off x="7708440" y="1670520"/>
              <a:ext cx="191160" cy="232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4A07CB7-8A85-41D9-9103-8283475FC06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99800" y="1661520"/>
                <a:ext cx="20880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E849A198-BB01-4D2F-BC12-844DAE402197}"/>
              </a:ext>
            </a:extLst>
          </p:cNvPr>
          <p:cNvGrpSpPr/>
          <p:nvPr/>
        </p:nvGrpSpPr>
        <p:grpSpPr>
          <a:xfrm>
            <a:off x="7824000" y="2120160"/>
            <a:ext cx="836640" cy="534240"/>
            <a:chOff x="7824000" y="2120160"/>
            <a:chExt cx="836640" cy="5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C97A79B-A109-4530-AE43-366FEE7B965E}"/>
                    </a:ext>
                  </a:extLst>
                </p14:cNvPr>
                <p14:cNvContentPartPr/>
                <p14:nvPr/>
              </p14:nvContentPartPr>
              <p14:xfrm>
                <a:off x="7950000" y="2213760"/>
                <a:ext cx="11520" cy="181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C97A79B-A109-4530-AE43-366FEE7B96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41360" y="2205120"/>
                  <a:ext cx="291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F2669AB-48CB-419F-BC0B-7217C2F648D6}"/>
                    </a:ext>
                  </a:extLst>
                </p14:cNvPr>
                <p14:cNvContentPartPr/>
                <p14:nvPr/>
              </p14:nvContentPartPr>
              <p14:xfrm>
                <a:off x="7824000" y="2138160"/>
                <a:ext cx="164160" cy="185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F2669AB-48CB-419F-BC0B-7217C2F648D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5360" y="2129160"/>
                  <a:ext cx="181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2A4934-820B-481F-842A-0DA6029D7C8A}"/>
                    </a:ext>
                  </a:extLst>
                </p14:cNvPr>
                <p14:cNvContentPartPr/>
                <p14:nvPr/>
              </p14:nvContentPartPr>
              <p14:xfrm>
                <a:off x="8013720" y="2255520"/>
                <a:ext cx="213120" cy="168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2A4934-820B-481F-842A-0DA6029D7C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05080" y="2246520"/>
                  <a:ext cx="230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5093A5E-2DD0-41D8-9F95-5A4317BAEB71}"/>
                    </a:ext>
                  </a:extLst>
                </p14:cNvPr>
                <p14:cNvContentPartPr/>
                <p14:nvPr/>
              </p14:nvContentPartPr>
              <p14:xfrm>
                <a:off x="8183640" y="2120160"/>
                <a:ext cx="127800" cy="534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5093A5E-2DD0-41D8-9F95-5A4317BAEB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75000" y="2111160"/>
                  <a:ext cx="14544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1EFFBE1-A588-44C9-97CA-5B5C8BB2D1B8}"/>
                    </a:ext>
                  </a:extLst>
                </p14:cNvPr>
                <p14:cNvContentPartPr/>
                <p14:nvPr/>
              </p14:nvContentPartPr>
              <p14:xfrm>
                <a:off x="8333400" y="2268120"/>
                <a:ext cx="187920" cy="194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1EFFBE1-A588-44C9-97CA-5B5C8BB2D1B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24760" y="2259480"/>
                  <a:ext cx="205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D92DEEE-5F61-4E4C-919D-F04FF440F703}"/>
                    </a:ext>
                  </a:extLst>
                </p14:cNvPr>
                <p14:cNvContentPartPr/>
                <p14:nvPr/>
              </p14:nvContentPartPr>
              <p14:xfrm>
                <a:off x="8554440" y="2148960"/>
                <a:ext cx="106200" cy="315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D92DEEE-5F61-4E4C-919D-F04FF440F7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45800" y="2140320"/>
                  <a:ext cx="1238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043B96-2088-434E-874E-5AF4CE9600BE}"/>
                    </a:ext>
                  </a:extLst>
                </p14:cNvPr>
                <p14:cNvContentPartPr/>
                <p14:nvPr/>
              </p14:nvContentPartPr>
              <p14:xfrm>
                <a:off x="8481720" y="2225640"/>
                <a:ext cx="360" cy="1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043B96-2088-434E-874E-5AF4CE9600B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73080" y="2216640"/>
                  <a:ext cx="180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B900872-EBDB-4EF2-8C68-8227AE2DF9E4}"/>
                  </a:ext>
                </a:extLst>
              </p14:cNvPr>
              <p14:cNvContentPartPr/>
              <p14:nvPr/>
            </p14:nvContentPartPr>
            <p14:xfrm>
              <a:off x="9885200" y="5407320"/>
              <a:ext cx="128880" cy="246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B900872-EBDB-4EF2-8C68-8227AE2DF9E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876200" y="5398680"/>
                <a:ext cx="14652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9346EEE2-389E-4321-9685-6E141744872A}"/>
              </a:ext>
            </a:extLst>
          </p:cNvPr>
          <p:cNvGrpSpPr/>
          <p:nvPr/>
        </p:nvGrpSpPr>
        <p:grpSpPr>
          <a:xfrm>
            <a:off x="7375370" y="5431440"/>
            <a:ext cx="169560" cy="205200"/>
            <a:chOff x="7375370" y="5431440"/>
            <a:chExt cx="16956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57FE40C-93A4-45D1-B918-D4974FC5AC75}"/>
                    </a:ext>
                  </a:extLst>
                </p14:cNvPr>
                <p14:cNvContentPartPr/>
                <p14:nvPr/>
              </p14:nvContentPartPr>
              <p14:xfrm>
                <a:off x="7375370" y="5557800"/>
                <a:ext cx="169560" cy="20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57FE40C-93A4-45D1-B918-D4974FC5AC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66730" y="5549160"/>
                  <a:ext cx="187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E6011EE-65F6-4136-BA1B-733098B96B74}"/>
                    </a:ext>
                  </a:extLst>
                </p14:cNvPr>
                <p14:cNvContentPartPr/>
                <p14:nvPr/>
              </p14:nvContentPartPr>
              <p14:xfrm>
                <a:off x="7436210" y="5431440"/>
                <a:ext cx="63720" cy="205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E6011EE-65F6-4136-BA1B-733098B96B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27570" y="5422800"/>
                  <a:ext cx="8136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CAA1EF-F3B5-4818-91EE-67835EF4CBCF}"/>
              </a:ext>
            </a:extLst>
          </p:cNvPr>
          <p:cNvGrpSpPr/>
          <p:nvPr/>
        </p:nvGrpSpPr>
        <p:grpSpPr>
          <a:xfrm>
            <a:off x="7733210" y="5417760"/>
            <a:ext cx="470520" cy="460440"/>
            <a:chOff x="7733210" y="5417760"/>
            <a:chExt cx="47052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21E823D-63E7-4FBD-A492-62E2C538714F}"/>
                    </a:ext>
                  </a:extLst>
                </p14:cNvPr>
                <p14:cNvContentPartPr/>
                <p14:nvPr/>
              </p14:nvContentPartPr>
              <p14:xfrm>
                <a:off x="7733210" y="5417760"/>
                <a:ext cx="74880" cy="460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21E823D-63E7-4FBD-A492-62E2C53871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24570" y="5409120"/>
                  <a:ext cx="925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4A8981F-B9C7-4A0D-A51B-D3829A8B5794}"/>
                    </a:ext>
                  </a:extLst>
                </p14:cNvPr>
                <p14:cNvContentPartPr/>
                <p14:nvPr/>
              </p14:nvContentPartPr>
              <p14:xfrm>
                <a:off x="7810250" y="5433600"/>
                <a:ext cx="393480" cy="230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4A8981F-B9C7-4A0D-A51B-D3829A8B57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01250" y="5424600"/>
                  <a:ext cx="41112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50B7753-3C47-412B-A97C-E13E59CE9D53}"/>
              </a:ext>
            </a:extLst>
          </p:cNvPr>
          <p:cNvGrpSpPr/>
          <p:nvPr/>
        </p:nvGrpSpPr>
        <p:grpSpPr>
          <a:xfrm>
            <a:off x="4300970" y="5255400"/>
            <a:ext cx="2916000" cy="1080360"/>
            <a:chOff x="4300970" y="5255400"/>
            <a:chExt cx="2916000" cy="10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FA76811-C6F1-4BD2-926B-BBA82E0B812A}"/>
                    </a:ext>
                  </a:extLst>
                </p14:cNvPr>
                <p14:cNvContentPartPr/>
                <p14:nvPr/>
              </p14:nvContentPartPr>
              <p14:xfrm>
                <a:off x="4300970" y="5342880"/>
                <a:ext cx="186480" cy="393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FA76811-C6F1-4BD2-926B-BBA82E0B81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92330" y="5334240"/>
                  <a:ext cx="2041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57E7EE1-6D34-4D15-B185-D52080E3E9D5}"/>
                    </a:ext>
                  </a:extLst>
                </p14:cNvPr>
                <p14:cNvContentPartPr/>
                <p14:nvPr/>
              </p14:nvContentPartPr>
              <p14:xfrm>
                <a:off x="4339490" y="5500200"/>
                <a:ext cx="147240" cy="91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57E7EE1-6D34-4D15-B185-D52080E3E9D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30850" y="5491200"/>
                  <a:ext cx="1648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18B805-4DB7-4D77-BD91-07A60B7FE194}"/>
                    </a:ext>
                  </a:extLst>
                </p14:cNvPr>
                <p14:cNvContentPartPr/>
                <p14:nvPr/>
              </p14:nvContentPartPr>
              <p14:xfrm>
                <a:off x="4499330" y="5353680"/>
                <a:ext cx="110160" cy="344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18B805-4DB7-4D77-BD91-07A60B7FE19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90330" y="5344680"/>
                  <a:ext cx="1278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0A1F1A8-97BE-4E4F-BD01-5F79706F824C}"/>
                    </a:ext>
                  </a:extLst>
                </p14:cNvPr>
                <p14:cNvContentPartPr/>
                <p14:nvPr/>
              </p14:nvContentPartPr>
              <p14:xfrm>
                <a:off x="4577810" y="5306880"/>
                <a:ext cx="69480" cy="393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0A1F1A8-97BE-4E4F-BD01-5F79706F82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69170" y="5297880"/>
                  <a:ext cx="871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A37C9E-991F-43E1-92D2-5038899A13DE}"/>
                    </a:ext>
                  </a:extLst>
                </p14:cNvPr>
                <p14:cNvContentPartPr/>
                <p14:nvPr/>
              </p14:nvContentPartPr>
              <p14:xfrm>
                <a:off x="4680770" y="5442600"/>
                <a:ext cx="239040" cy="289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A37C9E-991F-43E1-92D2-5038899A13D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72130" y="5433600"/>
                  <a:ext cx="256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E92E338-F46D-408B-B4E6-FFD293AFD79A}"/>
                    </a:ext>
                  </a:extLst>
                </p14:cNvPr>
                <p14:cNvContentPartPr/>
                <p14:nvPr/>
              </p14:nvContentPartPr>
              <p14:xfrm>
                <a:off x="4887410" y="5293560"/>
                <a:ext cx="67680" cy="390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E92E338-F46D-408B-B4E6-FFD293AFD79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78410" y="5284920"/>
                  <a:ext cx="853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C1C6962-A5F9-4F26-963E-631BB2443333}"/>
                    </a:ext>
                  </a:extLst>
                </p14:cNvPr>
                <p14:cNvContentPartPr/>
                <p14:nvPr/>
              </p14:nvContentPartPr>
              <p14:xfrm>
                <a:off x="5035010" y="5557800"/>
                <a:ext cx="10080" cy="115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C1C6962-A5F9-4F26-963E-631BB24433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26010" y="5549160"/>
                  <a:ext cx="27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333156A-DA59-4521-BE9A-C951AA7D7EAE}"/>
                    </a:ext>
                  </a:extLst>
                </p14:cNvPr>
                <p14:cNvContentPartPr/>
                <p14:nvPr/>
              </p14:nvContentPartPr>
              <p14:xfrm>
                <a:off x="5084690" y="5468160"/>
                <a:ext cx="235440" cy="231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333156A-DA59-4521-BE9A-C951AA7D7E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75690" y="5459160"/>
                  <a:ext cx="253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F7299A1-A802-4AE9-8B14-12F66E1B5E44}"/>
                    </a:ext>
                  </a:extLst>
                </p14:cNvPr>
                <p14:cNvContentPartPr/>
                <p14:nvPr/>
              </p14:nvContentPartPr>
              <p14:xfrm>
                <a:off x="4957250" y="5302200"/>
                <a:ext cx="230400" cy="121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F7299A1-A802-4AE9-8B14-12F66E1B5E4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48250" y="5293560"/>
                  <a:ext cx="248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C92A22D-AB1C-492D-A485-1D57F61FDC61}"/>
                    </a:ext>
                  </a:extLst>
                </p14:cNvPr>
                <p14:cNvContentPartPr/>
                <p14:nvPr/>
              </p14:nvContentPartPr>
              <p14:xfrm>
                <a:off x="4547210" y="5316960"/>
                <a:ext cx="234720" cy="105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C92A22D-AB1C-492D-A485-1D57F61FDC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38570" y="5307960"/>
                  <a:ext cx="252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2F3F7EE-758E-4165-A34B-C4751F6E913D}"/>
                    </a:ext>
                  </a:extLst>
                </p14:cNvPr>
                <p14:cNvContentPartPr/>
                <p14:nvPr/>
              </p14:nvContentPartPr>
              <p14:xfrm>
                <a:off x="5488970" y="5464200"/>
                <a:ext cx="114480" cy="191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2F3F7EE-758E-4165-A34B-C4751F6E913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79970" y="5455200"/>
                  <a:ext cx="1321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643AEAA-C8E9-41EA-ABE3-FF933EB5B88A}"/>
                    </a:ext>
                  </a:extLst>
                </p14:cNvPr>
                <p14:cNvContentPartPr/>
                <p14:nvPr/>
              </p14:nvContentPartPr>
              <p14:xfrm>
                <a:off x="5491490" y="5307600"/>
                <a:ext cx="94320" cy="98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643AEAA-C8E9-41EA-ABE3-FF933EB5B88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82490" y="5298600"/>
                  <a:ext cx="111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26948DF-8147-4842-B517-300A1FC03099}"/>
                    </a:ext>
                  </a:extLst>
                </p14:cNvPr>
                <p14:cNvContentPartPr/>
                <p14:nvPr/>
              </p14:nvContentPartPr>
              <p14:xfrm>
                <a:off x="5749610" y="5441880"/>
                <a:ext cx="298800" cy="210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26948DF-8147-4842-B517-300A1FC0309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40970" y="5432880"/>
                  <a:ext cx="316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F3DA361-9AEA-4ED1-B5D6-F2675B7F9B24}"/>
                    </a:ext>
                  </a:extLst>
                </p14:cNvPr>
                <p14:cNvContentPartPr/>
                <p14:nvPr/>
              </p14:nvContentPartPr>
              <p14:xfrm>
                <a:off x="6241370" y="5422440"/>
                <a:ext cx="125640" cy="399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F3DA361-9AEA-4ED1-B5D6-F2675B7F9B2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32370" y="5413440"/>
                  <a:ext cx="1432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BE190D-E844-4B2F-9BB1-10E33026207A}"/>
                    </a:ext>
                  </a:extLst>
                </p14:cNvPr>
                <p14:cNvContentPartPr/>
                <p14:nvPr/>
              </p14:nvContentPartPr>
              <p14:xfrm>
                <a:off x="6387530" y="5396880"/>
                <a:ext cx="207000" cy="268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BE190D-E844-4B2F-9BB1-10E3302620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78890" y="5388240"/>
                  <a:ext cx="224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A1D41A7-A118-46D7-BC3D-8C79C3F6B3E5}"/>
                    </a:ext>
                  </a:extLst>
                </p14:cNvPr>
                <p14:cNvContentPartPr/>
                <p14:nvPr/>
              </p14:nvContentPartPr>
              <p14:xfrm>
                <a:off x="6691010" y="5255400"/>
                <a:ext cx="144720" cy="579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A1D41A7-A118-46D7-BC3D-8C79C3F6B3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82370" y="5246400"/>
                  <a:ext cx="16236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8280502-9AE7-413E-AFB0-370BA6F5CB88}"/>
                    </a:ext>
                  </a:extLst>
                </p14:cNvPr>
                <p14:cNvContentPartPr/>
                <p14:nvPr/>
              </p14:nvContentPartPr>
              <p14:xfrm>
                <a:off x="6805130" y="5434320"/>
                <a:ext cx="411840" cy="239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8280502-9AE7-413E-AFB0-370BA6F5CB8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96130" y="5425680"/>
                  <a:ext cx="429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274350F-1A5D-48FE-8209-17BEA1FA6484}"/>
                    </a:ext>
                  </a:extLst>
                </p14:cNvPr>
                <p14:cNvContentPartPr/>
                <p14:nvPr/>
              </p14:nvContentPartPr>
              <p14:xfrm>
                <a:off x="6995930" y="5362320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274350F-1A5D-48FE-8209-17BEA1FA648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7290" y="5353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A8B6F88-9141-44CA-8986-C60268CDBC30}"/>
                    </a:ext>
                  </a:extLst>
                </p14:cNvPr>
                <p14:cNvContentPartPr/>
                <p14:nvPr/>
              </p14:nvContentPartPr>
              <p14:xfrm>
                <a:off x="4337330" y="5966760"/>
                <a:ext cx="171000" cy="217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A8B6F88-9141-44CA-8986-C60268CDBC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28330" y="5957760"/>
                  <a:ext cx="188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3F113A4-F024-4033-BFC3-4DF438E2B807}"/>
                    </a:ext>
                  </a:extLst>
                </p14:cNvPr>
                <p14:cNvContentPartPr/>
                <p14:nvPr/>
              </p14:nvContentPartPr>
              <p14:xfrm>
                <a:off x="4497530" y="5971800"/>
                <a:ext cx="152640" cy="235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3F113A4-F024-4033-BFC3-4DF438E2B80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88890" y="5963160"/>
                  <a:ext cx="170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AAC3F3B-763D-4C35-B040-DFE52F521786}"/>
                    </a:ext>
                  </a:extLst>
                </p14:cNvPr>
                <p14:cNvContentPartPr/>
                <p14:nvPr/>
              </p14:nvContentPartPr>
              <p14:xfrm>
                <a:off x="4726130" y="5972520"/>
                <a:ext cx="75240" cy="363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AAC3F3B-763D-4C35-B040-DFE52F5217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17130" y="5963880"/>
                  <a:ext cx="928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BBF23E7-1ABA-416E-BFF7-8A223CA1F0F8}"/>
                    </a:ext>
                  </a:extLst>
                </p14:cNvPr>
                <p14:cNvContentPartPr/>
                <p14:nvPr/>
              </p14:nvContentPartPr>
              <p14:xfrm>
                <a:off x="4799930" y="5993760"/>
                <a:ext cx="258480" cy="231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BBF23E7-1ABA-416E-BFF7-8A223CA1F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91290" y="5984760"/>
                  <a:ext cx="276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6530DB1-6DE4-4A83-8FB9-F532687AB696}"/>
                    </a:ext>
                  </a:extLst>
                </p14:cNvPr>
                <p14:cNvContentPartPr/>
                <p14:nvPr/>
              </p14:nvContentPartPr>
              <p14:xfrm>
                <a:off x="4979570" y="5890800"/>
                <a:ext cx="7560" cy="54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6530DB1-6DE4-4A83-8FB9-F532687AB69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70930" y="5881800"/>
                  <a:ext cx="25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6420F64-71C3-4F0E-ACB6-A07716A87285}"/>
                    </a:ext>
                  </a:extLst>
                </p14:cNvPr>
                <p14:cNvContentPartPr/>
                <p14:nvPr/>
              </p14:nvContentPartPr>
              <p14:xfrm>
                <a:off x="5161010" y="5939760"/>
                <a:ext cx="230400" cy="272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6420F64-71C3-4F0E-ACB6-A07716A8728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52010" y="5931120"/>
                  <a:ext cx="2480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FF88036-51E3-40F2-A4D6-C4E1C8ECA740}"/>
                    </a:ext>
                  </a:extLst>
                </p14:cNvPr>
                <p14:cNvContentPartPr/>
                <p14:nvPr/>
              </p14:nvContentPartPr>
              <p14:xfrm>
                <a:off x="5326250" y="5742840"/>
                <a:ext cx="168120" cy="42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FF88036-51E3-40F2-A4D6-C4E1C8ECA74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17250" y="5733840"/>
                  <a:ext cx="1857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748B25D-2CAA-473F-A4C1-10C0CA767E6A}"/>
                    </a:ext>
                  </a:extLst>
                </p14:cNvPr>
                <p14:cNvContentPartPr/>
                <p14:nvPr/>
              </p14:nvContentPartPr>
              <p14:xfrm>
                <a:off x="5548010" y="5959920"/>
                <a:ext cx="95760" cy="246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748B25D-2CAA-473F-A4C1-10C0CA767E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39370" y="5951280"/>
                  <a:ext cx="1134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8B122B9-C478-42AC-A0C3-9FBDC4F4E34C}"/>
                    </a:ext>
                  </a:extLst>
                </p14:cNvPr>
                <p14:cNvContentPartPr/>
                <p14:nvPr/>
              </p14:nvContentPartPr>
              <p14:xfrm>
                <a:off x="5663930" y="5742120"/>
                <a:ext cx="32400" cy="442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8B122B9-C478-42AC-A0C3-9FBDC4F4E34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54930" y="5733120"/>
                  <a:ext cx="500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5FCFFA3-0D23-47A1-B512-65EE2E2F583A}"/>
                    </a:ext>
                  </a:extLst>
                </p14:cNvPr>
                <p14:cNvContentPartPr/>
                <p14:nvPr/>
              </p14:nvContentPartPr>
              <p14:xfrm>
                <a:off x="5722250" y="5903400"/>
                <a:ext cx="157680" cy="316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5FCFFA3-0D23-47A1-B512-65EE2E2F583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13610" y="5894400"/>
                  <a:ext cx="1753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48D23E4-1F29-4B62-B9EA-9822D8F6BB4D}"/>
                    </a:ext>
                  </a:extLst>
                </p14:cNvPr>
                <p14:cNvContentPartPr/>
                <p14:nvPr/>
              </p14:nvContentPartPr>
              <p14:xfrm>
                <a:off x="5911610" y="5902320"/>
                <a:ext cx="685440" cy="329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48D23E4-1F29-4B62-B9EA-9822D8F6BB4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02970" y="5893680"/>
                  <a:ext cx="7030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BB2D73F-EC4C-48C5-88C8-035C3D758077}"/>
                    </a:ext>
                  </a:extLst>
                </p14:cNvPr>
                <p14:cNvContentPartPr/>
                <p14:nvPr/>
              </p14:nvContentPartPr>
              <p14:xfrm>
                <a:off x="6573290" y="5988000"/>
                <a:ext cx="84600" cy="233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BB2D73F-EC4C-48C5-88C8-035C3D7580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64650" y="5979000"/>
                  <a:ext cx="102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0D038CE-53B7-4977-AEF3-F34A2B2FE5EE}"/>
                    </a:ext>
                  </a:extLst>
                </p14:cNvPr>
                <p14:cNvContentPartPr/>
                <p14:nvPr/>
              </p14:nvContentPartPr>
              <p14:xfrm>
                <a:off x="6619730" y="5770200"/>
                <a:ext cx="87840" cy="409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0D038CE-53B7-4977-AEF3-F34A2B2FE5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11090" y="5761200"/>
                  <a:ext cx="1054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06B21C5-5DCE-4F71-B606-DFAE9FED849A}"/>
                    </a:ext>
                  </a:extLst>
                </p14:cNvPr>
                <p14:cNvContentPartPr/>
                <p14:nvPr/>
              </p14:nvContentPartPr>
              <p14:xfrm>
                <a:off x="6704330" y="5921400"/>
                <a:ext cx="137160" cy="302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06B21C5-5DCE-4F71-B606-DFAE9FED84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95330" y="5912400"/>
                  <a:ext cx="1548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3FA3C9B-BA5D-4804-85BC-A58CEB1865B6}"/>
                    </a:ext>
                  </a:extLst>
                </p14:cNvPr>
                <p14:cNvContentPartPr/>
                <p14:nvPr/>
              </p14:nvContentPartPr>
              <p14:xfrm>
                <a:off x="6766610" y="5760120"/>
                <a:ext cx="99000" cy="89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3FA3C9B-BA5D-4804-85BC-A58CEB1865B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57970" y="5751120"/>
                  <a:ext cx="116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6A9B911-4399-4880-879B-107355F4C03C}"/>
                    </a:ext>
                  </a:extLst>
                </p14:cNvPr>
                <p14:cNvContentPartPr/>
                <p14:nvPr/>
              </p14:nvContentPartPr>
              <p14:xfrm>
                <a:off x="7046690" y="5755080"/>
                <a:ext cx="1800" cy="278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6A9B911-4399-4880-879B-107355F4C03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37690" y="5746080"/>
                  <a:ext cx="19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F317047-FB7B-4CAB-A211-4D5EB2E0AC9A}"/>
                    </a:ext>
                  </a:extLst>
                </p14:cNvPr>
                <p14:cNvContentPartPr/>
                <p14:nvPr/>
              </p14:nvContentPartPr>
              <p14:xfrm>
                <a:off x="7047050" y="6115080"/>
                <a:ext cx="50400" cy="68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F317047-FB7B-4CAB-A211-4D5EB2E0AC9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38410" y="6106440"/>
                  <a:ext cx="6804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55854DB-7B76-473E-984A-66067DA47DE0}"/>
              </a:ext>
            </a:extLst>
          </p:cNvPr>
          <p:cNvGrpSpPr/>
          <p:nvPr/>
        </p:nvGrpSpPr>
        <p:grpSpPr>
          <a:xfrm>
            <a:off x="2198930" y="5301480"/>
            <a:ext cx="1139400" cy="795240"/>
            <a:chOff x="2198930" y="5301480"/>
            <a:chExt cx="1139400" cy="79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4A47A17-C5D3-4456-A91B-DC3AF4CBB941}"/>
                    </a:ext>
                  </a:extLst>
                </p14:cNvPr>
                <p14:cNvContentPartPr/>
                <p14:nvPr/>
              </p14:nvContentPartPr>
              <p14:xfrm>
                <a:off x="2289650" y="5372400"/>
                <a:ext cx="85320" cy="304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4A47A17-C5D3-4456-A91B-DC3AF4CBB94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80650" y="5363400"/>
                  <a:ext cx="1029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179C19D-CFB0-43BC-85D1-40E94712DF90}"/>
                    </a:ext>
                  </a:extLst>
                </p14:cNvPr>
                <p14:cNvContentPartPr/>
                <p14:nvPr/>
              </p14:nvContentPartPr>
              <p14:xfrm>
                <a:off x="2198930" y="5301480"/>
                <a:ext cx="198360" cy="70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179C19D-CFB0-43BC-85D1-40E94712DF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90290" y="5292840"/>
                  <a:ext cx="21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A6C48C0-E889-4C02-A8E3-0AA7C5934248}"/>
                    </a:ext>
                  </a:extLst>
                </p14:cNvPr>
                <p14:cNvContentPartPr/>
                <p14:nvPr/>
              </p14:nvContentPartPr>
              <p14:xfrm>
                <a:off x="2423210" y="5500200"/>
                <a:ext cx="251640" cy="203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A6C48C0-E889-4C02-A8E3-0AA7C593424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14570" y="5491560"/>
                  <a:ext cx="269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DDF8AFB-8098-461E-95C7-AD2D3B13FF5B}"/>
                    </a:ext>
                  </a:extLst>
                </p14:cNvPr>
                <p14:cNvContentPartPr/>
                <p14:nvPr/>
              </p14:nvContentPartPr>
              <p14:xfrm>
                <a:off x="2605730" y="5346480"/>
                <a:ext cx="127080" cy="338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DDF8AFB-8098-461E-95C7-AD2D3B13FF5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96730" y="5337480"/>
                  <a:ext cx="1447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500DCA8-D640-4387-ADFA-BEE6CD6F5517}"/>
                    </a:ext>
                  </a:extLst>
                </p14:cNvPr>
                <p14:cNvContentPartPr/>
                <p14:nvPr/>
              </p14:nvContentPartPr>
              <p14:xfrm>
                <a:off x="2810930" y="5453400"/>
                <a:ext cx="157680" cy="204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500DCA8-D640-4387-ADFA-BEE6CD6F551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801930" y="5444400"/>
                  <a:ext cx="175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8B4CD4A-F711-4700-BC8F-69F17128F50D}"/>
                    </a:ext>
                  </a:extLst>
                </p14:cNvPr>
                <p14:cNvContentPartPr/>
                <p14:nvPr/>
              </p14:nvContentPartPr>
              <p14:xfrm>
                <a:off x="2897690" y="5311200"/>
                <a:ext cx="233640" cy="335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8B4CD4A-F711-4700-BC8F-69F17128F50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888690" y="5302200"/>
                  <a:ext cx="2512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579407D-2A08-4234-BB47-214234C4ED35}"/>
                    </a:ext>
                  </a:extLst>
                </p14:cNvPr>
                <p14:cNvContentPartPr/>
                <p14:nvPr/>
              </p14:nvContentPartPr>
              <p14:xfrm>
                <a:off x="2374610" y="5765880"/>
                <a:ext cx="129600" cy="195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579407D-2A08-4234-BB47-214234C4ED3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65610" y="5756880"/>
                  <a:ext cx="147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F6AAFAA-5850-4CCA-AB9B-6D476D76628D}"/>
                    </a:ext>
                  </a:extLst>
                </p14:cNvPr>
                <p14:cNvContentPartPr/>
                <p14:nvPr/>
              </p14:nvContentPartPr>
              <p14:xfrm>
                <a:off x="2510690" y="5809080"/>
                <a:ext cx="241920" cy="148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F6AAFAA-5850-4CCA-AB9B-6D476D76628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01690" y="5800440"/>
                  <a:ext cx="259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5F990F1-122E-4841-900E-70FB0F37260A}"/>
                    </a:ext>
                  </a:extLst>
                </p14:cNvPr>
                <p14:cNvContentPartPr/>
                <p14:nvPr/>
              </p14:nvContentPartPr>
              <p14:xfrm>
                <a:off x="2794730" y="5758320"/>
                <a:ext cx="75240" cy="338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5F990F1-122E-4841-900E-70FB0F37260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86090" y="5749320"/>
                  <a:ext cx="928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C9D4429-C1FC-4C06-ACC7-16DC11F9A8A8}"/>
                    </a:ext>
                  </a:extLst>
                </p14:cNvPr>
                <p14:cNvContentPartPr/>
                <p14:nvPr/>
              </p14:nvContentPartPr>
              <p14:xfrm>
                <a:off x="2906330" y="5778840"/>
                <a:ext cx="32400" cy="147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C9D4429-C1FC-4C06-ACC7-16DC11F9A8A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97690" y="5769840"/>
                  <a:ext cx="50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E052147-8E3A-402C-A376-B367ED94B173}"/>
                    </a:ext>
                  </a:extLst>
                </p14:cNvPr>
                <p14:cNvContentPartPr/>
                <p14:nvPr/>
              </p14:nvContentPartPr>
              <p14:xfrm>
                <a:off x="2987330" y="5725920"/>
                <a:ext cx="27000" cy="195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E052147-8E3A-402C-A376-B367ED94B17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78690" y="5717280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B64E35F-4612-4637-BE0A-7EB8DBEAECDC}"/>
                    </a:ext>
                  </a:extLst>
                </p14:cNvPr>
                <p14:cNvContentPartPr/>
                <p14:nvPr/>
              </p14:nvContentPartPr>
              <p14:xfrm>
                <a:off x="3065810" y="5752920"/>
                <a:ext cx="101520" cy="160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B64E35F-4612-4637-BE0A-7EB8DBEAECD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56810" y="5744280"/>
                  <a:ext cx="119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8FB0C8F-B524-4E4A-AA3A-5D1D01A3ECB0}"/>
                    </a:ext>
                  </a:extLst>
                </p14:cNvPr>
                <p14:cNvContentPartPr/>
                <p14:nvPr/>
              </p14:nvContentPartPr>
              <p14:xfrm>
                <a:off x="3215930" y="5450520"/>
                <a:ext cx="69480" cy="319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8FB0C8F-B524-4E4A-AA3A-5D1D01A3ECB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07290" y="5441520"/>
                  <a:ext cx="871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F42835B-228A-4064-B638-886A9951EC85}"/>
                    </a:ext>
                  </a:extLst>
                </p14:cNvPr>
                <p14:cNvContentPartPr/>
                <p14:nvPr/>
              </p14:nvContentPartPr>
              <p14:xfrm>
                <a:off x="3305930" y="5867400"/>
                <a:ext cx="32400" cy="50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F42835B-228A-4064-B638-886A9951EC8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296930" y="5858760"/>
                  <a:ext cx="500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9A604D-F23A-40E2-BEF0-F9956CDE2962}"/>
              </a:ext>
            </a:extLst>
          </p:cNvPr>
          <p:cNvGrpSpPr/>
          <p:nvPr/>
        </p:nvGrpSpPr>
        <p:grpSpPr>
          <a:xfrm>
            <a:off x="7713770" y="3873360"/>
            <a:ext cx="1595230" cy="1150200"/>
            <a:chOff x="7713770" y="3873360"/>
            <a:chExt cx="1595230" cy="11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9A99E2D-4EC1-413D-B6FC-D4431F4BBDC7}"/>
                    </a:ext>
                  </a:extLst>
                </p14:cNvPr>
                <p14:cNvContentPartPr/>
                <p14:nvPr/>
              </p14:nvContentPartPr>
              <p14:xfrm>
                <a:off x="7855680" y="4003680"/>
                <a:ext cx="448560" cy="198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9A99E2D-4EC1-413D-B6FC-D4431F4BBDC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46680" y="3995040"/>
                  <a:ext cx="466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C2D9AD-793F-48B6-AE7E-F5343696E533}"/>
                    </a:ext>
                  </a:extLst>
                </p14:cNvPr>
                <p14:cNvContentPartPr/>
                <p14:nvPr/>
              </p14:nvContentPartPr>
              <p14:xfrm>
                <a:off x="8177160" y="3909360"/>
                <a:ext cx="37440" cy="52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C2D9AD-793F-48B6-AE7E-F5343696E5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68160" y="3900720"/>
                  <a:ext cx="55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80A046-DA2C-4D4E-8083-B07448FD0E6E}"/>
                    </a:ext>
                  </a:extLst>
                </p14:cNvPr>
                <p14:cNvContentPartPr/>
                <p14:nvPr/>
              </p14:nvContentPartPr>
              <p14:xfrm>
                <a:off x="8326200" y="4154880"/>
                <a:ext cx="27000" cy="116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80A046-DA2C-4D4E-8083-B07448FD0E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17200" y="4146240"/>
                  <a:ext cx="446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3CA02C6-C1EB-4221-A269-F392979406F8}"/>
                    </a:ext>
                  </a:extLst>
                </p14:cNvPr>
                <p14:cNvContentPartPr/>
                <p14:nvPr/>
              </p14:nvContentPartPr>
              <p14:xfrm>
                <a:off x="8429520" y="4030680"/>
                <a:ext cx="73440" cy="118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3CA02C6-C1EB-4221-A269-F392979406F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20880" y="4021680"/>
                  <a:ext cx="91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B7B380-B584-4CDE-8669-63811B36ECBF}"/>
                    </a:ext>
                  </a:extLst>
                </p14:cNvPr>
                <p14:cNvContentPartPr/>
                <p14:nvPr/>
              </p14:nvContentPartPr>
              <p14:xfrm>
                <a:off x="8541120" y="4061640"/>
                <a:ext cx="21960" cy="95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B7B380-B584-4CDE-8669-63811B36ECB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32480" y="4053000"/>
                  <a:ext cx="39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4E93C9-7562-4236-9943-4529B90AD531}"/>
                    </a:ext>
                  </a:extLst>
                </p14:cNvPr>
                <p14:cNvContentPartPr/>
                <p14:nvPr/>
              </p14:nvContentPartPr>
              <p14:xfrm>
                <a:off x="8541120" y="3975960"/>
                <a:ext cx="1800" cy="19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4E93C9-7562-4236-9943-4529B90AD53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32480" y="3966960"/>
                  <a:ext cx="19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1725B8-64D7-4253-9346-42F64F1CF65B}"/>
                    </a:ext>
                  </a:extLst>
                </p14:cNvPr>
                <p14:cNvContentPartPr/>
                <p14:nvPr/>
              </p14:nvContentPartPr>
              <p14:xfrm>
                <a:off x="8595480" y="3873360"/>
                <a:ext cx="84600" cy="312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1725B8-64D7-4253-9346-42F64F1CF65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586840" y="3864720"/>
                  <a:ext cx="10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3F1D692-AB09-4CE6-B1A9-9DA1830CC704}"/>
                    </a:ext>
                  </a:extLst>
                </p14:cNvPr>
                <p14:cNvContentPartPr/>
                <p14:nvPr/>
              </p14:nvContentPartPr>
              <p14:xfrm>
                <a:off x="8714280" y="3950760"/>
                <a:ext cx="134280" cy="231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3F1D692-AB09-4CE6-B1A9-9DA1830CC70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05640" y="3942120"/>
                  <a:ext cx="151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06F01A2-8E65-4224-A652-C92348D8C18E}"/>
                    </a:ext>
                  </a:extLst>
                </p14:cNvPr>
                <p14:cNvContentPartPr/>
                <p14:nvPr/>
              </p14:nvContentPartPr>
              <p14:xfrm>
                <a:off x="8841000" y="4012680"/>
                <a:ext cx="106560" cy="155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06F01A2-8E65-4224-A652-C92348D8C18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32000" y="4003680"/>
                  <a:ext cx="124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B717FA-1909-4319-BF76-32D1418A3D7E}"/>
                    </a:ext>
                  </a:extLst>
                </p14:cNvPr>
                <p14:cNvContentPartPr/>
                <p14:nvPr/>
              </p14:nvContentPartPr>
              <p14:xfrm>
                <a:off x="8731200" y="3889200"/>
                <a:ext cx="77400" cy="50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B717FA-1909-4319-BF76-32D1418A3D7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22560" y="3880560"/>
                  <a:ext cx="95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A0D477-D7D0-4E15-97B4-4B5987A20A8D}"/>
                    </a:ext>
                  </a:extLst>
                </p14:cNvPr>
                <p14:cNvContentPartPr/>
                <p14:nvPr/>
              </p14:nvContentPartPr>
              <p14:xfrm>
                <a:off x="8998320" y="3949320"/>
                <a:ext cx="21240" cy="207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A0D477-D7D0-4E15-97B4-4B5987A20A8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989320" y="3940320"/>
                  <a:ext cx="38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FC1111-AC86-4E86-A6A4-3E33B1D33490}"/>
                    </a:ext>
                  </a:extLst>
                </p14:cNvPr>
                <p14:cNvContentPartPr/>
                <p14:nvPr/>
              </p14:nvContentPartPr>
              <p14:xfrm>
                <a:off x="9017400" y="3951480"/>
                <a:ext cx="66960" cy="28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FC1111-AC86-4E86-A6A4-3E33B1D3349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008760" y="3942480"/>
                  <a:ext cx="84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57C6777-B75D-4E99-BB0C-00F0901C191F}"/>
                    </a:ext>
                  </a:extLst>
                </p14:cNvPr>
                <p14:cNvContentPartPr/>
                <p14:nvPr/>
              </p14:nvContentPartPr>
              <p14:xfrm>
                <a:off x="9069600" y="4017000"/>
                <a:ext cx="36720" cy="13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57C6777-B75D-4E99-BB0C-00F0901C191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60960" y="4008360"/>
                  <a:ext cx="54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170A8E0-1E5C-4D86-AD3C-A9731D34EB5C}"/>
                    </a:ext>
                  </a:extLst>
                </p14:cNvPr>
                <p14:cNvContentPartPr/>
                <p14:nvPr/>
              </p14:nvContentPartPr>
              <p14:xfrm>
                <a:off x="9149160" y="4016640"/>
                <a:ext cx="45360" cy="115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170A8E0-1E5C-4D86-AD3C-A9731D34EB5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140160" y="4008000"/>
                  <a:ext cx="63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425FDAB-AA58-4E02-810C-B1F3D22ED7FB}"/>
                    </a:ext>
                  </a:extLst>
                </p14:cNvPr>
                <p14:cNvContentPartPr/>
                <p14:nvPr/>
              </p14:nvContentPartPr>
              <p14:xfrm>
                <a:off x="9194880" y="4007640"/>
                <a:ext cx="114120" cy="300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425FDAB-AA58-4E02-810C-B1F3D22ED7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85880" y="3998640"/>
                  <a:ext cx="131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2F65AA2-82CA-4FBD-AE06-6590D0DC4011}"/>
                    </a:ext>
                  </a:extLst>
                </p14:cNvPr>
                <p14:cNvContentPartPr/>
                <p14:nvPr/>
              </p14:nvContentPartPr>
              <p14:xfrm>
                <a:off x="7817520" y="4213560"/>
                <a:ext cx="53640" cy="265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2F65AA2-82CA-4FBD-AE06-6590D0DC401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08880" y="4204560"/>
                  <a:ext cx="712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6B865EE-4CD3-45AB-B0DA-C41AE8BC07C9}"/>
                    </a:ext>
                  </a:extLst>
                </p14:cNvPr>
                <p14:cNvContentPartPr/>
                <p14:nvPr/>
              </p14:nvContentPartPr>
              <p14:xfrm>
                <a:off x="7887360" y="4277280"/>
                <a:ext cx="274680" cy="415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6B865EE-4CD3-45AB-B0DA-C41AE8BC07C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78720" y="4268280"/>
                  <a:ext cx="2923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CFD4F9A-EA0A-4663-B351-105AF32360A4}"/>
                    </a:ext>
                  </a:extLst>
                </p14:cNvPr>
                <p14:cNvContentPartPr/>
                <p14:nvPr/>
              </p14:nvContentPartPr>
              <p14:xfrm>
                <a:off x="8155200" y="4305720"/>
                <a:ext cx="128880" cy="182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CFD4F9A-EA0A-4663-B351-105AF32360A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46560" y="4297080"/>
                  <a:ext cx="1465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5F907FF-F6E7-404E-A407-FA9AA3266F96}"/>
                    </a:ext>
                  </a:extLst>
                </p14:cNvPr>
                <p14:cNvContentPartPr/>
                <p14:nvPr/>
              </p14:nvContentPartPr>
              <p14:xfrm>
                <a:off x="8288400" y="4296720"/>
                <a:ext cx="94320" cy="203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5F907FF-F6E7-404E-A407-FA9AA3266F9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79760" y="4288080"/>
                  <a:ext cx="111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81B12E9-3FDF-46D1-AB49-849A418E5EA7}"/>
                    </a:ext>
                  </a:extLst>
                </p14:cNvPr>
                <p14:cNvContentPartPr/>
                <p14:nvPr/>
              </p14:nvContentPartPr>
              <p14:xfrm>
                <a:off x="8474520" y="4262520"/>
                <a:ext cx="9360" cy="133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81B12E9-3FDF-46D1-AB49-849A418E5EA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65520" y="4253880"/>
                  <a:ext cx="27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1A56A1D-B1E8-41C6-92C5-3EEC90547562}"/>
                    </a:ext>
                  </a:extLst>
                </p14:cNvPr>
                <p14:cNvContentPartPr/>
                <p14:nvPr/>
              </p14:nvContentPartPr>
              <p14:xfrm>
                <a:off x="8485680" y="4479240"/>
                <a:ext cx="17280" cy="38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1A56A1D-B1E8-41C6-92C5-3EEC9054756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477040" y="4470600"/>
                  <a:ext cx="34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9F2E9E7-6F82-4A8A-B73C-F8CE966C07AD}"/>
                    </a:ext>
                  </a:extLst>
                </p14:cNvPr>
                <p14:cNvContentPartPr/>
                <p14:nvPr/>
              </p14:nvContentPartPr>
              <p14:xfrm>
                <a:off x="7871810" y="4697400"/>
                <a:ext cx="38880" cy="291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9F2E9E7-6F82-4A8A-B73C-F8CE966C07A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63170" y="4688400"/>
                  <a:ext cx="565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9803397-22FC-484E-B60D-7B47456F636F}"/>
                    </a:ext>
                  </a:extLst>
                </p14:cNvPr>
                <p14:cNvContentPartPr/>
                <p14:nvPr/>
              </p14:nvContentPartPr>
              <p14:xfrm>
                <a:off x="7713770" y="4688760"/>
                <a:ext cx="278640" cy="120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9803397-22FC-484E-B60D-7B47456F636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705130" y="4680120"/>
                  <a:ext cx="296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E3E7C0D-A93A-48E3-B3F9-DECA42E0FA84}"/>
                    </a:ext>
                  </a:extLst>
                </p14:cNvPr>
                <p14:cNvContentPartPr/>
                <p14:nvPr/>
              </p14:nvContentPartPr>
              <p14:xfrm>
                <a:off x="8025890" y="4792080"/>
                <a:ext cx="15480" cy="181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E3E7C0D-A93A-48E3-B3F9-DECA42E0FA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17250" y="4783080"/>
                  <a:ext cx="33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D2DA0EF-9337-41DE-A54B-8906DDDEFAC3}"/>
                    </a:ext>
                  </a:extLst>
                </p14:cNvPr>
                <p14:cNvContentPartPr/>
                <p14:nvPr/>
              </p14:nvContentPartPr>
              <p14:xfrm>
                <a:off x="7988450" y="4672200"/>
                <a:ext cx="218880" cy="320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D2DA0EF-9337-41DE-A54B-8906DDDEFAC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79810" y="4663560"/>
                  <a:ext cx="236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1EFEE8C-D9BF-4A4B-B5F7-2C202FCA4531}"/>
                    </a:ext>
                  </a:extLst>
                </p14:cNvPr>
                <p14:cNvContentPartPr/>
                <p14:nvPr/>
              </p14:nvContentPartPr>
              <p14:xfrm>
                <a:off x="8296250" y="4617480"/>
                <a:ext cx="19800" cy="229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1EFEE8C-D9BF-4A4B-B5F7-2C202FCA45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287250" y="4608840"/>
                  <a:ext cx="374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9295A41-4BC7-4A56-A55D-D426DD88E3E7}"/>
                    </a:ext>
                  </a:extLst>
                </p14:cNvPr>
                <p14:cNvContentPartPr/>
                <p14:nvPr/>
              </p14:nvContentPartPr>
              <p14:xfrm>
                <a:off x="8312810" y="4940040"/>
                <a:ext cx="46080" cy="83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9295A41-4BC7-4A56-A55D-D426DD88E3E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03810" y="4931040"/>
                  <a:ext cx="63720" cy="10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025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AA63CD-EEB9-4B73-A59D-B327163DA251}"/>
              </a:ext>
            </a:extLst>
          </p:cNvPr>
          <p:cNvGrpSpPr/>
          <p:nvPr/>
        </p:nvGrpSpPr>
        <p:grpSpPr>
          <a:xfrm>
            <a:off x="6287810" y="1971170"/>
            <a:ext cx="575640" cy="1245240"/>
            <a:chOff x="6287810" y="1971170"/>
            <a:chExt cx="575640" cy="12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1E6B925-9BA1-45BE-BE08-AC4DF7E597D9}"/>
                    </a:ext>
                  </a:extLst>
                </p14:cNvPr>
                <p14:cNvContentPartPr/>
                <p14:nvPr/>
              </p14:nvContentPartPr>
              <p14:xfrm>
                <a:off x="6287810" y="1971170"/>
                <a:ext cx="575640" cy="917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E6B925-9BA1-45BE-BE08-AC4DF7E597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78810" y="1962530"/>
                  <a:ext cx="593280" cy="9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F09E6FE-BEAB-4BA3-B08E-C2ECE8E5A495}"/>
                    </a:ext>
                  </a:extLst>
                </p14:cNvPr>
                <p14:cNvContentPartPr/>
                <p14:nvPr/>
              </p14:nvContentPartPr>
              <p14:xfrm>
                <a:off x="6391130" y="3102650"/>
                <a:ext cx="88560" cy="113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F09E6FE-BEAB-4BA3-B08E-C2ECE8E5A4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2490" y="3093650"/>
                  <a:ext cx="1062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6BD203-1172-4091-B088-C12BC262F24C}"/>
              </a:ext>
            </a:extLst>
          </p:cNvPr>
          <p:cNvGrpSpPr/>
          <p:nvPr/>
        </p:nvGrpSpPr>
        <p:grpSpPr>
          <a:xfrm>
            <a:off x="6358370" y="3714290"/>
            <a:ext cx="398880" cy="1047960"/>
            <a:chOff x="6358370" y="3714290"/>
            <a:chExt cx="398880" cy="10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109E09C-49D7-4499-A36C-34D717FC1B94}"/>
                    </a:ext>
                  </a:extLst>
                </p14:cNvPr>
                <p14:cNvContentPartPr/>
                <p14:nvPr/>
              </p14:nvContentPartPr>
              <p14:xfrm>
                <a:off x="6358370" y="3714290"/>
                <a:ext cx="398880" cy="720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109E09C-49D7-4499-A36C-34D717FC1B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9730" y="3705650"/>
                  <a:ext cx="41652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8542DF-3DE8-482D-BE1B-2D58AD07C883}"/>
                    </a:ext>
                  </a:extLst>
                </p14:cNvPr>
                <p14:cNvContentPartPr/>
                <p14:nvPr/>
              </p14:nvContentPartPr>
              <p14:xfrm>
                <a:off x="6416690" y="4660370"/>
                <a:ext cx="76320" cy="101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8542DF-3DE8-482D-BE1B-2D58AD07C8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07690" y="4651370"/>
                  <a:ext cx="9396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0090F7-414D-4752-999A-4149599A8300}"/>
              </a:ext>
            </a:extLst>
          </p:cNvPr>
          <p:cNvGrpSpPr/>
          <p:nvPr/>
        </p:nvGrpSpPr>
        <p:grpSpPr>
          <a:xfrm>
            <a:off x="4141220" y="283800"/>
            <a:ext cx="1930320" cy="947880"/>
            <a:chOff x="4141220" y="283800"/>
            <a:chExt cx="1930320" cy="9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D80BA7-9198-4173-BE87-6C8D416E795A}"/>
                    </a:ext>
                  </a:extLst>
                </p14:cNvPr>
                <p14:cNvContentPartPr/>
                <p14:nvPr/>
              </p14:nvContentPartPr>
              <p14:xfrm>
                <a:off x="4161740" y="675120"/>
                <a:ext cx="75240" cy="362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D80BA7-9198-4173-BE87-6C8D416E79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53100" y="666480"/>
                  <a:ext cx="928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04CE80-E5D9-4BED-9296-B6262AC52B75}"/>
                    </a:ext>
                  </a:extLst>
                </p14:cNvPr>
                <p14:cNvContentPartPr/>
                <p14:nvPr/>
              </p14:nvContentPartPr>
              <p14:xfrm>
                <a:off x="4246340" y="617880"/>
                <a:ext cx="108720" cy="39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04CE80-E5D9-4BED-9296-B6262AC52B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37700" y="608880"/>
                  <a:ext cx="1263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467038-63A5-41BA-9EA2-13045D7C6619}"/>
                    </a:ext>
                  </a:extLst>
                </p14:cNvPr>
                <p14:cNvContentPartPr/>
                <p14:nvPr/>
              </p14:nvContentPartPr>
              <p14:xfrm>
                <a:off x="4141220" y="798240"/>
                <a:ext cx="189000" cy="2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467038-63A5-41BA-9EA2-13045D7C66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32580" y="789240"/>
                  <a:ext cx="206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4C1EDB7-BAAF-4828-B9AD-D456CC52BC2F}"/>
                    </a:ext>
                  </a:extLst>
                </p14:cNvPr>
                <p14:cNvContentPartPr/>
                <p14:nvPr/>
              </p14:nvContentPartPr>
              <p14:xfrm>
                <a:off x="4449380" y="808320"/>
                <a:ext cx="285840" cy="22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4C1EDB7-BAAF-4828-B9AD-D456CC52BC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40380" y="799320"/>
                  <a:ext cx="303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292455-BA3B-4C41-BB21-D0C1AF98AC13}"/>
                    </a:ext>
                  </a:extLst>
                </p14:cNvPr>
                <p14:cNvContentPartPr/>
                <p14:nvPr/>
              </p14:nvContentPartPr>
              <p14:xfrm>
                <a:off x="4956260" y="421320"/>
                <a:ext cx="285480" cy="545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292455-BA3B-4C41-BB21-D0C1AF98AC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47260" y="412680"/>
                  <a:ext cx="30312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EA5F7E-5E02-4DEF-9951-8B5DF53CF3CE}"/>
                    </a:ext>
                  </a:extLst>
                </p14:cNvPr>
                <p14:cNvContentPartPr/>
                <p14:nvPr/>
              </p14:nvContentPartPr>
              <p14:xfrm>
                <a:off x="5137700" y="718320"/>
                <a:ext cx="167040" cy="513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EA5F7E-5E02-4DEF-9951-8B5DF53CF3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29060" y="709680"/>
                  <a:ext cx="18468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9B57DD-CE35-409B-A004-F646F77A78B3}"/>
                    </a:ext>
                  </a:extLst>
                </p14:cNvPr>
                <p14:cNvContentPartPr/>
                <p14:nvPr/>
              </p14:nvContentPartPr>
              <p14:xfrm>
                <a:off x="5395100" y="283800"/>
                <a:ext cx="126360" cy="672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9B57DD-CE35-409B-A004-F646F77A78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86100" y="274800"/>
                  <a:ext cx="14400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949C4B8-E014-499D-9C6D-66C495D3412E}"/>
                    </a:ext>
                  </a:extLst>
                </p14:cNvPr>
                <p14:cNvContentPartPr/>
                <p14:nvPr/>
              </p14:nvContentPartPr>
              <p14:xfrm>
                <a:off x="5514980" y="690960"/>
                <a:ext cx="67680" cy="254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949C4B8-E014-499D-9C6D-66C495D341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06340" y="681960"/>
                  <a:ext cx="85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FA92B6-5AF6-44C2-92A1-6F22B6A07DD5}"/>
                    </a:ext>
                  </a:extLst>
                </p14:cNvPr>
                <p14:cNvContentPartPr/>
                <p14:nvPr/>
              </p14:nvContentPartPr>
              <p14:xfrm>
                <a:off x="5624780" y="653880"/>
                <a:ext cx="446760" cy="348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FA92B6-5AF6-44C2-92A1-6F22B6A07D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15780" y="645240"/>
                  <a:ext cx="464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49CD4F3-3993-4CFF-8E6D-A73FE8D7D6E0}"/>
                    </a:ext>
                  </a:extLst>
                </p14:cNvPr>
                <p14:cNvContentPartPr/>
                <p14:nvPr/>
              </p14:nvContentPartPr>
              <p14:xfrm>
                <a:off x="5892980" y="47280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49CD4F3-3993-4CFF-8E6D-A73FE8D7D6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83980" y="463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BBF39AF-51BE-4AEF-B97D-686FD74E6874}"/>
              </a:ext>
            </a:extLst>
          </p:cNvPr>
          <p:cNvGrpSpPr/>
          <p:nvPr/>
        </p:nvGrpSpPr>
        <p:grpSpPr>
          <a:xfrm>
            <a:off x="9697480" y="1451640"/>
            <a:ext cx="2056320" cy="1446840"/>
            <a:chOff x="9697480" y="1451640"/>
            <a:chExt cx="2056320" cy="14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EF2E1C-6249-45F1-A9CD-EAA7BBE1CC85}"/>
                    </a:ext>
                  </a:extLst>
                </p14:cNvPr>
                <p14:cNvContentPartPr/>
                <p14:nvPr/>
              </p14:nvContentPartPr>
              <p14:xfrm>
                <a:off x="9899440" y="1824240"/>
                <a:ext cx="46440" cy="19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3EF2E1C-6249-45F1-A9CD-EAA7BBE1CC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90440" y="1815240"/>
                  <a:ext cx="64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3B6E06-8048-4179-A1B1-A4B288465760}"/>
                    </a:ext>
                  </a:extLst>
                </p14:cNvPr>
                <p14:cNvContentPartPr/>
                <p14:nvPr/>
              </p14:nvContentPartPr>
              <p14:xfrm>
                <a:off x="9697480" y="1796520"/>
                <a:ext cx="353520" cy="9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3B6E06-8048-4179-A1B1-A4B2884657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88480" y="1787880"/>
                  <a:ext cx="371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066BAF-30B1-46FC-8D3E-1CDACE69CF6A}"/>
                    </a:ext>
                  </a:extLst>
                </p14:cNvPr>
                <p14:cNvContentPartPr/>
                <p14:nvPr/>
              </p14:nvContentPartPr>
              <p14:xfrm>
                <a:off x="9845800" y="1990920"/>
                <a:ext cx="194400" cy="77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066BAF-30B1-46FC-8D3E-1CDACE69CF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36800" y="1982280"/>
                  <a:ext cx="212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610BEF3-D2F6-4499-9C9B-05E310B9164A}"/>
                    </a:ext>
                  </a:extLst>
                </p14:cNvPr>
                <p14:cNvContentPartPr/>
                <p14:nvPr/>
              </p14:nvContentPartPr>
              <p14:xfrm>
                <a:off x="10090960" y="1644600"/>
                <a:ext cx="49320" cy="361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610BEF3-D2F6-4499-9C9B-05E310B916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82320" y="1635600"/>
                  <a:ext cx="669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E5A10D-C405-48E3-91A4-6849C6D2ECEB}"/>
                    </a:ext>
                  </a:extLst>
                </p14:cNvPr>
                <p14:cNvContentPartPr/>
                <p14:nvPr/>
              </p14:nvContentPartPr>
              <p14:xfrm>
                <a:off x="10263040" y="1840800"/>
                <a:ext cx="153000" cy="162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E5A10D-C405-48E3-91A4-6849C6D2EC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54400" y="1832160"/>
                  <a:ext cx="170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70D7A4-C7A9-445B-862C-162B011658C8}"/>
                    </a:ext>
                  </a:extLst>
                </p14:cNvPr>
                <p14:cNvContentPartPr/>
                <p14:nvPr/>
              </p14:nvContentPartPr>
              <p14:xfrm>
                <a:off x="10481560" y="1580880"/>
                <a:ext cx="20520" cy="205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870D7A4-C7A9-445B-862C-162B011658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72920" y="1572240"/>
                  <a:ext cx="38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315C47-F7B7-4BD3-92A4-6AA9E7425E7E}"/>
                    </a:ext>
                  </a:extLst>
                </p14:cNvPr>
                <p14:cNvContentPartPr/>
                <p14:nvPr/>
              </p14:nvContentPartPr>
              <p14:xfrm>
                <a:off x="10603600" y="1762320"/>
                <a:ext cx="87840" cy="25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315C47-F7B7-4BD3-92A4-6AA9E7425E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94960" y="1753680"/>
                  <a:ext cx="105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45AF69-6EF5-4D66-89FB-21D622EC0D47}"/>
                    </a:ext>
                  </a:extLst>
                </p14:cNvPr>
                <p14:cNvContentPartPr/>
                <p14:nvPr/>
              </p14:nvContentPartPr>
              <p14:xfrm>
                <a:off x="10691080" y="1516800"/>
                <a:ext cx="80640" cy="490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45AF69-6EF5-4D66-89FB-21D622EC0D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82080" y="1507800"/>
                  <a:ext cx="982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98B906-4CE5-4A38-B657-F017CDBC0953}"/>
                    </a:ext>
                  </a:extLst>
                </p14:cNvPr>
                <p14:cNvContentPartPr/>
                <p14:nvPr/>
              </p14:nvContentPartPr>
              <p14:xfrm>
                <a:off x="10762720" y="1718760"/>
                <a:ext cx="185400" cy="272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98B906-4CE5-4A38-B657-F017CDBC095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53720" y="1710120"/>
                  <a:ext cx="2030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B726249-C28D-4567-83E1-60ABE0F64D25}"/>
                    </a:ext>
                  </a:extLst>
                </p14:cNvPr>
                <p14:cNvContentPartPr/>
                <p14:nvPr/>
              </p14:nvContentPartPr>
              <p14:xfrm>
                <a:off x="10953160" y="1495200"/>
                <a:ext cx="134280" cy="499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B726249-C28D-4567-83E1-60ABE0F64D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44520" y="1486200"/>
                  <a:ext cx="1519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BA83757-D0AB-469D-8A40-5171E417E236}"/>
                    </a:ext>
                  </a:extLst>
                </p14:cNvPr>
                <p14:cNvContentPartPr/>
                <p14:nvPr/>
              </p14:nvContentPartPr>
              <p14:xfrm>
                <a:off x="10760200" y="1451640"/>
                <a:ext cx="200160" cy="144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BA83757-D0AB-469D-8A40-5171E417E2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51200" y="1443000"/>
                  <a:ext cx="217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67D5D76-819B-4F5A-8A07-45B987B79A1F}"/>
                    </a:ext>
                  </a:extLst>
                </p14:cNvPr>
                <p14:cNvContentPartPr/>
                <p14:nvPr/>
              </p14:nvContentPartPr>
              <p14:xfrm>
                <a:off x="10617280" y="1603920"/>
                <a:ext cx="42120" cy="86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67D5D76-819B-4F5A-8A07-45B987B79A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608280" y="1595280"/>
                  <a:ext cx="59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2498CB-B966-4886-9042-B80C094C5D39}"/>
                    </a:ext>
                  </a:extLst>
                </p14:cNvPr>
                <p14:cNvContentPartPr/>
                <p14:nvPr/>
              </p14:nvContentPartPr>
              <p14:xfrm>
                <a:off x="11174560" y="1773840"/>
                <a:ext cx="93960" cy="301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2498CB-B966-4886-9042-B80C094C5D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65920" y="1764840"/>
                  <a:ext cx="1116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196026C-2D98-4F46-A475-0F81B1EA75FF}"/>
                    </a:ext>
                  </a:extLst>
                </p14:cNvPr>
                <p14:cNvContentPartPr/>
                <p14:nvPr/>
              </p14:nvContentPartPr>
              <p14:xfrm>
                <a:off x="11291920" y="1729200"/>
                <a:ext cx="231120" cy="238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196026C-2D98-4F46-A475-0F81B1EA75F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83280" y="1720200"/>
                  <a:ext cx="248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980054-9797-4679-8666-28A335B84BD0}"/>
                    </a:ext>
                  </a:extLst>
                </p14:cNvPr>
                <p14:cNvContentPartPr/>
                <p14:nvPr/>
              </p14:nvContentPartPr>
              <p14:xfrm>
                <a:off x="9813040" y="2248320"/>
                <a:ext cx="88200" cy="142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980054-9797-4679-8666-28A335B84BD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04400" y="2239680"/>
                  <a:ext cx="105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81D45C-4166-4D0D-8073-116CCE2051DF}"/>
                    </a:ext>
                  </a:extLst>
                </p14:cNvPr>
                <p14:cNvContentPartPr/>
                <p14:nvPr/>
              </p14:nvContentPartPr>
              <p14:xfrm>
                <a:off x="9887560" y="2109360"/>
                <a:ext cx="46800" cy="28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81D45C-4166-4D0D-8073-116CCE2051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78560" y="2100360"/>
                  <a:ext cx="644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198FC51-B76A-41D4-BD41-9F0F6240EB0B}"/>
                    </a:ext>
                  </a:extLst>
                </p14:cNvPr>
                <p14:cNvContentPartPr/>
                <p14:nvPr/>
              </p14:nvContentPartPr>
              <p14:xfrm>
                <a:off x="9966040" y="2094600"/>
                <a:ext cx="552240" cy="321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198FC51-B76A-41D4-BD41-9F0F6240EB0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57040" y="2085960"/>
                  <a:ext cx="5698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A7B951-C08F-4634-8764-8FDE1234AF5F}"/>
                    </a:ext>
                  </a:extLst>
                </p14:cNvPr>
                <p14:cNvContentPartPr/>
                <p14:nvPr/>
              </p14:nvContentPartPr>
              <p14:xfrm>
                <a:off x="10554640" y="2170560"/>
                <a:ext cx="525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A7B951-C08F-4634-8764-8FDE1234AF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46000" y="2161920"/>
                  <a:ext cx="70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5AA33D-4516-4F80-8415-4965AA03CA0B}"/>
                    </a:ext>
                  </a:extLst>
                </p14:cNvPr>
                <p14:cNvContentPartPr/>
                <p14:nvPr/>
              </p14:nvContentPartPr>
              <p14:xfrm>
                <a:off x="10570840" y="2024040"/>
                <a:ext cx="42840" cy="327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5AA33D-4516-4F80-8415-4965AA03CA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61840" y="2015400"/>
                  <a:ext cx="60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85E24B-BDF7-4DB6-A48D-14A7ACF1D88F}"/>
                    </a:ext>
                  </a:extLst>
                </p14:cNvPr>
                <p14:cNvContentPartPr/>
                <p14:nvPr/>
              </p14:nvContentPartPr>
              <p14:xfrm>
                <a:off x="10625200" y="2164440"/>
                <a:ext cx="81360" cy="220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85E24B-BDF7-4DB6-A48D-14A7ACF1D8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16560" y="2155440"/>
                  <a:ext cx="99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223FB1-553C-4E78-8873-9DB570BF5156}"/>
                    </a:ext>
                  </a:extLst>
                </p14:cNvPr>
                <p14:cNvContentPartPr/>
                <p14:nvPr/>
              </p14:nvContentPartPr>
              <p14:xfrm>
                <a:off x="10648600" y="2024760"/>
                <a:ext cx="33120" cy="86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223FB1-553C-4E78-8873-9DB570BF515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39600" y="2016120"/>
                  <a:ext cx="50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3AFF76-7A63-495B-9A87-CE0DF745C72C}"/>
                    </a:ext>
                  </a:extLst>
                </p14:cNvPr>
                <p14:cNvContentPartPr/>
                <p14:nvPr/>
              </p14:nvContentPartPr>
              <p14:xfrm>
                <a:off x="10866040" y="2172000"/>
                <a:ext cx="84600" cy="195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3AFF76-7A63-495B-9A87-CE0DF745C72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857400" y="2163360"/>
                  <a:ext cx="102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522356-FB5E-4F2E-9A80-C4D97C0F8F87}"/>
                    </a:ext>
                  </a:extLst>
                </p14:cNvPr>
                <p14:cNvContentPartPr/>
                <p14:nvPr/>
              </p14:nvContentPartPr>
              <p14:xfrm>
                <a:off x="10943800" y="2006040"/>
                <a:ext cx="31680" cy="362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522356-FB5E-4F2E-9A80-C4D97C0F8F8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34800" y="1997400"/>
                  <a:ext cx="493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F399B8-51C1-4AAD-A456-7B5D72A2EFFF}"/>
                    </a:ext>
                  </a:extLst>
                </p14:cNvPr>
                <p14:cNvContentPartPr/>
                <p14:nvPr/>
              </p14:nvContentPartPr>
              <p14:xfrm>
                <a:off x="10999960" y="2141400"/>
                <a:ext cx="114120" cy="233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F399B8-51C1-4AAD-A456-7B5D72A2EFF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90960" y="2132400"/>
                  <a:ext cx="1317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505206B-25F8-4426-9721-464C134E0E25}"/>
                    </a:ext>
                  </a:extLst>
                </p14:cNvPr>
                <p14:cNvContentPartPr/>
                <p14:nvPr/>
              </p14:nvContentPartPr>
              <p14:xfrm>
                <a:off x="11331160" y="2015760"/>
                <a:ext cx="33120" cy="302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505206B-25F8-4426-9721-464C134E0E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22160" y="2007120"/>
                  <a:ext cx="507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B7ADA00-02F4-4A0F-81B1-A934C12587FB}"/>
                    </a:ext>
                  </a:extLst>
                </p14:cNvPr>
                <p14:cNvContentPartPr/>
                <p14:nvPr/>
              </p14:nvContentPartPr>
              <p14:xfrm>
                <a:off x="11408560" y="2050680"/>
                <a:ext cx="218880" cy="283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B7ADA00-02F4-4A0F-81B1-A934C12587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99560" y="2041680"/>
                  <a:ext cx="2365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33A6A8-79E9-4A60-AD01-824DA3EA518E}"/>
                    </a:ext>
                  </a:extLst>
                </p14:cNvPr>
                <p14:cNvContentPartPr/>
                <p14:nvPr/>
              </p14:nvContentPartPr>
              <p14:xfrm>
                <a:off x="11666320" y="1933320"/>
                <a:ext cx="87480" cy="344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33A6A8-79E9-4A60-AD01-824DA3EA51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657320" y="1924320"/>
                  <a:ext cx="1051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D00092C-7D6D-4511-94B8-17D492FF5226}"/>
                    </a:ext>
                  </a:extLst>
                </p14:cNvPr>
                <p14:cNvContentPartPr/>
                <p14:nvPr/>
              </p14:nvContentPartPr>
              <p14:xfrm>
                <a:off x="11286160" y="2022600"/>
                <a:ext cx="173520" cy="49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D00092C-7D6D-4511-94B8-17D492FF522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77520" y="2013960"/>
                  <a:ext cx="191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CFBF860-EED9-4282-99B6-10142EDD3C40}"/>
                    </a:ext>
                  </a:extLst>
                </p14:cNvPr>
                <p14:cNvContentPartPr/>
                <p14:nvPr/>
              </p14:nvContentPartPr>
              <p14:xfrm>
                <a:off x="9900880" y="2538120"/>
                <a:ext cx="95040" cy="205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CFBF860-EED9-4282-99B6-10142EDD3C4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92240" y="2529120"/>
                  <a:ext cx="112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F3FC223-7ABC-45EC-A37E-ED8C97BDD084}"/>
                    </a:ext>
                  </a:extLst>
                </p14:cNvPr>
                <p14:cNvContentPartPr/>
                <p14:nvPr/>
              </p14:nvContentPartPr>
              <p14:xfrm>
                <a:off x="10022200" y="2580600"/>
                <a:ext cx="81360" cy="159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F3FC223-7ABC-45EC-A37E-ED8C97BDD08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13200" y="2571960"/>
                  <a:ext cx="99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E8A554E-F08D-4E12-A195-ED075543E53E}"/>
                    </a:ext>
                  </a:extLst>
                </p14:cNvPr>
                <p14:cNvContentPartPr/>
                <p14:nvPr/>
              </p14:nvContentPartPr>
              <p14:xfrm>
                <a:off x="10105000" y="2526240"/>
                <a:ext cx="195120" cy="220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E8A554E-F08D-4E12-A195-ED075543E53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96000" y="2517600"/>
                  <a:ext cx="212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E8024A-4BEC-4AE3-9EC7-B804E685AC4F}"/>
                    </a:ext>
                  </a:extLst>
                </p14:cNvPr>
                <p14:cNvContentPartPr/>
                <p14:nvPr/>
              </p14:nvContentPartPr>
              <p14:xfrm>
                <a:off x="10225960" y="2554680"/>
                <a:ext cx="7992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E8024A-4BEC-4AE3-9EC7-B804E685AC4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6960" y="2546040"/>
                  <a:ext cx="97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C689327-732C-432F-B8EE-C5617ECD3073}"/>
                    </a:ext>
                  </a:extLst>
                </p14:cNvPr>
                <p14:cNvContentPartPr/>
                <p14:nvPr/>
              </p14:nvContentPartPr>
              <p14:xfrm>
                <a:off x="10352680" y="2549640"/>
                <a:ext cx="64440" cy="345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C689327-732C-432F-B8EE-C5617ECD30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43680" y="2541000"/>
                  <a:ext cx="820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C3B696C-9A9E-45D2-8B15-4F08C0AF4296}"/>
                    </a:ext>
                  </a:extLst>
                </p14:cNvPr>
                <p14:cNvContentPartPr/>
                <p14:nvPr/>
              </p14:nvContentPartPr>
              <p14:xfrm>
                <a:off x="10458520" y="2372160"/>
                <a:ext cx="78840" cy="326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C3B696C-9A9E-45D2-8B15-4F08C0AF429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49520" y="2363160"/>
                  <a:ext cx="964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2D6462-578B-4239-B542-084ED79D6732}"/>
                    </a:ext>
                  </a:extLst>
                </p14:cNvPr>
                <p14:cNvContentPartPr/>
                <p14:nvPr/>
              </p14:nvContentPartPr>
              <p14:xfrm>
                <a:off x="10540240" y="2555400"/>
                <a:ext cx="38880" cy="158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2D6462-578B-4239-B542-084ED79D673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31600" y="2546760"/>
                  <a:ext cx="56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C27C61-6EC3-4820-AA5C-C188B19B5CA4}"/>
                    </a:ext>
                  </a:extLst>
                </p14:cNvPr>
                <p14:cNvContentPartPr/>
                <p14:nvPr/>
              </p14:nvContentPartPr>
              <p14:xfrm>
                <a:off x="10547440" y="2452800"/>
                <a:ext cx="1800" cy="31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C27C61-6EC3-4820-AA5C-C188B19B5CA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38800" y="2444160"/>
                  <a:ext cx="19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D5D937-5CA1-47B1-9C58-828755DFC54B}"/>
                    </a:ext>
                  </a:extLst>
                </p14:cNvPr>
                <p14:cNvContentPartPr/>
                <p14:nvPr/>
              </p14:nvContentPartPr>
              <p14:xfrm>
                <a:off x="10622320" y="2496360"/>
                <a:ext cx="50040" cy="40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D5D937-5CA1-47B1-9C58-828755DFC5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13680" y="2487360"/>
                  <a:ext cx="676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BAA56A7-6102-4863-9BB4-A03659B9E9A6}"/>
                    </a:ext>
                  </a:extLst>
                </p14:cNvPr>
                <p14:cNvContentPartPr/>
                <p14:nvPr/>
              </p14:nvContentPartPr>
              <p14:xfrm>
                <a:off x="10672360" y="2509320"/>
                <a:ext cx="153000" cy="213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BAA56A7-6102-4863-9BB4-A03659B9E9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63720" y="2500320"/>
                  <a:ext cx="170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7A3C34-6AEA-43A6-8B01-6F53F0CD6155}"/>
                    </a:ext>
                  </a:extLst>
                </p14:cNvPr>
                <p14:cNvContentPartPr/>
                <p14:nvPr/>
              </p14:nvContentPartPr>
              <p14:xfrm>
                <a:off x="10848400" y="2535960"/>
                <a:ext cx="59040" cy="197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7A3C34-6AEA-43A6-8B01-6F53F0CD615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39400" y="2527320"/>
                  <a:ext cx="76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A1E3E00-31D1-465B-8B41-AE8DC2C43015}"/>
                    </a:ext>
                  </a:extLst>
                </p14:cNvPr>
                <p14:cNvContentPartPr/>
                <p14:nvPr/>
              </p14:nvContentPartPr>
              <p14:xfrm>
                <a:off x="11088160" y="2385120"/>
                <a:ext cx="6840" cy="172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A1E3E00-31D1-465B-8B41-AE8DC2C4301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79160" y="2376120"/>
                  <a:ext cx="24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BC3F6B7-D0AC-4144-9BA8-6984988D8A24}"/>
                    </a:ext>
                  </a:extLst>
                </p14:cNvPr>
                <p14:cNvContentPartPr/>
                <p14:nvPr/>
              </p14:nvContentPartPr>
              <p14:xfrm>
                <a:off x="11087440" y="2632800"/>
                <a:ext cx="42840" cy="8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BC3F6B7-D0AC-4144-9BA8-6984988D8A2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78440" y="2623800"/>
                  <a:ext cx="60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73CFDE-AD58-497A-96ED-F737A228CAE5}"/>
                    </a:ext>
                  </a:extLst>
                </p14:cNvPr>
                <p14:cNvContentPartPr/>
                <p14:nvPr/>
              </p14:nvContentPartPr>
              <p14:xfrm>
                <a:off x="10034080" y="2408160"/>
                <a:ext cx="83880" cy="84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73CFDE-AD58-497A-96ED-F737A228CAE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25440" y="2399520"/>
                  <a:ext cx="101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0687AF-B205-4306-BE66-AFBA5C154349}"/>
                    </a:ext>
                  </a:extLst>
                </p14:cNvPr>
                <p14:cNvContentPartPr/>
                <p14:nvPr/>
              </p14:nvContentPartPr>
              <p14:xfrm>
                <a:off x="10927600" y="2544600"/>
                <a:ext cx="108720" cy="176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0687AF-B205-4306-BE66-AFBA5C1543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18960" y="2535600"/>
                  <a:ext cx="12636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ADC5C1F-3E2C-4E6A-831C-413411BF6E92}"/>
                  </a:ext>
                </a:extLst>
              </p14:cNvPr>
              <p14:cNvContentPartPr/>
              <p14:nvPr/>
            </p14:nvContentPartPr>
            <p14:xfrm>
              <a:off x="7922740" y="2205480"/>
              <a:ext cx="416520" cy="167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ADC5C1F-3E2C-4E6A-831C-413411BF6E9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913740" y="2196480"/>
                <a:ext cx="434160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6CB8E915-422A-4556-9C9C-43770ED849E4}"/>
              </a:ext>
            </a:extLst>
          </p:cNvPr>
          <p:cNvGrpSpPr/>
          <p:nvPr/>
        </p:nvGrpSpPr>
        <p:grpSpPr>
          <a:xfrm>
            <a:off x="8547340" y="4137960"/>
            <a:ext cx="187200" cy="33840"/>
            <a:chOff x="8547340" y="4137960"/>
            <a:chExt cx="187200" cy="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D64AEA-88A3-46DA-A43C-F167C1FE2031}"/>
                    </a:ext>
                  </a:extLst>
                </p14:cNvPr>
                <p14:cNvContentPartPr/>
                <p14:nvPr/>
              </p14:nvContentPartPr>
              <p14:xfrm>
                <a:off x="8734180" y="4141200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0D64AEA-88A3-46DA-A43C-F167C1FE20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540" y="4132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7A6AFF5-6107-445C-BD46-799A2E927728}"/>
                    </a:ext>
                  </a:extLst>
                </p14:cNvPr>
                <p14:cNvContentPartPr/>
                <p14:nvPr/>
              </p14:nvContentPartPr>
              <p14:xfrm>
                <a:off x="8547340" y="4137960"/>
                <a:ext cx="187200" cy="33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7A6AFF5-6107-445C-BD46-799A2E92772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538700" y="4129320"/>
                  <a:ext cx="20484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8FBE06D-064A-4B98-A5AF-C95F2749480D}"/>
                  </a:ext>
                </a:extLst>
              </p14:cNvPr>
              <p14:cNvContentPartPr/>
              <p14:nvPr/>
            </p14:nvContentPartPr>
            <p14:xfrm>
              <a:off x="7955340" y="2757360"/>
              <a:ext cx="536760" cy="213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8FBE06D-064A-4B98-A5AF-C95F2749480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946340" y="2748720"/>
                <a:ext cx="5544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87138F4-B466-4ADD-B642-A48B425D6653}"/>
                  </a:ext>
                </a:extLst>
              </p14:cNvPr>
              <p14:cNvContentPartPr/>
              <p14:nvPr/>
            </p14:nvContentPartPr>
            <p14:xfrm>
              <a:off x="7994580" y="3094680"/>
              <a:ext cx="495720" cy="2055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87138F4-B466-4ADD-B642-A48B425D665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985580" y="3086040"/>
                <a:ext cx="513360" cy="223200"/>
              </a:xfrm>
              <a:prstGeom prst="rect">
                <a:avLst/>
              </a:prstGeom>
            </p:spPr>
          </p:pic>
        </mc:Fallback>
      </mc:AlternateContent>
      <p:pic>
        <p:nvPicPr>
          <p:cNvPr id="78" name="Picture 77">
            <a:extLst>
              <a:ext uri="{FF2B5EF4-FFF2-40B4-BE49-F238E27FC236}">
                <a16:creationId xmlns:a16="http://schemas.microsoft.com/office/drawing/2014/main" id="{536286C0-B192-4226-8BE7-5F2BE8F1E4CE}"/>
              </a:ext>
            </a:extLst>
          </p:cNvPr>
          <p:cNvPicPr>
            <a:picLocks noChangeAspect="1"/>
          </p:cNvPicPr>
          <p:nvPr/>
        </p:nvPicPr>
        <p:blipFill>
          <a:blip r:embed="rId125"/>
          <a:stretch>
            <a:fillRect/>
          </a:stretch>
        </p:blipFill>
        <p:spPr>
          <a:xfrm>
            <a:off x="6927756" y="150493"/>
            <a:ext cx="629701" cy="934773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590AC08C-AED8-4DB7-B2C9-20C95C131996}"/>
              </a:ext>
            </a:extLst>
          </p:cNvPr>
          <p:cNvGrpSpPr/>
          <p:nvPr/>
        </p:nvGrpSpPr>
        <p:grpSpPr>
          <a:xfrm>
            <a:off x="7535220" y="24600"/>
            <a:ext cx="1256040" cy="916560"/>
            <a:chOff x="7535220" y="24600"/>
            <a:chExt cx="1256040" cy="9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2301E9D-9A22-4213-8A28-23F3ACD12411}"/>
                    </a:ext>
                  </a:extLst>
                </p14:cNvPr>
                <p14:cNvContentPartPr/>
                <p14:nvPr/>
              </p14:nvContentPartPr>
              <p14:xfrm>
                <a:off x="7561140" y="273720"/>
                <a:ext cx="334080" cy="177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2301E9D-9A22-4213-8A28-23F3ACD1241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52500" y="265080"/>
                  <a:ext cx="351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1639CBF-C976-4FC2-8B63-4FBD0EF8130D}"/>
                    </a:ext>
                  </a:extLst>
                </p14:cNvPr>
                <p14:cNvContentPartPr/>
                <p14:nvPr/>
              </p14:nvContentPartPr>
              <p14:xfrm>
                <a:off x="7535220" y="324120"/>
                <a:ext cx="140400" cy="150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1639CBF-C976-4FC2-8B63-4FBD0EF8130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26220" y="315480"/>
                  <a:ext cx="158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DF87F93-A83A-49D3-840E-1598336A9E48}"/>
                    </a:ext>
                  </a:extLst>
                </p14:cNvPr>
                <p14:cNvContentPartPr/>
                <p14:nvPr/>
              </p14:nvContentPartPr>
              <p14:xfrm>
                <a:off x="7958580" y="165360"/>
                <a:ext cx="75600" cy="227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DF87F93-A83A-49D3-840E-1598336A9E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49580" y="156720"/>
                  <a:ext cx="93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1BFF0E-7878-4521-A13B-2C5B72713F59}"/>
                    </a:ext>
                  </a:extLst>
                </p14:cNvPr>
                <p14:cNvContentPartPr/>
                <p14:nvPr/>
              </p14:nvContentPartPr>
              <p14:xfrm>
                <a:off x="7896660" y="140880"/>
                <a:ext cx="176040" cy="44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1BFF0E-7878-4521-A13B-2C5B72713F5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7660" y="132240"/>
                  <a:ext cx="193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324756-0CC2-44B5-A48B-2A18806C1762}"/>
                    </a:ext>
                  </a:extLst>
                </p14:cNvPr>
                <p14:cNvContentPartPr/>
                <p14:nvPr/>
              </p14:nvContentPartPr>
              <p14:xfrm>
                <a:off x="8091780" y="243480"/>
                <a:ext cx="79560" cy="159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324756-0CC2-44B5-A48B-2A18806C176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82780" y="234480"/>
                  <a:ext cx="97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3E102AB-77CA-46E6-8FA6-B0790C8D2A73}"/>
                    </a:ext>
                  </a:extLst>
                </p14:cNvPr>
                <p14:cNvContentPartPr/>
                <p14:nvPr/>
              </p14:nvContentPartPr>
              <p14:xfrm>
                <a:off x="8191860" y="24600"/>
                <a:ext cx="54720" cy="380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3E102AB-77CA-46E6-8FA6-B0790C8D2A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82860" y="15960"/>
                  <a:ext cx="723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FCE4B1-DB46-4B32-8A61-3AE824386161}"/>
                    </a:ext>
                  </a:extLst>
                </p14:cNvPr>
                <p14:cNvContentPartPr/>
                <p14:nvPr/>
              </p14:nvContentPartPr>
              <p14:xfrm>
                <a:off x="8287260" y="228360"/>
                <a:ext cx="36360" cy="159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FCE4B1-DB46-4B32-8A61-3AE82438616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78260" y="219360"/>
                  <a:ext cx="54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8C78A56-4E28-427D-804A-12B14E6173EB}"/>
                    </a:ext>
                  </a:extLst>
                </p14:cNvPr>
                <p14:cNvContentPartPr/>
                <p14:nvPr/>
              </p14:nvContentPartPr>
              <p14:xfrm>
                <a:off x="8294460" y="112800"/>
                <a:ext cx="6840" cy="11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8C78A56-4E28-427D-804A-12B14E6173E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85820" y="103800"/>
                  <a:ext cx="24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B8C9E20-0402-4F65-8129-CB43923EA554}"/>
                    </a:ext>
                  </a:extLst>
                </p14:cNvPr>
                <p14:cNvContentPartPr/>
                <p14:nvPr/>
              </p14:nvContentPartPr>
              <p14:xfrm>
                <a:off x="7866780" y="433920"/>
                <a:ext cx="79200" cy="461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B8C9E20-0402-4F65-8129-CB43923EA5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58140" y="424920"/>
                  <a:ext cx="968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9DAE59-FEE0-47D2-A5D5-999460C8B8CF}"/>
                    </a:ext>
                  </a:extLst>
                </p14:cNvPr>
                <p14:cNvContentPartPr/>
                <p14:nvPr/>
              </p14:nvContentPartPr>
              <p14:xfrm>
                <a:off x="7967940" y="612840"/>
                <a:ext cx="25200" cy="98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9DAE59-FEE0-47D2-A5D5-999460C8B8C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59300" y="604200"/>
                  <a:ext cx="42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0B6E8B3-A4A5-4201-833A-7364DA6C110B}"/>
                    </a:ext>
                  </a:extLst>
                </p14:cNvPr>
                <p14:cNvContentPartPr/>
                <p14:nvPr/>
              </p14:nvContentPartPr>
              <p14:xfrm>
                <a:off x="7971900" y="517080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0B6E8B3-A4A5-4201-833A-7364DA6C11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63260" y="508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0E6C9AD-FFC8-4024-B86A-99B73975310C}"/>
                    </a:ext>
                  </a:extLst>
                </p14:cNvPr>
                <p14:cNvContentPartPr/>
                <p14:nvPr/>
              </p14:nvContentPartPr>
              <p14:xfrm>
                <a:off x="8034540" y="541560"/>
                <a:ext cx="71640" cy="399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0E6C9AD-FFC8-4024-B86A-99B73975310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025540" y="532560"/>
                  <a:ext cx="892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3BEFBAF-FCB6-4F2A-B718-FC0D7E959F74}"/>
                    </a:ext>
                  </a:extLst>
                </p14:cNvPr>
                <p14:cNvContentPartPr/>
                <p14:nvPr/>
              </p14:nvContentPartPr>
              <p14:xfrm>
                <a:off x="8140740" y="546600"/>
                <a:ext cx="97920" cy="179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3BEFBAF-FCB6-4F2A-B718-FC0D7E959F7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131740" y="537600"/>
                  <a:ext cx="115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09C3DF8-F1BA-434F-9DB2-E318169A6714}"/>
                    </a:ext>
                  </a:extLst>
                </p14:cNvPr>
                <p14:cNvContentPartPr/>
                <p14:nvPr/>
              </p14:nvContentPartPr>
              <p14:xfrm>
                <a:off x="8279340" y="534000"/>
                <a:ext cx="56520" cy="213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09C3DF8-F1BA-434F-9DB2-E318169A671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270340" y="525360"/>
                  <a:ext cx="74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F67B3C3-D94E-43B0-9175-66F80B4426DF}"/>
                    </a:ext>
                  </a:extLst>
                </p14:cNvPr>
                <p14:cNvContentPartPr/>
                <p14:nvPr/>
              </p14:nvContentPartPr>
              <p14:xfrm>
                <a:off x="8372220" y="444000"/>
                <a:ext cx="43560" cy="280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F67B3C3-D94E-43B0-9175-66F80B4426D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363580" y="435360"/>
                  <a:ext cx="61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62BE78B-2A03-4AA1-983D-A65EE8709913}"/>
                    </a:ext>
                  </a:extLst>
                </p14:cNvPr>
                <p14:cNvContentPartPr/>
                <p14:nvPr/>
              </p14:nvContentPartPr>
              <p14:xfrm>
                <a:off x="8458260" y="537960"/>
                <a:ext cx="85320" cy="186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62BE78B-2A03-4AA1-983D-A65EE870991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449260" y="529320"/>
                  <a:ext cx="102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39BD9C-0105-41B5-8173-B9986F698DD8}"/>
                    </a:ext>
                  </a:extLst>
                </p14:cNvPr>
                <p14:cNvContentPartPr/>
                <p14:nvPr/>
              </p14:nvContentPartPr>
              <p14:xfrm>
                <a:off x="8584980" y="524280"/>
                <a:ext cx="129600" cy="187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39BD9C-0105-41B5-8173-B9986F698DD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575980" y="515280"/>
                  <a:ext cx="147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F7B636F-3E41-420B-9BE4-9F080CDB99C4}"/>
                    </a:ext>
                  </a:extLst>
                </p14:cNvPr>
                <p14:cNvContentPartPr/>
                <p14:nvPr/>
              </p14:nvContentPartPr>
              <p14:xfrm>
                <a:off x="8766780" y="290280"/>
                <a:ext cx="20520" cy="316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F7B636F-3E41-420B-9BE4-9F080CDB99C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758140" y="281640"/>
                  <a:ext cx="381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BA92EBB-5F86-4942-BC17-06783E11A9B8}"/>
                    </a:ext>
                  </a:extLst>
                </p14:cNvPr>
                <p14:cNvContentPartPr/>
                <p14:nvPr/>
              </p14:nvContentPartPr>
              <p14:xfrm>
                <a:off x="8790900" y="730560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BA92EBB-5F86-4942-BC17-06783E11A9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82260" y="721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58FF62B-236A-41A7-B715-6C641A52EDE1}"/>
              </a:ext>
            </a:extLst>
          </p:cNvPr>
          <p:cNvGrpSpPr/>
          <p:nvPr/>
        </p:nvGrpSpPr>
        <p:grpSpPr>
          <a:xfrm>
            <a:off x="7792260" y="3867960"/>
            <a:ext cx="700920" cy="303480"/>
            <a:chOff x="7792260" y="3867960"/>
            <a:chExt cx="70092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21A023A-278D-4CF0-9899-CE9B30CFBD7A}"/>
                    </a:ext>
                  </a:extLst>
                </p14:cNvPr>
                <p14:cNvContentPartPr/>
                <p14:nvPr/>
              </p14:nvContentPartPr>
              <p14:xfrm>
                <a:off x="7929420" y="3923760"/>
                <a:ext cx="39600" cy="216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21A023A-278D-4CF0-9899-CE9B30CFBD7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20780" y="3915120"/>
                  <a:ext cx="57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9CF56C-B697-43CC-850B-F1D211C97DD3}"/>
                    </a:ext>
                  </a:extLst>
                </p14:cNvPr>
                <p14:cNvContentPartPr/>
                <p14:nvPr/>
              </p14:nvContentPartPr>
              <p14:xfrm>
                <a:off x="7792260" y="3898920"/>
                <a:ext cx="300240" cy="149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9CF56C-B697-43CC-850B-F1D211C97DD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83620" y="3890280"/>
                  <a:ext cx="317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3BEA2DC-32D6-4698-A2BC-A1767D988925}"/>
                    </a:ext>
                  </a:extLst>
                </p14:cNvPr>
                <p14:cNvContentPartPr/>
                <p14:nvPr/>
              </p14:nvContentPartPr>
              <p14:xfrm>
                <a:off x="8102580" y="3997920"/>
                <a:ext cx="47880" cy="173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3BEA2DC-32D6-4698-A2BC-A1767D98892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93940" y="3989280"/>
                  <a:ext cx="65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19F01BC-C50A-493A-ADF6-EDAFBEA66046}"/>
                    </a:ext>
                  </a:extLst>
                </p14:cNvPr>
                <p14:cNvContentPartPr/>
                <p14:nvPr/>
              </p14:nvContentPartPr>
              <p14:xfrm>
                <a:off x="8088900" y="3867960"/>
                <a:ext cx="242640" cy="267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19F01BC-C50A-493A-ADF6-EDAFBEA660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080260" y="3859320"/>
                  <a:ext cx="2602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6D33851-911C-45DC-AFB8-1168D4516356}"/>
                    </a:ext>
                  </a:extLst>
                </p14:cNvPr>
                <p14:cNvContentPartPr/>
                <p14:nvPr/>
              </p14:nvContentPartPr>
              <p14:xfrm>
                <a:off x="8435580" y="3873720"/>
                <a:ext cx="9360" cy="153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6D33851-911C-45DC-AFB8-1168D451635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26940" y="3865080"/>
                  <a:ext cx="27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8B9D3FA-FFC6-444C-B9BB-62C943FCC480}"/>
                    </a:ext>
                  </a:extLst>
                </p14:cNvPr>
                <p14:cNvContentPartPr/>
                <p14:nvPr/>
              </p14:nvContentPartPr>
              <p14:xfrm>
                <a:off x="8470140" y="4102680"/>
                <a:ext cx="23040" cy="64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8B9D3FA-FFC6-444C-B9BB-62C943FCC48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61500" y="4094040"/>
                  <a:ext cx="4068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D327AD5-8BD3-463D-9DF4-5E8508A8CC67}"/>
                  </a:ext>
                </a:extLst>
              </p14:cNvPr>
              <p14:cNvContentPartPr/>
              <p14:nvPr/>
            </p14:nvContentPartPr>
            <p14:xfrm>
              <a:off x="9831970" y="5308130"/>
              <a:ext cx="177840" cy="354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D327AD5-8BD3-463D-9DF4-5E8508A8CC6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22970" y="5299490"/>
                <a:ext cx="195480" cy="3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14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5B02C9-AE45-4452-9AB6-12BA580A24A2}"/>
              </a:ext>
            </a:extLst>
          </p:cNvPr>
          <p:cNvGrpSpPr/>
          <p:nvPr/>
        </p:nvGrpSpPr>
        <p:grpSpPr>
          <a:xfrm>
            <a:off x="3958800" y="570530"/>
            <a:ext cx="1389600" cy="425520"/>
            <a:chOff x="3958800" y="570530"/>
            <a:chExt cx="138960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C5FA9B4-F644-4502-8DD3-4C9FF7CD16C8}"/>
                    </a:ext>
                  </a:extLst>
                </p14:cNvPr>
                <p14:cNvContentPartPr/>
                <p14:nvPr/>
              </p14:nvContentPartPr>
              <p14:xfrm>
                <a:off x="4105680" y="715610"/>
                <a:ext cx="8280" cy="4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C5FA9B4-F644-4502-8DD3-4C9FF7CD16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6680" y="706610"/>
                  <a:ext cx="25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A2102ED-3254-41AD-ABF0-05C163E0A319}"/>
                    </a:ext>
                  </a:extLst>
                </p14:cNvPr>
                <p14:cNvContentPartPr/>
                <p14:nvPr/>
              </p14:nvContentPartPr>
              <p14:xfrm>
                <a:off x="4113600" y="692570"/>
                <a:ext cx="44640" cy="303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A2102ED-3254-41AD-ABF0-05C163E0A3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04960" y="683570"/>
                  <a:ext cx="62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F27FC4-A84F-40FD-82DE-84EC61C1292D}"/>
                    </a:ext>
                  </a:extLst>
                </p14:cNvPr>
                <p14:cNvContentPartPr/>
                <p14:nvPr/>
              </p14:nvContentPartPr>
              <p14:xfrm>
                <a:off x="3958800" y="641090"/>
                <a:ext cx="401400" cy="78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F27FC4-A84F-40FD-82DE-84EC61C129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0160" y="632450"/>
                  <a:ext cx="419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DE5057-033D-4E6D-830F-FAF52EE52721}"/>
                    </a:ext>
                  </a:extLst>
                </p14:cNvPr>
                <p14:cNvContentPartPr/>
                <p14:nvPr/>
              </p14:nvContentPartPr>
              <p14:xfrm>
                <a:off x="4231680" y="796970"/>
                <a:ext cx="90360" cy="180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DE5057-033D-4E6D-830F-FAF52EE527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22680" y="787970"/>
                  <a:ext cx="108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E258AB-EB49-4956-8F1F-AAACC4376572}"/>
                    </a:ext>
                  </a:extLst>
                </p14:cNvPr>
                <p14:cNvContentPartPr/>
                <p14:nvPr/>
              </p14:nvContentPartPr>
              <p14:xfrm>
                <a:off x="4359840" y="906770"/>
                <a:ext cx="28440" cy="63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E258AB-EB49-4956-8F1F-AAACC43765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51200" y="898130"/>
                  <a:ext cx="46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4E8389-B8E5-457B-8350-AF9F391BFF21}"/>
                    </a:ext>
                  </a:extLst>
                </p14:cNvPr>
                <p14:cNvContentPartPr/>
                <p14:nvPr/>
              </p14:nvContentPartPr>
              <p14:xfrm>
                <a:off x="4357320" y="727850"/>
                <a:ext cx="8280" cy="1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4E8389-B8E5-457B-8350-AF9F391BFF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48680" y="718850"/>
                  <a:ext cx="25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C71FB2-54A0-415B-BE21-446441852815}"/>
                    </a:ext>
                  </a:extLst>
                </p14:cNvPr>
                <p14:cNvContentPartPr/>
                <p14:nvPr/>
              </p14:nvContentPartPr>
              <p14:xfrm>
                <a:off x="4443000" y="746930"/>
                <a:ext cx="86760" cy="239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C71FB2-54A0-415B-BE21-4464418528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4360" y="738290"/>
                  <a:ext cx="104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2BBBB2-52E2-4D9C-9C51-7427DA37C84D}"/>
                    </a:ext>
                  </a:extLst>
                </p14:cNvPr>
                <p14:cNvContentPartPr/>
                <p14:nvPr/>
              </p14:nvContentPartPr>
              <p14:xfrm>
                <a:off x="4501680" y="570530"/>
                <a:ext cx="79920" cy="356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2BBBB2-52E2-4D9C-9C51-7427DA37C8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93040" y="561530"/>
                  <a:ext cx="97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A3214D0-26EA-4CFE-B89E-ED9D8C15170F}"/>
                    </a:ext>
                  </a:extLst>
                </p14:cNvPr>
                <p14:cNvContentPartPr/>
                <p14:nvPr/>
              </p14:nvContentPartPr>
              <p14:xfrm>
                <a:off x="4617960" y="728210"/>
                <a:ext cx="306000" cy="248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A3214D0-26EA-4CFE-B89E-ED9D8C1517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09320" y="719210"/>
                  <a:ext cx="323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C987AD-1EDE-4879-AD91-B8A29F62BAB9}"/>
                    </a:ext>
                  </a:extLst>
                </p14:cNvPr>
                <p14:cNvContentPartPr/>
                <p14:nvPr/>
              </p14:nvContentPartPr>
              <p14:xfrm>
                <a:off x="4549200" y="654770"/>
                <a:ext cx="12960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C987AD-1EDE-4879-AD91-B8A29F62BA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40200" y="646130"/>
                  <a:ext cx="147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5C8E91-E17B-40FE-94E4-F04FDE45111B}"/>
                    </a:ext>
                  </a:extLst>
                </p14:cNvPr>
                <p14:cNvContentPartPr/>
                <p14:nvPr/>
              </p14:nvContentPartPr>
              <p14:xfrm>
                <a:off x="5074440" y="573410"/>
                <a:ext cx="273960" cy="348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5C8E91-E17B-40FE-94E4-F04FDE4511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65800" y="564410"/>
                  <a:ext cx="29160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808670-930C-4BCB-8F68-547F9E81FFB4}"/>
              </a:ext>
            </a:extLst>
          </p:cNvPr>
          <p:cNvGrpSpPr/>
          <p:nvPr/>
        </p:nvGrpSpPr>
        <p:grpSpPr>
          <a:xfrm>
            <a:off x="7727600" y="3900530"/>
            <a:ext cx="1500120" cy="703800"/>
            <a:chOff x="7727600" y="3900530"/>
            <a:chExt cx="1500120" cy="7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7617AF1-2750-41BC-AA0F-AF656B6BBB26}"/>
                    </a:ext>
                  </a:extLst>
                </p14:cNvPr>
                <p14:cNvContentPartPr/>
                <p14:nvPr/>
              </p14:nvContentPartPr>
              <p14:xfrm>
                <a:off x="7902200" y="3981170"/>
                <a:ext cx="42840" cy="245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7617AF1-2750-41BC-AA0F-AF656B6BBB2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3560" y="3972530"/>
                  <a:ext cx="60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DE8962-A6E3-498B-A6FD-E739C371DE80}"/>
                    </a:ext>
                  </a:extLst>
                </p14:cNvPr>
                <p14:cNvContentPartPr/>
                <p14:nvPr/>
              </p14:nvContentPartPr>
              <p14:xfrm>
                <a:off x="7727600" y="3954170"/>
                <a:ext cx="270360" cy="10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DE8962-A6E3-498B-A6FD-E739C371DE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18600" y="3945530"/>
                  <a:ext cx="288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D24B27-0022-4734-8AF5-E4FF22BF7C20}"/>
                    </a:ext>
                  </a:extLst>
                </p14:cNvPr>
                <p14:cNvContentPartPr/>
                <p14:nvPr/>
              </p14:nvContentPartPr>
              <p14:xfrm>
                <a:off x="8045840" y="4003490"/>
                <a:ext cx="38520" cy="183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D24B27-0022-4734-8AF5-E4FF22BF7C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37200" y="3994490"/>
                  <a:ext cx="56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65B921-A5C5-4BA7-BBD3-332C2FE90992}"/>
                    </a:ext>
                  </a:extLst>
                </p14:cNvPr>
                <p14:cNvContentPartPr/>
                <p14:nvPr/>
              </p14:nvContentPartPr>
              <p14:xfrm>
                <a:off x="8021720" y="3900530"/>
                <a:ext cx="241200" cy="295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65B921-A5C5-4BA7-BBD3-332C2FE909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13080" y="3891890"/>
                  <a:ext cx="2588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FCAD44-A490-4F82-85A0-EE5ABF839410}"/>
                    </a:ext>
                  </a:extLst>
                </p14:cNvPr>
                <p14:cNvContentPartPr/>
                <p14:nvPr/>
              </p14:nvContentPartPr>
              <p14:xfrm>
                <a:off x="7850360" y="4279970"/>
                <a:ext cx="35640" cy="19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1FCAD44-A490-4F82-85A0-EE5ABF8394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41360" y="4270970"/>
                  <a:ext cx="53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B4269B-5ABD-4C73-BE92-3B3F172535D2}"/>
                    </a:ext>
                  </a:extLst>
                </p14:cNvPr>
                <p14:cNvContentPartPr/>
                <p14:nvPr/>
              </p14:nvContentPartPr>
              <p14:xfrm>
                <a:off x="7733360" y="4258730"/>
                <a:ext cx="167040" cy="7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EB4269B-5ABD-4C73-BE92-3B3F172535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24360" y="4250090"/>
                  <a:ext cx="184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97E339-05E6-465A-92EF-0FCA00A72387}"/>
                    </a:ext>
                  </a:extLst>
                </p14:cNvPr>
                <p14:cNvContentPartPr/>
                <p14:nvPr/>
              </p14:nvContentPartPr>
              <p14:xfrm>
                <a:off x="7952240" y="4337570"/>
                <a:ext cx="28440" cy="122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97E339-05E6-465A-92EF-0FCA00A723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43240" y="4328570"/>
                  <a:ext cx="46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E0C2DC-21E9-484C-87DB-9699F2FE95BC}"/>
                    </a:ext>
                  </a:extLst>
                </p14:cNvPr>
                <p14:cNvContentPartPr/>
                <p14:nvPr/>
              </p14:nvContentPartPr>
              <p14:xfrm>
                <a:off x="8005880" y="4305530"/>
                <a:ext cx="122400" cy="170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E0C2DC-21E9-484C-87DB-9699F2FE95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96880" y="4296890"/>
                  <a:ext cx="140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B5558EB-83C8-4F77-B9C6-4F4E05CDE555}"/>
                    </a:ext>
                  </a:extLst>
                </p14:cNvPr>
                <p14:cNvContentPartPr/>
                <p14:nvPr/>
              </p14:nvContentPartPr>
              <p14:xfrm>
                <a:off x="7991480" y="4218410"/>
                <a:ext cx="56520" cy="76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B5558EB-83C8-4F77-B9C6-4F4E05CDE5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82480" y="4209770"/>
                  <a:ext cx="74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2ED5286-691C-48F5-8B3B-38DE95B3FD17}"/>
                    </a:ext>
                  </a:extLst>
                </p14:cNvPr>
                <p14:cNvContentPartPr/>
                <p14:nvPr/>
              </p14:nvContentPartPr>
              <p14:xfrm>
                <a:off x="8244200" y="4330730"/>
                <a:ext cx="87840" cy="152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2ED5286-691C-48F5-8B3B-38DE95B3FD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35200" y="4322090"/>
                  <a:ext cx="105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CECF647-20D8-42DA-86AB-2E2D6767295B}"/>
                    </a:ext>
                  </a:extLst>
                </p14:cNvPr>
                <p14:cNvContentPartPr/>
                <p14:nvPr/>
              </p14:nvContentPartPr>
              <p14:xfrm>
                <a:off x="8269040" y="4184570"/>
                <a:ext cx="83880" cy="281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CECF647-20D8-42DA-86AB-2E2D676729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60040" y="4175570"/>
                  <a:ext cx="1015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470184-518D-4ECA-B61E-C3D1C29201CC}"/>
                    </a:ext>
                  </a:extLst>
                </p14:cNvPr>
                <p14:cNvContentPartPr/>
                <p14:nvPr/>
              </p14:nvContentPartPr>
              <p14:xfrm>
                <a:off x="8366960" y="4302650"/>
                <a:ext cx="103680" cy="301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470184-518D-4ECA-B61E-C3D1C29201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57960" y="4294010"/>
                  <a:ext cx="121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54155C5-AE1B-47D5-B500-4A9462B564C2}"/>
                    </a:ext>
                  </a:extLst>
                </p14:cNvPr>
                <p14:cNvContentPartPr/>
                <p14:nvPr/>
              </p14:nvContentPartPr>
              <p14:xfrm>
                <a:off x="8486120" y="4319570"/>
                <a:ext cx="108720" cy="173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54155C5-AE1B-47D5-B500-4A9462B564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77480" y="4310930"/>
                  <a:ext cx="126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3F75322-3941-444F-A203-47E1E9ED52F9}"/>
                    </a:ext>
                  </a:extLst>
                </p14:cNvPr>
                <p14:cNvContentPartPr/>
                <p14:nvPr/>
              </p14:nvContentPartPr>
              <p14:xfrm>
                <a:off x="8614280" y="4278170"/>
                <a:ext cx="376920" cy="325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3F75322-3941-444F-A203-47E1E9ED52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05640" y="4269170"/>
                  <a:ext cx="3945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37E6BA-F622-4770-A9E4-E6A6EDF71948}"/>
                    </a:ext>
                  </a:extLst>
                </p14:cNvPr>
                <p14:cNvContentPartPr/>
                <p14:nvPr/>
              </p14:nvContentPartPr>
              <p14:xfrm>
                <a:off x="8962040" y="4314890"/>
                <a:ext cx="265680" cy="208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37E6BA-F622-4770-A9E4-E6A6EDF719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53040" y="4305890"/>
                  <a:ext cx="283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658FCD-8B35-4962-96BD-C4118806E4BE}"/>
                    </a:ext>
                  </a:extLst>
                </p14:cNvPr>
                <p14:cNvContentPartPr/>
                <p14:nvPr/>
              </p14:nvContentPartPr>
              <p14:xfrm>
                <a:off x="8847200" y="4269890"/>
                <a:ext cx="1080" cy="1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658FCD-8B35-4962-96BD-C4118806E4B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38560" y="4260890"/>
                  <a:ext cx="1872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9BE7E45-EA61-45CD-BD82-221CE32BB110}"/>
                  </a:ext>
                </a:extLst>
              </p14:cNvPr>
              <p14:cNvContentPartPr/>
              <p14:nvPr/>
            </p14:nvContentPartPr>
            <p14:xfrm>
              <a:off x="7701320" y="1625690"/>
              <a:ext cx="210240" cy="306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9BE7E45-EA61-45CD-BD82-221CE32BB11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92320" y="1617050"/>
                <a:ext cx="2278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C504475-D0C9-457E-92DC-22703F885645}"/>
                  </a:ext>
                </a:extLst>
              </p14:cNvPr>
              <p14:cNvContentPartPr/>
              <p14:nvPr/>
            </p14:nvContentPartPr>
            <p14:xfrm>
              <a:off x="7918400" y="2144090"/>
              <a:ext cx="494280" cy="177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C504475-D0C9-457E-92DC-22703F88564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09760" y="2135090"/>
                <a:ext cx="511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2F80E61-9AA5-44D8-B187-6F699DAD1048}"/>
                  </a:ext>
                </a:extLst>
              </p14:cNvPr>
              <p14:cNvContentPartPr/>
              <p14:nvPr/>
            </p14:nvContentPartPr>
            <p14:xfrm>
              <a:off x="8009120" y="2496890"/>
              <a:ext cx="513360" cy="187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2F80E61-9AA5-44D8-B187-6F699DAD104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00120" y="2487890"/>
                <a:ext cx="53100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4A5029D-4580-4462-9424-3506F8F84768}"/>
              </a:ext>
            </a:extLst>
          </p:cNvPr>
          <p:cNvGrpSpPr/>
          <p:nvPr/>
        </p:nvGrpSpPr>
        <p:grpSpPr>
          <a:xfrm>
            <a:off x="8062040" y="2908010"/>
            <a:ext cx="655560" cy="439560"/>
            <a:chOff x="8062040" y="2908010"/>
            <a:chExt cx="65556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386384-430A-493B-94E2-A74DCE6582DB}"/>
                    </a:ext>
                  </a:extLst>
                </p14:cNvPr>
                <p14:cNvContentPartPr/>
                <p14:nvPr/>
              </p14:nvContentPartPr>
              <p14:xfrm>
                <a:off x="8062040" y="2908010"/>
                <a:ext cx="517680" cy="191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386384-430A-493B-94E2-A74DCE6582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53400" y="2899010"/>
                  <a:ext cx="535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E79551C-FE9D-409B-BE30-B8D1AEF6D122}"/>
                    </a:ext>
                  </a:extLst>
                </p14:cNvPr>
                <p14:cNvContentPartPr/>
                <p14:nvPr/>
              </p14:nvContentPartPr>
              <p14:xfrm>
                <a:off x="8183000" y="3095210"/>
                <a:ext cx="534600" cy="252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E79551C-FE9D-409B-BE30-B8D1AEF6D1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74360" y="3086570"/>
                  <a:ext cx="55224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EB513B-43C3-40DC-BE25-BCB270FCE537}"/>
              </a:ext>
            </a:extLst>
          </p:cNvPr>
          <p:cNvGrpSpPr/>
          <p:nvPr/>
        </p:nvGrpSpPr>
        <p:grpSpPr>
          <a:xfrm>
            <a:off x="5650400" y="5306690"/>
            <a:ext cx="1781640" cy="462960"/>
            <a:chOff x="5650400" y="5306690"/>
            <a:chExt cx="1781640" cy="46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4F5F49-3466-4C65-B904-EFDD12F53A5D}"/>
                    </a:ext>
                  </a:extLst>
                </p14:cNvPr>
                <p14:cNvContentPartPr/>
                <p14:nvPr/>
              </p14:nvContentPartPr>
              <p14:xfrm>
                <a:off x="5692160" y="5474450"/>
                <a:ext cx="328680" cy="28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4F5F49-3466-4C65-B904-EFDD12F53A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83160" y="5465450"/>
                  <a:ext cx="3463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348920-5EFF-4ADD-939F-2FCCA47E1A37}"/>
                    </a:ext>
                  </a:extLst>
                </p14:cNvPr>
                <p14:cNvContentPartPr/>
                <p14:nvPr/>
              </p14:nvContentPartPr>
              <p14:xfrm>
                <a:off x="5761640" y="5513690"/>
                <a:ext cx="115920" cy="37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348920-5EFF-4ADD-939F-2FCCA47E1A3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53000" y="5505050"/>
                  <a:ext cx="133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750A473-2AFB-4887-88F8-ED9FB52028FC}"/>
                    </a:ext>
                  </a:extLst>
                </p14:cNvPr>
                <p14:cNvContentPartPr/>
                <p14:nvPr/>
              </p14:nvContentPartPr>
              <p14:xfrm>
                <a:off x="5650400" y="5381210"/>
                <a:ext cx="228960" cy="87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750A473-2AFB-4887-88F8-ED9FB52028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41400" y="5372210"/>
                  <a:ext cx="246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055710-C3CF-47F4-BD12-9FA061680B1A}"/>
                    </a:ext>
                  </a:extLst>
                </p14:cNvPr>
                <p14:cNvContentPartPr/>
                <p14:nvPr/>
              </p14:nvContentPartPr>
              <p14:xfrm>
                <a:off x="6033800" y="5462570"/>
                <a:ext cx="144000" cy="246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055710-C3CF-47F4-BD12-9FA061680B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24800" y="5453930"/>
                  <a:ext cx="1616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B090A44-C170-4855-9750-797BFA1CDC04}"/>
                    </a:ext>
                  </a:extLst>
                </p14:cNvPr>
                <p14:cNvContentPartPr/>
                <p14:nvPr/>
              </p14:nvContentPartPr>
              <p14:xfrm>
                <a:off x="6256640" y="5488850"/>
                <a:ext cx="117720" cy="223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B090A44-C170-4855-9750-797BFA1CDC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47640" y="5479850"/>
                  <a:ext cx="135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62F8246-ADEF-40F6-87A3-F95AFF67F38C}"/>
                    </a:ext>
                  </a:extLst>
                </p14:cNvPr>
                <p14:cNvContentPartPr/>
                <p14:nvPr/>
              </p14:nvContentPartPr>
              <p14:xfrm>
                <a:off x="6391280" y="5474450"/>
                <a:ext cx="115200" cy="269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62F8246-ADEF-40F6-87A3-F95AFF67F38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82640" y="5465810"/>
                  <a:ext cx="132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4480B4-5AD6-48AE-A321-9494F6791926}"/>
                    </a:ext>
                  </a:extLst>
                </p14:cNvPr>
                <p14:cNvContentPartPr/>
                <p14:nvPr/>
              </p14:nvContentPartPr>
              <p14:xfrm>
                <a:off x="6496400" y="5314970"/>
                <a:ext cx="94320" cy="430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4480B4-5AD6-48AE-A321-9494F679192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87760" y="5306330"/>
                  <a:ext cx="1119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2AE2A5C-AE50-4326-BEAD-CD2125F7EC34}"/>
                    </a:ext>
                  </a:extLst>
                </p14:cNvPr>
                <p14:cNvContentPartPr/>
                <p14:nvPr/>
              </p14:nvContentPartPr>
              <p14:xfrm>
                <a:off x="6605480" y="5370410"/>
                <a:ext cx="469800" cy="399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2AE2A5C-AE50-4326-BEAD-CD2125F7EC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6480" y="5361410"/>
                  <a:ext cx="4874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74DE70-A3BC-44F4-BBBD-53B888A8805F}"/>
                    </a:ext>
                  </a:extLst>
                </p14:cNvPr>
                <p14:cNvContentPartPr/>
                <p14:nvPr/>
              </p14:nvContentPartPr>
              <p14:xfrm>
                <a:off x="7065920" y="5336210"/>
                <a:ext cx="201600" cy="373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74DE70-A3BC-44F4-BBBD-53B888A8805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56920" y="5327570"/>
                  <a:ext cx="2192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6D40FB-0166-444F-920B-52AF31669930}"/>
                    </a:ext>
                  </a:extLst>
                </p14:cNvPr>
                <p14:cNvContentPartPr/>
                <p14:nvPr/>
              </p14:nvContentPartPr>
              <p14:xfrm>
                <a:off x="7397120" y="5306690"/>
                <a:ext cx="14040" cy="320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6D40FB-0166-444F-920B-52AF316699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88480" y="5298050"/>
                  <a:ext cx="316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631178-1A91-47A7-8F6D-A4D1114F073D}"/>
                    </a:ext>
                  </a:extLst>
                </p14:cNvPr>
                <p14:cNvContentPartPr/>
                <p14:nvPr/>
              </p14:nvContentPartPr>
              <p14:xfrm>
                <a:off x="7431680" y="5687930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631178-1A91-47A7-8F6D-A4D1114F07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22680" y="5678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533CCB-8C58-469F-BABA-FAF345865669}"/>
              </a:ext>
            </a:extLst>
          </p:cNvPr>
          <p:cNvSpPr txBox="1"/>
          <p:nvPr/>
        </p:nvSpPr>
        <p:spPr>
          <a:xfrm>
            <a:off x="9762067" y="5381210"/>
            <a:ext cx="33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747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F00D5D-8A7C-45E7-8FED-2357152D440D}"/>
                  </a:ext>
                </a:extLst>
              </p14:cNvPr>
              <p14:cNvContentPartPr/>
              <p14:nvPr/>
            </p14:nvContentPartPr>
            <p14:xfrm>
              <a:off x="5835710" y="1716680"/>
              <a:ext cx="151200" cy="19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F00D5D-8A7C-45E7-8FED-2357152D44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6710" y="1707680"/>
                <a:ext cx="168840" cy="21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CE9F813-B184-46AE-A3AB-924EC9536C55}"/>
              </a:ext>
            </a:extLst>
          </p:cNvPr>
          <p:cNvGrpSpPr/>
          <p:nvPr/>
        </p:nvGrpSpPr>
        <p:grpSpPr>
          <a:xfrm>
            <a:off x="5870990" y="2087840"/>
            <a:ext cx="1465920" cy="995400"/>
            <a:chOff x="5870990" y="2087840"/>
            <a:chExt cx="146592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67FB5BD-952C-4629-BEC0-E76DA5C3073D}"/>
                    </a:ext>
                  </a:extLst>
                </p14:cNvPr>
                <p14:cNvContentPartPr/>
                <p14:nvPr/>
              </p14:nvContentPartPr>
              <p14:xfrm>
                <a:off x="5915270" y="2189720"/>
                <a:ext cx="119160" cy="177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67FB5BD-952C-4629-BEC0-E76DA5C307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06270" y="2180720"/>
                  <a:ext cx="136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2A75D4F-928B-46F7-93CC-7AA206F85812}"/>
                    </a:ext>
                  </a:extLst>
                </p14:cNvPr>
                <p14:cNvContentPartPr/>
                <p14:nvPr/>
              </p14:nvContentPartPr>
              <p14:xfrm>
                <a:off x="5870990" y="2165240"/>
                <a:ext cx="145440" cy="3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2A75D4F-928B-46F7-93CC-7AA206F858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62350" y="2156240"/>
                  <a:ext cx="163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4217A0A-00B5-49BC-A575-3EEF72EFB6F5}"/>
                    </a:ext>
                  </a:extLst>
                </p14:cNvPr>
                <p14:cNvContentPartPr/>
                <p14:nvPr/>
              </p14:nvContentPartPr>
              <p14:xfrm>
                <a:off x="6065030" y="2262440"/>
                <a:ext cx="90360" cy="120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4217A0A-00B5-49BC-A575-3EEF72EFB6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56030" y="2253800"/>
                  <a:ext cx="108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31618DF-270B-419D-96F0-7AC1D97128C4}"/>
                    </a:ext>
                  </a:extLst>
                </p14:cNvPr>
                <p14:cNvContentPartPr/>
                <p14:nvPr/>
              </p14:nvContentPartPr>
              <p14:xfrm>
                <a:off x="6238550" y="2254520"/>
                <a:ext cx="107280" cy="224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31618DF-270B-419D-96F0-7AC1D97128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29910" y="2245880"/>
                  <a:ext cx="124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EFE526-4E4C-4D1D-A0AC-950C6E836237}"/>
                    </a:ext>
                  </a:extLst>
                </p14:cNvPr>
                <p14:cNvContentPartPr/>
                <p14:nvPr/>
              </p14:nvContentPartPr>
              <p14:xfrm>
                <a:off x="6365990" y="2199800"/>
                <a:ext cx="390240" cy="193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EFE526-4E4C-4D1D-A0AC-950C6E8362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56990" y="2190800"/>
                  <a:ext cx="407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929612-8A73-4A04-93D7-D9C1ABE03A8E}"/>
                    </a:ext>
                  </a:extLst>
                </p14:cNvPr>
                <p14:cNvContentPartPr/>
                <p14:nvPr/>
              </p14:nvContentPartPr>
              <p14:xfrm>
                <a:off x="6834350" y="2208080"/>
                <a:ext cx="502560" cy="21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929612-8A73-4A04-93D7-D9C1ABE03A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25350" y="2199080"/>
                  <a:ext cx="520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0EE192-ADB1-472E-ADEA-11FE0F3DEF37}"/>
                    </a:ext>
                  </a:extLst>
                </p14:cNvPr>
                <p14:cNvContentPartPr/>
                <p14:nvPr/>
              </p14:nvContentPartPr>
              <p14:xfrm>
                <a:off x="7109390" y="208784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0EE192-ADB1-472E-ADEA-11FE0F3DEF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00750" y="2079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8145B5-4760-4D92-A660-B0E49AEC8E36}"/>
                    </a:ext>
                  </a:extLst>
                </p14:cNvPr>
                <p14:cNvContentPartPr/>
                <p14:nvPr/>
              </p14:nvContentPartPr>
              <p14:xfrm>
                <a:off x="5872430" y="2586440"/>
                <a:ext cx="82080" cy="266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8145B5-4760-4D92-A660-B0E49AEC8E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63790" y="2577800"/>
                  <a:ext cx="997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2744D4-6F84-40D6-B04C-B97626B24108}"/>
                    </a:ext>
                  </a:extLst>
                </p14:cNvPr>
                <p14:cNvContentPartPr/>
                <p14:nvPr/>
              </p14:nvContentPartPr>
              <p14:xfrm>
                <a:off x="5947310" y="2442800"/>
                <a:ext cx="67680" cy="282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2744D4-6F84-40D6-B04C-B97626B241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38310" y="2433800"/>
                  <a:ext cx="85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B007ED-8AC0-426B-83C9-D09DD929C806}"/>
                    </a:ext>
                  </a:extLst>
                </p14:cNvPr>
                <p14:cNvContentPartPr/>
                <p14:nvPr/>
              </p14:nvContentPartPr>
              <p14:xfrm>
                <a:off x="6000950" y="2596880"/>
                <a:ext cx="127800" cy="155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B007ED-8AC0-426B-83C9-D09DD929C8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92310" y="2588240"/>
                  <a:ext cx="145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8B63C8-A810-4819-A95C-26A7FB01DC7B}"/>
                    </a:ext>
                  </a:extLst>
                </p14:cNvPr>
                <p14:cNvContentPartPr/>
                <p14:nvPr/>
              </p14:nvContentPartPr>
              <p14:xfrm>
                <a:off x="6094910" y="2471960"/>
                <a:ext cx="70920" cy="293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8B63C8-A810-4819-A95C-26A7FB01DC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85910" y="2462960"/>
                  <a:ext cx="885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B93BFDB-1A1E-4FD2-90E0-FB1C9FD97370}"/>
                    </a:ext>
                  </a:extLst>
                </p14:cNvPr>
                <p14:cNvContentPartPr/>
                <p14:nvPr/>
              </p14:nvContentPartPr>
              <p14:xfrm>
                <a:off x="6170870" y="2574560"/>
                <a:ext cx="90000" cy="18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B93BFDB-1A1E-4FD2-90E0-FB1C9FD973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62230" y="2565560"/>
                  <a:ext cx="107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19F26D-C2A6-4FE8-9628-AD2C0F614A7B}"/>
                    </a:ext>
                  </a:extLst>
                </p14:cNvPr>
                <p14:cNvContentPartPr/>
                <p14:nvPr/>
              </p14:nvContentPartPr>
              <p14:xfrm>
                <a:off x="6153590" y="2456120"/>
                <a:ext cx="200880" cy="33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19F26D-C2A6-4FE8-9628-AD2C0F614A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44590" y="2447120"/>
                  <a:ext cx="2185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12CFE2-ED0B-4F1D-B2D1-FD01BAFC3101}"/>
                    </a:ext>
                  </a:extLst>
                </p14:cNvPr>
                <p14:cNvContentPartPr/>
                <p14:nvPr/>
              </p14:nvContentPartPr>
              <p14:xfrm>
                <a:off x="6081950" y="2526680"/>
                <a:ext cx="109440" cy="4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12CFE2-ED0B-4F1D-B2D1-FD01BAFC31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73310" y="2518040"/>
                  <a:ext cx="127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8488BE-3C34-4C4D-B774-6B18DFFABD1C}"/>
                    </a:ext>
                  </a:extLst>
                </p14:cNvPr>
                <p14:cNvContentPartPr/>
                <p14:nvPr/>
              </p14:nvContentPartPr>
              <p14:xfrm>
                <a:off x="6507830" y="2497880"/>
                <a:ext cx="126360" cy="223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8488BE-3C34-4C4D-B774-6B18DFFABD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99190" y="2489240"/>
                  <a:ext cx="144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10F81C-DE35-41CA-BF5E-8E4AFC71F669}"/>
                    </a:ext>
                  </a:extLst>
                </p14:cNvPr>
                <p14:cNvContentPartPr/>
                <p14:nvPr/>
              </p14:nvContentPartPr>
              <p14:xfrm>
                <a:off x="6596030" y="2490680"/>
                <a:ext cx="79920" cy="220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10F81C-DE35-41CA-BF5E-8E4AFC71F6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87390" y="2482040"/>
                  <a:ext cx="97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2610809-CDD1-40C5-B19F-F60934E559BD}"/>
                    </a:ext>
                  </a:extLst>
                </p14:cNvPr>
                <p14:cNvContentPartPr/>
                <p14:nvPr/>
              </p14:nvContentPartPr>
              <p14:xfrm>
                <a:off x="6685670" y="2522000"/>
                <a:ext cx="203400" cy="21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2610809-CDD1-40C5-B19F-F60934E559B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77030" y="2513360"/>
                  <a:ext cx="221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BCDF928-1CC0-496E-B1B3-D163ADAA3E39}"/>
                    </a:ext>
                  </a:extLst>
                </p14:cNvPr>
                <p14:cNvContentPartPr/>
                <p14:nvPr/>
              </p14:nvContentPartPr>
              <p14:xfrm>
                <a:off x="5916710" y="2871200"/>
                <a:ext cx="43560" cy="184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BCDF928-1CC0-496E-B1B3-D163ADAA3E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08070" y="2862560"/>
                  <a:ext cx="61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90C499-91D5-4E2F-B89D-16BE6B0DB2C2}"/>
                    </a:ext>
                  </a:extLst>
                </p14:cNvPr>
                <p14:cNvContentPartPr/>
                <p14:nvPr/>
              </p14:nvContentPartPr>
              <p14:xfrm>
                <a:off x="5999150" y="2871920"/>
                <a:ext cx="97560" cy="203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90C499-91D5-4E2F-B89D-16BE6B0DB2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90510" y="2863280"/>
                  <a:ext cx="1152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0B19034-140C-4353-883C-AC72398FB9C7}"/>
                    </a:ext>
                  </a:extLst>
                </p14:cNvPr>
                <p14:cNvContentPartPr/>
                <p14:nvPr/>
              </p14:nvContentPartPr>
              <p14:xfrm>
                <a:off x="6090950" y="2849240"/>
                <a:ext cx="337320" cy="234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0B19034-140C-4353-883C-AC72398FB9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1950" y="2840240"/>
                  <a:ext cx="354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34351-DAA3-4F2F-ADE0-5AC92DE39DA9}"/>
                    </a:ext>
                  </a:extLst>
                </p14:cNvPr>
                <p14:cNvContentPartPr/>
                <p14:nvPr/>
              </p14:nvContentPartPr>
              <p14:xfrm>
                <a:off x="6395510" y="2845280"/>
                <a:ext cx="1080" cy="3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34351-DAA3-4F2F-ADE0-5AC92DE39D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6870" y="2836280"/>
                  <a:ext cx="18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418D9C-6A91-4D1E-91BE-06C49395963D}"/>
                    </a:ext>
                  </a:extLst>
                </p14:cNvPr>
                <p14:cNvContentPartPr/>
                <p14:nvPr/>
              </p14:nvContentPartPr>
              <p14:xfrm>
                <a:off x="6052430" y="2803160"/>
                <a:ext cx="79920" cy="34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418D9C-6A91-4D1E-91BE-06C4939596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43430" y="2794520"/>
                  <a:ext cx="9756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FFEF24B-E60D-4DAD-B8E1-D999DE30D69E}"/>
                  </a:ext>
                </a:extLst>
              </p14:cNvPr>
              <p14:cNvContentPartPr/>
              <p14:nvPr/>
            </p14:nvContentPartPr>
            <p14:xfrm>
              <a:off x="6030830" y="3448640"/>
              <a:ext cx="186120" cy="246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FFEF24B-E60D-4DAD-B8E1-D999DE30D69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21830" y="3440000"/>
                <a:ext cx="20376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F0E8B2D5-29CD-4A96-BA06-D730E919D8FC}"/>
              </a:ext>
            </a:extLst>
          </p:cNvPr>
          <p:cNvGrpSpPr/>
          <p:nvPr/>
        </p:nvGrpSpPr>
        <p:grpSpPr>
          <a:xfrm>
            <a:off x="5832470" y="3867320"/>
            <a:ext cx="1813320" cy="1163880"/>
            <a:chOff x="5832470" y="3867320"/>
            <a:chExt cx="1813320" cy="11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5B6F61-8335-4D1C-BE39-2B64A4BDCF96}"/>
                    </a:ext>
                  </a:extLst>
                </p14:cNvPr>
                <p14:cNvContentPartPr/>
                <p14:nvPr/>
              </p14:nvContentPartPr>
              <p14:xfrm>
                <a:off x="5907350" y="3983960"/>
                <a:ext cx="90000" cy="223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5B6F61-8335-4D1C-BE39-2B64A4BDCF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98350" y="3974960"/>
                  <a:ext cx="107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923397-8764-4CD1-8F84-EEA7078EF7D4}"/>
                    </a:ext>
                  </a:extLst>
                </p14:cNvPr>
                <p14:cNvContentPartPr/>
                <p14:nvPr/>
              </p14:nvContentPartPr>
              <p14:xfrm>
                <a:off x="5832470" y="3920960"/>
                <a:ext cx="172080" cy="60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923397-8764-4CD1-8F84-EEA7078EF7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23830" y="3912320"/>
                  <a:ext cx="189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B2ACE0-0D88-48FF-B8B8-DAA16C62588C}"/>
                    </a:ext>
                  </a:extLst>
                </p14:cNvPr>
                <p14:cNvContentPartPr/>
                <p14:nvPr/>
              </p14:nvContentPartPr>
              <p14:xfrm>
                <a:off x="6034790" y="4050920"/>
                <a:ext cx="183960" cy="150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B2ACE0-0D88-48FF-B8B8-DAA16C62588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26150" y="4042280"/>
                  <a:ext cx="201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AC76560-30EE-43C6-BE7C-4A1D798BFAF7}"/>
                    </a:ext>
                  </a:extLst>
                </p14:cNvPr>
                <p14:cNvContentPartPr/>
                <p14:nvPr/>
              </p14:nvContentPartPr>
              <p14:xfrm>
                <a:off x="6129470" y="3976040"/>
                <a:ext cx="2880" cy="3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AC76560-30EE-43C6-BE7C-4A1D798BFA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20470" y="3967040"/>
                  <a:ext cx="20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D50116B-0BD3-4BFF-836C-FBFD1E3F927D}"/>
                    </a:ext>
                  </a:extLst>
                </p14:cNvPr>
                <p14:cNvContentPartPr/>
                <p14:nvPr/>
              </p14:nvContentPartPr>
              <p14:xfrm>
                <a:off x="6278870" y="3990080"/>
                <a:ext cx="127440" cy="174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D50116B-0BD3-4BFF-836C-FBFD1E3F927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70230" y="3981440"/>
                  <a:ext cx="145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3D05A4D-C083-4EBB-8C8C-529EB89D280D}"/>
                    </a:ext>
                  </a:extLst>
                </p14:cNvPr>
                <p14:cNvContentPartPr/>
                <p14:nvPr/>
              </p14:nvContentPartPr>
              <p14:xfrm>
                <a:off x="6399470" y="4007720"/>
                <a:ext cx="116280" cy="187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3D05A4D-C083-4EBB-8C8C-529EB89D28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90470" y="3998720"/>
                  <a:ext cx="133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A2238D-B70A-49CC-85A1-EB29EDDAA9FA}"/>
                    </a:ext>
                  </a:extLst>
                </p14:cNvPr>
                <p14:cNvContentPartPr/>
                <p14:nvPr/>
              </p14:nvContentPartPr>
              <p14:xfrm>
                <a:off x="6027590" y="3933200"/>
                <a:ext cx="27000" cy="54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A2238D-B70A-49CC-85A1-EB29EDDAA9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18590" y="3924560"/>
                  <a:ext cx="44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4722F59-2ED8-4520-9E97-1EA4E0FE1B8A}"/>
                    </a:ext>
                  </a:extLst>
                </p14:cNvPr>
                <p14:cNvContentPartPr/>
                <p14:nvPr/>
              </p14:nvContentPartPr>
              <p14:xfrm>
                <a:off x="6668390" y="4013480"/>
                <a:ext cx="66960" cy="152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4722F59-2ED8-4520-9E97-1EA4E0FE1B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59390" y="4004840"/>
                  <a:ext cx="84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A411DA2-E645-46BD-A5D9-55BAD489C0BB}"/>
                    </a:ext>
                  </a:extLst>
                </p14:cNvPr>
                <p14:cNvContentPartPr/>
                <p14:nvPr/>
              </p14:nvContentPartPr>
              <p14:xfrm>
                <a:off x="6710150" y="3887840"/>
                <a:ext cx="159120" cy="290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A411DA2-E645-46BD-A5D9-55BAD489C0B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01150" y="3879200"/>
                  <a:ext cx="1767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167B29-3B6E-43F8-9617-57BDD39A52C9}"/>
                    </a:ext>
                  </a:extLst>
                </p14:cNvPr>
                <p14:cNvContentPartPr/>
                <p14:nvPr/>
              </p14:nvContentPartPr>
              <p14:xfrm>
                <a:off x="6954230" y="3867320"/>
                <a:ext cx="371160" cy="33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167B29-3B6E-43F8-9617-57BDD39A52C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45590" y="3858680"/>
                  <a:ext cx="3888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FEBC9F-24D9-4975-9151-2B55B5D19966}"/>
                    </a:ext>
                  </a:extLst>
                </p14:cNvPr>
                <p14:cNvContentPartPr/>
                <p14:nvPr/>
              </p14:nvContentPartPr>
              <p14:xfrm>
                <a:off x="6019670" y="4372760"/>
                <a:ext cx="120600" cy="15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FEBC9F-24D9-4975-9151-2B55B5D199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10670" y="4363760"/>
                  <a:ext cx="138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C6B745-A51A-41FE-95F1-E25D61871159}"/>
                    </a:ext>
                  </a:extLst>
                </p14:cNvPr>
                <p14:cNvContentPartPr/>
                <p14:nvPr/>
              </p14:nvContentPartPr>
              <p14:xfrm>
                <a:off x="6025070" y="4272680"/>
                <a:ext cx="73440" cy="110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C6B745-A51A-41FE-95F1-E25D6187115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16430" y="4263680"/>
                  <a:ext cx="91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0223DA1-0D6B-4052-9E65-896842CE53D1}"/>
                    </a:ext>
                  </a:extLst>
                </p14:cNvPr>
                <p14:cNvContentPartPr/>
                <p14:nvPr/>
              </p14:nvContentPartPr>
              <p14:xfrm>
                <a:off x="6258350" y="4305800"/>
                <a:ext cx="41400" cy="217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0223DA1-0D6B-4052-9E65-896842CE53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49710" y="4296800"/>
                  <a:ext cx="59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8DB020F-E005-4A2E-B93C-743D7284EE14}"/>
                    </a:ext>
                  </a:extLst>
                </p14:cNvPr>
                <p14:cNvContentPartPr/>
                <p14:nvPr/>
              </p14:nvContentPartPr>
              <p14:xfrm>
                <a:off x="6312350" y="4325960"/>
                <a:ext cx="418320" cy="195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8DB020F-E005-4A2E-B93C-743D7284EE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03350" y="4317320"/>
                  <a:ext cx="435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16D3A3-A8C9-4CFF-B0FE-C03555008BD6}"/>
                    </a:ext>
                  </a:extLst>
                </p14:cNvPr>
                <p14:cNvContentPartPr/>
                <p14:nvPr/>
              </p14:nvContentPartPr>
              <p14:xfrm>
                <a:off x="6224870" y="4273400"/>
                <a:ext cx="366120" cy="108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16D3A3-A8C9-4CFF-B0FE-C03555008BD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15870" y="4264400"/>
                  <a:ext cx="383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2BE89D-34DF-4744-9DBC-3074FE6F478B}"/>
                    </a:ext>
                  </a:extLst>
                </p14:cNvPr>
                <p14:cNvContentPartPr/>
                <p14:nvPr/>
              </p14:nvContentPartPr>
              <p14:xfrm>
                <a:off x="6898790" y="4323800"/>
                <a:ext cx="389520" cy="204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2BE89D-34DF-4744-9DBC-3074FE6F478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90150" y="4315160"/>
                  <a:ext cx="407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38A3596-92E1-4A0E-83F0-CC71250B223C}"/>
                    </a:ext>
                  </a:extLst>
                </p14:cNvPr>
                <p14:cNvContentPartPr/>
                <p14:nvPr/>
              </p14:nvContentPartPr>
              <p14:xfrm>
                <a:off x="5870270" y="4601000"/>
                <a:ext cx="80640" cy="254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38A3596-92E1-4A0E-83F0-CC71250B22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61630" y="4592360"/>
                  <a:ext cx="98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9821E0E-0A00-41AF-A0B1-20DA16D3F1D3}"/>
                    </a:ext>
                  </a:extLst>
                </p14:cNvPr>
                <p14:cNvContentPartPr/>
                <p14:nvPr/>
              </p14:nvContentPartPr>
              <p14:xfrm>
                <a:off x="5937590" y="4688120"/>
                <a:ext cx="149400" cy="175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9821E0E-0A00-41AF-A0B1-20DA16D3F1D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28950" y="4679120"/>
                  <a:ext cx="167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6E0288-814C-4939-8C6E-30AFB87B391E}"/>
                    </a:ext>
                  </a:extLst>
                </p14:cNvPr>
                <p14:cNvContentPartPr/>
                <p14:nvPr/>
              </p14:nvContentPartPr>
              <p14:xfrm>
                <a:off x="6009950" y="4528640"/>
                <a:ext cx="95040" cy="310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6E0288-814C-4939-8C6E-30AFB87B39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00950" y="4519640"/>
                  <a:ext cx="1126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555C6F6-E723-4041-9EB2-A0059496738D}"/>
                    </a:ext>
                  </a:extLst>
                </p14:cNvPr>
                <p14:cNvContentPartPr/>
                <p14:nvPr/>
              </p14:nvContentPartPr>
              <p14:xfrm>
                <a:off x="6103550" y="4667960"/>
                <a:ext cx="117360" cy="182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555C6F6-E723-4041-9EB2-A0059496738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94910" y="4659320"/>
                  <a:ext cx="135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230A68C-430A-468E-B545-DFA13FEA1B0B}"/>
                    </a:ext>
                  </a:extLst>
                </p14:cNvPr>
                <p14:cNvContentPartPr/>
                <p14:nvPr/>
              </p14:nvContentPartPr>
              <p14:xfrm>
                <a:off x="6236390" y="4679840"/>
                <a:ext cx="78840" cy="351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230A68C-430A-468E-B545-DFA13FEA1B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27750" y="4671200"/>
                  <a:ext cx="964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9AADBA3-3695-462F-812B-BE8C5BEB3D55}"/>
                    </a:ext>
                  </a:extLst>
                </p14:cNvPr>
                <p14:cNvContentPartPr/>
                <p14:nvPr/>
              </p14:nvContentPartPr>
              <p14:xfrm>
                <a:off x="6297950" y="4539440"/>
                <a:ext cx="411840" cy="302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9AADBA3-3695-462F-812B-BE8C5BEB3D5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88950" y="4530800"/>
                  <a:ext cx="4294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84C1023-55D5-4F77-9DB8-5D7AB27DC0B9}"/>
                    </a:ext>
                  </a:extLst>
                </p14:cNvPr>
                <p14:cNvContentPartPr/>
                <p14:nvPr/>
              </p14:nvContentPartPr>
              <p14:xfrm>
                <a:off x="5883950" y="4589480"/>
                <a:ext cx="110880" cy="79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84C1023-55D5-4F77-9DB8-5D7AB27DC0B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4950" y="4580480"/>
                  <a:ext cx="128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5A5F8DE-A40D-446A-9835-9571A6372AD7}"/>
                    </a:ext>
                  </a:extLst>
                </p14:cNvPr>
                <p14:cNvContentPartPr/>
                <p14:nvPr/>
              </p14:nvContentPartPr>
              <p14:xfrm>
                <a:off x="6856670" y="4669040"/>
                <a:ext cx="131040" cy="193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5A5F8DE-A40D-446A-9835-9571A6372A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48030" y="4660040"/>
                  <a:ext cx="148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F062F0-986D-4E0A-A5B2-A1364116CF41}"/>
                    </a:ext>
                  </a:extLst>
                </p14:cNvPr>
                <p14:cNvContentPartPr/>
                <p14:nvPr/>
              </p14:nvContentPartPr>
              <p14:xfrm>
                <a:off x="6847310" y="4536200"/>
                <a:ext cx="67680" cy="68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F062F0-986D-4E0A-A5B2-A1364116CF4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38310" y="4527200"/>
                  <a:ext cx="85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D840F1-B97B-43A3-B083-2B1BFE476043}"/>
                    </a:ext>
                  </a:extLst>
                </p14:cNvPr>
                <p14:cNvContentPartPr/>
                <p14:nvPr/>
              </p14:nvContentPartPr>
              <p14:xfrm>
                <a:off x="7095710" y="4453040"/>
                <a:ext cx="106920" cy="37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D840F1-B97B-43A3-B083-2B1BFE47604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87070" y="4444400"/>
                  <a:ext cx="1245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A7C665B-F8EA-4785-B256-46A4CAF88707}"/>
                    </a:ext>
                  </a:extLst>
                </p14:cNvPr>
                <p14:cNvContentPartPr/>
                <p14:nvPr/>
              </p14:nvContentPartPr>
              <p14:xfrm>
                <a:off x="7253030" y="4658240"/>
                <a:ext cx="154440" cy="161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A7C665B-F8EA-4785-B256-46A4CAF887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44390" y="4649600"/>
                  <a:ext cx="172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907D002-1CB7-40AF-A385-EBE3FF6622E6}"/>
                    </a:ext>
                  </a:extLst>
                </p14:cNvPr>
                <p14:cNvContentPartPr/>
                <p14:nvPr/>
              </p14:nvContentPartPr>
              <p14:xfrm>
                <a:off x="7397390" y="4648520"/>
                <a:ext cx="57240" cy="182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907D002-1CB7-40AF-A385-EBE3FF6622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88750" y="4639880"/>
                  <a:ext cx="748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AD990CF-6A06-447B-8A97-153D9DC79A30}"/>
                    </a:ext>
                  </a:extLst>
                </p14:cNvPr>
                <p14:cNvContentPartPr/>
                <p14:nvPr/>
              </p14:nvContentPartPr>
              <p14:xfrm>
                <a:off x="7426910" y="4440080"/>
                <a:ext cx="52560" cy="387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AD990CF-6A06-447B-8A97-153D9DC79A3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18270" y="4431080"/>
                  <a:ext cx="702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20CDC26-1AFE-46D9-A10C-BD1F589C120B}"/>
                    </a:ext>
                  </a:extLst>
                </p14:cNvPr>
                <p14:cNvContentPartPr/>
                <p14:nvPr/>
              </p14:nvContentPartPr>
              <p14:xfrm>
                <a:off x="7470470" y="4650320"/>
                <a:ext cx="18720" cy="187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20CDC26-1AFE-46D9-A10C-BD1F589C12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61470" y="4641680"/>
                  <a:ext cx="36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1DCCB0D-EE55-4428-AE1A-4950399A4EF6}"/>
                    </a:ext>
                  </a:extLst>
                </p14:cNvPr>
                <p14:cNvContentPartPr/>
                <p14:nvPr/>
              </p14:nvContentPartPr>
              <p14:xfrm>
                <a:off x="7502870" y="4698560"/>
                <a:ext cx="116280" cy="144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1DCCB0D-EE55-4428-AE1A-4950399A4EF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93870" y="4689560"/>
                  <a:ext cx="133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5EEFD88-CEB3-4F91-9E53-EAA1A2AF3D17}"/>
                    </a:ext>
                  </a:extLst>
                </p14:cNvPr>
                <p14:cNvContentPartPr/>
                <p14:nvPr/>
              </p14:nvContentPartPr>
              <p14:xfrm>
                <a:off x="7473710" y="4427120"/>
                <a:ext cx="172080" cy="329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5EEFD88-CEB3-4F91-9E53-EAA1A2AF3D1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64710" y="4418120"/>
                  <a:ext cx="189720" cy="34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E29CF4A-D6EB-4364-955A-F7ED337EFE52}"/>
                  </a:ext>
                </a:extLst>
              </p14:cNvPr>
              <p14:cNvContentPartPr/>
              <p14:nvPr/>
            </p14:nvContentPartPr>
            <p14:xfrm>
              <a:off x="7932600" y="2243000"/>
              <a:ext cx="443160" cy="154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E29CF4A-D6EB-4364-955A-F7ED337EFE5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23600" y="2234360"/>
                <a:ext cx="460800" cy="17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4B377FAA-B664-4BF9-8161-3231C93B995E}"/>
              </a:ext>
            </a:extLst>
          </p:cNvPr>
          <p:cNvGrpSpPr/>
          <p:nvPr/>
        </p:nvGrpSpPr>
        <p:grpSpPr>
          <a:xfrm>
            <a:off x="8464320" y="2206640"/>
            <a:ext cx="438120" cy="209160"/>
            <a:chOff x="8464320" y="2206640"/>
            <a:chExt cx="43812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7096D78-72AE-4D56-AAEF-D1961625BC8A}"/>
                    </a:ext>
                  </a:extLst>
                </p14:cNvPr>
                <p14:cNvContentPartPr/>
                <p14:nvPr/>
              </p14:nvContentPartPr>
              <p14:xfrm>
                <a:off x="8599680" y="2260280"/>
                <a:ext cx="11520" cy="153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7096D78-72AE-4D56-AAEF-D1961625BC8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91040" y="2251640"/>
                  <a:ext cx="29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723E008-35DB-490B-BABF-DA9D40DCE874}"/>
                    </a:ext>
                  </a:extLst>
                </p14:cNvPr>
                <p14:cNvContentPartPr/>
                <p14:nvPr/>
              </p14:nvContentPartPr>
              <p14:xfrm>
                <a:off x="8464320" y="2243720"/>
                <a:ext cx="179280" cy="59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723E008-35DB-490B-BABF-DA9D40DCE87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55320" y="2235080"/>
                  <a:ext cx="1969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72461C4-A003-40B6-9CF7-869CCC01151F}"/>
                    </a:ext>
                  </a:extLst>
                </p14:cNvPr>
                <p14:cNvContentPartPr/>
                <p14:nvPr/>
              </p14:nvContentPartPr>
              <p14:xfrm>
                <a:off x="8690400" y="2259560"/>
                <a:ext cx="34920" cy="131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72461C4-A003-40B6-9CF7-869CCC0115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81760" y="2250920"/>
                  <a:ext cx="52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84E8B0D-5460-4D3D-A5B5-8517E0A7F745}"/>
                    </a:ext>
                  </a:extLst>
                </p14:cNvPr>
                <p14:cNvContentPartPr/>
                <p14:nvPr/>
              </p14:nvContentPartPr>
              <p14:xfrm>
                <a:off x="8665200" y="2206640"/>
                <a:ext cx="165240" cy="209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84E8B0D-5460-4D3D-A5B5-8517E0A7F7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56560" y="2197640"/>
                  <a:ext cx="182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02FA80-2B84-4253-9969-62B62D98F84F}"/>
                    </a:ext>
                  </a:extLst>
                </p14:cNvPr>
                <p14:cNvContentPartPr/>
                <p14:nvPr/>
              </p14:nvContentPartPr>
              <p14:xfrm>
                <a:off x="8898840" y="2339120"/>
                <a:ext cx="3600" cy="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002FA80-2B84-4253-9969-62B62D98F84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90200" y="2330120"/>
                  <a:ext cx="2124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CCA600E-8491-42B3-9706-C52430B5A484}"/>
                  </a:ext>
                </a:extLst>
              </p14:cNvPr>
              <p14:cNvContentPartPr/>
              <p14:nvPr/>
            </p14:nvContentPartPr>
            <p14:xfrm>
              <a:off x="7986690" y="2574920"/>
              <a:ext cx="390240" cy="1144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CCA600E-8491-42B3-9706-C52430B5A48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978050" y="2565920"/>
                <a:ext cx="40788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960129-9DEB-4FC9-A8AC-568CE2C0EDD5}"/>
              </a:ext>
            </a:extLst>
          </p:cNvPr>
          <p:cNvGrpSpPr/>
          <p:nvPr/>
        </p:nvGrpSpPr>
        <p:grpSpPr>
          <a:xfrm>
            <a:off x="7667350" y="2712080"/>
            <a:ext cx="2717640" cy="489240"/>
            <a:chOff x="7667350" y="2712080"/>
            <a:chExt cx="2717640" cy="4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943E96A-317B-4FA4-8D37-6D397D2E9BE3}"/>
                    </a:ext>
                  </a:extLst>
                </p14:cNvPr>
                <p14:cNvContentPartPr/>
                <p14:nvPr/>
              </p14:nvContentPartPr>
              <p14:xfrm>
                <a:off x="7667350" y="2986400"/>
                <a:ext cx="4320" cy="11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943E96A-317B-4FA4-8D37-6D397D2E9BE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58710" y="2977760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8DD6C2E-BE5A-4BB1-9869-41ED47030839}"/>
                    </a:ext>
                  </a:extLst>
                </p14:cNvPr>
                <p14:cNvContentPartPr/>
                <p14:nvPr/>
              </p14:nvContentPartPr>
              <p14:xfrm>
                <a:off x="7818190" y="2869040"/>
                <a:ext cx="36360" cy="202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8DD6C2E-BE5A-4BB1-9869-41ED4703083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09550" y="2860040"/>
                  <a:ext cx="54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58BF89-D940-49EB-B575-4D0C2E888CF0}"/>
                    </a:ext>
                  </a:extLst>
                </p14:cNvPr>
                <p14:cNvContentPartPr/>
                <p14:nvPr/>
              </p14:nvContentPartPr>
              <p14:xfrm>
                <a:off x="7721350" y="2783360"/>
                <a:ext cx="169920" cy="158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58BF89-D940-49EB-B575-4D0C2E888CF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12710" y="2774360"/>
                  <a:ext cx="187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A5854EF-763E-4BF6-9448-C3766F3DABF1}"/>
                    </a:ext>
                  </a:extLst>
                </p14:cNvPr>
                <p14:cNvContentPartPr/>
                <p14:nvPr/>
              </p14:nvContentPartPr>
              <p14:xfrm>
                <a:off x="7878670" y="2828000"/>
                <a:ext cx="369000" cy="364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A5854EF-763E-4BF6-9448-C3766F3DABF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70030" y="2819000"/>
                  <a:ext cx="3866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56E2D8-0D5A-4EE2-B452-F314750A47D3}"/>
                    </a:ext>
                  </a:extLst>
                </p14:cNvPr>
                <p14:cNvContentPartPr/>
                <p14:nvPr/>
              </p14:nvContentPartPr>
              <p14:xfrm>
                <a:off x="8212750" y="2868320"/>
                <a:ext cx="345240" cy="194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56E2D8-0D5A-4EE2-B452-F314750A47D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04110" y="2859320"/>
                  <a:ext cx="362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15291D6-E096-4C81-94AD-F925B35E1B0A}"/>
                    </a:ext>
                  </a:extLst>
                </p14:cNvPr>
                <p14:cNvContentPartPr/>
                <p14:nvPr/>
              </p14:nvContentPartPr>
              <p14:xfrm>
                <a:off x="8427670" y="2767880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15291D6-E096-4C81-94AD-F925B35E1B0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19030" y="2758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F0DC15-0A25-40FD-87A3-0F27044FCFED}"/>
                    </a:ext>
                  </a:extLst>
                </p14:cNvPr>
                <p14:cNvContentPartPr/>
                <p14:nvPr/>
              </p14:nvContentPartPr>
              <p14:xfrm>
                <a:off x="8687590" y="2902160"/>
                <a:ext cx="141480" cy="299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F0DC15-0A25-40FD-87A3-0F27044FCF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78590" y="2893160"/>
                  <a:ext cx="159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771E2D4-B619-4059-AA6D-8F0BCDC8ACDA}"/>
                    </a:ext>
                  </a:extLst>
                </p14:cNvPr>
                <p14:cNvContentPartPr/>
                <p14:nvPr/>
              </p14:nvContentPartPr>
              <p14:xfrm>
                <a:off x="8847430" y="2846000"/>
                <a:ext cx="189360" cy="208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771E2D4-B619-4059-AA6D-8F0BCDC8ACD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38790" y="2837360"/>
                  <a:ext cx="207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2841ACF-A4C6-4F15-9996-6577409105F2}"/>
                    </a:ext>
                  </a:extLst>
                </p14:cNvPr>
                <p14:cNvContentPartPr/>
                <p14:nvPr/>
              </p14:nvContentPartPr>
              <p14:xfrm>
                <a:off x="9004030" y="2752760"/>
                <a:ext cx="216720" cy="321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2841ACF-A4C6-4F15-9996-6577409105F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95030" y="2743760"/>
                  <a:ext cx="234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C85B7D0-0016-4C35-9363-3B3F05F2BD0C}"/>
                    </a:ext>
                  </a:extLst>
                </p14:cNvPr>
                <p14:cNvContentPartPr/>
                <p14:nvPr/>
              </p14:nvContentPartPr>
              <p14:xfrm>
                <a:off x="8992510" y="2839160"/>
                <a:ext cx="111960" cy="42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C85B7D0-0016-4C35-9363-3B3F05F2BD0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83510" y="2830520"/>
                  <a:ext cx="129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613285C-CC7B-4E5D-8F0A-2BB3F261D106}"/>
                    </a:ext>
                  </a:extLst>
                </p14:cNvPr>
                <p14:cNvContentPartPr/>
                <p14:nvPr/>
              </p14:nvContentPartPr>
              <p14:xfrm>
                <a:off x="8779030" y="2814680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613285C-CC7B-4E5D-8F0A-2BB3F261D10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70390" y="2806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5297D0E-BC71-4F65-9DD1-553DED8C09BE}"/>
                    </a:ext>
                  </a:extLst>
                </p14:cNvPr>
                <p14:cNvContentPartPr/>
                <p14:nvPr/>
              </p14:nvContentPartPr>
              <p14:xfrm>
                <a:off x="9289150" y="2959040"/>
                <a:ext cx="88560" cy="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5297D0E-BC71-4F65-9DD1-553DED8C09B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280510" y="2950400"/>
                  <a:ext cx="106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7D9C6FD-C3C9-4BDB-8642-243B6CEF5C3A}"/>
                    </a:ext>
                  </a:extLst>
                </p14:cNvPr>
                <p14:cNvContentPartPr/>
                <p14:nvPr/>
              </p14:nvContentPartPr>
              <p14:xfrm>
                <a:off x="9374110" y="2767880"/>
                <a:ext cx="67680" cy="24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7D9C6FD-C3C9-4BDB-8642-243B6CEF5C3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365470" y="2758880"/>
                  <a:ext cx="853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AE7E328-C420-4312-86EE-EF9ED84C2D13}"/>
                    </a:ext>
                  </a:extLst>
                </p14:cNvPr>
                <p14:cNvContentPartPr/>
                <p14:nvPr/>
              </p14:nvContentPartPr>
              <p14:xfrm>
                <a:off x="9454390" y="2916560"/>
                <a:ext cx="69480" cy="10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AE7E328-C420-4312-86EE-EF9ED84C2D1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45390" y="2907560"/>
                  <a:ext cx="87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0708DA3-BE86-4AF4-8AB2-A074C408F47B}"/>
                    </a:ext>
                  </a:extLst>
                </p14:cNvPr>
                <p14:cNvContentPartPr/>
                <p14:nvPr/>
              </p14:nvContentPartPr>
              <p14:xfrm>
                <a:off x="9568150" y="2856800"/>
                <a:ext cx="157680" cy="202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0708DA3-BE86-4AF4-8AB2-A074C408F47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559510" y="2848160"/>
                  <a:ext cx="175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161844-C863-4807-82EB-9135D658FBCA}"/>
                    </a:ext>
                  </a:extLst>
                </p14:cNvPr>
                <p14:cNvContentPartPr/>
                <p14:nvPr/>
              </p14:nvContentPartPr>
              <p14:xfrm>
                <a:off x="9799990" y="2862200"/>
                <a:ext cx="221040" cy="184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161844-C863-4807-82EB-9135D658FBC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791350" y="2853200"/>
                  <a:ext cx="238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CC918DD-A22C-4062-AC46-547CFA13376E}"/>
                    </a:ext>
                  </a:extLst>
                </p14:cNvPr>
                <p14:cNvContentPartPr/>
                <p14:nvPr/>
              </p14:nvContentPartPr>
              <p14:xfrm>
                <a:off x="10106350" y="2948240"/>
                <a:ext cx="104760" cy="2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CC918DD-A22C-4062-AC46-547CFA13376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097710" y="2939600"/>
                  <a:ext cx="122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43528C6-C789-4365-B38F-853B6062172B}"/>
                    </a:ext>
                  </a:extLst>
                </p14:cNvPr>
                <p14:cNvContentPartPr/>
                <p14:nvPr/>
              </p14:nvContentPartPr>
              <p14:xfrm>
                <a:off x="10009510" y="2749160"/>
                <a:ext cx="91080" cy="89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43528C6-C789-4365-B38F-853B6062172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00510" y="2740160"/>
                  <a:ext cx="108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7FB4C8D-283E-41BA-AA3C-98B420450B0B}"/>
                    </a:ext>
                  </a:extLst>
                </p14:cNvPr>
                <p14:cNvContentPartPr/>
                <p14:nvPr/>
              </p14:nvContentPartPr>
              <p14:xfrm>
                <a:off x="10080070" y="2724680"/>
                <a:ext cx="61200" cy="9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7FB4C8D-283E-41BA-AA3C-98B420450B0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071070" y="2715680"/>
                  <a:ext cx="78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6215C04-278B-4510-AB06-DE10DC08DBC8}"/>
                    </a:ext>
                  </a:extLst>
                </p14:cNvPr>
                <p14:cNvContentPartPr/>
                <p14:nvPr/>
              </p14:nvContentPartPr>
              <p14:xfrm>
                <a:off x="10266190" y="2731160"/>
                <a:ext cx="69480" cy="102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6215C04-278B-4510-AB06-DE10DC08DBC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57190" y="2722160"/>
                  <a:ext cx="87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C507936-2061-45EB-846B-4B938C639B34}"/>
                    </a:ext>
                  </a:extLst>
                </p14:cNvPr>
                <p14:cNvContentPartPr/>
                <p14:nvPr/>
              </p14:nvContentPartPr>
              <p14:xfrm>
                <a:off x="10301470" y="2712080"/>
                <a:ext cx="49320" cy="126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C507936-2061-45EB-846B-4B938C639B3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292470" y="2703440"/>
                  <a:ext cx="66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0D85535-27FD-43C1-926F-0BA9EAE192FC}"/>
                    </a:ext>
                  </a:extLst>
                </p14:cNvPr>
                <p14:cNvContentPartPr/>
                <p14:nvPr/>
              </p14:nvContentPartPr>
              <p14:xfrm>
                <a:off x="10329550" y="2788400"/>
                <a:ext cx="55440" cy="157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0D85535-27FD-43C1-926F-0BA9EAE192F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320910" y="2779760"/>
                  <a:ext cx="73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51BB9C5-52A9-40BB-9554-DB0A085F1F97}"/>
                    </a:ext>
                  </a:extLst>
                </p14:cNvPr>
                <p14:cNvContentPartPr/>
                <p14:nvPr/>
              </p14:nvContentPartPr>
              <p14:xfrm>
                <a:off x="10343590" y="3013040"/>
                <a:ext cx="19800" cy="28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51BB9C5-52A9-40BB-9554-DB0A085F1F9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334950" y="3004400"/>
                  <a:ext cx="3744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AB1480F-1F53-45B9-B84D-5B58B9542304}"/>
                  </a:ext>
                </a:extLst>
              </p14:cNvPr>
              <p14:cNvContentPartPr/>
              <p14:nvPr/>
            </p14:nvContentPartPr>
            <p14:xfrm>
              <a:off x="7835110" y="3165680"/>
              <a:ext cx="531000" cy="1854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AB1480F-1F53-45B9-B84D-5B58B9542304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826110" y="3156680"/>
                <a:ext cx="5486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D156E18-1B4F-4BA6-8065-23BB836B2779}"/>
                  </a:ext>
                </a:extLst>
              </p14:cNvPr>
              <p14:cNvContentPartPr/>
              <p14:nvPr/>
            </p14:nvContentPartPr>
            <p14:xfrm>
              <a:off x="7695430" y="3506240"/>
              <a:ext cx="211680" cy="1746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D156E18-1B4F-4BA6-8065-23BB836B277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686790" y="3497240"/>
                <a:ext cx="22932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32E43FE-DAE8-4311-B932-6B565E3E22D3}"/>
              </a:ext>
            </a:extLst>
          </p:cNvPr>
          <p:cNvGrpSpPr/>
          <p:nvPr/>
        </p:nvGrpSpPr>
        <p:grpSpPr>
          <a:xfrm>
            <a:off x="7779670" y="3928160"/>
            <a:ext cx="665280" cy="267480"/>
            <a:chOff x="7779670" y="3928160"/>
            <a:chExt cx="66528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7112CD0-BE42-4337-9D3D-DB429810882B}"/>
                    </a:ext>
                  </a:extLst>
                </p14:cNvPr>
                <p14:cNvContentPartPr/>
                <p14:nvPr/>
              </p14:nvContentPartPr>
              <p14:xfrm>
                <a:off x="7869670" y="3986840"/>
                <a:ext cx="29880" cy="168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7112CD0-BE42-4337-9D3D-DB429810882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861030" y="3978200"/>
                  <a:ext cx="47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459940A-AC6A-419C-A051-9AC897865F16}"/>
                    </a:ext>
                  </a:extLst>
                </p14:cNvPr>
                <p14:cNvContentPartPr/>
                <p14:nvPr/>
              </p14:nvContentPartPr>
              <p14:xfrm>
                <a:off x="7779670" y="3928160"/>
                <a:ext cx="252360" cy="257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459940A-AC6A-419C-A051-9AC897865F1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771030" y="3919520"/>
                  <a:ext cx="2700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D96F387-AC0E-4DC6-8697-2AAB45EA813D}"/>
                    </a:ext>
                  </a:extLst>
                </p14:cNvPr>
                <p14:cNvContentPartPr/>
                <p14:nvPr/>
              </p14:nvContentPartPr>
              <p14:xfrm>
                <a:off x="8050030" y="4046960"/>
                <a:ext cx="38160" cy="100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D96F387-AC0E-4DC6-8697-2AAB45EA813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041030" y="4037960"/>
                  <a:ext cx="55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C354153-979D-401A-8172-FE2388F14973}"/>
                    </a:ext>
                  </a:extLst>
                </p14:cNvPr>
                <p14:cNvContentPartPr/>
                <p14:nvPr/>
              </p14:nvContentPartPr>
              <p14:xfrm>
                <a:off x="8012950" y="3962360"/>
                <a:ext cx="2196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C354153-979D-401A-8172-FE2388F1497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004310" y="3953720"/>
                  <a:ext cx="39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9CC95A7-D731-487D-95D0-83A3C89C3A92}"/>
                    </a:ext>
                  </a:extLst>
                </p14:cNvPr>
                <p14:cNvContentPartPr/>
                <p14:nvPr/>
              </p14:nvContentPartPr>
              <p14:xfrm>
                <a:off x="8121670" y="3947600"/>
                <a:ext cx="323280" cy="248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9CC95A7-D731-487D-95D0-83A3C89C3A9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113030" y="3938960"/>
                  <a:ext cx="34092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4709845-B7D7-47BD-8BD2-C9AFA41A82B7}"/>
              </a:ext>
            </a:extLst>
          </p:cNvPr>
          <p:cNvGrpSpPr/>
          <p:nvPr/>
        </p:nvGrpSpPr>
        <p:grpSpPr>
          <a:xfrm>
            <a:off x="9887830" y="5412080"/>
            <a:ext cx="213480" cy="252720"/>
            <a:chOff x="9887830" y="5412080"/>
            <a:chExt cx="21348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C42BC6-2F81-426E-A38D-6A528F1EB21E}"/>
                    </a:ext>
                  </a:extLst>
                </p14:cNvPr>
                <p14:cNvContentPartPr/>
                <p14:nvPr/>
              </p14:nvContentPartPr>
              <p14:xfrm>
                <a:off x="9887830" y="5463920"/>
                <a:ext cx="5040" cy="127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C42BC6-2F81-426E-A38D-6A528F1EB21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878830" y="5455280"/>
                  <a:ext cx="22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FA6C1CF-A4BA-47B9-A8A8-4514399361DF}"/>
                    </a:ext>
                  </a:extLst>
                </p14:cNvPr>
                <p14:cNvContentPartPr/>
                <p14:nvPr/>
              </p14:nvContentPartPr>
              <p14:xfrm>
                <a:off x="9946870" y="5582720"/>
                <a:ext cx="360" cy="82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FA6C1CF-A4BA-47B9-A8A8-4514399361D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937870" y="5573720"/>
                  <a:ext cx="18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7DF38E6-E6C2-4C51-A06E-4884C18B5EA4}"/>
                    </a:ext>
                  </a:extLst>
                </p14:cNvPr>
                <p14:cNvContentPartPr/>
                <p14:nvPr/>
              </p14:nvContentPartPr>
              <p14:xfrm>
                <a:off x="9964510" y="5477960"/>
                <a:ext cx="99360" cy="162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7DF38E6-E6C2-4C51-A06E-4884C18B5EA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955510" y="5468960"/>
                  <a:ext cx="117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457DDEF-5293-46DE-9C14-02FBE5077DF3}"/>
                    </a:ext>
                  </a:extLst>
                </p14:cNvPr>
                <p14:cNvContentPartPr/>
                <p14:nvPr/>
              </p14:nvContentPartPr>
              <p14:xfrm>
                <a:off x="9963790" y="5412080"/>
                <a:ext cx="137520" cy="54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457DDEF-5293-46DE-9C14-02FBE5077DF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954790" y="5403440"/>
                  <a:ext cx="15516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3B0691F-64A7-4ED3-AFAA-9B9F1878BD01}"/>
              </a:ext>
            </a:extLst>
          </p:cNvPr>
          <p:cNvGrpSpPr/>
          <p:nvPr/>
        </p:nvGrpSpPr>
        <p:grpSpPr>
          <a:xfrm>
            <a:off x="4267008" y="620064"/>
            <a:ext cx="493560" cy="510480"/>
            <a:chOff x="4267008" y="620064"/>
            <a:chExt cx="49356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8E53539-8386-47B8-8B70-696B5315C003}"/>
                    </a:ext>
                  </a:extLst>
                </p14:cNvPr>
                <p14:cNvContentPartPr/>
                <p14:nvPr/>
              </p14:nvContentPartPr>
              <p14:xfrm>
                <a:off x="4276008" y="622224"/>
                <a:ext cx="191520" cy="508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8E53539-8386-47B8-8B70-696B5315C00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267008" y="613584"/>
                  <a:ext cx="20916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BAE3E89-9278-490F-97BE-C4417CC9D677}"/>
                    </a:ext>
                  </a:extLst>
                </p14:cNvPr>
                <p14:cNvContentPartPr/>
                <p14:nvPr/>
              </p14:nvContentPartPr>
              <p14:xfrm>
                <a:off x="4267008" y="830304"/>
                <a:ext cx="243000" cy="59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BAE3E89-9278-490F-97BE-C4417CC9D67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258368" y="821304"/>
                  <a:ext cx="260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4B3DD52-B2DD-41C8-9DA0-487788F99CAC}"/>
                    </a:ext>
                  </a:extLst>
                </p14:cNvPr>
                <p14:cNvContentPartPr/>
                <p14:nvPr/>
              </p14:nvContentPartPr>
              <p14:xfrm>
                <a:off x="4539528" y="816264"/>
                <a:ext cx="132120" cy="277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4B3DD52-B2DD-41C8-9DA0-487788F99CA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530528" y="807624"/>
                  <a:ext cx="149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BD50C85-0689-40D9-BDEB-BE5606076552}"/>
                    </a:ext>
                  </a:extLst>
                </p14:cNvPr>
                <p14:cNvContentPartPr/>
                <p14:nvPr/>
              </p14:nvContentPartPr>
              <p14:xfrm>
                <a:off x="4696848" y="620064"/>
                <a:ext cx="63720" cy="448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BD50C85-0689-40D9-BDEB-BE560607655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687848" y="611424"/>
                  <a:ext cx="81360" cy="46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E0E2E87-2B60-4775-BB46-676AF77C85F0}"/>
                  </a:ext>
                </a:extLst>
              </p14:cNvPr>
              <p14:cNvContentPartPr/>
              <p14:nvPr/>
            </p14:nvContentPartPr>
            <p14:xfrm>
              <a:off x="5059368" y="570384"/>
              <a:ext cx="294840" cy="5058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E0E2E87-2B60-4775-BB46-676AF77C85F0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5050728" y="561384"/>
                <a:ext cx="312480" cy="52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10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22CBC7-8CAC-446B-986E-E26D9E44D9ED}"/>
              </a:ext>
            </a:extLst>
          </p:cNvPr>
          <p:cNvGrpSpPr/>
          <p:nvPr/>
        </p:nvGrpSpPr>
        <p:grpSpPr>
          <a:xfrm>
            <a:off x="4088750" y="693840"/>
            <a:ext cx="1257840" cy="395640"/>
            <a:chOff x="4088750" y="693840"/>
            <a:chExt cx="125784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7D77AFB-7F2A-47DA-A0D8-B0E047FEB9C1}"/>
                    </a:ext>
                  </a:extLst>
                </p14:cNvPr>
                <p14:cNvContentPartPr/>
                <p14:nvPr/>
              </p14:nvContentPartPr>
              <p14:xfrm>
                <a:off x="4120790" y="785640"/>
                <a:ext cx="136440" cy="303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7D77AFB-7F2A-47DA-A0D8-B0E047FEB9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11790" y="777000"/>
                  <a:ext cx="154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85CD5E-504C-40C5-90A9-4ABFCC21ED96}"/>
                    </a:ext>
                  </a:extLst>
                </p14:cNvPr>
                <p14:cNvContentPartPr/>
                <p14:nvPr/>
              </p14:nvContentPartPr>
              <p14:xfrm>
                <a:off x="4088750" y="932160"/>
                <a:ext cx="96480" cy="19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85CD5E-504C-40C5-90A9-4ABFCC21ED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79750" y="923160"/>
                  <a:ext cx="114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7C62F7-810D-4CE2-AC11-D7368D0D4FD2}"/>
                    </a:ext>
                  </a:extLst>
                </p14:cNvPr>
                <p14:cNvContentPartPr/>
                <p14:nvPr/>
              </p14:nvContentPartPr>
              <p14:xfrm>
                <a:off x="4285670" y="693840"/>
                <a:ext cx="136800" cy="372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7C62F7-810D-4CE2-AC11-D7368D0D4F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77030" y="685200"/>
                  <a:ext cx="1544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9519DEE-0E89-4C51-9BD7-1333F9DA40C4}"/>
                    </a:ext>
                  </a:extLst>
                </p14:cNvPr>
                <p14:cNvContentPartPr/>
                <p14:nvPr/>
              </p14:nvContentPartPr>
              <p14:xfrm>
                <a:off x="4443350" y="865920"/>
                <a:ext cx="33840" cy="156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9519DEE-0E89-4C51-9BD7-1333F9DA40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34350" y="856920"/>
                  <a:ext cx="51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9154A8-9D5E-4AA1-BAF3-81A5C391DB0C}"/>
                    </a:ext>
                  </a:extLst>
                </p14:cNvPr>
                <p14:cNvContentPartPr/>
                <p14:nvPr/>
              </p14:nvContentPartPr>
              <p14:xfrm>
                <a:off x="4521110" y="917040"/>
                <a:ext cx="46080" cy="125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9154A8-9D5E-4AA1-BAF3-81A5C391DB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12110" y="908040"/>
                  <a:ext cx="63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E2DDFA-35C1-45DE-88FF-A30FA8D4A96F}"/>
                    </a:ext>
                  </a:extLst>
                </p14:cNvPr>
                <p14:cNvContentPartPr/>
                <p14:nvPr/>
              </p14:nvContentPartPr>
              <p14:xfrm>
                <a:off x="4511390" y="80364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E2DDFA-35C1-45DE-88FF-A30FA8D4A9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02390" y="794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413B03-2609-4A19-A654-C4E92C72466C}"/>
                    </a:ext>
                  </a:extLst>
                </p14:cNvPr>
                <p14:cNvContentPartPr/>
                <p14:nvPr/>
              </p14:nvContentPartPr>
              <p14:xfrm>
                <a:off x="4611470" y="806160"/>
                <a:ext cx="327600" cy="258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413B03-2609-4A19-A654-C4E92C7246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02830" y="797160"/>
                  <a:ext cx="3452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2C6190-32D0-46D9-8443-95E78FE66512}"/>
                    </a:ext>
                  </a:extLst>
                </p14:cNvPr>
                <p14:cNvContentPartPr/>
                <p14:nvPr/>
              </p14:nvContentPartPr>
              <p14:xfrm>
                <a:off x="5065790" y="694200"/>
                <a:ext cx="280800" cy="39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2C6190-32D0-46D9-8443-95E78FE665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6790" y="685200"/>
                  <a:ext cx="298440" cy="41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C2DF84-0FBF-4200-B088-1C2E9020D20C}"/>
                  </a:ext>
                </a:extLst>
              </p14:cNvPr>
              <p14:cNvContentPartPr/>
              <p14:nvPr/>
            </p14:nvContentPartPr>
            <p14:xfrm>
              <a:off x="7679120" y="1714800"/>
              <a:ext cx="256320" cy="221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C2DF84-0FBF-4200-B088-1C2E9020D2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70120" y="1705800"/>
                <a:ext cx="27396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DBFDA2A-78E1-46EF-B5E3-6024E64E541C}"/>
              </a:ext>
            </a:extLst>
          </p:cNvPr>
          <p:cNvGrpSpPr/>
          <p:nvPr/>
        </p:nvGrpSpPr>
        <p:grpSpPr>
          <a:xfrm>
            <a:off x="8053880" y="2581320"/>
            <a:ext cx="493920" cy="519480"/>
            <a:chOff x="8053880" y="2581320"/>
            <a:chExt cx="493920" cy="51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B7041C-0F6D-4EBC-9549-790B8AD2A8E9}"/>
                    </a:ext>
                  </a:extLst>
                </p14:cNvPr>
                <p14:cNvContentPartPr/>
                <p14:nvPr/>
              </p14:nvContentPartPr>
              <p14:xfrm>
                <a:off x="8101760" y="2836920"/>
                <a:ext cx="446040" cy="263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B7041C-0F6D-4EBC-9549-790B8AD2A8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92760" y="2828280"/>
                  <a:ext cx="463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50E129-BCD6-49E0-9808-E17953A87754}"/>
                    </a:ext>
                  </a:extLst>
                </p14:cNvPr>
                <p14:cNvContentPartPr/>
                <p14:nvPr/>
              </p14:nvContentPartPr>
              <p14:xfrm>
                <a:off x="8053880" y="2581320"/>
                <a:ext cx="492840" cy="204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50E129-BCD6-49E0-9808-E17953A87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45240" y="2572680"/>
                  <a:ext cx="510480" cy="22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D666D89-515C-4C19-AB68-DA4CB25F19F5}"/>
                  </a:ext>
                </a:extLst>
              </p14:cNvPr>
              <p14:cNvContentPartPr/>
              <p14:nvPr/>
            </p14:nvContentPartPr>
            <p14:xfrm>
              <a:off x="8013920" y="2228160"/>
              <a:ext cx="548280" cy="195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D666D89-515C-4C19-AB68-DA4CB25F19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05280" y="2219520"/>
                <a:ext cx="56592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B046B34-E0D2-4A15-8FF7-842F4DABB00E}"/>
              </a:ext>
            </a:extLst>
          </p:cNvPr>
          <p:cNvGrpSpPr/>
          <p:nvPr/>
        </p:nvGrpSpPr>
        <p:grpSpPr>
          <a:xfrm>
            <a:off x="7730240" y="3156600"/>
            <a:ext cx="833400" cy="533880"/>
            <a:chOff x="7730240" y="3156600"/>
            <a:chExt cx="833400" cy="5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0F1B6BB-E0E7-4F85-9F47-E3ECCD30F796}"/>
                    </a:ext>
                  </a:extLst>
                </p14:cNvPr>
                <p14:cNvContentPartPr/>
                <p14:nvPr/>
              </p14:nvContentPartPr>
              <p14:xfrm>
                <a:off x="8105360" y="3156600"/>
                <a:ext cx="458280" cy="26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0F1B6BB-E0E7-4F85-9F47-E3ECCD30F7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96720" y="3147600"/>
                  <a:ext cx="475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48C332E-D84D-41D3-A10C-FFD049741ACB}"/>
                    </a:ext>
                  </a:extLst>
                </p14:cNvPr>
                <p14:cNvContentPartPr/>
                <p14:nvPr/>
              </p14:nvContentPartPr>
              <p14:xfrm>
                <a:off x="7730240" y="3438120"/>
                <a:ext cx="174240" cy="252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48C332E-D84D-41D3-A10C-FFD049741A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21600" y="3429480"/>
                  <a:ext cx="19188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002C84-8868-4FB6-9340-2C5543B758FB}"/>
              </a:ext>
            </a:extLst>
          </p:cNvPr>
          <p:cNvGrpSpPr/>
          <p:nvPr/>
        </p:nvGrpSpPr>
        <p:grpSpPr>
          <a:xfrm>
            <a:off x="7908800" y="3919080"/>
            <a:ext cx="506520" cy="281880"/>
            <a:chOff x="7908800" y="3919080"/>
            <a:chExt cx="50652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0CCCFA-A536-4037-8EEC-3241AE40EDC7}"/>
                    </a:ext>
                  </a:extLst>
                </p14:cNvPr>
                <p14:cNvContentPartPr/>
                <p14:nvPr/>
              </p14:nvContentPartPr>
              <p14:xfrm>
                <a:off x="8052080" y="3955800"/>
                <a:ext cx="54360" cy="215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0CCCFA-A536-4037-8EEC-3241AE40ED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3080" y="3947160"/>
                  <a:ext cx="72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210DA0-3A5F-4632-851F-59899B258A45}"/>
                    </a:ext>
                  </a:extLst>
                </p14:cNvPr>
                <p14:cNvContentPartPr/>
                <p14:nvPr/>
              </p14:nvContentPartPr>
              <p14:xfrm>
                <a:off x="7908800" y="3919080"/>
                <a:ext cx="240840" cy="8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1210DA0-3A5F-4632-851F-59899B258A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00160" y="3910440"/>
                  <a:ext cx="258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C9A7486-5714-4F29-A976-A869B820BF53}"/>
                    </a:ext>
                  </a:extLst>
                </p14:cNvPr>
                <p14:cNvContentPartPr/>
                <p14:nvPr/>
              </p14:nvContentPartPr>
              <p14:xfrm>
                <a:off x="8236760" y="3963000"/>
                <a:ext cx="853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C9A7486-5714-4F29-A976-A869B820BF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28120" y="3954360"/>
                  <a:ext cx="102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48CB22-C6FD-42B7-9821-721D2C478A69}"/>
                    </a:ext>
                  </a:extLst>
                </p14:cNvPr>
                <p14:cNvContentPartPr/>
                <p14:nvPr/>
              </p14:nvContentPartPr>
              <p14:xfrm>
                <a:off x="8175920" y="3922680"/>
                <a:ext cx="239400" cy="278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48CB22-C6FD-42B7-9821-721D2C478A6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66920" y="3914040"/>
                  <a:ext cx="25704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AD3B69-2722-42ED-86C6-6F08161D79A8}"/>
              </a:ext>
            </a:extLst>
          </p:cNvPr>
          <p:cNvGrpSpPr/>
          <p:nvPr/>
        </p:nvGrpSpPr>
        <p:grpSpPr>
          <a:xfrm>
            <a:off x="8796920" y="2049600"/>
            <a:ext cx="668160" cy="388440"/>
            <a:chOff x="8796920" y="2049600"/>
            <a:chExt cx="66816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2E3623-414A-4529-A153-3B217B00403E}"/>
                    </a:ext>
                  </a:extLst>
                </p14:cNvPr>
                <p14:cNvContentPartPr/>
                <p14:nvPr/>
              </p14:nvContentPartPr>
              <p14:xfrm>
                <a:off x="8972240" y="2206200"/>
                <a:ext cx="116640" cy="222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2E3623-414A-4529-A153-3B217B0040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63600" y="2197560"/>
                  <a:ext cx="134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F72D58-82F7-4AE3-9793-66A69E6DBF03}"/>
                    </a:ext>
                  </a:extLst>
                </p14:cNvPr>
                <p14:cNvContentPartPr/>
                <p14:nvPr/>
              </p14:nvContentPartPr>
              <p14:xfrm>
                <a:off x="8796920" y="2177400"/>
                <a:ext cx="277200" cy="13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F72D58-82F7-4AE3-9793-66A69E6DBF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87920" y="2168400"/>
                  <a:ext cx="294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E55498-C801-4C73-8963-EA1EB7B6B576}"/>
                    </a:ext>
                  </a:extLst>
                </p14:cNvPr>
                <p14:cNvContentPartPr/>
                <p14:nvPr/>
              </p14:nvContentPartPr>
              <p14:xfrm>
                <a:off x="9153680" y="2224200"/>
                <a:ext cx="91800" cy="198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E55498-C801-4C73-8963-EA1EB7B6B5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44680" y="2215560"/>
                  <a:ext cx="109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11E6D6-8E7E-4C0B-9565-A1F230E7DE25}"/>
                    </a:ext>
                  </a:extLst>
                </p14:cNvPr>
                <p14:cNvContentPartPr/>
                <p14:nvPr/>
              </p14:nvContentPartPr>
              <p14:xfrm>
                <a:off x="9129200" y="2147520"/>
                <a:ext cx="244080" cy="290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11E6D6-8E7E-4C0B-9565-A1F230E7DE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20200" y="2138520"/>
                  <a:ext cx="2617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BBAFB2-AA7F-4387-8E3C-3BD90FB01D2B}"/>
                    </a:ext>
                  </a:extLst>
                </p14:cNvPr>
                <p14:cNvContentPartPr/>
                <p14:nvPr/>
              </p14:nvContentPartPr>
              <p14:xfrm>
                <a:off x="9358160" y="2049600"/>
                <a:ext cx="62280" cy="205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BBAFB2-AA7F-4387-8E3C-3BD90FB01D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49520" y="2040600"/>
                  <a:ext cx="79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9AA7F70-C330-43B7-82D0-2CBA98A79E45}"/>
                    </a:ext>
                  </a:extLst>
                </p14:cNvPr>
                <p14:cNvContentPartPr/>
                <p14:nvPr/>
              </p14:nvContentPartPr>
              <p14:xfrm>
                <a:off x="9464720" y="240960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9AA7F70-C330-43B7-82D0-2CBA98A79E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56080" y="2400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8726311-2262-45A7-8BC5-F7473EA9B946}"/>
                  </a:ext>
                </a:extLst>
              </p14:cNvPr>
              <p14:cNvContentPartPr/>
              <p14:nvPr/>
            </p14:nvContentPartPr>
            <p14:xfrm>
              <a:off x="9865400" y="5418480"/>
              <a:ext cx="111240" cy="270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8726311-2262-45A7-8BC5-F7473EA9B94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856400" y="5409840"/>
                <a:ext cx="128880" cy="28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6739AB34-C83B-45AE-85C5-5C3CBA05CB30}"/>
              </a:ext>
            </a:extLst>
          </p:cNvPr>
          <p:cNvGrpSpPr/>
          <p:nvPr/>
        </p:nvGrpSpPr>
        <p:grpSpPr>
          <a:xfrm>
            <a:off x="6855800" y="5351880"/>
            <a:ext cx="632160" cy="348480"/>
            <a:chOff x="6855800" y="5351880"/>
            <a:chExt cx="63216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F5972BD-5839-4146-89DC-23AFBC84729C}"/>
                    </a:ext>
                  </a:extLst>
                </p14:cNvPr>
                <p14:cNvContentPartPr/>
                <p14:nvPr/>
              </p14:nvContentPartPr>
              <p14:xfrm>
                <a:off x="7043720" y="5453760"/>
                <a:ext cx="70200" cy="246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F5972BD-5839-4146-89DC-23AFBC84729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35080" y="5445120"/>
                  <a:ext cx="878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4B33D8-195F-43FB-B1D2-1A73582C582F}"/>
                    </a:ext>
                  </a:extLst>
                </p14:cNvPr>
                <p14:cNvContentPartPr/>
                <p14:nvPr/>
              </p14:nvContentPartPr>
              <p14:xfrm>
                <a:off x="6855800" y="5387160"/>
                <a:ext cx="332280" cy="216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4B33D8-195F-43FB-B1D2-1A73582C582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46800" y="5378520"/>
                  <a:ext cx="349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99B1916-68CC-4041-9ACD-FF3BA2C1A1B8}"/>
                    </a:ext>
                  </a:extLst>
                </p14:cNvPr>
                <p14:cNvContentPartPr/>
                <p14:nvPr/>
              </p14:nvContentPartPr>
              <p14:xfrm>
                <a:off x="7221560" y="5496240"/>
                <a:ext cx="65160" cy="186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99B1916-68CC-4041-9ACD-FF3BA2C1A1B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12560" y="5487240"/>
                  <a:ext cx="82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6ED537-4FF5-4F93-835A-FB72B2AC84DB}"/>
                    </a:ext>
                  </a:extLst>
                </p14:cNvPr>
                <p14:cNvContentPartPr/>
                <p14:nvPr/>
              </p14:nvContentPartPr>
              <p14:xfrm>
                <a:off x="7190960" y="5380320"/>
                <a:ext cx="197640" cy="28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6ED537-4FF5-4F93-835A-FB72B2AC84D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82320" y="5371320"/>
                  <a:ext cx="2152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519639-1E8D-4BC3-9804-98BA8CC64CFC}"/>
                    </a:ext>
                  </a:extLst>
                </p14:cNvPr>
                <p14:cNvContentPartPr/>
                <p14:nvPr/>
              </p14:nvContentPartPr>
              <p14:xfrm>
                <a:off x="7388240" y="5351880"/>
                <a:ext cx="99720" cy="307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519639-1E8D-4BC3-9804-98BA8CC64CF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379600" y="5342880"/>
                  <a:ext cx="117360" cy="32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0450D51-1E5E-4FCC-B582-E28D5382987C}"/>
                  </a:ext>
                </a:extLst>
              </p14:cNvPr>
              <p14:cNvContentPartPr/>
              <p14:nvPr/>
            </p14:nvContentPartPr>
            <p14:xfrm>
              <a:off x="6017850" y="1684770"/>
              <a:ext cx="185400" cy="176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0450D51-1E5E-4FCC-B582-E28D5382987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009210" y="1676130"/>
                <a:ext cx="20304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0ADE2769-DD23-43D8-8187-8D5A77B5CDB0}"/>
              </a:ext>
            </a:extLst>
          </p:cNvPr>
          <p:cNvGrpSpPr/>
          <p:nvPr/>
        </p:nvGrpSpPr>
        <p:grpSpPr>
          <a:xfrm>
            <a:off x="5799690" y="2184090"/>
            <a:ext cx="1676160" cy="1105560"/>
            <a:chOff x="5799690" y="2184090"/>
            <a:chExt cx="1676160" cy="11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4ADD02-6002-44DB-AB73-7E545C1DCCAF}"/>
                    </a:ext>
                  </a:extLst>
                </p14:cNvPr>
                <p14:cNvContentPartPr/>
                <p14:nvPr/>
              </p14:nvContentPartPr>
              <p14:xfrm>
                <a:off x="5844690" y="2210010"/>
                <a:ext cx="127800" cy="175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4ADD02-6002-44DB-AB73-7E545C1DCCA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36050" y="2201010"/>
                  <a:ext cx="1454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27E014-2D7B-4587-932B-96DA69269998}"/>
                    </a:ext>
                  </a:extLst>
                </p14:cNvPr>
                <p14:cNvContentPartPr/>
                <p14:nvPr/>
              </p14:nvContentPartPr>
              <p14:xfrm>
                <a:off x="5876730" y="2184090"/>
                <a:ext cx="157680" cy="55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27E014-2D7B-4587-932B-96DA6926999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68090" y="2175450"/>
                  <a:ext cx="175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B9E0A5C-DED6-4804-9AB3-B1805A2D933F}"/>
                    </a:ext>
                  </a:extLst>
                </p14:cNvPr>
                <p14:cNvContentPartPr/>
                <p14:nvPr/>
              </p14:nvContentPartPr>
              <p14:xfrm>
                <a:off x="5974650" y="2275890"/>
                <a:ext cx="82800" cy="148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B9E0A5C-DED6-4804-9AB3-B1805A2D933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66010" y="2266890"/>
                  <a:ext cx="100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A28123-11D4-4226-9F03-FE7B5BEBCF7E}"/>
                    </a:ext>
                  </a:extLst>
                </p14:cNvPr>
                <p14:cNvContentPartPr/>
                <p14:nvPr/>
              </p14:nvContentPartPr>
              <p14:xfrm>
                <a:off x="6137730" y="2303970"/>
                <a:ext cx="105480" cy="27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A28123-11D4-4226-9F03-FE7B5BEBCF7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29090" y="2295330"/>
                  <a:ext cx="1231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3834AB9-0982-46A8-B601-0985C3CB467A}"/>
                    </a:ext>
                  </a:extLst>
                </p14:cNvPr>
                <p14:cNvContentPartPr/>
                <p14:nvPr/>
              </p14:nvContentPartPr>
              <p14:xfrm>
                <a:off x="6228090" y="2252850"/>
                <a:ext cx="400680" cy="19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3834AB9-0982-46A8-B601-0985C3CB467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19450" y="2244210"/>
                  <a:ext cx="418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E4A29B2-31E7-44EC-9E7F-8E834C35787C}"/>
                    </a:ext>
                  </a:extLst>
                </p14:cNvPr>
                <p14:cNvContentPartPr/>
                <p14:nvPr/>
              </p14:nvContentPartPr>
              <p14:xfrm>
                <a:off x="6686010" y="2321250"/>
                <a:ext cx="76680" cy="279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4A29B2-31E7-44EC-9E7F-8E834C3578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77010" y="2312610"/>
                  <a:ext cx="94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136BDFF-0D11-45BD-96F4-78F00781584A}"/>
                    </a:ext>
                  </a:extLst>
                </p14:cNvPr>
                <p14:cNvContentPartPr/>
                <p14:nvPr/>
              </p14:nvContentPartPr>
              <p14:xfrm>
                <a:off x="6770970" y="2298210"/>
                <a:ext cx="305280" cy="177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136BDFF-0D11-45BD-96F4-78F00781584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762330" y="2289210"/>
                  <a:ext cx="322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2D8AF2-E64C-4540-B70C-B342356C399D}"/>
                    </a:ext>
                  </a:extLst>
                </p14:cNvPr>
                <p14:cNvContentPartPr/>
                <p14:nvPr/>
              </p14:nvContentPartPr>
              <p14:xfrm>
                <a:off x="5851890" y="2561010"/>
                <a:ext cx="356760" cy="182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62D8AF2-E64C-4540-B70C-B342356C39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43250" y="2552370"/>
                  <a:ext cx="374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8E012E-E176-44F2-A9B2-97597A798A62}"/>
                    </a:ext>
                  </a:extLst>
                </p14:cNvPr>
                <p14:cNvContentPartPr/>
                <p14:nvPr/>
              </p14:nvContentPartPr>
              <p14:xfrm>
                <a:off x="6357330" y="2612490"/>
                <a:ext cx="165600" cy="160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8E012E-E176-44F2-A9B2-97597A798A6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48330" y="2603490"/>
                  <a:ext cx="183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D5B9758-7723-461E-B82C-EA43A3F34D1E}"/>
                    </a:ext>
                  </a:extLst>
                </p14:cNvPr>
                <p14:cNvContentPartPr/>
                <p14:nvPr/>
              </p14:nvContentPartPr>
              <p14:xfrm>
                <a:off x="6412410" y="2608530"/>
                <a:ext cx="127080" cy="172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D5B9758-7723-461E-B82C-EA43A3F34D1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03770" y="2599890"/>
                  <a:ext cx="144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5F3E6EE-CD68-4B93-9DE9-83B1EA44DCBA}"/>
                    </a:ext>
                  </a:extLst>
                </p14:cNvPr>
                <p14:cNvContentPartPr/>
                <p14:nvPr/>
              </p14:nvContentPartPr>
              <p14:xfrm>
                <a:off x="6467130" y="2557770"/>
                <a:ext cx="129960" cy="367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5F3E6EE-CD68-4B93-9DE9-83B1EA44DCB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58130" y="2549130"/>
                  <a:ext cx="1476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3D9A8F-EDDD-456E-9723-6A899B963898}"/>
                    </a:ext>
                  </a:extLst>
                </p14:cNvPr>
                <p14:cNvContentPartPr/>
                <p14:nvPr/>
              </p14:nvContentPartPr>
              <p14:xfrm>
                <a:off x="6620130" y="2478930"/>
                <a:ext cx="120600" cy="268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3D9A8F-EDDD-456E-9723-6A899B96389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11490" y="2470290"/>
                  <a:ext cx="138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9D0208-CCCD-4DD6-87F2-7C286183279C}"/>
                    </a:ext>
                  </a:extLst>
                </p14:cNvPr>
                <p14:cNvContentPartPr/>
                <p14:nvPr/>
              </p14:nvContentPartPr>
              <p14:xfrm>
                <a:off x="6756210" y="2591970"/>
                <a:ext cx="186840" cy="188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9D0208-CCCD-4DD6-87F2-7C286183279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47570" y="2583330"/>
                  <a:ext cx="204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B50DE7E-B34A-4CDE-BA83-7B36051BDBCB}"/>
                    </a:ext>
                  </a:extLst>
                </p14:cNvPr>
                <p14:cNvContentPartPr/>
                <p14:nvPr/>
              </p14:nvContentPartPr>
              <p14:xfrm>
                <a:off x="6931530" y="2449770"/>
                <a:ext cx="353520" cy="360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B50DE7E-B34A-4CDE-BA83-7B36051BDBC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22530" y="2441130"/>
                  <a:ext cx="3711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00E613-7757-46C7-91C1-12533254628E}"/>
                    </a:ext>
                  </a:extLst>
                </p14:cNvPr>
                <p14:cNvContentPartPr/>
                <p14:nvPr/>
              </p14:nvContentPartPr>
              <p14:xfrm>
                <a:off x="6955650" y="2492610"/>
                <a:ext cx="168120" cy="32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00E613-7757-46C7-91C1-12533254628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46650" y="2483610"/>
                  <a:ext cx="185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90B2F9A-8396-4F6D-A72B-E924E47AE3F6}"/>
                    </a:ext>
                  </a:extLst>
                </p14:cNvPr>
                <p14:cNvContentPartPr/>
                <p14:nvPr/>
              </p14:nvContentPartPr>
              <p14:xfrm>
                <a:off x="6790410" y="2469210"/>
                <a:ext cx="50760" cy="21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90B2F9A-8396-4F6D-A72B-E924E47AE3F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781410" y="2460570"/>
                  <a:ext cx="68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F34C058-7D6D-46D6-AD55-E0A7953B5647}"/>
                    </a:ext>
                  </a:extLst>
                </p14:cNvPr>
                <p14:cNvContentPartPr/>
                <p14:nvPr/>
              </p14:nvContentPartPr>
              <p14:xfrm>
                <a:off x="5799690" y="2835330"/>
                <a:ext cx="107280" cy="230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F34C058-7D6D-46D6-AD55-E0A7953B564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91050" y="2826690"/>
                  <a:ext cx="124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D5FC5D-5D5E-450A-AEED-1F059859DDDA}"/>
                    </a:ext>
                  </a:extLst>
                </p14:cNvPr>
                <p14:cNvContentPartPr/>
                <p14:nvPr/>
              </p14:nvContentPartPr>
              <p14:xfrm>
                <a:off x="5935770" y="2907330"/>
                <a:ext cx="119160" cy="180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D5FC5D-5D5E-450A-AEED-1F059859DDD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927130" y="2898690"/>
                  <a:ext cx="136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431AD36-3F9F-4236-BD09-A3D961D46930}"/>
                    </a:ext>
                  </a:extLst>
                </p14:cNvPr>
                <p14:cNvContentPartPr/>
                <p14:nvPr/>
              </p14:nvContentPartPr>
              <p14:xfrm>
                <a:off x="6067530" y="2796450"/>
                <a:ext cx="121320" cy="297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431AD36-3F9F-4236-BD09-A3D961D4693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58890" y="2787450"/>
                  <a:ext cx="138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2F6718-DB20-4904-B895-2C53EE5A6F52}"/>
                    </a:ext>
                  </a:extLst>
                </p14:cNvPr>
                <p14:cNvContentPartPr/>
                <p14:nvPr/>
              </p14:nvContentPartPr>
              <p14:xfrm>
                <a:off x="6249690" y="2937930"/>
                <a:ext cx="466560" cy="351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2F6718-DB20-4904-B895-2C53EE5A6F5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240690" y="2929290"/>
                  <a:ext cx="4842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0EB8DA-B9EA-43C1-BD55-5D0A065D008C}"/>
                    </a:ext>
                  </a:extLst>
                </p14:cNvPr>
                <p14:cNvContentPartPr/>
                <p14:nvPr/>
              </p14:nvContentPartPr>
              <p14:xfrm>
                <a:off x="6796170" y="2972130"/>
                <a:ext cx="88560" cy="156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0EB8DA-B9EA-43C1-BD55-5D0A065D008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787170" y="2963490"/>
                  <a:ext cx="106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71CD475-5D18-452E-951F-FB2639F046B5}"/>
                    </a:ext>
                  </a:extLst>
                </p14:cNvPr>
                <p14:cNvContentPartPr/>
                <p14:nvPr/>
              </p14:nvContentPartPr>
              <p14:xfrm>
                <a:off x="6900930" y="2826330"/>
                <a:ext cx="74520" cy="300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71CD475-5D18-452E-951F-FB2639F046B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891930" y="2817330"/>
                  <a:ext cx="921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B36F815-5CE1-4183-8A99-B60218D68EE6}"/>
                    </a:ext>
                  </a:extLst>
                </p14:cNvPr>
                <p14:cNvContentPartPr/>
                <p14:nvPr/>
              </p14:nvContentPartPr>
              <p14:xfrm>
                <a:off x="6970050" y="2955570"/>
                <a:ext cx="505800" cy="211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B36F815-5CE1-4183-8A99-B60218D68E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61050" y="2946570"/>
                  <a:ext cx="523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F987EAB-0DD4-401B-92FF-8D8FEB5E8B7F}"/>
                    </a:ext>
                  </a:extLst>
                </p14:cNvPr>
                <p14:cNvContentPartPr/>
                <p14:nvPr/>
              </p14:nvContentPartPr>
              <p14:xfrm>
                <a:off x="7185690" y="2859090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F987EAB-0DD4-401B-92FF-8D8FEB5E8B7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177050" y="28504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953775A-5439-4BAD-84C2-C3B2CD70E955}"/>
                  </a:ext>
                </a:extLst>
              </p14:cNvPr>
              <p14:cNvContentPartPr/>
              <p14:nvPr/>
            </p14:nvContentPartPr>
            <p14:xfrm>
              <a:off x="5831370" y="3427890"/>
              <a:ext cx="130680" cy="228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953775A-5439-4BAD-84C2-C3B2CD70E95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822370" y="3419250"/>
                <a:ext cx="148320" cy="24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A0254E7-FEFC-474E-BDA6-760F4B85868A}"/>
              </a:ext>
            </a:extLst>
          </p:cNvPr>
          <p:cNvGrpSpPr/>
          <p:nvPr/>
        </p:nvGrpSpPr>
        <p:grpSpPr>
          <a:xfrm>
            <a:off x="5781330" y="3881130"/>
            <a:ext cx="1648440" cy="967680"/>
            <a:chOff x="5781330" y="3881130"/>
            <a:chExt cx="1648440" cy="96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87F0611-75F1-4D16-821F-1E138E75B6BE}"/>
                    </a:ext>
                  </a:extLst>
                </p14:cNvPr>
                <p14:cNvContentPartPr/>
                <p14:nvPr/>
              </p14:nvContentPartPr>
              <p14:xfrm>
                <a:off x="5853690" y="3916410"/>
                <a:ext cx="142200" cy="140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87F0611-75F1-4D16-821F-1E138E75B6B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844690" y="3907410"/>
                  <a:ext cx="159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C329E0E-7F86-462E-89DA-8C95A5E0781F}"/>
                    </a:ext>
                  </a:extLst>
                </p14:cNvPr>
                <p14:cNvContentPartPr/>
                <p14:nvPr/>
              </p14:nvContentPartPr>
              <p14:xfrm>
                <a:off x="5907330" y="3909930"/>
                <a:ext cx="171360" cy="31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C329E0E-7F86-462E-89DA-8C95A5E0781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898330" y="3901290"/>
                  <a:ext cx="189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00D6C59-6926-4B06-824D-EB3A560788B5}"/>
                    </a:ext>
                  </a:extLst>
                </p14:cNvPr>
                <p14:cNvContentPartPr/>
                <p14:nvPr/>
              </p14:nvContentPartPr>
              <p14:xfrm>
                <a:off x="6049890" y="3926850"/>
                <a:ext cx="70920" cy="87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00D6C59-6926-4B06-824D-EB3A560788B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41250" y="3917850"/>
                  <a:ext cx="88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F585864-AD79-4D1E-9012-8D8B01EA3A62}"/>
                    </a:ext>
                  </a:extLst>
                </p14:cNvPr>
                <p14:cNvContentPartPr/>
                <p14:nvPr/>
              </p14:nvContentPartPr>
              <p14:xfrm>
                <a:off x="6081210" y="4008930"/>
                <a:ext cx="77400" cy="166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F585864-AD79-4D1E-9012-8D8B01EA3A6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072570" y="3999930"/>
                  <a:ext cx="95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FBEFA6A-B5F9-445B-833C-35CA04ACFAC4}"/>
                    </a:ext>
                  </a:extLst>
                </p14:cNvPr>
                <p14:cNvContentPartPr/>
                <p14:nvPr/>
              </p14:nvContentPartPr>
              <p14:xfrm>
                <a:off x="6165450" y="3923970"/>
                <a:ext cx="7560" cy="67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FBEFA6A-B5F9-445B-833C-35CA04ACFAC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156810" y="3914970"/>
                  <a:ext cx="25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FA888F1-FEAA-41D7-803D-2DD32AAA0A7A}"/>
                    </a:ext>
                  </a:extLst>
                </p14:cNvPr>
                <p14:cNvContentPartPr/>
                <p14:nvPr/>
              </p14:nvContentPartPr>
              <p14:xfrm>
                <a:off x="6250410" y="3912450"/>
                <a:ext cx="317160" cy="312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FA888F1-FEAA-41D7-803D-2DD32AAA0A7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241770" y="3903450"/>
                  <a:ext cx="334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25FF8CD-A733-4E29-B527-6E9060BFD187}"/>
                    </a:ext>
                  </a:extLst>
                </p14:cNvPr>
                <p14:cNvContentPartPr/>
                <p14:nvPr/>
              </p14:nvContentPartPr>
              <p14:xfrm>
                <a:off x="6446250" y="3881130"/>
                <a:ext cx="4320" cy="10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25FF8CD-A733-4E29-B527-6E9060BFD18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437610" y="3872490"/>
                  <a:ext cx="21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D0132F6-5E8D-492E-B999-53F02FBD642A}"/>
                    </a:ext>
                  </a:extLst>
                </p14:cNvPr>
                <p14:cNvContentPartPr/>
                <p14:nvPr/>
              </p14:nvContentPartPr>
              <p14:xfrm>
                <a:off x="6670890" y="4012170"/>
                <a:ext cx="380520" cy="205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D0132F6-5E8D-492E-B999-53F02FBD642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61890" y="4003170"/>
                  <a:ext cx="398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BF0273A-FFE6-4518-9A65-EDAB685A8B70}"/>
                    </a:ext>
                  </a:extLst>
                </p14:cNvPr>
                <p14:cNvContentPartPr/>
                <p14:nvPr/>
              </p14:nvContentPartPr>
              <p14:xfrm>
                <a:off x="7034850" y="3968610"/>
                <a:ext cx="25920" cy="27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BF0273A-FFE6-4518-9A65-EDAB685A8B7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026210" y="3959610"/>
                  <a:ext cx="43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79E07B6-2DE2-435E-A1D6-84BC8491E5E7}"/>
                    </a:ext>
                  </a:extLst>
                </p14:cNvPr>
                <p14:cNvContentPartPr/>
                <p14:nvPr/>
              </p14:nvContentPartPr>
              <p14:xfrm>
                <a:off x="6757290" y="3931170"/>
                <a:ext cx="95760" cy="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79E07B6-2DE2-435E-A1D6-84BC8491E5E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48650" y="3922170"/>
                  <a:ext cx="113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9B41451-512F-409D-8A24-A1C1618D3D4F}"/>
                    </a:ext>
                  </a:extLst>
                </p14:cNvPr>
                <p14:cNvContentPartPr/>
                <p14:nvPr/>
              </p14:nvContentPartPr>
              <p14:xfrm>
                <a:off x="7174530" y="4043130"/>
                <a:ext cx="87120" cy="174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9B41451-512F-409D-8A24-A1C1618D3D4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165530" y="4034490"/>
                  <a:ext cx="104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0E0F941-1CE5-48BE-8CB3-CE173A3378C7}"/>
                    </a:ext>
                  </a:extLst>
                </p14:cNvPr>
                <p14:cNvContentPartPr/>
                <p14:nvPr/>
              </p14:nvContentPartPr>
              <p14:xfrm>
                <a:off x="7265970" y="3901290"/>
                <a:ext cx="1800" cy="106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0E0F941-1CE5-48BE-8CB3-CE173A3378C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256970" y="3892650"/>
                  <a:ext cx="19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70C7A5-16F3-4274-B706-EC03AFE886C9}"/>
                    </a:ext>
                  </a:extLst>
                </p14:cNvPr>
                <p14:cNvContentPartPr/>
                <p14:nvPr/>
              </p14:nvContentPartPr>
              <p14:xfrm>
                <a:off x="5829570" y="4321770"/>
                <a:ext cx="179280" cy="253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70C7A5-16F3-4274-B706-EC03AFE886C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20570" y="4312770"/>
                  <a:ext cx="1969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5FBE7EF-3F51-4AEE-ABEE-C79D272E7077}"/>
                    </a:ext>
                  </a:extLst>
                </p14:cNvPr>
                <p14:cNvContentPartPr/>
                <p14:nvPr/>
              </p14:nvContentPartPr>
              <p14:xfrm>
                <a:off x="6017850" y="4284690"/>
                <a:ext cx="164880" cy="223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5FBE7EF-3F51-4AEE-ABEE-C79D272E707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09210" y="4276050"/>
                  <a:ext cx="182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70748FC-A80B-462A-81AE-5642B11586BE}"/>
                    </a:ext>
                  </a:extLst>
                </p14:cNvPr>
                <p14:cNvContentPartPr/>
                <p14:nvPr/>
              </p14:nvContentPartPr>
              <p14:xfrm>
                <a:off x="6199290" y="4222050"/>
                <a:ext cx="59400" cy="288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70748FC-A80B-462A-81AE-5642B11586B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90290" y="4213410"/>
                  <a:ext cx="77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DA6F2E5-950F-4AD6-A1C9-387199CE8E78}"/>
                    </a:ext>
                  </a:extLst>
                </p14:cNvPr>
                <p14:cNvContentPartPr/>
                <p14:nvPr/>
              </p14:nvContentPartPr>
              <p14:xfrm>
                <a:off x="6249690" y="4335450"/>
                <a:ext cx="133560" cy="183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DA6F2E5-950F-4AD6-A1C9-387199CE8E7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41050" y="4326810"/>
                  <a:ext cx="151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5434EB7-4970-41D0-B66F-CE579CD744D1}"/>
                    </a:ext>
                  </a:extLst>
                </p14:cNvPr>
                <p14:cNvContentPartPr/>
                <p14:nvPr/>
              </p14:nvContentPartPr>
              <p14:xfrm>
                <a:off x="6493410" y="4330410"/>
                <a:ext cx="79920" cy="178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5434EB7-4970-41D0-B66F-CE579CD744D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84770" y="4321770"/>
                  <a:ext cx="97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71A6F0B-F10C-45C9-8E49-4BB5972744B7}"/>
                    </a:ext>
                  </a:extLst>
                </p14:cNvPr>
                <p14:cNvContentPartPr/>
                <p14:nvPr/>
              </p14:nvContentPartPr>
              <p14:xfrm>
                <a:off x="6586650" y="4211970"/>
                <a:ext cx="51840" cy="293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71A6F0B-F10C-45C9-8E49-4BB5972744B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577650" y="4202970"/>
                  <a:ext cx="694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401A1AB-6BAB-4463-A692-5F1155F48266}"/>
                    </a:ext>
                  </a:extLst>
                </p14:cNvPr>
                <p14:cNvContentPartPr/>
                <p14:nvPr/>
              </p14:nvContentPartPr>
              <p14:xfrm>
                <a:off x="6705450" y="4265970"/>
                <a:ext cx="38160" cy="261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401A1AB-6BAB-4463-A692-5F1155F4826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696450" y="4256970"/>
                  <a:ext cx="558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E2EAFE-2444-4243-AF0C-FECDCCFC5678}"/>
                    </a:ext>
                  </a:extLst>
                </p14:cNvPr>
                <p14:cNvContentPartPr/>
                <p14:nvPr/>
              </p14:nvContentPartPr>
              <p14:xfrm>
                <a:off x="6776370" y="4313130"/>
                <a:ext cx="96840" cy="199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E2EAFE-2444-4243-AF0C-FECDCCFC567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767370" y="4304490"/>
                  <a:ext cx="114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16759FD-352B-48E2-ABEE-9422C62D507E}"/>
                    </a:ext>
                  </a:extLst>
                </p14:cNvPr>
                <p14:cNvContentPartPr/>
                <p14:nvPr/>
              </p14:nvContentPartPr>
              <p14:xfrm>
                <a:off x="6972570" y="4380090"/>
                <a:ext cx="10080" cy="117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16759FD-352B-48E2-ABEE-9422C62D507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963570" y="4371090"/>
                  <a:ext cx="27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59D9533-D1C0-4AE1-89B9-BE3E724DF3EF}"/>
                    </a:ext>
                  </a:extLst>
                </p14:cNvPr>
                <p14:cNvContentPartPr/>
                <p14:nvPr/>
              </p14:nvContentPartPr>
              <p14:xfrm>
                <a:off x="6983010" y="4274610"/>
                <a:ext cx="14760" cy="82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59D9533-D1C0-4AE1-89B9-BE3E724DF3E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74010" y="4265970"/>
                  <a:ext cx="32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F4425D5-647D-4E9C-9F49-CC92A1D6ABD6}"/>
                    </a:ext>
                  </a:extLst>
                </p14:cNvPr>
                <p14:cNvContentPartPr/>
                <p14:nvPr/>
              </p14:nvContentPartPr>
              <p14:xfrm>
                <a:off x="7015770" y="4267410"/>
                <a:ext cx="59760" cy="264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F4425D5-647D-4E9C-9F49-CC92A1D6ABD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06770" y="4258410"/>
                  <a:ext cx="77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C27ADB8-36CB-465C-8137-CBF8F6F79D3D}"/>
                    </a:ext>
                  </a:extLst>
                </p14:cNvPr>
                <p14:cNvContentPartPr/>
                <p14:nvPr/>
              </p14:nvContentPartPr>
              <p14:xfrm>
                <a:off x="7094250" y="4357050"/>
                <a:ext cx="61560" cy="163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C27ADB8-36CB-465C-8137-CBF8F6F79D3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085250" y="4348050"/>
                  <a:ext cx="792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E04C150-6A11-42BB-B2F5-EB63FB02FB75}"/>
                    </a:ext>
                  </a:extLst>
                </p14:cNvPr>
                <p14:cNvContentPartPr/>
                <p14:nvPr/>
              </p14:nvContentPartPr>
              <p14:xfrm>
                <a:off x="7185690" y="4342290"/>
                <a:ext cx="62280" cy="193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E04C150-6A11-42BB-B2F5-EB63FB02FB7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176690" y="4333650"/>
                  <a:ext cx="79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F07CFEC-EDC0-4169-82C5-0D9E6197C87D}"/>
                    </a:ext>
                  </a:extLst>
                </p14:cNvPr>
                <p14:cNvContentPartPr/>
                <p14:nvPr/>
              </p14:nvContentPartPr>
              <p14:xfrm>
                <a:off x="7212330" y="4316010"/>
                <a:ext cx="113400" cy="189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F07CFEC-EDC0-4169-82C5-0D9E6197C87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203330" y="4307010"/>
                  <a:ext cx="131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733A977-7972-4457-BDDF-D97F6936346C}"/>
                    </a:ext>
                  </a:extLst>
                </p14:cNvPr>
                <p14:cNvContentPartPr/>
                <p14:nvPr/>
              </p14:nvContentPartPr>
              <p14:xfrm>
                <a:off x="7121610" y="4227090"/>
                <a:ext cx="83880" cy="29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733A977-7972-4457-BDDF-D97F6936346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112610" y="4218090"/>
                  <a:ext cx="101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D857159-D503-4E22-A364-63125317E1E7}"/>
                    </a:ext>
                  </a:extLst>
                </p14:cNvPr>
                <p14:cNvContentPartPr/>
                <p14:nvPr/>
              </p14:nvContentPartPr>
              <p14:xfrm>
                <a:off x="5781330" y="4665930"/>
                <a:ext cx="145440" cy="182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D857159-D503-4E22-A364-63125317E1E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772690" y="4657290"/>
                  <a:ext cx="163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4CE8239-7E0E-4B3C-B5FB-4D36206D02CD}"/>
                    </a:ext>
                  </a:extLst>
                </p14:cNvPr>
                <p14:cNvContentPartPr/>
                <p14:nvPr/>
              </p14:nvContentPartPr>
              <p14:xfrm>
                <a:off x="5973930" y="4607970"/>
                <a:ext cx="38160" cy="125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4CE8239-7E0E-4B3C-B5FB-4D36206D02C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64930" y="4599330"/>
                  <a:ext cx="55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B7A10DF-6193-46D6-A2BE-AD8D5524F458}"/>
                    </a:ext>
                  </a:extLst>
                </p14:cNvPr>
                <p14:cNvContentPartPr/>
                <p14:nvPr/>
              </p14:nvContentPartPr>
              <p14:xfrm>
                <a:off x="6049170" y="4664490"/>
                <a:ext cx="145440" cy="182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B7A10DF-6193-46D6-A2BE-AD8D5524F45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40530" y="4655490"/>
                  <a:ext cx="163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238E00B-2BC9-452D-B415-26F7AD5308EA}"/>
                    </a:ext>
                  </a:extLst>
                </p14:cNvPr>
                <p14:cNvContentPartPr/>
                <p14:nvPr/>
              </p14:nvContentPartPr>
              <p14:xfrm>
                <a:off x="6217650" y="4667370"/>
                <a:ext cx="72720" cy="177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238E00B-2BC9-452D-B415-26F7AD5308E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209010" y="4658370"/>
                  <a:ext cx="90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AF938AC-A73D-411F-B33E-2CB6C58D9922}"/>
                    </a:ext>
                  </a:extLst>
                </p14:cNvPr>
                <p14:cNvContentPartPr/>
                <p14:nvPr/>
              </p14:nvContentPartPr>
              <p14:xfrm>
                <a:off x="6292890" y="4540290"/>
                <a:ext cx="72720" cy="268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AF938AC-A73D-411F-B33E-2CB6C58D992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283890" y="4531290"/>
                  <a:ext cx="903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3098F16-3743-472B-B961-CB1C3A0EBC53}"/>
                    </a:ext>
                  </a:extLst>
                </p14:cNvPr>
                <p14:cNvContentPartPr/>
                <p14:nvPr/>
              </p14:nvContentPartPr>
              <p14:xfrm>
                <a:off x="6417450" y="4654770"/>
                <a:ext cx="78120" cy="159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3098F16-3743-472B-B961-CB1C3A0EBC5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408450" y="4645770"/>
                  <a:ext cx="957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1A95D53-DE64-47DF-9F69-28124D20CBCF}"/>
                    </a:ext>
                  </a:extLst>
                </p14:cNvPr>
                <p14:cNvContentPartPr/>
                <p14:nvPr/>
              </p14:nvContentPartPr>
              <p14:xfrm>
                <a:off x="6456690" y="4670970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1A95D53-DE64-47DF-9F69-28124D20CBC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47690" y="46619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1265A45-B4B7-4356-9A92-FDE0A4E8FE81}"/>
                    </a:ext>
                  </a:extLst>
                </p14:cNvPr>
                <p14:cNvContentPartPr/>
                <p14:nvPr/>
              </p14:nvContentPartPr>
              <p14:xfrm>
                <a:off x="6456690" y="4568370"/>
                <a:ext cx="427680" cy="269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1265A45-B4B7-4356-9A92-FDE0A4E8FE8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47690" y="4559730"/>
                  <a:ext cx="445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A630339-F505-4D12-B3AA-90F0CB84F0F2}"/>
                    </a:ext>
                  </a:extLst>
                </p14:cNvPr>
                <p14:cNvContentPartPr/>
                <p14:nvPr/>
              </p14:nvContentPartPr>
              <p14:xfrm>
                <a:off x="6471810" y="4548210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A630339-F505-4D12-B3AA-90F0CB84F0F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63170" y="4539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B7A148F-84C0-4827-98F0-1CE6C2A8B402}"/>
                    </a:ext>
                  </a:extLst>
                </p14:cNvPr>
                <p14:cNvContentPartPr/>
                <p14:nvPr/>
              </p14:nvContentPartPr>
              <p14:xfrm>
                <a:off x="7017570" y="4587810"/>
                <a:ext cx="348480" cy="252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B7A148F-84C0-4827-98F0-1CE6C2A8B40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008570" y="4578810"/>
                  <a:ext cx="366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C7DBB4-56C9-435A-9F56-9BAC973D18EC}"/>
                    </a:ext>
                  </a:extLst>
                </p14:cNvPr>
                <p14:cNvContentPartPr/>
                <p14:nvPr/>
              </p14:nvContentPartPr>
              <p14:xfrm>
                <a:off x="7135290" y="4592850"/>
                <a:ext cx="16560" cy="2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C7DBB4-56C9-435A-9F56-9BAC973D18E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126290" y="4584210"/>
                  <a:ext cx="34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6627A70-EFB3-4ADF-9D95-FAA2D70BC3C5}"/>
                    </a:ext>
                  </a:extLst>
                </p14:cNvPr>
                <p14:cNvContentPartPr/>
                <p14:nvPr/>
              </p14:nvContentPartPr>
              <p14:xfrm>
                <a:off x="7375050" y="4738650"/>
                <a:ext cx="54720" cy="7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6627A70-EFB3-4ADF-9D95-FAA2D70BC3C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366050" y="4730010"/>
                  <a:ext cx="72360" cy="2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592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F3164A-6992-427F-A311-0C31212B4D7B}"/>
              </a:ext>
            </a:extLst>
          </p:cNvPr>
          <p:cNvGrpSpPr/>
          <p:nvPr/>
        </p:nvGrpSpPr>
        <p:grpSpPr>
          <a:xfrm>
            <a:off x="4144370" y="530040"/>
            <a:ext cx="704160" cy="513360"/>
            <a:chOff x="4144370" y="530040"/>
            <a:chExt cx="70416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46652D1-3352-4FC1-AF6C-973C88DB3948}"/>
                    </a:ext>
                  </a:extLst>
                </p14:cNvPr>
                <p14:cNvContentPartPr/>
                <p14:nvPr/>
              </p14:nvContentPartPr>
              <p14:xfrm>
                <a:off x="4144370" y="719400"/>
                <a:ext cx="207720" cy="324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46652D1-3352-4FC1-AF6C-973C88DB39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5370" y="710760"/>
                  <a:ext cx="225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A5F246-E477-4203-AEE5-6652ABCC17D3}"/>
                    </a:ext>
                  </a:extLst>
                </p14:cNvPr>
                <p14:cNvContentPartPr/>
                <p14:nvPr/>
              </p14:nvContentPartPr>
              <p14:xfrm>
                <a:off x="4373330" y="816600"/>
                <a:ext cx="115200" cy="224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A5F246-E477-4203-AEE5-6652ABCC17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4330" y="807600"/>
                  <a:ext cx="1328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C9416A-8627-450B-B8CF-621F1AF139F8}"/>
                    </a:ext>
                  </a:extLst>
                </p14:cNvPr>
                <p14:cNvContentPartPr/>
                <p14:nvPr/>
              </p14:nvContentPartPr>
              <p14:xfrm>
                <a:off x="4443170" y="530040"/>
                <a:ext cx="86040" cy="485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C9416A-8627-450B-B8CF-621F1AF139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34170" y="521040"/>
                  <a:ext cx="1036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C6F9BD-695F-4C50-A57C-EDBC9AB05E60}"/>
                    </a:ext>
                  </a:extLst>
                </p14:cNvPr>
                <p14:cNvContentPartPr/>
                <p14:nvPr/>
              </p14:nvContentPartPr>
              <p14:xfrm>
                <a:off x="4502570" y="664320"/>
                <a:ext cx="70920" cy="355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C6F9BD-695F-4C50-A57C-EDBC9AB05E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3570" y="655320"/>
                  <a:ext cx="885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63E29D-71CA-4D27-A51E-2C36A55BD338}"/>
                    </a:ext>
                  </a:extLst>
                </p14:cNvPr>
                <p14:cNvContentPartPr/>
                <p14:nvPr/>
              </p14:nvContentPartPr>
              <p14:xfrm>
                <a:off x="4570610" y="824160"/>
                <a:ext cx="131040" cy="20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63E29D-71CA-4D27-A51E-2C36A55BD3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61610" y="815520"/>
                  <a:ext cx="148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2BB924-2E6D-4855-9A5C-21AC386B974B}"/>
                    </a:ext>
                  </a:extLst>
                </p14:cNvPr>
                <p14:cNvContentPartPr/>
                <p14:nvPr/>
              </p14:nvContentPartPr>
              <p14:xfrm>
                <a:off x="4686890" y="546600"/>
                <a:ext cx="161640" cy="480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2BB924-2E6D-4855-9A5C-21AC386B97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78250" y="537600"/>
                  <a:ext cx="1792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686F33-91D4-4BFD-A5AE-02DDE0159E5B}"/>
                    </a:ext>
                  </a:extLst>
                </p14:cNvPr>
                <p14:cNvContentPartPr/>
                <p14:nvPr/>
              </p14:nvContentPartPr>
              <p14:xfrm>
                <a:off x="4501490" y="747840"/>
                <a:ext cx="101520" cy="36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686F33-91D4-4BFD-A5AE-02DDE0159E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92850" y="739200"/>
                  <a:ext cx="11916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AFBCE5-CE25-4241-9527-1BED3AAD86A4}"/>
              </a:ext>
            </a:extLst>
          </p:cNvPr>
          <p:cNvGrpSpPr/>
          <p:nvPr/>
        </p:nvGrpSpPr>
        <p:grpSpPr>
          <a:xfrm>
            <a:off x="5035010" y="588360"/>
            <a:ext cx="232560" cy="446040"/>
            <a:chOff x="5035010" y="588360"/>
            <a:chExt cx="23256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BD4BB6-DB0D-4570-B486-5F813AA1A57A}"/>
                    </a:ext>
                  </a:extLst>
                </p14:cNvPr>
                <p14:cNvContentPartPr/>
                <p14:nvPr/>
              </p14:nvContentPartPr>
              <p14:xfrm>
                <a:off x="5035010" y="588360"/>
                <a:ext cx="232560" cy="446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BD4BB6-DB0D-4570-B486-5F813AA1A5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26010" y="579720"/>
                  <a:ext cx="250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01995DE-1856-4CD0-B604-19A11EFB7E37}"/>
                    </a:ext>
                  </a:extLst>
                </p14:cNvPr>
                <p14:cNvContentPartPr/>
                <p14:nvPr/>
              </p14:nvContentPartPr>
              <p14:xfrm>
                <a:off x="5063090" y="739920"/>
                <a:ext cx="172080" cy="43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01995DE-1856-4CD0-B604-19A11EFB7E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54090" y="731280"/>
                  <a:ext cx="18972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F6C95B-BCAA-486B-AC10-A66189343562}"/>
                  </a:ext>
                </a:extLst>
              </p14:cNvPr>
              <p14:cNvContentPartPr/>
              <p14:nvPr/>
            </p14:nvContentPartPr>
            <p14:xfrm>
              <a:off x="8150210" y="2199720"/>
              <a:ext cx="534960" cy="215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F6C95B-BCAA-486B-AC10-A661893435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41210" y="2191080"/>
                <a:ext cx="5526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7CFE5F7-E61B-4B8B-B2F7-A52279BF7250}"/>
                  </a:ext>
                </a:extLst>
              </p14:cNvPr>
              <p14:cNvContentPartPr/>
              <p14:nvPr/>
            </p14:nvContentPartPr>
            <p14:xfrm>
              <a:off x="8248850" y="2501400"/>
              <a:ext cx="483480" cy="244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7CFE5F7-E61B-4B8B-B2F7-A52279BF72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39850" y="2492760"/>
                <a:ext cx="5011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F8D3E9E-4C8D-4E85-B104-957EE4054A72}"/>
                  </a:ext>
                </a:extLst>
              </p14:cNvPr>
              <p14:cNvContentPartPr/>
              <p14:nvPr/>
            </p14:nvContentPartPr>
            <p14:xfrm>
              <a:off x="8348210" y="2749800"/>
              <a:ext cx="447840" cy="226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F8D3E9E-4C8D-4E85-B104-957EE4054A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39210" y="2741160"/>
                <a:ext cx="4654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5FFAEA3-D46D-4459-AB88-F805AF15840B}"/>
                  </a:ext>
                </a:extLst>
              </p14:cNvPr>
              <p14:cNvContentPartPr/>
              <p14:nvPr/>
            </p14:nvContentPartPr>
            <p14:xfrm>
              <a:off x="8379530" y="3155520"/>
              <a:ext cx="426240" cy="222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5FFAEA3-D46D-4459-AB88-F805AF1584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70530" y="3146880"/>
                <a:ext cx="4438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85FEE17-1E70-4C00-A7A9-C2E8CDA7E853}"/>
                  </a:ext>
                </a:extLst>
              </p14:cNvPr>
              <p14:cNvContentPartPr/>
              <p14:nvPr/>
            </p14:nvContentPartPr>
            <p14:xfrm>
              <a:off x="7689770" y="1702920"/>
              <a:ext cx="229320" cy="179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85FEE17-1E70-4C00-A7A9-C2E8CDA7E8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80770" y="1694280"/>
                <a:ext cx="24696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532F141-3B5F-4276-A2A9-31199387AA22}"/>
              </a:ext>
            </a:extLst>
          </p:cNvPr>
          <p:cNvGrpSpPr/>
          <p:nvPr/>
        </p:nvGrpSpPr>
        <p:grpSpPr>
          <a:xfrm>
            <a:off x="7906130" y="3863640"/>
            <a:ext cx="570960" cy="395640"/>
            <a:chOff x="7906130" y="3863640"/>
            <a:chExt cx="57096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451EA2-9E38-4096-8052-312612BE6FA7}"/>
                    </a:ext>
                  </a:extLst>
                </p14:cNvPr>
                <p14:cNvContentPartPr/>
                <p14:nvPr/>
              </p14:nvContentPartPr>
              <p14:xfrm>
                <a:off x="8098010" y="4005840"/>
                <a:ext cx="45000" cy="253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451EA2-9E38-4096-8052-312612BE6F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89010" y="3996840"/>
                  <a:ext cx="62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40949B5-DDF9-4B02-95AE-E8776A9743F2}"/>
                    </a:ext>
                  </a:extLst>
                </p14:cNvPr>
                <p14:cNvContentPartPr/>
                <p14:nvPr/>
              </p14:nvContentPartPr>
              <p14:xfrm>
                <a:off x="7906130" y="3907560"/>
                <a:ext cx="277200" cy="232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40949B5-DDF9-4B02-95AE-E8776A9743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97490" y="3898920"/>
                  <a:ext cx="294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981E74-67DC-4955-BF48-13C8827412C7}"/>
                    </a:ext>
                  </a:extLst>
                </p14:cNvPr>
                <p14:cNvContentPartPr/>
                <p14:nvPr/>
              </p14:nvContentPartPr>
              <p14:xfrm>
                <a:off x="8160650" y="3919800"/>
                <a:ext cx="207000" cy="28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981E74-67DC-4955-BF48-13C8827412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51650" y="3911160"/>
                  <a:ext cx="2246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E84408-82E1-4CB4-8476-41B24CDD0497}"/>
                    </a:ext>
                  </a:extLst>
                </p14:cNvPr>
                <p14:cNvContentPartPr/>
                <p14:nvPr/>
              </p14:nvContentPartPr>
              <p14:xfrm>
                <a:off x="8389970" y="3863640"/>
                <a:ext cx="46080" cy="190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E84408-82E1-4CB4-8476-41B24CDD04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80970" y="3855000"/>
                  <a:ext cx="63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CAA150-C8C9-4BFB-981C-16A91D377A23}"/>
                    </a:ext>
                  </a:extLst>
                </p14:cNvPr>
                <p14:cNvContentPartPr/>
                <p14:nvPr/>
              </p14:nvContentPartPr>
              <p14:xfrm>
                <a:off x="8453330" y="4143720"/>
                <a:ext cx="23760" cy="14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CAA150-C8C9-4BFB-981C-16A91D377A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44330" y="4134720"/>
                  <a:ext cx="414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D5F2BD2-EAE9-4584-BDB8-E483AA9F417C}"/>
              </a:ext>
            </a:extLst>
          </p:cNvPr>
          <p:cNvGrpSpPr/>
          <p:nvPr/>
        </p:nvGrpSpPr>
        <p:grpSpPr>
          <a:xfrm>
            <a:off x="8901530" y="1955280"/>
            <a:ext cx="605880" cy="475200"/>
            <a:chOff x="8901530" y="1955280"/>
            <a:chExt cx="60588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8D7F43-40D4-4088-9755-835419EC5645}"/>
                    </a:ext>
                  </a:extLst>
                </p14:cNvPr>
                <p14:cNvContentPartPr/>
                <p14:nvPr/>
              </p14:nvContentPartPr>
              <p14:xfrm>
                <a:off x="9056330" y="2177400"/>
                <a:ext cx="57960" cy="238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8D7F43-40D4-4088-9755-835419EC56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47690" y="2168760"/>
                  <a:ext cx="756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D8FF56-D5B7-4928-94FA-B791AA466EBB}"/>
                    </a:ext>
                  </a:extLst>
                </p14:cNvPr>
                <p14:cNvContentPartPr/>
                <p14:nvPr/>
              </p14:nvContentPartPr>
              <p14:xfrm>
                <a:off x="8901530" y="2149320"/>
                <a:ext cx="253800" cy="12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CD8FF56-D5B7-4928-94FA-B791AA466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92890" y="2140680"/>
                  <a:ext cx="271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3F25A0-EEF9-4F97-8740-2A988D75563E}"/>
                    </a:ext>
                  </a:extLst>
                </p14:cNvPr>
                <p14:cNvContentPartPr/>
                <p14:nvPr/>
              </p14:nvContentPartPr>
              <p14:xfrm>
                <a:off x="9203930" y="2084160"/>
                <a:ext cx="209520" cy="346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3F25A0-EEF9-4F97-8740-2A988D7556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95290" y="2075520"/>
                  <a:ext cx="2271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E00F28-AFE0-4091-8721-42CD8C7F195A}"/>
                    </a:ext>
                  </a:extLst>
                </p14:cNvPr>
                <p14:cNvContentPartPr/>
                <p14:nvPr/>
              </p14:nvContentPartPr>
              <p14:xfrm>
                <a:off x="9406970" y="1955280"/>
                <a:ext cx="55800" cy="253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E00F28-AFE0-4091-8721-42CD8C7F19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97970" y="1946280"/>
                  <a:ext cx="734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345C1F-27AC-4D0B-996B-7449B1EEFAEC}"/>
                    </a:ext>
                  </a:extLst>
                </p14:cNvPr>
                <p14:cNvContentPartPr/>
                <p14:nvPr/>
              </p14:nvContentPartPr>
              <p14:xfrm>
                <a:off x="9507050" y="240996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345C1F-27AC-4D0B-996B-7449B1EEFA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98410" y="2400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A3BA1AD-C9DB-479A-876E-DDDCD61C7158}"/>
                  </a:ext>
                </a:extLst>
              </p14:cNvPr>
              <p14:cNvContentPartPr/>
              <p14:nvPr/>
            </p14:nvContentPartPr>
            <p14:xfrm>
              <a:off x="9854450" y="5490840"/>
              <a:ext cx="106200" cy="219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A3BA1AD-C9DB-479A-876E-DDDCD61C715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45450" y="5482200"/>
                <a:ext cx="1238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BB66644-5E5B-4A5D-AB98-E525262BDF00}"/>
                  </a:ext>
                </a:extLst>
              </p14:cNvPr>
              <p14:cNvContentPartPr/>
              <p14:nvPr/>
            </p14:nvContentPartPr>
            <p14:xfrm>
              <a:off x="7692890" y="3450000"/>
              <a:ext cx="167040" cy="213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BB66644-5E5B-4A5D-AB98-E525262BDF0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84250" y="3441000"/>
                <a:ext cx="1846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BBEB8F4-48D6-4143-9B1B-3523D660282A}"/>
                  </a:ext>
                </a:extLst>
              </p14:cNvPr>
              <p14:cNvContentPartPr/>
              <p14:nvPr/>
            </p14:nvContentPartPr>
            <p14:xfrm>
              <a:off x="5955768" y="1703304"/>
              <a:ext cx="240480" cy="230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BBEB8F4-48D6-4143-9B1B-3523D660282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46768" y="1694304"/>
                <a:ext cx="2581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5D0383F-9866-4B5A-A55C-D05795A1F84C}"/>
                  </a:ext>
                </a:extLst>
              </p14:cNvPr>
              <p14:cNvContentPartPr/>
              <p14:nvPr/>
            </p14:nvContentPartPr>
            <p14:xfrm>
              <a:off x="5806368" y="3432744"/>
              <a:ext cx="161280" cy="2106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5D0383F-9866-4B5A-A55C-D05795A1F84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97728" y="3423744"/>
                <a:ext cx="1789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6B3E960-F189-4341-A9E5-E334C63D8649}"/>
                  </a:ext>
                </a:extLst>
              </p14:cNvPr>
              <p14:cNvContentPartPr/>
              <p14:nvPr/>
            </p14:nvContentPartPr>
            <p14:xfrm>
              <a:off x="6433128" y="2189664"/>
              <a:ext cx="311040" cy="6570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6B3E960-F189-4341-A9E5-E334C63D864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24128" y="2180664"/>
                <a:ext cx="32868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02C4B42-9101-45F1-8B76-01B753AE53C3}"/>
                  </a:ext>
                </a:extLst>
              </p14:cNvPr>
              <p14:cNvContentPartPr/>
              <p14:nvPr/>
            </p14:nvContentPartPr>
            <p14:xfrm>
              <a:off x="6549408" y="2998944"/>
              <a:ext cx="16560" cy="2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02C4B42-9101-45F1-8B76-01B753AE53C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40768" y="2990304"/>
                <a:ext cx="342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2445D64-CCC3-4E50-9FB6-AEB14C804215}"/>
                  </a:ext>
                </a:extLst>
              </p14:cNvPr>
              <p14:cNvContentPartPr/>
              <p14:nvPr/>
            </p14:nvContentPartPr>
            <p14:xfrm>
              <a:off x="6347088" y="4047984"/>
              <a:ext cx="271800" cy="534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2445D64-CCC3-4E50-9FB6-AEB14C80421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38088" y="4039344"/>
                <a:ext cx="28944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E521A63-5D1C-4750-877C-722D88B58877}"/>
                  </a:ext>
                </a:extLst>
              </p14:cNvPr>
              <p14:cNvContentPartPr/>
              <p14:nvPr/>
            </p14:nvContentPartPr>
            <p14:xfrm>
              <a:off x="6417648" y="4785624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E521A63-5D1C-4750-877C-722D88B588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09008" y="477698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00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C4A0E4-F910-4339-8A29-1085694DF45B}"/>
              </a:ext>
            </a:extLst>
          </p:cNvPr>
          <p:cNvGrpSpPr/>
          <p:nvPr/>
        </p:nvGrpSpPr>
        <p:grpSpPr>
          <a:xfrm>
            <a:off x="4094330" y="653160"/>
            <a:ext cx="1853280" cy="591480"/>
            <a:chOff x="4094330" y="653160"/>
            <a:chExt cx="1853280" cy="59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DAE724C-03C4-4F6F-A7BE-270EA07F341E}"/>
                    </a:ext>
                  </a:extLst>
                </p14:cNvPr>
                <p14:cNvContentPartPr/>
                <p14:nvPr/>
              </p14:nvContentPartPr>
              <p14:xfrm>
                <a:off x="4094330" y="767280"/>
                <a:ext cx="161280" cy="343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DAE724C-03C4-4F6F-A7BE-270EA07F34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85690" y="758280"/>
                  <a:ext cx="1789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CB0E282-BFAA-4304-AB48-2A2A049FE866}"/>
                    </a:ext>
                  </a:extLst>
                </p14:cNvPr>
                <p14:cNvContentPartPr/>
                <p14:nvPr/>
              </p14:nvContentPartPr>
              <p14:xfrm>
                <a:off x="4233650" y="946920"/>
                <a:ext cx="51840" cy="158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CB0E282-BFAA-4304-AB48-2A2A049FE8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25010" y="938280"/>
                  <a:ext cx="69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CB0BBBB-5990-4F11-9126-023CB4B1F6DD}"/>
                    </a:ext>
                  </a:extLst>
                </p14:cNvPr>
                <p14:cNvContentPartPr/>
                <p14:nvPr/>
              </p14:nvContentPartPr>
              <p14:xfrm>
                <a:off x="4208810" y="851160"/>
                <a:ext cx="20520" cy="23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CB0BBBB-5990-4F11-9126-023CB4B1F6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00170" y="842160"/>
                  <a:ext cx="38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3937E3-E814-42F4-8CD7-735416E83253}"/>
                    </a:ext>
                  </a:extLst>
                </p14:cNvPr>
                <p14:cNvContentPartPr/>
                <p14:nvPr/>
              </p14:nvContentPartPr>
              <p14:xfrm>
                <a:off x="4317170" y="882120"/>
                <a:ext cx="131400" cy="219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3937E3-E814-42F4-8CD7-735416E832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08170" y="873120"/>
                  <a:ext cx="149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6E7533-983C-4D3E-8666-D2167317B6F9}"/>
                    </a:ext>
                  </a:extLst>
                </p14:cNvPr>
                <p14:cNvContentPartPr/>
                <p14:nvPr/>
              </p14:nvContentPartPr>
              <p14:xfrm>
                <a:off x="4506530" y="890400"/>
                <a:ext cx="182160" cy="189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6E7533-983C-4D3E-8666-D2167317B6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97890" y="881400"/>
                  <a:ext cx="199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2250EB8-6284-4E94-B0CD-C78C34434F34}"/>
                    </a:ext>
                  </a:extLst>
                </p14:cNvPr>
                <p14:cNvContentPartPr/>
                <p14:nvPr/>
              </p14:nvContentPartPr>
              <p14:xfrm>
                <a:off x="4821530" y="677640"/>
                <a:ext cx="43560" cy="325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2250EB8-6284-4E94-B0CD-C78C34434F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12890" y="669000"/>
                  <a:ext cx="612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25DF848-E487-4DC7-ABB6-575EFE2692E7}"/>
                    </a:ext>
                  </a:extLst>
                </p14:cNvPr>
                <p14:cNvContentPartPr/>
                <p14:nvPr/>
              </p14:nvContentPartPr>
              <p14:xfrm>
                <a:off x="4796690" y="653160"/>
                <a:ext cx="135000" cy="336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25DF848-E487-4DC7-ABB6-575EFE2692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8050" y="644520"/>
                  <a:ext cx="152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27C329-A176-4B03-BC3B-D8938C401451}"/>
                    </a:ext>
                  </a:extLst>
                </p14:cNvPr>
                <p14:cNvContentPartPr/>
                <p14:nvPr/>
              </p14:nvContentPartPr>
              <p14:xfrm>
                <a:off x="4943570" y="762960"/>
                <a:ext cx="557280" cy="48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27C329-A176-4B03-BC3B-D8938C4014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34570" y="753960"/>
                  <a:ext cx="5749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BAD5B4-0FB1-41A8-B1D5-8271655E0639}"/>
                    </a:ext>
                  </a:extLst>
                </p14:cNvPr>
                <p14:cNvContentPartPr/>
                <p14:nvPr/>
              </p14:nvContentPartPr>
              <p14:xfrm>
                <a:off x="5497250" y="851520"/>
                <a:ext cx="450360" cy="248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BAD5B4-0FB1-41A8-B1D5-8271655E06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88610" y="842880"/>
                  <a:ext cx="468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CECB65A-5290-4105-BEBC-5D5ED47CDC5D}"/>
                    </a:ext>
                  </a:extLst>
                </p14:cNvPr>
                <p14:cNvContentPartPr/>
                <p14:nvPr/>
              </p14:nvContentPartPr>
              <p14:xfrm>
                <a:off x="5347850" y="69924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CECB65A-5290-4105-BEBC-5D5ED47CDC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38850" y="690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6E3F81E-7EAF-4685-BF89-A132C7A6C865}"/>
                  </a:ext>
                </a:extLst>
              </p14:cNvPr>
              <p14:cNvContentPartPr/>
              <p14:nvPr/>
            </p14:nvContentPartPr>
            <p14:xfrm>
              <a:off x="8037600" y="2138160"/>
              <a:ext cx="546840" cy="195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6E3F81E-7EAF-4685-BF89-A132C7A6C8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28600" y="2129520"/>
                <a:ext cx="5644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2C4E3F1-07EC-4151-BC92-DBE8B44F1DE6}"/>
                  </a:ext>
                </a:extLst>
              </p14:cNvPr>
              <p14:cNvContentPartPr/>
              <p14:nvPr/>
            </p14:nvContentPartPr>
            <p14:xfrm>
              <a:off x="8087280" y="2505000"/>
              <a:ext cx="507240" cy="185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2C4E3F1-07EC-4151-BC92-DBE8B44F1D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78280" y="2496000"/>
                <a:ext cx="52488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43F60A98-B260-4F91-9BB3-12DCD46B3AD6}"/>
              </a:ext>
            </a:extLst>
          </p:cNvPr>
          <p:cNvGrpSpPr/>
          <p:nvPr/>
        </p:nvGrpSpPr>
        <p:grpSpPr>
          <a:xfrm>
            <a:off x="8008980" y="2532000"/>
            <a:ext cx="2782070" cy="1385280"/>
            <a:chOff x="8008980" y="2532000"/>
            <a:chExt cx="2782070" cy="13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B03938-FB9B-4A8A-B192-7AE6D52A7196}"/>
                    </a:ext>
                  </a:extLst>
                </p14:cNvPr>
                <p14:cNvContentPartPr/>
                <p14:nvPr/>
              </p14:nvContentPartPr>
              <p14:xfrm>
                <a:off x="8008980" y="3194760"/>
                <a:ext cx="31680" cy="235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B03938-FB9B-4A8A-B192-7AE6D52A71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0340" y="3186120"/>
                  <a:ext cx="49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002584-9682-4A91-9801-74ED73E43E85}"/>
                    </a:ext>
                  </a:extLst>
                </p14:cNvPr>
                <p14:cNvContentPartPr/>
                <p14:nvPr/>
              </p14:nvContentPartPr>
              <p14:xfrm>
                <a:off x="8010420" y="3132120"/>
                <a:ext cx="183960" cy="41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002584-9682-4A91-9801-74ED73E43E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01420" y="3123480"/>
                  <a:ext cx="201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61A662-C16F-47F5-BE67-D3E2CFF13109}"/>
                    </a:ext>
                  </a:extLst>
                </p14:cNvPr>
                <p14:cNvContentPartPr/>
                <p14:nvPr/>
              </p14:nvContentPartPr>
              <p14:xfrm>
                <a:off x="8020140" y="3230400"/>
                <a:ext cx="149400" cy="19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61A662-C16F-47F5-BE67-D3E2CFF131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11500" y="3221400"/>
                  <a:ext cx="167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4854AE-52E1-4DE0-B18D-DFD2C8535090}"/>
                    </a:ext>
                  </a:extLst>
                </p14:cNvPr>
                <p14:cNvContentPartPr/>
                <p14:nvPr/>
              </p14:nvContentPartPr>
              <p14:xfrm>
                <a:off x="8209500" y="3129600"/>
                <a:ext cx="128880" cy="232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4854AE-52E1-4DE0-B18D-DFD2C8535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00500" y="3120600"/>
                  <a:ext cx="146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0D64AA-3EDF-4A03-ABEF-EAB7259DB957}"/>
                    </a:ext>
                  </a:extLst>
                </p14:cNvPr>
                <p14:cNvContentPartPr/>
                <p14:nvPr/>
              </p14:nvContentPartPr>
              <p14:xfrm>
                <a:off x="8212020" y="3221040"/>
                <a:ext cx="96480" cy="19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0D64AA-3EDF-4A03-ABEF-EAB7259DB9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03020" y="3212040"/>
                  <a:ext cx="114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B3342E-152C-481C-B727-8B9485C851B5}"/>
                    </a:ext>
                  </a:extLst>
                </p14:cNvPr>
                <p14:cNvContentPartPr/>
                <p14:nvPr/>
              </p14:nvContentPartPr>
              <p14:xfrm>
                <a:off x="8359620" y="3116280"/>
                <a:ext cx="111240" cy="27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B3342E-152C-481C-B727-8B9485C851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50620" y="3107640"/>
                  <a:ext cx="128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074BEE-1C0E-4F6C-BF06-C89E912D419F}"/>
                    </a:ext>
                  </a:extLst>
                </p14:cNvPr>
                <p14:cNvContentPartPr/>
                <p14:nvPr/>
              </p14:nvContentPartPr>
              <p14:xfrm>
                <a:off x="8530260" y="3114120"/>
                <a:ext cx="208800" cy="244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074BEE-1C0E-4F6C-BF06-C89E912D41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21620" y="3105480"/>
                  <a:ext cx="226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E27608-407B-4580-88FA-D52461604DF6}"/>
                    </a:ext>
                  </a:extLst>
                </p14:cNvPr>
                <p14:cNvContentPartPr/>
                <p14:nvPr/>
              </p14:nvContentPartPr>
              <p14:xfrm>
                <a:off x="8556900" y="3099720"/>
                <a:ext cx="111240" cy="225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E27608-407B-4580-88FA-D52461604DF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47900" y="3091080"/>
                  <a:ext cx="1288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F1F4BD-BF8B-4DF2-92A4-C08C0185F002}"/>
                    </a:ext>
                  </a:extLst>
                </p14:cNvPr>
                <p14:cNvContentPartPr/>
                <p14:nvPr/>
              </p14:nvContentPartPr>
              <p14:xfrm>
                <a:off x="8815740" y="3073080"/>
                <a:ext cx="17280" cy="179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F1F4BD-BF8B-4DF2-92A4-C08C0185F0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07100" y="3064080"/>
                  <a:ext cx="34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F06BE0F-48CA-4C5A-ADEE-EDE019AC5D00}"/>
                    </a:ext>
                  </a:extLst>
                </p14:cNvPr>
                <p14:cNvContentPartPr/>
                <p14:nvPr/>
              </p14:nvContentPartPr>
              <p14:xfrm>
                <a:off x="8854260" y="3333720"/>
                <a:ext cx="34200" cy="66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F06BE0F-48CA-4C5A-ADEE-EDE019AC5D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45620" y="3324720"/>
                  <a:ext cx="51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CF90B0-49A4-478C-8F11-15B3E8C79173}"/>
                    </a:ext>
                  </a:extLst>
                </p14:cNvPr>
                <p14:cNvContentPartPr/>
                <p14:nvPr/>
              </p14:nvContentPartPr>
              <p14:xfrm>
                <a:off x="8213460" y="2791560"/>
                <a:ext cx="420840" cy="247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CF90B0-49A4-478C-8F11-15B3E8C791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04820" y="2782560"/>
                  <a:ext cx="438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34BF6C3-8861-429D-811F-449F05F5C986}"/>
                    </a:ext>
                  </a:extLst>
                </p14:cNvPr>
                <p14:cNvContentPartPr/>
                <p14:nvPr/>
              </p14:nvContentPartPr>
              <p14:xfrm>
                <a:off x="8692260" y="2814960"/>
                <a:ext cx="129600" cy="14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34BF6C3-8861-429D-811F-449F05F5C9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3620" y="2805960"/>
                  <a:ext cx="147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7E0D6E-30A1-49B5-9D86-AF9F2A7E01BA}"/>
                    </a:ext>
                  </a:extLst>
                </p14:cNvPr>
                <p14:cNvContentPartPr/>
                <p14:nvPr/>
              </p14:nvContentPartPr>
              <p14:xfrm>
                <a:off x="8797380" y="2694720"/>
                <a:ext cx="5976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7E0D6E-30A1-49B5-9D86-AF9F2A7E01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88740" y="2686080"/>
                  <a:ext cx="77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2202FA-A8D3-433D-A129-A063A7E9B072}"/>
                    </a:ext>
                  </a:extLst>
                </p14:cNvPr>
                <p14:cNvContentPartPr/>
                <p14:nvPr/>
              </p14:nvContentPartPr>
              <p14:xfrm>
                <a:off x="8822940" y="2739000"/>
                <a:ext cx="104400" cy="193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2202FA-A8D3-433D-A129-A063A7E9B07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14300" y="2730000"/>
                  <a:ext cx="122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3715446-E0D7-4A75-80AF-C651843AAD74}"/>
                    </a:ext>
                  </a:extLst>
                </p14:cNvPr>
                <p14:cNvContentPartPr/>
                <p14:nvPr/>
              </p14:nvContentPartPr>
              <p14:xfrm>
                <a:off x="9095820" y="3104760"/>
                <a:ext cx="177480" cy="284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3715446-E0D7-4A75-80AF-C651843AAD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86820" y="3096120"/>
                  <a:ext cx="195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BFA8115-E654-49B7-9946-391949CC9EC4}"/>
                    </a:ext>
                  </a:extLst>
                </p14:cNvPr>
                <p14:cNvContentPartPr/>
                <p14:nvPr/>
              </p14:nvContentPartPr>
              <p14:xfrm>
                <a:off x="9290220" y="3139680"/>
                <a:ext cx="450720" cy="236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BFA8115-E654-49B7-9946-391949CC9E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81220" y="3131040"/>
                  <a:ext cx="468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A0629C6-CDB8-4B93-866F-6BD42D787629}"/>
                    </a:ext>
                  </a:extLst>
                </p14:cNvPr>
                <p14:cNvContentPartPr/>
                <p14:nvPr/>
              </p14:nvContentPartPr>
              <p14:xfrm>
                <a:off x="9670020" y="2915040"/>
                <a:ext cx="79920" cy="38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A0629C6-CDB8-4B93-866F-6BD42D7876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61380" y="2906040"/>
                  <a:ext cx="975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0318C6-7EA1-4928-9867-655C5121DF7C}"/>
                    </a:ext>
                  </a:extLst>
                </p14:cNvPr>
                <p14:cNvContentPartPr/>
                <p14:nvPr/>
              </p14:nvContentPartPr>
              <p14:xfrm>
                <a:off x="9754980" y="2915400"/>
                <a:ext cx="189000" cy="399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0318C6-7EA1-4928-9867-655C5121DF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46340" y="2906760"/>
                  <a:ext cx="2066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506BD76-9D67-4D3D-B729-338CB026DB96}"/>
                    </a:ext>
                  </a:extLst>
                </p14:cNvPr>
                <p14:cNvContentPartPr/>
                <p14:nvPr/>
              </p14:nvContentPartPr>
              <p14:xfrm>
                <a:off x="9609900" y="3012240"/>
                <a:ext cx="142200" cy="67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506BD76-9D67-4D3D-B729-338CB026DB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01260" y="3003600"/>
                  <a:ext cx="159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488C08-E016-4D5C-9D9F-942588A026C6}"/>
                    </a:ext>
                  </a:extLst>
                </p14:cNvPr>
                <p14:cNvContentPartPr/>
                <p14:nvPr/>
              </p14:nvContentPartPr>
              <p14:xfrm>
                <a:off x="9459060" y="3431280"/>
                <a:ext cx="131040" cy="139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488C08-E016-4D5C-9D9F-942588A026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50420" y="3422640"/>
                  <a:ext cx="148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95E9772-6B58-4166-825C-17198C81F190}"/>
                    </a:ext>
                  </a:extLst>
                </p14:cNvPr>
                <p14:cNvContentPartPr/>
                <p14:nvPr/>
              </p14:nvContentPartPr>
              <p14:xfrm>
                <a:off x="9602700" y="3303120"/>
                <a:ext cx="10800" cy="146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95E9772-6B58-4166-825C-17198C81F1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93700" y="3294480"/>
                  <a:ext cx="28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64010A-70B3-4743-9DF0-C7161D4A5A3F}"/>
                    </a:ext>
                  </a:extLst>
                </p14:cNvPr>
                <p14:cNvContentPartPr/>
                <p14:nvPr/>
              </p14:nvContentPartPr>
              <p14:xfrm>
                <a:off x="9641940" y="3424440"/>
                <a:ext cx="102960" cy="133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64010A-70B3-4743-9DF0-C7161D4A5A3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32940" y="3415440"/>
                  <a:ext cx="120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4DC648-A6DC-4A74-9264-65FBBE2E0D4B}"/>
                    </a:ext>
                  </a:extLst>
                </p14:cNvPr>
                <p14:cNvContentPartPr/>
                <p14:nvPr/>
              </p14:nvContentPartPr>
              <p14:xfrm>
                <a:off x="9835980" y="3309240"/>
                <a:ext cx="254520" cy="379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4DC648-A6DC-4A74-9264-65FBBE2E0D4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27340" y="3300240"/>
                  <a:ext cx="2721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8901F98-2585-422C-BFD0-6CA6FDE438EB}"/>
                    </a:ext>
                  </a:extLst>
                </p14:cNvPr>
                <p14:cNvContentPartPr/>
                <p14:nvPr/>
              </p14:nvContentPartPr>
              <p14:xfrm>
                <a:off x="9385260" y="3678240"/>
                <a:ext cx="167040" cy="239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8901F98-2585-422C-BFD0-6CA6FDE438E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76620" y="3669240"/>
                  <a:ext cx="1846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40D0BEB-6237-423B-AEFB-F7263D875E59}"/>
                    </a:ext>
                  </a:extLst>
                </p14:cNvPr>
                <p14:cNvContentPartPr/>
                <p14:nvPr/>
              </p14:nvContentPartPr>
              <p14:xfrm>
                <a:off x="9532140" y="3689400"/>
                <a:ext cx="441360" cy="21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40D0BEB-6237-423B-AEFB-F7263D875E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23140" y="3680760"/>
                  <a:ext cx="459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291800D-10CC-442E-8879-EFB8953FFCD6}"/>
                    </a:ext>
                  </a:extLst>
                </p14:cNvPr>
                <p14:cNvContentPartPr/>
                <p14:nvPr/>
              </p14:nvContentPartPr>
              <p14:xfrm>
                <a:off x="9912300" y="3630360"/>
                <a:ext cx="6840" cy="9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291800D-10CC-442E-8879-EFB8953FFC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03300" y="3621360"/>
                  <a:ext cx="24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771540-B239-4980-BEFB-742B2B1C5704}"/>
                    </a:ext>
                  </a:extLst>
                </p14:cNvPr>
                <p14:cNvContentPartPr/>
                <p14:nvPr/>
              </p14:nvContentPartPr>
              <p14:xfrm>
                <a:off x="9513780" y="3620280"/>
                <a:ext cx="122400" cy="46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771540-B239-4980-BEFB-742B2B1C57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04780" y="3611280"/>
                  <a:ext cx="140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1F584D-CB65-4599-B11A-41F60585DB4D}"/>
                    </a:ext>
                  </a:extLst>
                </p14:cNvPr>
                <p14:cNvContentPartPr/>
                <p14:nvPr/>
              </p14:nvContentPartPr>
              <p14:xfrm>
                <a:off x="10048740" y="3608760"/>
                <a:ext cx="18000" cy="143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1F584D-CB65-4599-B11A-41F60585DB4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39740" y="3599760"/>
                  <a:ext cx="35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FDD4F8-E129-444A-B49A-26AD3B05E877}"/>
                    </a:ext>
                  </a:extLst>
                </p14:cNvPr>
                <p14:cNvContentPartPr/>
                <p14:nvPr/>
              </p14:nvContentPartPr>
              <p14:xfrm>
                <a:off x="10063140" y="3891720"/>
                <a:ext cx="1800" cy="10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FDD4F8-E129-444A-B49A-26AD3B05E87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54140" y="3882720"/>
                  <a:ext cx="19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0EC8D0-AB86-43EA-A7FD-AABC5510CCF8}"/>
                    </a:ext>
                  </a:extLst>
                </p14:cNvPr>
                <p14:cNvContentPartPr/>
                <p14:nvPr/>
              </p14:nvContentPartPr>
              <p14:xfrm>
                <a:off x="9005810" y="2817840"/>
                <a:ext cx="1080" cy="3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0EC8D0-AB86-43EA-A7FD-AABC5510CC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97170" y="2809200"/>
                  <a:ext cx="18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31FC304-47CE-4A1B-9D83-AB738F9698AB}"/>
                    </a:ext>
                  </a:extLst>
                </p14:cNvPr>
                <p14:cNvContentPartPr/>
                <p14:nvPr/>
              </p14:nvContentPartPr>
              <p14:xfrm>
                <a:off x="8995370" y="2795880"/>
                <a:ext cx="75240" cy="249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31FC304-47CE-4A1B-9D83-AB738F9698A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86370" y="2787240"/>
                  <a:ext cx="928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81A4987-1AD3-4387-BE9F-955B1ED02461}"/>
                    </a:ext>
                  </a:extLst>
                </p14:cNvPr>
                <p14:cNvContentPartPr/>
                <p14:nvPr/>
              </p14:nvContentPartPr>
              <p14:xfrm>
                <a:off x="9084650" y="2758800"/>
                <a:ext cx="257760" cy="185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81A4987-1AD3-4387-BE9F-955B1ED0246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76010" y="2749800"/>
                  <a:ext cx="275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6BFDF66-6FA1-4E15-AB71-7E0E8D3D346F}"/>
                    </a:ext>
                  </a:extLst>
                </p14:cNvPr>
                <p14:cNvContentPartPr/>
                <p14:nvPr/>
              </p14:nvContentPartPr>
              <p14:xfrm>
                <a:off x="9406130" y="2535240"/>
                <a:ext cx="98280" cy="341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6BFDF66-6FA1-4E15-AB71-7E0E8D3D34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97490" y="2526600"/>
                  <a:ext cx="1159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D2F4FE-2611-4D68-8DD5-3783A6781CAA}"/>
                    </a:ext>
                  </a:extLst>
                </p14:cNvPr>
                <p14:cNvContentPartPr/>
                <p14:nvPr/>
              </p14:nvContentPartPr>
              <p14:xfrm>
                <a:off x="9500810" y="2710560"/>
                <a:ext cx="87120" cy="180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D2F4FE-2611-4D68-8DD5-3783A6781C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92170" y="2701560"/>
                  <a:ext cx="1047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A8F933-B6A7-4789-B0F4-9958C0610BB4}"/>
                    </a:ext>
                  </a:extLst>
                </p14:cNvPr>
                <p14:cNvContentPartPr/>
                <p14:nvPr/>
              </p14:nvContentPartPr>
              <p14:xfrm>
                <a:off x="9694850" y="2680680"/>
                <a:ext cx="613080" cy="477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A8F933-B6A7-4789-B0F4-9958C0610BB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86210" y="2672040"/>
                  <a:ext cx="6307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CC410D7-B2E2-4A12-B825-0CA33DE27765}"/>
                    </a:ext>
                  </a:extLst>
                </p14:cNvPr>
                <p14:cNvContentPartPr/>
                <p14:nvPr/>
              </p14:nvContentPartPr>
              <p14:xfrm>
                <a:off x="9869810" y="2660520"/>
                <a:ext cx="9360" cy="1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CC410D7-B2E2-4A12-B825-0CA33DE277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60810" y="2651880"/>
                  <a:ext cx="27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5A9136C-FC4B-4311-BA4A-94BFB2E2F0E7}"/>
                    </a:ext>
                  </a:extLst>
                </p14:cNvPr>
                <p14:cNvContentPartPr/>
                <p14:nvPr/>
              </p14:nvContentPartPr>
              <p14:xfrm>
                <a:off x="10334930" y="2592840"/>
                <a:ext cx="91080" cy="90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5A9136C-FC4B-4311-BA4A-94BFB2E2F0E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26290" y="2583840"/>
                  <a:ext cx="1087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A0481B2-C34C-4769-A314-849AE0A2A2BF}"/>
                    </a:ext>
                  </a:extLst>
                </p14:cNvPr>
                <p14:cNvContentPartPr/>
                <p14:nvPr/>
              </p14:nvContentPartPr>
              <p14:xfrm>
                <a:off x="10415930" y="2560080"/>
                <a:ext cx="50760" cy="135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A0481B2-C34C-4769-A314-849AE0A2A2B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07290" y="2551440"/>
                  <a:ext cx="68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9F1A7A0-89B6-42E3-AC2B-1ADE21C55FC6}"/>
                    </a:ext>
                  </a:extLst>
                </p14:cNvPr>
                <p14:cNvContentPartPr/>
                <p14:nvPr/>
              </p14:nvContentPartPr>
              <p14:xfrm>
                <a:off x="10447970" y="2796960"/>
                <a:ext cx="108000" cy="23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9F1A7A0-89B6-42E3-AC2B-1ADE21C55FC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39330" y="2788320"/>
                  <a:ext cx="125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25996E7-0D22-4396-A332-6BD14499B6BC}"/>
                    </a:ext>
                  </a:extLst>
                </p14:cNvPr>
                <p14:cNvContentPartPr/>
                <p14:nvPr/>
              </p14:nvContentPartPr>
              <p14:xfrm>
                <a:off x="10667930" y="2532000"/>
                <a:ext cx="123120" cy="138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25996E7-0D22-4396-A332-6BD14499B6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58930" y="2523360"/>
                  <a:ext cx="14076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CB3BB47-E8CD-4E1F-8A71-867AB338CB27}"/>
                  </a:ext>
                </a:extLst>
              </p14:cNvPr>
              <p14:cNvContentPartPr/>
              <p14:nvPr/>
            </p14:nvContentPartPr>
            <p14:xfrm>
              <a:off x="7651130" y="3464400"/>
              <a:ext cx="244440" cy="2534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CB3BB47-E8CD-4E1F-8A71-867AB338CB2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642490" y="3455400"/>
                <a:ext cx="262080" cy="27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16CC7D72-B583-4C11-8DA0-6AC00C8BE3BC}"/>
              </a:ext>
            </a:extLst>
          </p:cNvPr>
          <p:cNvGrpSpPr/>
          <p:nvPr/>
        </p:nvGrpSpPr>
        <p:grpSpPr>
          <a:xfrm>
            <a:off x="7879730" y="3888480"/>
            <a:ext cx="625320" cy="320400"/>
            <a:chOff x="7879730" y="3888480"/>
            <a:chExt cx="62532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F0FEDF1-4557-4379-AA00-C146B3707DCF}"/>
                    </a:ext>
                  </a:extLst>
                </p14:cNvPr>
                <p14:cNvContentPartPr/>
                <p14:nvPr/>
              </p14:nvContentPartPr>
              <p14:xfrm>
                <a:off x="7920770" y="3980280"/>
                <a:ext cx="59760" cy="228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F0FEDF1-4557-4379-AA00-C146B3707DC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12130" y="3971280"/>
                  <a:ext cx="774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7BCDAD-3DE9-48B1-9D15-1422BC6413B9}"/>
                    </a:ext>
                  </a:extLst>
                </p14:cNvPr>
                <p14:cNvContentPartPr/>
                <p14:nvPr/>
              </p14:nvContentPartPr>
              <p14:xfrm>
                <a:off x="7879730" y="3895680"/>
                <a:ext cx="208080" cy="312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7BCDAD-3DE9-48B1-9D15-1422BC6413B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71090" y="3887040"/>
                  <a:ext cx="2257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E65EAB1-C04F-4238-A883-FD0392C22678}"/>
                    </a:ext>
                  </a:extLst>
                </p14:cNvPr>
                <p14:cNvContentPartPr/>
                <p14:nvPr/>
              </p14:nvContentPartPr>
              <p14:xfrm>
                <a:off x="8132450" y="4040040"/>
                <a:ext cx="25200" cy="146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E65EAB1-C04F-4238-A883-FD0392C2267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23810" y="4031400"/>
                  <a:ext cx="42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2D7E3AC-4A2B-43CC-95D7-F28B50A95B07}"/>
                    </a:ext>
                  </a:extLst>
                </p14:cNvPr>
                <p14:cNvContentPartPr/>
                <p14:nvPr/>
              </p14:nvContentPartPr>
              <p14:xfrm>
                <a:off x="8081330" y="3975960"/>
                <a:ext cx="16560" cy="21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2D7E3AC-4A2B-43CC-95D7-F28B50A95B0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72330" y="3966960"/>
                  <a:ext cx="34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99448BB-4969-4EAF-9939-4B8032D0BF84}"/>
                    </a:ext>
                  </a:extLst>
                </p14:cNvPr>
                <p14:cNvContentPartPr/>
                <p14:nvPr/>
              </p14:nvContentPartPr>
              <p14:xfrm>
                <a:off x="8177810" y="3979560"/>
                <a:ext cx="225360" cy="201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99448BB-4969-4EAF-9939-4B8032D0BF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68810" y="3970560"/>
                  <a:ext cx="243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37A17C5-C4E6-49BD-96DB-A49919BA6EF9}"/>
                    </a:ext>
                  </a:extLst>
                </p14:cNvPr>
                <p14:cNvContentPartPr/>
                <p14:nvPr/>
              </p14:nvContentPartPr>
              <p14:xfrm>
                <a:off x="8429450" y="3888480"/>
                <a:ext cx="43560" cy="139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37A17C5-C4E6-49BD-96DB-A49919BA6E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20450" y="3879480"/>
                  <a:ext cx="61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2D39754-AA79-4CB9-8CD9-213150DF68B9}"/>
                    </a:ext>
                  </a:extLst>
                </p14:cNvPr>
                <p14:cNvContentPartPr/>
                <p14:nvPr/>
              </p14:nvContentPartPr>
              <p14:xfrm>
                <a:off x="8483810" y="4144440"/>
                <a:ext cx="21240" cy="30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2D39754-AA79-4CB9-8CD9-213150DF68B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75170" y="4135800"/>
                  <a:ext cx="388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4A5EB96-AB94-40EA-8919-7B27654B8E3B}"/>
              </a:ext>
            </a:extLst>
          </p:cNvPr>
          <p:cNvGrpSpPr/>
          <p:nvPr/>
        </p:nvGrpSpPr>
        <p:grpSpPr>
          <a:xfrm>
            <a:off x="9859370" y="5371320"/>
            <a:ext cx="221760" cy="275400"/>
            <a:chOff x="9859370" y="5371320"/>
            <a:chExt cx="22176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7A5DD29-55B1-4E95-BD7B-ACE05520B6C5}"/>
                    </a:ext>
                  </a:extLst>
                </p14:cNvPr>
                <p14:cNvContentPartPr/>
                <p14:nvPr/>
              </p14:nvContentPartPr>
              <p14:xfrm>
                <a:off x="9859370" y="5424600"/>
                <a:ext cx="14760" cy="173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7A5DD29-55B1-4E95-BD7B-ACE05520B6C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50370" y="5415960"/>
                  <a:ext cx="32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A43A0CA-E823-432A-8D1B-064CF8D966AC}"/>
                    </a:ext>
                  </a:extLst>
                </p14:cNvPr>
                <p14:cNvContentPartPr/>
                <p14:nvPr/>
              </p14:nvContentPartPr>
              <p14:xfrm>
                <a:off x="9911570" y="5573280"/>
                <a:ext cx="2880" cy="73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A43A0CA-E823-432A-8D1B-064CF8D966A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902570" y="5564280"/>
                  <a:ext cx="20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65854F2-CCFC-4E4C-B625-63171F375477}"/>
                    </a:ext>
                  </a:extLst>
                </p14:cNvPr>
                <p14:cNvContentPartPr/>
                <p14:nvPr/>
              </p14:nvContentPartPr>
              <p14:xfrm>
                <a:off x="9924890" y="5417400"/>
                <a:ext cx="104760" cy="172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65854F2-CCFC-4E4C-B625-63171F37547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16250" y="5408400"/>
                  <a:ext cx="122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F963771-33A6-4019-B87E-478672505C48}"/>
                    </a:ext>
                  </a:extLst>
                </p14:cNvPr>
                <p14:cNvContentPartPr/>
                <p14:nvPr/>
              </p14:nvContentPartPr>
              <p14:xfrm>
                <a:off x="9923450" y="5371320"/>
                <a:ext cx="157680" cy="34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F963771-33A6-4019-B87E-478672505C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914810" y="5362320"/>
                  <a:ext cx="17532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20ED8F8-D1DE-4831-97EF-47FBC8348B80}"/>
                  </a:ext>
                </a:extLst>
              </p14:cNvPr>
              <p14:cNvContentPartPr/>
              <p14:nvPr/>
            </p14:nvContentPartPr>
            <p14:xfrm>
              <a:off x="5985648" y="1707264"/>
              <a:ext cx="215280" cy="235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20ED8F8-D1DE-4831-97EF-47FBC8348B8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977008" y="1698624"/>
                <a:ext cx="2329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C47C71E-8F27-4455-B99A-C11F3538B211}"/>
                  </a:ext>
                </a:extLst>
              </p14:cNvPr>
              <p14:cNvContentPartPr/>
              <p14:nvPr/>
            </p14:nvContentPartPr>
            <p14:xfrm>
              <a:off x="5985648" y="3436704"/>
              <a:ext cx="244080" cy="264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C47C71E-8F27-4455-B99A-C11F3538B21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977008" y="3428064"/>
                <a:ext cx="261720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69E1775-3BD9-405B-AF88-16EC0B026549}"/>
              </a:ext>
            </a:extLst>
          </p:cNvPr>
          <p:cNvGrpSpPr/>
          <p:nvPr/>
        </p:nvGrpSpPr>
        <p:grpSpPr>
          <a:xfrm>
            <a:off x="5852448" y="3862224"/>
            <a:ext cx="1620720" cy="1346760"/>
            <a:chOff x="5852448" y="3862224"/>
            <a:chExt cx="1620720" cy="13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848EFA-B565-4D15-808D-A17913062941}"/>
                    </a:ext>
                  </a:extLst>
                </p14:cNvPr>
                <p14:cNvContentPartPr/>
                <p14:nvPr/>
              </p14:nvContentPartPr>
              <p14:xfrm>
                <a:off x="5852448" y="3889224"/>
                <a:ext cx="234720" cy="346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848EFA-B565-4D15-808D-A1791306294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43448" y="3880224"/>
                  <a:ext cx="2523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8C2761F-CA2C-4CB2-85C8-87051CFB0D02}"/>
                    </a:ext>
                  </a:extLst>
                </p14:cNvPr>
                <p14:cNvContentPartPr/>
                <p14:nvPr/>
              </p14:nvContentPartPr>
              <p14:xfrm>
                <a:off x="6036408" y="4023144"/>
                <a:ext cx="150480" cy="233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8C2761F-CA2C-4CB2-85C8-87051CFB0D0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27408" y="4014504"/>
                  <a:ext cx="168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93ADC0B-0A28-4D6D-BA56-6D050D0AAF61}"/>
                    </a:ext>
                  </a:extLst>
                </p14:cNvPr>
                <p14:cNvContentPartPr/>
                <p14:nvPr/>
              </p14:nvContentPartPr>
              <p14:xfrm>
                <a:off x="6306768" y="4046184"/>
                <a:ext cx="30240" cy="201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93ADC0B-0A28-4D6D-BA56-6D050D0AAF6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97768" y="4037184"/>
                  <a:ext cx="4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0F003D3-7E6E-4963-B651-4BC6D44CAD43}"/>
                    </a:ext>
                  </a:extLst>
                </p14:cNvPr>
                <p14:cNvContentPartPr/>
                <p14:nvPr/>
              </p14:nvContentPartPr>
              <p14:xfrm>
                <a:off x="6338088" y="3925584"/>
                <a:ext cx="16560" cy="60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0F003D3-7E6E-4963-B651-4BC6D44CAD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29088" y="3916584"/>
                  <a:ext cx="34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B86089E-076E-44D0-9F16-76DFA90B1DF5}"/>
                    </a:ext>
                  </a:extLst>
                </p14:cNvPr>
                <p14:cNvContentPartPr/>
                <p14:nvPr/>
              </p14:nvContentPartPr>
              <p14:xfrm>
                <a:off x="6357528" y="3911904"/>
                <a:ext cx="134640" cy="356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B86089E-076E-44D0-9F16-76DFA90B1DF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48528" y="3903264"/>
                  <a:ext cx="152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7029278-DA91-40B0-A9F9-6B0920257B64}"/>
                    </a:ext>
                  </a:extLst>
                </p14:cNvPr>
                <p14:cNvContentPartPr/>
                <p14:nvPr/>
              </p14:nvContentPartPr>
              <p14:xfrm>
                <a:off x="6526368" y="4001544"/>
                <a:ext cx="62640" cy="277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029278-DA91-40B0-A9F9-6B0920257B6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17368" y="3992904"/>
                  <a:ext cx="802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57A706E-B306-44F3-A552-979AFDE4B0B0}"/>
                    </a:ext>
                  </a:extLst>
                </p14:cNvPr>
                <p14:cNvContentPartPr/>
                <p14:nvPr/>
              </p14:nvContentPartPr>
              <p14:xfrm>
                <a:off x="6625728" y="3992184"/>
                <a:ext cx="226440" cy="350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57A706E-B306-44F3-A552-979AFDE4B0B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17088" y="3983544"/>
                  <a:ext cx="2440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02A6572-BA3A-46F9-B66F-51E1291A6E14}"/>
                    </a:ext>
                  </a:extLst>
                </p14:cNvPr>
                <p14:cNvContentPartPr/>
                <p14:nvPr/>
              </p14:nvContentPartPr>
              <p14:xfrm>
                <a:off x="6588648" y="3862224"/>
                <a:ext cx="119160" cy="97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02A6572-BA3A-46F9-B66F-51E1291A6E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79648" y="3853224"/>
                  <a:ext cx="136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632F99D-01DF-449F-BE14-CB14F00EB01C}"/>
                    </a:ext>
                  </a:extLst>
                </p14:cNvPr>
                <p14:cNvContentPartPr/>
                <p14:nvPr/>
              </p14:nvContentPartPr>
              <p14:xfrm>
                <a:off x="6982128" y="3974184"/>
                <a:ext cx="225720" cy="250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632F99D-01DF-449F-BE14-CB14F00EB01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73488" y="3965544"/>
                  <a:ext cx="2433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D77746A-A338-4D69-845E-0A4E28AA04A1}"/>
                    </a:ext>
                  </a:extLst>
                </p14:cNvPr>
                <p14:cNvContentPartPr/>
                <p14:nvPr/>
              </p14:nvContentPartPr>
              <p14:xfrm>
                <a:off x="5854968" y="4647024"/>
                <a:ext cx="85320" cy="173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D77746A-A338-4D69-845E-0A4E28AA04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45968" y="4638024"/>
                  <a:ext cx="102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9F2135-84AA-4A99-A853-0D56171C8B72}"/>
                    </a:ext>
                  </a:extLst>
                </p14:cNvPr>
                <p14:cNvContentPartPr/>
                <p14:nvPr/>
              </p14:nvContentPartPr>
              <p14:xfrm>
                <a:off x="5950008" y="4672584"/>
                <a:ext cx="50040" cy="146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19F2135-84AA-4A99-A853-0D56171C8B7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41008" y="4663944"/>
                  <a:ext cx="6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DF088A1-7E45-4A91-BAA7-F8929924EAD8}"/>
                    </a:ext>
                  </a:extLst>
                </p14:cNvPr>
                <p14:cNvContentPartPr/>
                <p14:nvPr/>
              </p14:nvContentPartPr>
              <p14:xfrm>
                <a:off x="6080328" y="4682304"/>
                <a:ext cx="77760" cy="160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DF088A1-7E45-4A91-BAA7-F8929924EAD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071688" y="4673304"/>
                  <a:ext cx="95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439E357-FB2C-4177-B191-528A36C5ED8D}"/>
                    </a:ext>
                  </a:extLst>
                </p14:cNvPr>
                <p14:cNvContentPartPr/>
                <p14:nvPr/>
              </p14:nvContentPartPr>
              <p14:xfrm>
                <a:off x="6179688" y="4658544"/>
                <a:ext cx="157320" cy="180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439E357-FB2C-4177-B191-528A36C5ED8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171048" y="4649544"/>
                  <a:ext cx="174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6A7AB15-24CD-4F1B-8A24-A861307A3897}"/>
                    </a:ext>
                  </a:extLst>
                </p14:cNvPr>
                <p14:cNvContentPartPr/>
                <p14:nvPr/>
              </p14:nvContentPartPr>
              <p14:xfrm>
                <a:off x="6364368" y="4440024"/>
                <a:ext cx="155160" cy="369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6A7AB15-24CD-4F1B-8A24-A861307A389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55728" y="4431384"/>
                  <a:ext cx="172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FCD480A-B499-4C7E-AB5F-D68FC721DDF5}"/>
                    </a:ext>
                  </a:extLst>
                </p14:cNvPr>
                <p14:cNvContentPartPr/>
                <p14:nvPr/>
              </p14:nvContentPartPr>
              <p14:xfrm>
                <a:off x="6557328" y="4645584"/>
                <a:ext cx="105480" cy="345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FCD480A-B499-4C7E-AB5F-D68FC721DDF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48688" y="4636944"/>
                  <a:ext cx="1231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B23482-A252-4870-9ADD-B85BE13BE0D9}"/>
                    </a:ext>
                  </a:extLst>
                </p14:cNvPr>
                <p14:cNvContentPartPr/>
                <p14:nvPr/>
              </p14:nvContentPartPr>
              <p14:xfrm>
                <a:off x="6682248" y="4623624"/>
                <a:ext cx="177120" cy="216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B23482-A252-4870-9ADD-B85BE13BE0D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73248" y="4614984"/>
                  <a:ext cx="194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628F233-BAEA-467F-B04B-FA1F4D06CF08}"/>
                    </a:ext>
                  </a:extLst>
                </p14:cNvPr>
                <p14:cNvContentPartPr/>
                <p14:nvPr/>
              </p14:nvContentPartPr>
              <p14:xfrm>
                <a:off x="6988248" y="4476384"/>
                <a:ext cx="46440" cy="375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628F233-BAEA-467F-B04B-FA1F4D06CF0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79248" y="4467744"/>
                  <a:ext cx="640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1CCD5A0-1A2F-4055-B2B9-0760D75C1DC7}"/>
                    </a:ext>
                  </a:extLst>
                </p14:cNvPr>
                <p14:cNvContentPartPr/>
                <p14:nvPr/>
              </p14:nvContentPartPr>
              <p14:xfrm>
                <a:off x="7005528" y="4597344"/>
                <a:ext cx="249840" cy="277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1CCD5A0-1A2F-4055-B2B9-0760D75C1DC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96528" y="4588344"/>
                  <a:ext cx="2674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D03FA98-6A37-4657-B809-C03821E67546}"/>
                    </a:ext>
                  </a:extLst>
                </p14:cNvPr>
                <p14:cNvContentPartPr/>
                <p14:nvPr/>
              </p14:nvContentPartPr>
              <p14:xfrm>
                <a:off x="7208928" y="4388184"/>
                <a:ext cx="76680" cy="484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D03FA98-6A37-4657-B809-C03821E6754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99928" y="4379184"/>
                  <a:ext cx="943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9957D66-95AC-4648-B13E-628B55E7FB80}"/>
                    </a:ext>
                  </a:extLst>
                </p14:cNvPr>
                <p14:cNvContentPartPr/>
                <p14:nvPr/>
              </p14:nvContentPartPr>
              <p14:xfrm>
                <a:off x="7262928" y="4617144"/>
                <a:ext cx="210240" cy="259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9957D66-95AC-4648-B13E-628B55E7FB8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53928" y="4608144"/>
                  <a:ext cx="2278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CE5982A-124B-44B9-82B6-C4D25240AAE0}"/>
                    </a:ext>
                  </a:extLst>
                </p14:cNvPr>
                <p14:cNvContentPartPr/>
                <p14:nvPr/>
              </p14:nvContentPartPr>
              <p14:xfrm>
                <a:off x="6979968" y="4471344"/>
                <a:ext cx="343440" cy="1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CE5982A-124B-44B9-82B6-C4D25240AAE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71328" y="4462344"/>
                  <a:ext cx="361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E4465CE-6F74-4D30-93C0-2EC6E42ACB9A}"/>
                    </a:ext>
                  </a:extLst>
                </p14:cNvPr>
                <p14:cNvContentPartPr/>
                <p14:nvPr/>
              </p14:nvContentPartPr>
              <p14:xfrm>
                <a:off x="5871168" y="4880664"/>
                <a:ext cx="198000" cy="279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E4465CE-6F74-4D30-93C0-2EC6E42ACB9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62168" y="4871664"/>
                  <a:ext cx="215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787182-3D61-48F1-9FE0-F40A9D552C3F}"/>
                    </a:ext>
                  </a:extLst>
                </p14:cNvPr>
                <p14:cNvContentPartPr/>
                <p14:nvPr/>
              </p14:nvContentPartPr>
              <p14:xfrm>
                <a:off x="6077088" y="4958784"/>
                <a:ext cx="86760" cy="180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787182-3D61-48F1-9FE0-F40A9D552C3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68448" y="4949784"/>
                  <a:ext cx="104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415DC8D-F341-4A6A-9050-D2A93A6C494E}"/>
                    </a:ext>
                  </a:extLst>
                </p14:cNvPr>
                <p14:cNvContentPartPr/>
                <p14:nvPr/>
              </p14:nvContentPartPr>
              <p14:xfrm>
                <a:off x="6163848" y="4811544"/>
                <a:ext cx="64800" cy="353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415DC8D-F341-4A6A-9050-D2A93A6C494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54848" y="4802544"/>
                  <a:ext cx="824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6632D9-4A09-49AD-8104-CB0B257C4EA0}"/>
                    </a:ext>
                  </a:extLst>
                </p14:cNvPr>
                <p14:cNvContentPartPr/>
                <p14:nvPr/>
              </p14:nvContentPartPr>
              <p14:xfrm>
                <a:off x="6253488" y="4950144"/>
                <a:ext cx="793800" cy="258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6632D9-4A09-49AD-8104-CB0B257C4EA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44848" y="4941144"/>
                  <a:ext cx="811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93A362B-D618-4949-AD0F-0C9DB809D784}"/>
                    </a:ext>
                  </a:extLst>
                </p14:cNvPr>
                <p14:cNvContentPartPr/>
                <p14:nvPr/>
              </p14:nvContentPartPr>
              <p14:xfrm>
                <a:off x="6701688" y="4859064"/>
                <a:ext cx="98640" cy="51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93A362B-D618-4949-AD0F-0C9DB809D78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93048" y="4850064"/>
                  <a:ext cx="116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B0CBB68-8116-49AC-9ABD-CC2285E8893F}"/>
                    </a:ext>
                  </a:extLst>
                </p14:cNvPr>
                <p14:cNvContentPartPr/>
                <p14:nvPr/>
              </p14:nvContentPartPr>
              <p14:xfrm>
                <a:off x="6317208" y="4871304"/>
                <a:ext cx="2520" cy="14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B0CBB68-8116-49AC-9ABD-CC2285E8893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08208" y="4862664"/>
                  <a:ext cx="20160" cy="3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43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5B3AE3-E762-4A0D-AEE9-D36959DCE157}"/>
              </a:ext>
            </a:extLst>
          </p:cNvPr>
          <p:cNvGrpSpPr/>
          <p:nvPr/>
        </p:nvGrpSpPr>
        <p:grpSpPr>
          <a:xfrm>
            <a:off x="3969410" y="520680"/>
            <a:ext cx="1257480" cy="567000"/>
            <a:chOff x="3969410" y="520680"/>
            <a:chExt cx="1257480" cy="56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CA8CE10-F429-40F3-871F-B4B73DF96B4E}"/>
                    </a:ext>
                  </a:extLst>
                </p14:cNvPr>
                <p14:cNvContentPartPr/>
                <p14:nvPr/>
              </p14:nvContentPartPr>
              <p14:xfrm>
                <a:off x="3969410" y="704280"/>
                <a:ext cx="222840" cy="383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CA8CE10-F429-40F3-871F-B4B73DF96B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60410" y="695280"/>
                  <a:ext cx="2404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E02F932-29BB-4DF0-874D-ED1203C2A059}"/>
                    </a:ext>
                  </a:extLst>
                </p14:cNvPr>
                <p14:cNvContentPartPr/>
                <p14:nvPr/>
              </p14:nvContentPartPr>
              <p14:xfrm>
                <a:off x="4081010" y="808320"/>
                <a:ext cx="127080" cy="253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02F932-29BB-4DF0-874D-ED1203C2A0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72370" y="799680"/>
                  <a:ext cx="144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256C0F-58EC-467B-A92C-1791CDC6BEFF}"/>
                    </a:ext>
                  </a:extLst>
                </p14:cNvPr>
                <p14:cNvContentPartPr/>
                <p14:nvPr/>
              </p14:nvContentPartPr>
              <p14:xfrm>
                <a:off x="4266410" y="649200"/>
                <a:ext cx="79200" cy="437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256C0F-58EC-467B-A92C-1791CDC6BE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57410" y="640560"/>
                  <a:ext cx="968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9AE474-2958-4767-BB71-D8717D6FFC75}"/>
                    </a:ext>
                  </a:extLst>
                </p14:cNvPr>
                <p14:cNvContentPartPr/>
                <p14:nvPr/>
              </p14:nvContentPartPr>
              <p14:xfrm>
                <a:off x="4334450" y="816960"/>
                <a:ext cx="62280" cy="245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9AE474-2958-4767-BB71-D8717D6FFC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5810" y="808320"/>
                  <a:ext cx="79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520A54-C3C4-4A3F-A695-30DC6D91B05F}"/>
                    </a:ext>
                  </a:extLst>
                </p14:cNvPr>
                <p14:cNvContentPartPr/>
                <p14:nvPr/>
              </p14:nvContentPartPr>
              <p14:xfrm>
                <a:off x="4464410" y="952680"/>
                <a:ext cx="97560" cy="13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520A54-C3C4-4A3F-A695-30DC6D91B0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55770" y="944040"/>
                  <a:ext cx="115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079564-AA46-4263-86C4-E0F9FA4633E6}"/>
                    </a:ext>
                  </a:extLst>
                </p14:cNvPr>
                <p14:cNvContentPartPr/>
                <p14:nvPr/>
              </p14:nvContentPartPr>
              <p14:xfrm>
                <a:off x="4657730" y="692760"/>
                <a:ext cx="37080" cy="305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079564-AA46-4263-86C4-E0F9FA4633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49090" y="684120"/>
                  <a:ext cx="54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2146D9-D7B5-45EA-864B-D34D8E8B85F9}"/>
                    </a:ext>
                  </a:extLst>
                </p14:cNvPr>
                <p14:cNvContentPartPr/>
                <p14:nvPr/>
              </p14:nvContentPartPr>
              <p14:xfrm>
                <a:off x="4503650" y="520680"/>
                <a:ext cx="325440" cy="53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2146D9-D7B5-45EA-864B-D34D8E8B85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94650" y="512040"/>
                  <a:ext cx="34308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DDB1F5-E343-4792-B5D8-683D51A42F0B}"/>
                    </a:ext>
                  </a:extLst>
                </p14:cNvPr>
                <p14:cNvContentPartPr/>
                <p14:nvPr/>
              </p14:nvContentPartPr>
              <p14:xfrm>
                <a:off x="4801730" y="761880"/>
                <a:ext cx="425160" cy="282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DDB1F5-E343-4792-B5D8-683D51A42F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92730" y="753240"/>
                  <a:ext cx="44280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26E2AC-214D-4AEF-83CB-AC25671BEC0C}"/>
              </a:ext>
            </a:extLst>
          </p:cNvPr>
          <p:cNvGrpSpPr/>
          <p:nvPr/>
        </p:nvGrpSpPr>
        <p:grpSpPr>
          <a:xfrm>
            <a:off x="5523170" y="560280"/>
            <a:ext cx="321840" cy="461520"/>
            <a:chOff x="5523170" y="560280"/>
            <a:chExt cx="32184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8634D9-A3FE-4638-AF6F-B0D09D55EE95}"/>
                    </a:ext>
                  </a:extLst>
                </p14:cNvPr>
                <p14:cNvContentPartPr/>
                <p14:nvPr/>
              </p14:nvContentPartPr>
              <p14:xfrm>
                <a:off x="5551250" y="696360"/>
                <a:ext cx="92520" cy="297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8634D9-A3FE-4638-AF6F-B0D09D55EE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42250" y="687720"/>
                  <a:ext cx="110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1AFB0C-AB53-4D5D-B517-B8A7181FD31A}"/>
                    </a:ext>
                  </a:extLst>
                </p14:cNvPr>
                <p14:cNvContentPartPr/>
                <p14:nvPr/>
              </p14:nvContentPartPr>
              <p14:xfrm>
                <a:off x="5523170" y="560280"/>
                <a:ext cx="321840" cy="461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61AFB0C-AB53-4D5D-B517-B8A7181FD3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14530" y="551640"/>
                  <a:ext cx="339480" cy="47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E9EDBF-2F36-48FB-9FAE-6FF750AEDD34}"/>
                  </a:ext>
                </a:extLst>
              </p14:cNvPr>
              <p14:cNvContentPartPr/>
              <p14:nvPr/>
            </p14:nvContentPartPr>
            <p14:xfrm>
              <a:off x="8139240" y="2227440"/>
              <a:ext cx="490680" cy="152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E9EDBF-2F36-48FB-9FAE-6FF750AEDD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30600" y="2218440"/>
                <a:ext cx="5083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261BED4-452A-4EE9-9DBE-81B47937CC8F}"/>
                  </a:ext>
                </a:extLst>
              </p14:cNvPr>
              <p14:cNvContentPartPr/>
              <p14:nvPr/>
            </p14:nvContentPartPr>
            <p14:xfrm>
              <a:off x="8102130" y="2793720"/>
              <a:ext cx="564840" cy="237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261BED4-452A-4EE9-9DBE-81B47937CC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93490" y="2784720"/>
                <a:ext cx="5824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FD8624D-BCBB-44AE-8D9A-E8863F87A635}"/>
                  </a:ext>
                </a:extLst>
              </p14:cNvPr>
              <p14:cNvContentPartPr/>
              <p14:nvPr/>
            </p14:nvContentPartPr>
            <p14:xfrm>
              <a:off x="9898610" y="2321760"/>
              <a:ext cx="10800" cy="21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FD8624D-BCBB-44AE-8D9A-E8863F87A6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89970" y="2313120"/>
                <a:ext cx="2844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0C8A31F-B564-478E-9D7B-9B400C0E21D4}"/>
              </a:ext>
            </a:extLst>
          </p:cNvPr>
          <p:cNvGrpSpPr/>
          <p:nvPr/>
        </p:nvGrpSpPr>
        <p:grpSpPr>
          <a:xfrm>
            <a:off x="7910690" y="2237520"/>
            <a:ext cx="4258800" cy="1406880"/>
            <a:chOff x="7910690" y="2237520"/>
            <a:chExt cx="4258800" cy="14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109800C-F2FB-45F7-A22D-D7CA4AE2B57D}"/>
                    </a:ext>
                  </a:extLst>
                </p14:cNvPr>
                <p14:cNvContentPartPr/>
                <p14:nvPr/>
              </p14:nvContentPartPr>
              <p14:xfrm>
                <a:off x="8123450" y="2466840"/>
                <a:ext cx="233280" cy="307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109800C-F2FB-45F7-A22D-D7CA4AE2B5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14810" y="2458200"/>
                  <a:ext cx="250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88DE99E-2846-4394-9011-7546C931479D}"/>
                    </a:ext>
                  </a:extLst>
                </p14:cNvPr>
                <p14:cNvContentPartPr/>
                <p14:nvPr/>
              </p14:nvContentPartPr>
              <p14:xfrm>
                <a:off x="8139650" y="2598240"/>
                <a:ext cx="105480" cy="62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88DE99E-2846-4394-9011-7546C93147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31010" y="2589600"/>
                  <a:ext cx="12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6DE9AF0-5256-4393-8EE7-C55CFB0FEEC8}"/>
                    </a:ext>
                  </a:extLst>
                </p14:cNvPr>
                <p14:cNvContentPartPr/>
                <p14:nvPr/>
              </p14:nvContentPartPr>
              <p14:xfrm>
                <a:off x="8332250" y="2488080"/>
                <a:ext cx="100800" cy="253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6DE9AF0-5256-4393-8EE7-C55CFB0FEE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23250" y="2479080"/>
                  <a:ext cx="1184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48BC032-1530-4F0F-863C-F6EA9BCC387D}"/>
                    </a:ext>
                  </a:extLst>
                </p14:cNvPr>
                <p14:cNvContentPartPr/>
                <p14:nvPr/>
              </p14:nvContentPartPr>
              <p14:xfrm>
                <a:off x="8303450" y="2606160"/>
                <a:ext cx="115200" cy="22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48BC032-1530-4F0F-863C-F6EA9BCC38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94450" y="2597520"/>
                  <a:ext cx="132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48BBCF8-6AC9-4E7B-8DDD-61B1E85817FE}"/>
                    </a:ext>
                  </a:extLst>
                </p14:cNvPr>
                <p14:cNvContentPartPr/>
                <p14:nvPr/>
              </p14:nvContentPartPr>
              <p14:xfrm>
                <a:off x="8485610" y="2487360"/>
                <a:ext cx="97200" cy="257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48BBCF8-6AC9-4E7B-8DDD-61B1E85817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76610" y="2478360"/>
                  <a:ext cx="1148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9AD7FA0-676E-450C-BB36-3E0AAE09E18E}"/>
                    </a:ext>
                  </a:extLst>
                </p14:cNvPr>
                <p14:cNvContentPartPr/>
                <p14:nvPr/>
              </p14:nvContentPartPr>
              <p14:xfrm>
                <a:off x="8641490" y="2463960"/>
                <a:ext cx="149760" cy="260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9AD7FA0-676E-450C-BB36-3E0AAE09E1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32850" y="2454960"/>
                  <a:ext cx="1674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1F78A8A-AAF0-4312-BB67-B41D177C8682}"/>
                    </a:ext>
                  </a:extLst>
                </p14:cNvPr>
                <p14:cNvContentPartPr/>
                <p14:nvPr/>
              </p14:nvContentPartPr>
              <p14:xfrm>
                <a:off x="8624930" y="2445240"/>
                <a:ext cx="161640" cy="276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1F78A8A-AAF0-4312-BB67-B41D177C868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16290" y="2436600"/>
                  <a:ext cx="179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79ADC70-94CA-4107-B892-8F7DEA11FC32}"/>
                    </a:ext>
                  </a:extLst>
                </p14:cNvPr>
                <p14:cNvContentPartPr/>
                <p14:nvPr/>
              </p14:nvContentPartPr>
              <p14:xfrm>
                <a:off x="8861450" y="2424360"/>
                <a:ext cx="10080" cy="198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79ADC70-94CA-4107-B892-8F7DEA11FC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52810" y="2415720"/>
                  <a:ext cx="27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258A4D2-B209-41AB-9B7C-134867845F5C}"/>
                    </a:ext>
                  </a:extLst>
                </p14:cNvPr>
                <p14:cNvContentPartPr/>
                <p14:nvPr/>
              </p14:nvContentPartPr>
              <p14:xfrm>
                <a:off x="8865770" y="2666280"/>
                <a:ext cx="56520" cy="63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258A4D2-B209-41AB-9B7C-134867845F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56770" y="2657640"/>
                  <a:ext cx="74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88749E-007E-493C-B1E4-B31B57802617}"/>
                    </a:ext>
                  </a:extLst>
                </p14:cNvPr>
                <p14:cNvContentPartPr/>
                <p14:nvPr/>
              </p14:nvContentPartPr>
              <p14:xfrm>
                <a:off x="9153770" y="2367120"/>
                <a:ext cx="76320" cy="343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88749E-007E-493C-B1E4-B31B578026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44770" y="2358480"/>
                  <a:ext cx="93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1B0B33F-57DD-4899-AAB1-8B1A878E74D7}"/>
                    </a:ext>
                  </a:extLst>
                </p14:cNvPr>
                <p14:cNvContentPartPr/>
                <p14:nvPr/>
              </p14:nvContentPartPr>
              <p14:xfrm>
                <a:off x="9199130" y="2564040"/>
                <a:ext cx="75600" cy="168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1B0B33F-57DD-4899-AAB1-8B1A878E74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90490" y="2555040"/>
                  <a:ext cx="93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84508F6-BE44-4CE0-8912-CB9C24A0EFD4}"/>
                    </a:ext>
                  </a:extLst>
                </p14:cNvPr>
                <p14:cNvContentPartPr/>
                <p14:nvPr/>
              </p14:nvContentPartPr>
              <p14:xfrm>
                <a:off x="9393170" y="2509320"/>
                <a:ext cx="412920" cy="194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84508F6-BE44-4CE0-8912-CB9C24A0EF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84530" y="2500320"/>
                  <a:ext cx="430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9E633D1-5DFE-4FFF-98F0-A7E69B32899A}"/>
                    </a:ext>
                  </a:extLst>
                </p14:cNvPr>
                <p14:cNvContentPartPr/>
                <p14:nvPr/>
              </p14:nvContentPartPr>
              <p14:xfrm>
                <a:off x="9893930" y="2564400"/>
                <a:ext cx="167760" cy="14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9E633D1-5DFE-4FFF-98F0-A7E69B3289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85290" y="2555760"/>
                  <a:ext cx="185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78D3CA-28B7-4F8D-B25A-9778A54479F3}"/>
                    </a:ext>
                  </a:extLst>
                </p14:cNvPr>
                <p14:cNvContentPartPr/>
                <p14:nvPr/>
              </p14:nvContentPartPr>
              <p14:xfrm>
                <a:off x="10030010" y="2530560"/>
                <a:ext cx="199440" cy="154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78D3CA-28B7-4F8D-B25A-9778A54479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21010" y="2521560"/>
                  <a:ext cx="217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A4CC609-DC6E-469C-8F43-30D3003535BC}"/>
                    </a:ext>
                  </a:extLst>
                </p14:cNvPr>
                <p14:cNvContentPartPr/>
                <p14:nvPr/>
              </p14:nvContentPartPr>
              <p14:xfrm>
                <a:off x="10272650" y="2545680"/>
                <a:ext cx="88200" cy="156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A4CC609-DC6E-469C-8F43-30D3003535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64010" y="2536680"/>
                  <a:ext cx="105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01D42DE-94ED-41AD-9CF2-A7B432AA3856}"/>
                    </a:ext>
                  </a:extLst>
                </p14:cNvPr>
                <p14:cNvContentPartPr/>
                <p14:nvPr/>
              </p14:nvContentPartPr>
              <p14:xfrm>
                <a:off x="10351850" y="2341560"/>
                <a:ext cx="57960" cy="311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01D42DE-94ED-41AD-9CF2-A7B432AA385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42850" y="2332560"/>
                  <a:ext cx="756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D2FA3CA-C461-4F66-A734-17D923A01B53}"/>
                    </a:ext>
                  </a:extLst>
                </p14:cNvPr>
                <p14:cNvContentPartPr/>
                <p14:nvPr/>
              </p14:nvContentPartPr>
              <p14:xfrm>
                <a:off x="10408010" y="2476560"/>
                <a:ext cx="173880" cy="218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D2FA3CA-C461-4F66-A734-17D923A01B5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99010" y="2467920"/>
                  <a:ext cx="191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680D16C-20AF-4E86-B73C-B8F3FB6F0037}"/>
                    </a:ext>
                  </a:extLst>
                </p14:cNvPr>
                <p14:cNvContentPartPr/>
                <p14:nvPr/>
              </p14:nvContentPartPr>
              <p14:xfrm>
                <a:off x="10524290" y="2298720"/>
                <a:ext cx="116640" cy="361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680D16C-20AF-4E86-B73C-B8F3FB6F00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15290" y="2290080"/>
                  <a:ext cx="1342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676A5A0-985E-4A6C-A726-9B499F5613A6}"/>
                    </a:ext>
                  </a:extLst>
                </p14:cNvPr>
                <p14:cNvContentPartPr/>
                <p14:nvPr/>
              </p14:nvContentPartPr>
              <p14:xfrm>
                <a:off x="10475330" y="2394840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676A5A0-985E-4A6C-A726-9B499F5613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66330" y="2385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12B1ECF-677C-4B1A-9A4D-50F0C1B7AA25}"/>
                    </a:ext>
                  </a:extLst>
                </p14:cNvPr>
                <p14:cNvContentPartPr/>
                <p14:nvPr/>
              </p14:nvContentPartPr>
              <p14:xfrm>
                <a:off x="10732370" y="2493120"/>
                <a:ext cx="84240" cy="252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12B1ECF-677C-4B1A-9A4D-50F0C1B7AA2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23370" y="2484480"/>
                  <a:ext cx="1018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3B1800B-842C-4459-AEB4-2E5C60B41E40}"/>
                    </a:ext>
                  </a:extLst>
                </p14:cNvPr>
                <p14:cNvContentPartPr/>
                <p14:nvPr/>
              </p14:nvContentPartPr>
              <p14:xfrm>
                <a:off x="10825970" y="2453520"/>
                <a:ext cx="193320" cy="174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3B1800B-842C-4459-AEB4-2E5C60B41E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16970" y="2444520"/>
                  <a:ext cx="210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1E9F2D2-9ACB-4CC5-901C-591E4139BE96}"/>
                    </a:ext>
                  </a:extLst>
                </p14:cNvPr>
                <p14:cNvContentPartPr/>
                <p14:nvPr/>
              </p14:nvContentPartPr>
              <p14:xfrm>
                <a:off x="11114690" y="2457120"/>
                <a:ext cx="105480" cy="193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1E9F2D2-9ACB-4CC5-901C-591E4139BE9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05690" y="2448120"/>
                  <a:ext cx="123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8E6929F-B5BB-4DE5-B8E6-CDF5C14A664E}"/>
                    </a:ext>
                  </a:extLst>
                </p14:cNvPr>
                <p14:cNvContentPartPr/>
                <p14:nvPr/>
              </p14:nvContentPartPr>
              <p14:xfrm>
                <a:off x="11191370" y="2237520"/>
                <a:ext cx="51840" cy="392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8E6929F-B5BB-4DE5-B8E6-CDF5C14A66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82730" y="2228520"/>
                  <a:ext cx="694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2FE3A4C-3592-462A-BAC5-2C9A583BA31C}"/>
                    </a:ext>
                  </a:extLst>
                </p14:cNvPr>
                <p14:cNvContentPartPr/>
                <p14:nvPr/>
              </p14:nvContentPartPr>
              <p14:xfrm>
                <a:off x="11256890" y="2451360"/>
                <a:ext cx="48960" cy="163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2FE3A4C-3592-462A-BAC5-2C9A583BA3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247890" y="2442720"/>
                  <a:ext cx="66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957CD3B-71B6-4F56-9A26-6A5A5CD8BF54}"/>
                    </a:ext>
                  </a:extLst>
                </p14:cNvPr>
                <p14:cNvContentPartPr/>
                <p14:nvPr/>
              </p14:nvContentPartPr>
              <p14:xfrm>
                <a:off x="11184170" y="2313120"/>
                <a:ext cx="227520" cy="325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957CD3B-71B6-4F56-9A26-6A5A5CD8BF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75530" y="2304480"/>
                  <a:ext cx="2451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93E501C-AAC5-440D-8EE7-C6068BD64EFD}"/>
                    </a:ext>
                  </a:extLst>
                </p14:cNvPr>
                <p14:cNvContentPartPr/>
                <p14:nvPr/>
              </p14:nvContentPartPr>
              <p14:xfrm>
                <a:off x="11106410" y="2288640"/>
                <a:ext cx="78840" cy="102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93E501C-AAC5-440D-8EE7-C6068BD64E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97770" y="2280000"/>
                  <a:ext cx="96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4B9ACFB-DC0F-4C2F-95AA-301AC85E2166}"/>
                    </a:ext>
                  </a:extLst>
                </p14:cNvPr>
                <p14:cNvContentPartPr/>
                <p14:nvPr/>
              </p14:nvContentPartPr>
              <p14:xfrm>
                <a:off x="11522930" y="2446320"/>
                <a:ext cx="165600" cy="206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4B9ACFB-DC0F-4C2F-95AA-301AC85E21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513930" y="2437320"/>
                  <a:ext cx="183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BB66126-11C8-4387-BB61-A56164F858AD}"/>
                    </a:ext>
                  </a:extLst>
                </p14:cNvPr>
                <p14:cNvContentPartPr/>
                <p14:nvPr/>
              </p14:nvContentPartPr>
              <p14:xfrm>
                <a:off x="11655050" y="2249040"/>
                <a:ext cx="165600" cy="435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BB66126-11C8-4387-BB61-A56164F858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646410" y="2240040"/>
                  <a:ext cx="1832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0C81A45-181C-4740-866E-0B3662F4B25D}"/>
                    </a:ext>
                  </a:extLst>
                </p14:cNvPr>
                <p14:cNvContentPartPr/>
                <p14:nvPr/>
              </p14:nvContentPartPr>
              <p14:xfrm>
                <a:off x="11837930" y="2514360"/>
                <a:ext cx="129600" cy="181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0C81A45-181C-4740-866E-0B3662F4B25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829290" y="2505360"/>
                  <a:ext cx="147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61DEEDB-024A-4B26-A625-CBF8479702DC}"/>
                    </a:ext>
                  </a:extLst>
                </p14:cNvPr>
                <p14:cNvContentPartPr/>
                <p14:nvPr/>
              </p14:nvContentPartPr>
              <p14:xfrm>
                <a:off x="11649650" y="2245440"/>
                <a:ext cx="261720" cy="182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61DEEDB-024A-4B26-A625-CBF8479702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40650" y="2236440"/>
                  <a:ext cx="279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5D42639-6490-487C-A958-0967CC0350C5}"/>
                    </a:ext>
                  </a:extLst>
                </p14:cNvPr>
                <p14:cNvContentPartPr/>
                <p14:nvPr/>
              </p14:nvContentPartPr>
              <p14:xfrm>
                <a:off x="11570810" y="2274240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5D42639-6490-487C-A958-0967CC0350C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562170" y="2265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4333838-0A37-4F04-A772-B6976D4208C9}"/>
                    </a:ext>
                  </a:extLst>
                </p14:cNvPr>
                <p14:cNvContentPartPr/>
                <p14:nvPr/>
              </p14:nvContentPartPr>
              <p14:xfrm>
                <a:off x="9153770" y="2770320"/>
                <a:ext cx="74520" cy="207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4333838-0A37-4F04-A772-B6976D4208C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45130" y="2761680"/>
                  <a:ext cx="92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E184116-5F06-483F-8214-196CC35347E4}"/>
                    </a:ext>
                  </a:extLst>
                </p14:cNvPr>
                <p14:cNvContentPartPr/>
                <p14:nvPr/>
              </p14:nvContentPartPr>
              <p14:xfrm>
                <a:off x="9139730" y="2940600"/>
                <a:ext cx="132840" cy="34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E184116-5F06-483F-8214-196CC35347E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131090" y="2931600"/>
                  <a:ext cx="150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107B18-954F-4EFB-ADD0-479A7800CAAF}"/>
                    </a:ext>
                  </a:extLst>
                </p14:cNvPr>
                <p14:cNvContentPartPr/>
                <p14:nvPr/>
              </p14:nvContentPartPr>
              <p14:xfrm>
                <a:off x="9354290" y="2832240"/>
                <a:ext cx="134280" cy="156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107B18-954F-4EFB-ADD0-479A7800CAA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45290" y="2823600"/>
                  <a:ext cx="151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8B5F850-A932-4F63-AE4E-6FDC6A2D32AD}"/>
                    </a:ext>
                  </a:extLst>
                </p14:cNvPr>
                <p14:cNvContentPartPr/>
                <p14:nvPr/>
              </p14:nvContentPartPr>
              <p14:xfrm>
                <a:off x="9451130" y="2835480"/>
                <a:ext cx="312120" cy="177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8B5F850-A932-4F63-AE4E-6FDC6A2D32A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42490" y="2826480"/>
                  <a:ext cx="329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40F819B-0272-4C49-9F36-61F0735825E7}"/>
                    </a:ext>
                  </a:extLst>
                </p14:cNvPr>
                <p14:cNvContentPartPr/>
                <p14:nvPr/>
              </p14:nvContentPartPr>
              <p14:xfrm>
                <a:off x="9734810" y="2850240"/>
                <a:ext cx="135000" cy="181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40F819B-0272-4C49-9F36-61F0735825E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726170" y="2841600"/>
                  <a:ext cx="152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86DAF8-D0E8-451C-957E-64385DE955B7}"/>
                    </a:ext>
                  </a:extLst>
                </p14:cNvPr>
                <p14:cNvContentPartPr/>
                <p14:nvPr/>
              </p14:nvContentPartPr>
              <p14:xfrm>
                <a:off x="9838130" y="2846280"/>
                <a:ext cx="339120" cy="163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86DAF8-D0E8-451C-957E-64385DE955B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829490" y="2837640"/>
                  <a:ext cx="356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24EE44E-6C5E-43FC-A3D5-9CAB88FE9E42}"/>
                    </a:ext>
                  </a:extLst>
                </p14:cNvPr>
                <p14:cNvContentPartPr/>
                <p14:nvPr/>
              </p14:nvContentPartPr>
              <p14:xfrm>
                <a:off x="10282730" y="2848800"/>
                <a:ext cx="82080" cy="258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24EE44E-6C5E-43FC-A3D5-9CAB88FE9E4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274090" y="2839800"/>
                  <a:ext cx="99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AF0B9EA-10FD-47C0-9E69-F73AF331834E}"/>
                    </a:ext>
                  </a:extLst>
                </p14:cNvPr>
                <p14:cNvContentPartPr/>
                <p14:nvPr/>
              </p14:nvContentPartPr>
              <p14:xfrm>
                <a:off x="10392530" y="2727120"/>
                <a:ext cx="242640" cy="280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AF0B9EA-10FD-47C0-9E69-F73AF331834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83890" y="2718120"/>
                  <a:ext cx="2602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0A25DCC-917C-46AF-9743-777276658F24}"/>
                    </a:ext>
                  </a:extLst>
                </p14:cNvPr>
                <p14:cNvContentPartPr/>
                <p14:nvPr/>
              </p14:nvContentPartPr>
              <p14:xfrm>
                <a:off x="10736690" y="2697240"/>
                <a:ext cx="54000" cy="294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0A25DCC-917C-46AF-9743-777276658F2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28050" y="2688600"/>
                  <a:ext cx="716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196D70C-86C6-423B-BD96-931EF9CAFC94}"/>
                    </a:ext>
                  </a:extLst>
                </p14:cNvPr>
                <p14:cNvContentPartPr/>
                <p14:nvPr/>
              </p14:nvContentPartPr>
              <p14:xfrm>
                <a:off x="10809050" y="2820000"/>
                <a:ext cx="257760" cy="202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196D70C-86C6-423B-BD96-931EF9CAFC9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800050" y="2811000"/>
                  <a:ext cx="275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B233C4-5A94-4143-B5B2-0A4E647208AD}"/>
                    </a:ext>
                  </a:extLst>
                </p14:cNvPr>
                <p14:cNvContentPartPr/>
                <p14:nvPr/>
              </p14:nvContentPartPr>
              <p14:xfrm>
                <a:off x="10929290" y="2686440"/>
                <a:ext cx="11520" cy="38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B233C4-5A94-4143-B5B2-0A4E647208A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920290" y="2677440"/>
                  <a:ext cx="29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BDC89D0-6EDB-4BC2-9981-1AA3F7FB8F17}"/>
                    </a:ext>
                  </a:extLst>
                </p14:cNvPr>
                <p14:cNvContentPartPr/>
                <p14:nvPr/>
              </p14:nvContentPartPr>
              <p14:xfrm>
                <a:off x="11161130" y="2843040"/>
                <a:ext cx="81000" cy="147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BDC89D0-6EDB-4BC2-9981-1AA3F7FB8F1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152130" y="2834400"/>
                  <a:ext cx="98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918935A-F4A8-419F-AC09-5A0B28281BCA}"/>
                    </a:ext>
                  </a:extLst>
                </p14:cNvPr>
                <p14:cNvContentPartPr/>
                <p14:nvPr/>
              </p14:nvContentPartPr>
              <p14:xfrm>
                <a:off x="11233130" y="2913240"/>
                <a:ext cx="36360" cy="260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918935A-F4A8-419F-AC09-5A0B28281BC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224490" y="2904240"/>
                  <a:ext cx="540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33DF679-6614-4FCF-9618-79C9B37DA877}"/>
                    </a:ext>
                  </a:extLst>
                </p14:cNvPr>
                <p14:cNvContentPartPr/>
                <p14:nvPr/>
              </p14:nvContentPartPr>
              <p14:xfrm>
                <a:off x="11246810" y="2789400"/>
                <a:ext cx="297000" cy="248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33DF679-6614-4FCF-9618-79C9B37DA87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238170" y="2780760"/>
                  <a:ext cx="314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7EF1257-6418-4307-946F-206ACE2912EB}"/>
                    </a:ext>
                  </a:extLst>
                </p14:cNvPr>
                <p14:cNvContentPartPr/>
                <p14:nvPr/>
              </p14:nvContentPartPr>
              <p14:xfrm>
                <a:off x="11581610" y="2754480"/>
                <a:ext cx="69120" cy="26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7EF1257-6418-4307-946F-206ACE2912E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572610" y="2745480"/>
                  <a:ext cx="867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C3B41EB-C561-46E3-A931-6FF298874CDD}"/>
                    </a:ext>
                  </a:extLst>
                </p14:cNvPr>
                <p14:cNvContentPartPr/>
                <p14:nvPr/>
              </p14:nvContentPartPr>
              <p14:xfrm>
                <a:off x="11648570" y="2723880"/>
                <a:ext cx="5040" cy="136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C3B41EB-C561-46E3-A931-6FF298874CD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639930" y="2715240"/>
                  <a:ext cx="22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FE2569B-74DC-4648-B15E-2E8C969B1027}"/>
                    </a:ext>
                  </a:extLst>
                </p14:cNvPr>
                <p14:cNvContentPartPr/>
                <p14:nvPr/>
              </p14:nvContentPartPr>
              <p14:xfrm>
                <a:off x="11703290" y="2823240"/>
                <a:ext cx="466200" cy="342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FE2569B-74DC-4648-B15E-2E8C969B102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694650" y="2814600"/>
                  <a:ext cx="4838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2B06CAA-2F8E-4829-A745-A5B336FD5FD2}"/>
                    </a:ext>
                  </a:extLst>
                </p14:cNvPr>
                <p14:cNvContentPartPr/>
                <p14:nvPr/>
              </p14:nvContentPartPr>
              <p14:xfrm>
                <a:off x="11729570" y="2802720"/>
                <a:ext cx="10080" cy="1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2B06CAA-2F8E-4829-A745-A5B336FD5FD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720930" y="2793720"/>
                  <a:ext cx="277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CBE6B74-C24C-4183-BCD4-8561997E1AD4}"/>
                    </a:ext>
                  </a:extLst>
                </p14:cNvPr>
                <p14:cNvContentPartPr/>
                <p14:nvPr/>
              </p14:nvContentPartPr>
              <p14:xfrm>
                <a:off x="7980890" y="3146520"/>
                <a:ext cx="164160" cy="223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CBE6B74-C24C-4183-BCD4-8561997E1A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72250" y="3137880"/>
                  <a:ext cx="1818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A96C98C-A48C-48EE-ADDD-A6CB7A5392F6}"/>
                    </a:ext>
                  </a:extLst>
                </p14:cNvPr>
                <p14:cNvContentPartPr/>
                <p14:nvPr/>
              </p14:nvContentPartPr>
              <p14:xfrm>
                <a:off x="8173490" y="3154800"/>
                <a:ext cx="90000" cy="234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A96C98C-A48C-48EE-ADDD-A6CB7A5392F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164490" y="3145800"/>
                  <a:ext cx="1076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69EE0CD-9F95-4CA5-A0AE-D08E8F77FE6B}"/>
                    </a:ext>
                  </a:extLst>
                </p14:cNvPr>
                <p14:cNvContentPartPr/>
                <p14:nvPr/>
              </p14:nvContentPartPr>
              <p14:xfrm>
                <a:off x="8236850" y="3218520"/>
                <a:ext cx="36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69EE0CD-9F95-4CA5-A0AE-D08E8F77FE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27850" y="3209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C0620C8-3944-4AFF-8869-21A872543497}"/>
                    </a:ext>
                  </a:extLst>
                </p14:cNvPr>
                <p14:cNvContentPartPr/>
                <p14:nvPr/>
              </p14:nvContentPartPr>
              <p14:xfrm>
                <a:off x="8236850" y="3150480"/>
                <a:ext cx="176040" cy="239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C0620C8-3944-4AFF-8869-21A87254349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27850" y="3141480"/>
                  <a:ext cx="193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400CF11-4ACE-402C-A661-5433D5B88BE1}"/>
                    </a:ext>
                  </a:extLst>
                </p14:cNvPr>
                <p14:cNvContentPartPr/>
                <p14:nvPr/>
              </p14:nvContentPartPr>
              <p14:xfrm>
                <a:off x="8494970" y="3100080"/>
                <a:ext cx="95400" cy="279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400CF11-4ACE-402C-A661-5433D5B88BE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86330" y="3091440"/>
                  <a:ext cx="1130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90E5231-A617-448E-9063-A7DC3A24F708}"/>
                    </a:ext>
                  </a:extLst>
                </p14:cNvPr>
                <p14:cNvContentPartPr/>
                <p14:nvPr/>
              </p14:nvContentPartPr>
              <p14:xfrm>
                <a:off x="8475890" y="3230760"/>
                <a:ext cx="88560" cy="14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90E5231-A617-448E-9063-A7DC3A24F70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66890" y="3221760"/>
                  <a:ext cx="106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028E481-56B1-47F3-B8EB-E048380CF64C}"/>
                    </a:ext>
                  </a:extLst>
                </p14:cNvPr>
                <p14:cNvContentPartPr/>
                <p14:nvPr/>
              </p14:nvContentPartPr>
              <p14:xfrm>
                <a:off x="8562290" y="3118800"/>
                <a:ext cx="132840" cy="254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028E481-56B1-47F3-B8EB-E048380CF64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53290" y="3109800"/>
                  <a:ext cx="150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3B045D6-ACAC-4BC9-B9CE-6CD0D1D604F6}"/>
                    </a:ext>
                  </a:extLst>
                </p14:cNvPr>
                <p14:cNvContentPartPr/>
                <p14:nvPr/>
              </p14:nvContentPartPr>
              <p14:xfrm>
                <a:off x="8659850" y="3155880"/>
                <a:ext cx="166320" cy="224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3B045D6-ACAC-4BC9-B9CE-6CD0D1D604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50850" y="3146880"/>
                  <a:ext cx="183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200636A-B5A0-4E12-95E8-488137D2D8D6}"/>
                    </a:ext>
                  </a:extLst>
                </p14:cNvPr>
                <p14:cNvContentPartPr/>
                <p14:nvPr/>
              </p14:nvContentPartPr>
              <p14:xfrm>
                <a:off x="8812490" y="3125640"/>
                <a:ext cx="118440" cy="267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200636A-B5A0-4E12-95E8-488137D2D8D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03490" y="3116640"/>
                  <a:ext cx="1360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9263D64-2CAC-4446-BF1C-C6628DDBF390}"/>
                    </a:ext>
                  </a:extLst>
                </p14:cNvPr>
                <p14:cNvContentPartPr/>
                <p14:nvPr/>
              </p14:nvContentPartPr>
              <p14:xfrm>
                <a:off x="8918690" y="3141840"/>
                <a:ext cx="135000" cy="218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9263D64-2CAC-4446-BF1C-C6628DDBF39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09690" y="3133200"/>
                  <a:ext cx="15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5AF7BE5-FFE6-4D1A-858A-FDDB0F82827F}"/>
                    </a:ext>
                  </a:extLst>
                </p14:cNvPr>
                <p14:cNvContentPartPr/>
                <p14:nvPr/>
              </p14:nvContentPartPr>
              <p14:xfrm>
                <a:off x="9078530" y="3162000"/>
                <a:ext cx="105120" cy="226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5AF7BE5-FFE6-4D1A-858A-FDDB0F82827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69890" y="3153360"/>
                  <a:ext cx="122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287CC9D-EE79-4A7F-A0C4-CF5E1552C094}"/>
                    </a:ext>
                  </a:extLst>
                </p14:cNvPr>
                <p14:cNvContentPartPr/>
                <p14:nvPr/>
              </p14:nvContentPartPr>
              <p14:xfrm>
                <a:off x="9031730" y="3170640"/>
                <a:ext cx="113400" cy="119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287CC9D-EE79-4A7F-A0C4-CF5E1552C09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022730" y="3162000"/>
                  <a:ext cx="131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0BEC35D-4699-4ACE-90D1-498F5A4B5CD4}"/>
                    </a:ext>
                  </a:extLst>
                </p14:cNvPr>
                <p14:cNvContentPartPr/>
                <p14:nvPr/>
              </p14:nvContentPartPr>
              <p14:xfrm>
                <a:off x="9032450" y="3054720"/>
                <a:ext cx="97560" cy="19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0BEC35D-4699-4ACE-90D1-498F5A4B5CD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23450" y="3045720"/>
                  <a:ext cx="115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762D639-8450-4434-A940-617906B81849}"/>
                    </a:ext>
                  </a:extLst>
                </p14:cNvPr>
                <p14:cNvContentPartPr/>
                <p14:nvPr/>
              </p14:nvContentPartPr>
              <p14:xfrm>
                <a:off x="7910690" y="3450720"/>
                <a:ext cx="225000" cy="193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762D639-8450-4434-A940-617906B8184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02050" y="3441720"/>
                  <a:ext cx="24264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2433E8E-E3D7-437A-8FA6-BBB6D33CA7A4}"/>
              </a:ext>
            </a:extLst>
          </p:cNvPr>
          <p:cNvGrpSpPr/>
          <p:nvPr/>
        </p:nvGrpSpPr>
        <p:grpSpPr>
          <a:xfrm>
            <a:off x="7886570" y="3948240"/>
            <a:ext cx="639360" cy="224280"/>
            <a:chOff x="7886570" y="3948240"/>
            <a:chExt cx="63936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6E495C8-9A8E-462F-8546-43C65CEA983B}"/>
                    </a:ext>
                  </a:extLst>
                </p14:cNvPr>
                <p14:cNvContentPartPr/>
                <p14:nvPr/>
              </p14:nvContentPartPr>
              <p14:xfrm>
                <a:off x="7969730" y="3995040"/>
                <a:ext cx="43560" cy="1677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6E495C8-9A8E-462F-8546-43C65CEA98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60730" y="3986400"/>
                  <a:ext cx="61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F7A8508-016C-48A3-98DC-143AF5F14093}"/>
                    </a:ext>
                  </a:extLst>
                </p14:cNvPr>
                <p14:cNvContentPartPr/>
                <p14:nvPr/>
              </p14:nvContentPartPr>
              <p14:xfrm>
                <a:off x="7886570" y="3948240"/>
                <a:ext cx="639360" cy="224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F7A8508-016C-48A3-98DC-143AF5F140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877930" y="3939240"/>
                  <a:ext cx="65700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36AE8EC-1320-4C30-A14D-703813FE2505}"/>
                  </a:ext>
                </a:extLst>
              </p14:cNvPr>
              <p14:cNvContentPartPr/>
              <p14:nvPr/>
            </p14:nvContentPartPr>
            <p14:xfrm>
              <a:off x="8276090" y="1723080"/>
              <a:ext cx="261720" cy="2224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36AE8EC-1320-4C30-A14D-703813FE250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267090" y="1714440"/>
                <a:ext cx="279360" cy="24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0FC6BC3-5C01-4531-A74E-4EA44A40E12A}"/>
              </a:ext>
            </a:extLst>
          </p:cNvPr>
          <p:cNvGrpSpPr/>
          <p:nvPr/>
        </p:nvGrpSpPr>
        <p:grpSpPr>
          <a:xfrm>
            <a:off x="9878450" y="5342880"/>
            <a:ext cx="195480" cy="253080"/>
            <a:chOff x="9878450" y="5342880"/>
            <a:chExt cx="19548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CE5F554-2EE7-4E10-A29E-9A3672A00C39}"/>
                    </a:ext>
                  </a:extLst>
                </p14:cNvPr>
                <p14:cNvContentPartPr/>
                <p14:nvPr/>
              </p14:nvContentPartPr>
              <p14:xfrm>
                <a:off x="9878450" y="5342880"/>
                <a:ext cx="77760" cy="253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CE5F554-2EE7-4E10-A29E-9A3672A00C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69450" y="5333880"/>
                  <a:ext cx="954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FDE9090-738A-4A8C-A174-44FB95B96482}"/>
                    </a:ext>
                  </a:extLst>
                </p14:cNvPr>
                <p14:cNvContentPartPr/>
                <p14:nvPr/>
              </p14:nvContentPartPr>
              <p14:xfrm>
                <a:off x="9879530" y="5548440"/>
                <a:ext cx="194400" cy="39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FDE9090-738A-4A8C-A174-44FB95B9648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70530" y="5539800"/>
                  <a:ext cx="212040" cy="5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76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A9BAB1-DD6B-4CD1-9D71-783601B61795}"/>
              </a:ext>
            </a:extLst>
          </p:cNvPr>
          <p:cNvGrpSpPr/>
          <p:nvPr/>
        </p:nvGrpSpPr>
        <p:grpSpPr>
          <a:xfrm>
            <a:off x="4062510" y="743830"/>
            <a:ext cx="827280" cy="311040"/>
            <a:chOff x="4062510" y="743830"/>
            <a:chExt cx="82728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E6A5E39-CAFA-4741-9438-4B01DE623551}"/>
                    </a:ext>
                  </a:extLst>
                </p14:cNvPr>
                <p14:cNvContentPartPr/>
                <p14:nvPr/>
              </p14:nvContentPartPr>
              <p14:xfrm>
                <a:off x="4091670" y="778390"/>
                <a:ext cx="117720" cy="276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E6A5E39-CAFA-4741-9438-4B01DE6235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82670" y="769390"/>
                  <a:ext cx="1353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314E600-3F5E-4511-8F21-22AA6BF513D1}"/>
                    </a:ext>
                  </a:extLst>
                </p14:cNvPr>
                <p14:cNvContentPartPr/>
                <p14:nvPr/>
              </p14:nvContentPartPr>
              <p14:xfrm>
                <a:off x="4062510" y="908710"/>
                <a:ext cx="138240" cy="20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314E600-3F5E-4511-8F21-22AA6BF513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53510" y="899710"/>
                  <a:ext cx="155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4F6296D-A5BF-4E36-804B-D9C5FB32DF1F}"/>
                    </a:ext>
                  </a:extLst>
                </p14:cNvPr>
                <p14:cNvContentPartPr/>
                <p14:nvPr/>
              </p14:nvContentPartPr>
              <p14:xfrm>
                <a:off x="4215870" y="778030"/>
                <a:ext cx="97560" cy="24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4F6296D-A5BF-4E36-804B-D9C5FB32DF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06870" y="769390"/>
                  <a:ext cx="115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5D971F-5602-4C11-926B-7B559A6EBCF5}"/>
                    </a:ext>
                  </a:extLst>
                </p14:cNvPr>
                <p14:cNvContentPartPr/>
                <p14:nvPr/>
              </p14:nvContentPartPr>
              <p14:xfrm>
                <a:off x="4330350" y="895030"/>
                <a:ext cx="53280" cy="117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5D971F-5602-4C11-926B-7B559A6EBC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1710" y="886030"/>
                  <a:ext cx="70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749456-61AF-426E-93B5-E1C041F4F29F}"/>
                    </a:ext>
                  </a:extLst>
                </p14:cNvPr>
                <p14:cNvContentPartPr/>
                <p14:nvPr/>
              </p14:nvContentPartPr>
              <p14:xfrm>
                <a:off x="4327830" y="82771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749456-61AF-426E-93B5-E1C041F4F2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19190" y="8190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97C722-E2F7-4818-B78E-1672ABB3212C}"/>
                    </a:ext>
                  </a:extLst>
                </p14:cNvPr>
                <p14:cNvContentPartPr/>
                <p14:nvPr/>
              </p14:nvContentPartPr>
              <p14:xfrm>
                <a:off x="4404150" y="868030"/>
                <a:ext cx="118080" cy="152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97C722-E2F7-4818-B78E-1672ABB321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95510" y="859030"/>
                  <a:ext cx="135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257386-6AE8-4190-BF44-94593E864057}"/>
                    </a:ext>
                  </a:extLst>
                </p14:cNvPr>
                <p14:cNvContentPartPr/>
                <p14:nvPr/>
              </p14:nvContentPartPr>
              <p14:xfrm>
                <a:off x="4605030" y="743830"/>
                <a:ext cx="284760" cy="275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257386-6AE8-4190-BF44-94593E8640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96390" y="735190"/>
                  <a:ext cx="302400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1C03834-EF82-4AFA-91C1-1F17C454F8F9}"/>
                  </a:ext>
                </a:extLst>
              </p14:cNvPr>
              <p14:cNvContentPartPr/>
              <p14:nvPr/>
            </p14:nvContentPartPr>
            <p14:xfrm>
              <a:off x="8120630" y="2176990"/>
              <a:ext cx="481680" cy="176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1C03834-EF82-4AFA-91C1-1F17C454F8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11630" y="2167990"/>
                <a:ext cx="4993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BD1BED8-A9C4-40DD-8715-74FEBA7276A1}"/>
                  </a:ext>
                </a:extLst>
              </p14:cNvPr>
              <p14:cNvContentPartPr/>
              <p14:nvPr/>
            </p14:nvContentPartPr>
            <p14:xfrm>
              <a:off x="8119910" y="2481550"/>
              <a:ext cx="610560" cy="197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D1BED8-A9C4-40DD-8715-74FEBA7276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11270" y="2472550"/>
                <a:ext cx="628200" cy="21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4EEBCD31-CC1B-4294-96AA-F7FFD0A385C6}"/>
              </a:ext>
            </a:extLst>
          </p:cNvPr>
          <p:cNvGrpSpPr/>
          <p:nvPr/>
        </p:nvGrpSpPr>
        <p:grpSpPr>
          <a:xfrm>
            <a:off x="10466760" y="2406310"/>
            <a:ext cx="1544040" cy="846360"/>
            <a:chOff x="10466760" y="2406310"/>
            <a:chExt cx="1544040" cy="84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FAA73C-76C9-4820-A478-B5722E2915FE}"/>
                    </a:ext>
                  </a:extLst>
                </p14:cNvPr>
                <p14:cNvContentPartPr/>
                <p14:nvPr/>
              </p14:nvContentPartPr>
              <p14:xfrm>
                <a:off x="10466760" y="2568670"/>
                <a:ext cx="108720" cy="44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7FAA73C-76C9-4820-A478-B5722E2915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58120" y="2560030"/>
                  <a:ext cx="1263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018BCC-0C20-4C64-A73E-7FAB3BBE44EE}"/>
                    </a:ext>
                  </a:extLst>
                </p14:cNvPr>
                <p14:cNvContentPartPr/>
                <p14:nvPr/>
              </p14:nvContentPartPr>
              <p14:xfrm>
                <a:off x="10554240" y="2792230"/>
                <a:ext cx="120240" cy="24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018BCC-0C20-4C64-A73E-7FAB3BBE44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45240" y="2783230"/>
                  <a:ext cx="137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C9E857-2B78-479E-B809-F5D5C210E921}"/>
                    </a:ext>
                  </a:extLst>
                </p14:cNvPr>
                <p14:cNvContentPartPr/>
                <p14:nvPr/>
              </p14:nvContentPartPr>
              <p14:xfrm>
                <a:off x="10738560" y="2758030"/>
                <a:ext cx="107640" cy="494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C9E857-2B78-479E-B809-F5D5C210E9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29560" y="2749030"/>
                  <a:ext cx="1252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5DA6351-633D-4383-84CA-69F0C950940C}"/>
                    </a:ext>
                  </a:extLst>
                </p14:cNvPr>
                <p14:cNvContentPartPr/>
                <p14:nvPr/>
              </p14:nvContentPartPr>
              <p14:xfrm>
                <a:off x="10854840" y="2721670"/>
                <a:ext cx="71280" cy="209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5DA6351-633D-4383-84CA-69F0C95094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46200" y="2712670"/>
                  <a:ext cx="8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FBEC08-D755-41E4-8E37-FD11BE0C5432}"/>
                    </a:ext>
                  </a:extLst>
                </p14:cNvPr>
                <p14:cNvContentPartPr/>
                <p14:nvPr/>
              </p14:nvContentPartPr>
              <p14:xfrm>
                <a:off x="10922520" y="2549950"/>
                <a:ext cx="984240" cy="394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FBEC08-D755-41E4-8E37-FD11BE0C54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13880" y="2541310"/>
                  <a:ext cx="10018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B7E3CE-ABDB-4DFE-BC5E-201C2E31772A}"/>
                    </a:ext>
                  </a:extLst>
                </p14:cNvPr>
                <p14:cNvContentPartPr/>
                <p14:nvPr/>
              </p14:nvContentPartPr>
              <p14:xfrm>
                <a:off x="11818560" y="2431870"/>
                <a:ext cx="192240" cy="405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B7E3CE-ABDB-4DFE-BC5E-201C2E3177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809560" y="2422870"/>
                  <a:ext cx="2098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3CA129-1546-4A67-988B-BBC8D2C84666}"/>
                    </a:ext>
                  </a:extLst>
                </p14:cNvPr>
                <p14:cNvContentPartPr/>
                <p14:nvPr/>
              </p14:nvContentPartPr>
              <p14:xfrm>
                <a:off x="11373240" y="2406310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3CA129-1546-4A67-988B-BBC8D2C846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64600" y="23976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B2FCD53-411B-4551-9B24-57B5F5164A20}"/>
              </a:ext>
            </a:extLst>
          </p:cNvPr>
          <p:cNvGrpSpPr/>
          <p:nvPr/>
        </p:nvGrpSpPr>
        <p:grpSpPr>
          <a:xfrm>
            <a:off x="7644720" y="2686390"/>
            <a:ext cx="2563190" cy="1508040"/>
            <a:chOff x="7644720" y="2686390"/>
            <a:chExt cx="2563190" cy="15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AD88D8-E939-4184-82DE-79B38040AE8E}"/>
                    </a:ext>
                  </a:extLst>
                </p14:cNvPr>
                <p14:cNvContentPartPr/>
                <p14:nvPr/>
              </p14:nvContentPartPr>
              <p14:xfrm>
                <a:off x="7839110" y="2848390"/>
                <a:ext cx="19440" cy="239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AD88D8-E939-4184-82DE-79B38040AE8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30470" y="2839390"/>
                  <a:ext cx="37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0E9472-D48E-4269-BECD-DBD07069EE4D}"/>
                    </a:ext>
                  </a:extLst>
                </p14:cNvPr>
                <p14:cNvContentPartPr/>
                <p14:nvPr/>
              </p14:nvContentPartPr>
              <p14:xfrm>
                <a:off x="7718150" y="2827150"/>
                <a:ext cx="240120" cy="45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0E9472-D48E-4269-BECD-DBD07069EE4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09510" y="2818510"/>
                  <a:ext cx="257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EC1F74-94F9-49DE-9B6B-08E3DD578D55}"/>
                    </a:ext>
                  </a:extLst>
                </p14:cNvPr>
                <p14:cNvContentPartPr/>
                <p14:nvPr/>
              </p14:nvContentPartPr>
              <p14:xfrm>
                <a:off x="7783310" y="3058270"/>
                <a:ext cx="159120" cy="6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EC1F74-94F9-49DE-9B6B-08E3DD578D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74310" y="3049630"/>
                  <a:ext cx="176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0D951C-37C1-4DB2-8C01-3B320DCC1052}"/>
                    </a:ext>
                  </a:extLst>
                </p14:cNvPr>
                <p14:cNvContentPartPr/>
                <p14:nvPr/>
              </p14:nvContentPartPr>
              <p14:xfrm>
                <a:off x="7942790" y="2738230"/>
                <a:ext cx="87120" cy="278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0D951C-37C1-4DB2-8C01-3B320DCC105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3790" y="2729590"/>
                  <a:ext cx="104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D3F4756-F5F2-4DF6-9B31-2665E7DED43A}"/>
                    </a:ext>
                  </a:extLst>
                </p14:cNvPr>
                <p14:cNvContentPartPr/>
                <p14:nvPr/>
              </p14:nvContentPartPr>
              <p14:xfrm>
                <a:off x="8115230" y="2842270"/>
                <a:ext cx="518040" cy="394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D3F4756-F5F2-4DF6-9B31-2665E7DED43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06230" y="2833270"/>
                  <a:ext cx="5356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529AD9-C4C3-4B6F-AD66-D44EB77EEBA6}"/>
                    </a:ext>
                  </a:extLst>
                </p14:cNvPr>
                <p14:cNvContentPartPr/>
                <p14:nvPr/>
              </p14:nvContentPartPr>
              <p14:xfrm>
                <a:off x="8601950" y="2907430"/>
                <a:ext cx="267480" cy="175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529AD9-C4C3-4B6F-AD66-D44EB77EEB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93310" y="2898790"/>
                  <a:ext cx="285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BE6986-B742-4F06-980D-41A5C872FCDE}"/>
                    </a:ext>
                  </a:extLst>
                </p14:cNvPr>
                <p14:cNvContentPartPr/>
                <p14:nvPr/>
              </p14:nvContentPartPr>
              <p14:xfrm>
                <a:off x="8927030" y="2723830"/>
                <a:ext cx="55800" cy="345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BE6986-B742-4F06-980D-41A5C872FCD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18030" y="2715190"/>
                  <a:ext cx="734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E2DAA9-5498-4D72-931D-BC2EE3BA8FA3}"/>
                    </a:ext>
                  </a:extLst>
                </p14:cNvPr>
                <p14:cNvContentPartPr/>
                <p14:nvPr/>
              </p14:nvContentPartPr>
              <p14:xfrm>
                <a:off x="8966990" y="2898790"/>
                <a:ext cx="131760" cy="164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E2DAA9-5498-4D72-931D-BC2EE3BA8FA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58350" y="2890150"/>
                  <a:ext cx="149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4CC2914-EF1B-43A9-A350-0DAFE5A72DCE}"/>
                    </a:ext>
                  </a:extLst>
                </p14:cNvPr>
                <p14:cNvContentPartPr/>
                <p14:nvPr/>
              </p14:nvContentPartPr>
              <p14:xfrm>
                <a:off x="9110630" y="2839750"/>
                <a:ext cx="79200" cy="219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4CC2914-EF1B-43A9-A350-0DAFE5A72DC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101630" y="2831110"/>
                  <a:ext cx="96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6495E6-AF95-4E54-B384-3A3EE8A07811}"/>
                    </a:ext>
                  </a:extLst>
                </p14:cNvPr>
                <p14:cNvContentPartPr/>
                <p14:nvPr/>
              </p14:nvContentPartPr>
              <p14:xfrm>
                <a:off x="9209270" y="2804830"/>
                <a:ext cx="42120" cy="218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6495E6-AF95-4E54-B384-3A3EE8A0781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00270" y="2796190"/>
                  <a:ext cx="59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A3281C-333B-45DD-84A0-FE45C1C0F77C}"/>
                    </a:ext>
                  </a:extLst>
                </p14:cNvPr>
                <p14:cNvContentPartPr/>
                <p14:nvPr/>
              </p14:nvContentPartPr>
              <p14:xfrm>
                <a:off x="9264350" y="2881870"/>
                <a:ext cx="89640" cy="454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A3281C-333B-45DD-84A0-FE45C1C0F77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55710" y="2873230"/>
                  <a:ext cx="1072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4A57F7-035A-4550-87F5-476CDAD9C905}"/>
                    </a:ext>
                  </a:extLst>
                </p14:cNvPr>
                <p14:cNvContentPartPr/>
                <p14:nvPr/>
              </p14:nvContentPartPr>
              <p14:xfrm>
                <a:off x="9372350" y="2874310"/>
                <a:ext cx="66600" cy="196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4A57F7-035A-4550-87F5-476CDAD9C90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63350" y="2865310"/>
                  <a:ext cx="84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9AD15C2-D602-432B-BC6E-CE9762A17D78}"/>
                    </a:ext>
                  </a:extLst>
                </p14:cNvPr>
                <p14:cNvContentPartPr/>
                <p14:nvPr/>
              </p14:nvContentPartPr>
              <p14:xfrm>
                <a:off x="9460550" y="2876470"/>
                <a:ext cx="143640" cy="159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9AD15C2-D602-432B-BC6E-CE9762A17D7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51550" y="2867830"/>
                  <a:ext cx="16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14BBC44-8CBD-4678-AC46-D8399B84B076}"/>
                    </a:ext>
                  </a:extLst>
                </p14:cNvPr>
                <p14:cNvContentPartPr/>
                <p14:nvPr/>
              </p14:nvContentPartPr>
              <p14:xfrm>
                <a:off x="9486830" y="2715550"/>
                <a:ext cx="106920" cy="99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14BBC44-8CBD-4678-AC46-D8399B84B07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77830" y="2706550"/>
                  <a:ext cx="124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B8BFE9-4139-4758-82FB-E57D646DEC0F}"/>
                    </a:ext>
                  </a:extLst>
                </p14:cNvPr>
                <p14:cNvContentPartPr/>
                <p14:nvPr/>
              </p14:nvContentPartPr>
              <p14:xfrm>
                <a:off x="9588710" y="2701150"/>
                <a:ext cx="46800" cy="101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B8BFE9-4139-4758-82FB-E57D646DEC0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79710" y="2692150"/>
                  <a:ext cx="64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A9F85DB-B4D3-4261-9340-21D569CAC454}"/>
                    </a:ext>
                  </a:extLst>
                </p14:cNvPr>
                <p14:cNvContentPartPr/>
                <p14:nvPr/>
              </p14:nvContentPartPr>
              <p14:xfrm>
                <a:off x="9676190" y="2896630"/>
                <a:ext cx="80640" cy="1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A9F85DB-B4D3-4261-9340-21D569CAC45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67190" y="2887630"/>
                  <a:ext cx="98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7BE571-BBD7-41BA-9BA0-A2B51EC1D3D5}"/>
                    </a:ext>
                  </a:extLst>
                </p14:cNvPr>
                <p14:cNvContentPartPr/>
                <p14:nvPr/>
              </p14:nvContentPartPr>
              <p14:xfrm>
                <a:off x="9812270" y="2686390"/>
                <a:ext cx="34200" cy="115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7BE571-BBD7-41BA-9BA0-A2B51EC1D3D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803630" y="2677750"/>
                  <a:ext cx="51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F3C3BB2-E68F-4A8D-99D9-6F2D22E37B39}"/>
                    </a:ext>
                  </a:extLst>
                </p14:cNvPr>
                <p14:cNvContentPartPr/>
                <p14:nvPr/>
              </p14:nvContentPartPr>
              <p14:xfrm>
                <a:off x="9896510" y="2687110"/>
                <a:ext cx="19440" cy="123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F3C3BB2-E68F-4A8D-99D9-6F2D22E37B3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87870" y="2678470"/>
                  <a:ext cx="37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F5BD9A6-7987-4DBB-B583-53C601858BFF}"/>
                    </a:ext>
                  </a:extLst>
                </p14:cNvPr>
                <p14:cNvContentPartPr/>
                <p14:nvPr/>
              </p14:nvContentPartPr>
              <p14:xfrm>
                <a:off x="9847550" y="2848030"/>
                <a:ext cx="60120" cy="260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F5BD9A6-7987-4DBB-B583-53C601858BF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38550" y="2839390"/>
                  <a:ext cx="77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1B6B9C-4AAE-4226-AC92-FC029A90FD6F}"/>
                    </a:ext>
                  </a:extLst>
                </p14:cNvPr>
                <p14:cNvContentPartPr/>
                <p14:nvPr/>
              </p14:nvContentPartPr>
              <p14:xfrm>
                <a:off x="9941870" y="2792230"/>
                <a:ext cx="266040" cy="226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1B6B9C-4AAE-4226-AC92-FC029A90FD6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32870" y="2783230"/>
                  <a:ext cx="2836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3C072E8-0454-4AA8-AAE0-E0FA094BBA25}"/>
                    </a:ext>
                  </a:extLst>
                </p14:cNvPr>
                <p14:cNvContentPartPr/>
                <p14:nvPr/>
              </p14:nvContentPartPr>
              <p14:xfrm>
                <a:off x="8187600" y="3199390"/>
                <a:ext cx="418320" cy="21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3C072E8-0454-4AA8-AAE0-E0FA094BBA2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178600" y="3190390"/>
                  <a:ext cx="435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29A02C3-9A66-4047-8159-DBF715D0C27B}"/>
                    </a:ext>
                  </a:extLst>
                </p14:cNvPr>
                <p14:cNvContentPartPr/>
                <p14:nvPr/>
              </p14:nvContentPartPr>
              <p14:xfrm>
                <a:off x="7644720" y="3403150"/>
                <a:ext cx="218880" cy="309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29A02C3-9A66-4047-8159-DBF715D0C27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35720" y="3394510"/>
                  <a:ext cx="2365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E2F5B2F-1599-4A8B-B7A4-2878B014FC32}"/>
                    </a:ext>
                  </a:extLst>
                </p14:cNvPr>
                <p14:cNvContentPartPr/>
                <p14:nvPr/>
              </p14:nvContentPartPr>
              <p14:xfrm>
                <a:off x="8047200" y="3950350"/>
                <a:ext cx="30960" cy="203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E2F5B2F-1599-4A8B-B7A4-2878B014FC3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038560" y="3941710"/>
                  <a:ext cx="48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CDA440D-8381-4587-AB4E-6795A6338F97}"/>
                    </a:ext>
                  </a:extLst>
                </p14:cNvPr>
                <p14:cNvContentPartPr/>
                <p14:nvPr/>
              </p14:nvContentPartPr>
              <p14:xfrm>
                <a:off x="7927680" y="3830110"/>
                <a:ext cx="266760" cy="331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CDA440D-8381-4587-AB4E-6795A6338F9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19040" y="3821110"/>
                  <a:ext cx="2844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6FDCAB-F82F-4F89-A272-31A985E4C798}"/>
                    </a:ext>
                  </a:extLst>
                </p14:cNvPr>
                <p14:cNvContentPartPr/>
                <p14:nvPr/>
              </p14:nvContentPartPr>
              <p14:xfrm>
                <a:off x="8198760" y="3879070"/>
                <a:ext cx="88560" cy="282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6FDCAB-F82F-4F89-A272-31A985E4C79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190120" y="3870070"/>
                  <a:ext cx="106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A6EF83-DD4E-40B1-9915-46B61BFBFE00}"/>
                    </a:ext>
                  </a:extLst>
                </p14:cNvPr>
                <p14:cNvContentPartPr/>
                <p14:nvPr/>
              </p14:nvContentPartPr>
              <p14:xfrm>
                <a:off x="8304600" y="3927670"/>
                <a:ext cx="353520" cy="266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A6EF83-DD4E-40B1-9915-46B61BFBFE0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295600" y="3919030"/>
                  <a:ext cx="37116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63E6BA0-ECEA-44AA-820C-315E3E0C112A}"/>
              </a:ext>
            </a:extLst>
          </p:cNvPr>
          <p:cNvGrpSpPr/>
          <p:nvPr/>
        </p:nvGrpSpPr>
        <p:grpSpPr>
          <a:xfrm>
            <a:off x="9838920" y="5352910"/>
            <a:ext cx="276840" cy="306360"/>
            <a:chOff x="9838920" y="5352910"/>
            <a:chExt cx="27684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93089-A097-4AC6-AD46-DDC6C87C0718}"/>
                    </a:ext>
                  </a:extLst>
                </p14:cNvPr>
                <p14:cNvContentPartPr/>
                <p14:nvPr/>
              </p14:nvContentPartPr>
              <p14:xfrm>
                <a:off x="9838920" y="5402230"/>
                <a:ext cx="12240" cy="167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93089-A097-4AC6-AD46-DDC6C87C071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830280" y="5393230"/>
                  <a:ext cx="29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0A504F9-CD50-4FC3-8E27-8161482EA208}"/>
                    </a:ext>
                  </a:extLst>
                </p14:cNvPr>
                <p14:cNvContentPartPr/>
                <p14:nvPr/>
              </p14:nvContentPartPr>
              <p14:xfrm>
                <a:off x="9926400" y="5615710"/>
                <a:ext cx="3600" cy="43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0A504F9-CD50-4FC3-8E27-8161482EA20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917760" y="5607070"/>
                  <a:ext cx="21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06360FD-6F07-424A-838C-F33BF7EF842C}"/>
                    </a:ext>
                  </a:extLst>
                </p14:cNvPr>
                <p14:cNvContentPartPr/>
                <p14:nvPr/>
              </p14:nvContentPartPr>
              <p14:xfrm>
                <a:off x="9941520" y="5352910"/>
                <a:ext cx="174240" cy="227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06360FD-6F07-424A-838C-F33BF7EF842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32880" y="5344270"/>
                  <a:ext cx="191880" cy="24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0893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50865C-E268-4DD8-A66B-82F6ED9CE00E}"/>
              </a:ext>
            </a:extLst>
          </p:cNvPr>
          <p:cNvGrpSpPr/>
          <p:nvPr/>
        </p:nvGrpSpPr>
        <p:grpSpPr>
          <a:xfrm>
            <a:off x="4048380" y="527880"/>
            <a:ext cx="977760" cy="797040"/>
            <a:chOff x="4048380" y="527880"/>
            <a:chExt cx="977760" cy="7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969B5C3-EBF9-4684-9FD3-6DA2F44F1E08}"/>
                    </a:ext>
                  </a:extLst>
                </p14:cNvPr>
                <p14:cNvContentPartPr/>
                <p14:nvPr/>
              </p14:nvContentPartPr>
              <p14:xfrm>
                <a:off x="4048380" y="703920"/>
                <a:ext cx="207720" cy="435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969B5C3-EBF9-4684-9FD3-6DA2F44F1E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9380" y="695280"/>
                  <a:ext cx="2253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1694B62-95A5-4497-A004-846EB955975E}"/>
                    </a:ext>
                  </a:extLst>
                </p14:cNvPr>
                <p14:cNvContentPartPr/>
                <p14:nvPr/>
              </p14:nvContentPartPr>
              <p14:xfrm>
                <a:off x="4198140" y="825240"/>
                <a:ext cx="92520" cy="299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1694B62-95A5-4497-A004-846EB95597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9500" y="816240"/>
                  <a:ext cx="1101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2D442E8-7FF1-4581-9B22-9724E46F4B35}"/>
                    </a:ext>
                  </a:extLst>
                </p14:cNvPr>
                <p14:cNvContentPartPr/>
                <p14:nvPr/>
              </p14:nvContentPartPr>
              <p14:xfrm>
                <a:off x="4354740" y="546240"/>
                <a:ext cx="76680" cy="544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2D442E8-7FF1-4581-9B22-9724E46F4B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5740" y="537240"/>
                  <a:ext cx="9432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9F74CE-1043-4AB0-804D-2AFD345AF83B}"/>
                    </a:ext>
                  </a:extLst>
                </p14:cNvPr>
                <p14:cNvContentPartPr/>
                <p14:nvPr/>
              </p14:nvContentPartPr>
              <p14:xfrm>
                <a:off x="4458780" y="837840"/>
                <a:ext cx="133920" cy="487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9F74CE-1043-4AB0-804D-2AFD345AF8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50140" y="829200"/>
                  <a:ext cx="15156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DC03449-E90B-4E8D-9360-3E1EC4E293FB}"/>
                    </a:ext>
                  </a:extLst>
                </p14:cNvPr>
                <p14:cNvContentPartPr/>
                <p14:nvPr/>
              </p14:nvContentPartPr>
              <p14:xfrm>
                <a:off x="4693860" y="527880"/>
                <a:ext cx="332280" cy="475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DC03449-E90B-4E8D-9360-3E1EC4E293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85220" y="518880"/>
                  <a:ext cx="349920" cy="49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2CFC762-0240-40FF-AE5D-4EF0BA684225}"/>
              </a:ext>
            </a:extLst>
          </p:cNvPr>
          <p:cNvGrpSpPr/>
          <p:nvPr/>
        </p:nvGrpSpPr>
        <p:grpSpPr>
          <a:xfrm>
            <a:off x="7738440" y="2155080"/>
            <a:ext cx="4287200" cy="1607040"/>
            <a:chOff x="7738440" y="2155080"/>
            <a:chExt cx="4287200" cy="16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1370D34-17C2-493D-B28E-CC18E073A903}"/>
                    </a:ext>
                  </a:extLst>
                </p14:cNvPr>
                <p14:cNvContentPartPr/>
                <p14:nvPr/>
              </p14:nvContentPartPr>
              <p14:xfrm>
                <a:off x="8226550" y="2155080"/>
                <a:ext cx="483840" cy="264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1370D34-17C2-493D-B28E-CC18E073A9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17910" y="2146440"/>
                  <a:ext cx="501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DE045B-E7B8-44F7-BEAD-71212D054844}"/>
                    </a:ext>
                  </a:extLst>
                </p14:cNvPr>
                <p14:cNvContentPartPr/>
                <p14:nvPr/>
              </p14:nvContentPartPr>
              <p14:xfrm>
                <a:off x="8249590" y="2550000"/>
                <a:ext cx="598680" cy="150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DE045B-E7B8-44F7-BEAD-71212D0548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40950" y="2541000"/>
                  <a:ext cx="616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CA4908-2714-4F44-97BB-B64D01C22DAB}"/>
                    </a:ext>
                  </a:extLst>
                </p14:cNvPr>
                <p14:cNvContentPartPr/>
                <p14:nvPr/>
              </p14:nvContentPartPr>
              <p14:xfrm>
                <a:off x="7738440" y="2803440"/>
                <a:ext cx="196200" cy="35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CA4908-2714-4F44-97BB-B64D01C22DA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29440" y="2794440"/>
                  <a:ext cx="2138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3C123D8-794C-4003-B773-BE16CBE97A3A}"/>
                    </a:ext>
                  </a:extLst>
                </p14:cNvPr>
                <p14:cNvContentPartPr/>
                <p14:nvPr/>
              </p14:nvContentPartPr>
              <p14:xfrm>
                <a:off x="7905480" y="2915040"/>
                <a:ext cx="109800" cy="21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3C123D8-794C-4003-B773-BE16CBE97A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96480" y="2906040"/>
                  <a:ext cx="127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5C8FD9-F7BC-43B2-BDD5-AE90679F286E}"/>
                    </a:ext>
                  </a:extLst>
                </p14:cNvPr>
                <p14:cNvContentPartPr/>
                <p14:nvPr/>
              </p14:nvContentPartPr>
              <p14:xfrm>
                <a:off x="8070360" y="2870040"/>
                <a:ext cx="106920" cy="19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5C8FD9-F7BC-43B2-BDD5-AE90679F28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61720" y="2861040"/>
                  <a:ext cx="124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B3BF51-B4BF-47D6-B489-41AF9AFAEABA}"/>
                    </a:ext>
                  </a:extLst>
                </p14:cNvPr>
                <p14:cNvContentPartPr/>
                <p14:nvPr/>
              </p14:nvContentPartPr>
              <p14:xfrm>
                <a:off x="8152800" y="2919360"/>
                <a:ext cx="57960" cy="144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B3BF51-B4BF-47D6-B489-41AF9AFAEA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44160" y="2910360"/>
                  <a:ext cx="75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DCCDC4-AAF9-401E-AF76-CF59FF113C31}"/>
                    </a:ext>
                  </a:extLst>
                </p14:cNvPr>
                <p14:cNvContentPartPr/>
                <p14:nvPr/>
              </p14:nvContentPartPr>
              <p14:xfrm>
                <a:off x="8139120" y="2823240"/>
                <a:ext cx="27000" cy="57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DCCDC4-AAF9-401E-AF76-CF59FF113C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30480" y="2814240"/>
                  <a:ext cx="44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CF5D94-4505-42CB-A911-029FC4BB8D5D}"/>
                    </a:ext>
                  </a:extLst>
                </p14:cNvPr>
                <p14:cNvContentPartPr/>
                <p14:nvPr/>
              </p14:nvContentPartPr>
              <p14:xfrm>
                <a:off x="8216520" y="2853480"/>
                <a:ext cx="93240" cy="451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CF5D94-4505-42CB-A911-029FC4BB8D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07520" y="2844840"/>
                  <a:ext cx="1108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CB5CEE-5BF7-4816-9234-8306CB8F6FCD}"/>
                    </a:ext>
                  </a:extLst>
                </p14:cNvPr>
                <p14:cNvContentPartPr/>
                <p14:nvPr/>
              </p14:nvContentPartPr>
              <p14:xfrm>
                <a:off x="8310480" y="2917560"/>
                <a:ext cx="87480" cy="15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CB5CEE-5BF7-4816-9234-8306CB8F6F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01840" y="2908560"/>
                  <a:ext cx="105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E2537C-4DCB-4E0B-B337-A544CF41C82F}"/>
                    </a:ext>
                  </a:extLst>
                </p14:cNvPr>
                <p14:cNvContentPartPr/>
                <p14:nvPr/>
              </p14:nvContentPartPr>
              <p14:xfrm>
                <a:off x="8406240" y="2895600"/>
                <a:ext cx="175320" cy="165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E2537C-4DCB-4E0B-B337-A544CF41C8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97600" y="2886600"/>
                  <a:ext cx="192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1C6489-8AEF-49F7-A56B-03879BC7B689}"/>
                    </a:ext>
                  </a:extLst>
                </p14:cNvPr>
                <p14:cNvContentPartPr/>
                <p14:nvPr/>
              </p14:nvContentPartPr>
              <p14:xfrm>
                <a:off x="8637360" y="2963280"/>
                <a:ext cx="9504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1C6489-8AEF-49F7-A56B-03879BC7B6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28720" y="2954280"/>
                  <a:ext cx="11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1F0A0E-C37E-4F48-BDD1-1CBC072C925E}"/>
                    </a:ext>
                  </a:extLst>
                </p14:cNvPr>
                <p14:cNvContentPartPr/>
                <p14:nvPr/>
              </p14:nvContentPartPr>
              <p14:xfrm>
                <a:off x="8564280" y="2824680"/>
                <a:ext cx="72720" cy="64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1F0A0E-C37E-4F48-BDD1-1CBC072C92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55640" y="2815680"/>
                  <a:ext cx="90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AC0FAE-69D7-4B4C-ACCD-A07CF089B0DB}"/>
                    </a:ext>
                  </a:extLst>
                </p14:cNvPr>
                <p14:cNvContentPartPr/>
                <p14:nvPr/>
              </p14:nvContentPartPr>
              <p14:xfrm>
                <a:off x="8602080" y="2787960"/>
                <a:ext cx="73440" cy="90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AC0FAE-69D7-4B4C-ACCD-A07CF089B0D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93080" y="2778960"/>
                  <a:ext cx="91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03DC21-2C40-47BF-9179-78E146FD8168}"/>
                    </a:ext>
                  </a:extLst>
                </p14:cNvPr>
                <p14:cNvContentPartPr/>
                <p14:nvPr/>
              </p14:nvContentPartPr>
              <p14:xfrm>
                <a:off x="8794680" y="2811000"/>
                <a:ext cx="12240" cy="79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03DC21-2C40-47BF-9179-78E146FD81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85680" y="2802000"/>
                  <a:ext cx="29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7D8A41-00C3-4EEE-BAAF-F5C11FB4C54E}"/>
                    </a:ext>
                  </a:extLst>
                </p14:cNvPr>
                <p14:cNvContentPartPr/>
                <p14:nvPr/>
              </p14:nvContentPartPr>
              <p14:xfrm>
                <a:off x="8806560" y="2811000"/>
                <a:ext cx="38160" cy="88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7D8A41-00C3-4EEE-BAAF-F5C11FB4C5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97920" y="2802000"/>
                  <a:ext cx="55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195B82E-1364-4A75-8763-5759D39DCF4D}"/>
                    </a:ext>
                  </a:extLst>
                </p14:cNvPr>
                <p14:cNvContentPartPr/>
                <p14:nvPr/>
              </p14:nvContentPartPr>
              <p14:xfrm>
                <a:off x="8915340" y="2874360"/>
                <a:ext cx="215280" cy="177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195B82E-1364-4A75-8763-5759D39DCF4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06700" y="2865360"/>
                  <a:ext cx="232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6545F9-14A5-4135-8078-CEADE0B55B2B}"/>
                    </a:ext>
                  </a:extLst>
                </p14:cNvPr>
                <p14:cNvContentPartPr/>
                <p14:nvPr/>
              </p14:nvContentPartPr>
              <p14:xfrm>
                <a:off x="9027660" y="2714160"/>
                <a:ext cx="147240" cy="30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6545F9-14A5-4135-8078-CEADE0B55B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19020" y="2705520"/>
                  <a:ext cx="1648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9DCB320-D2B9-4F6A-B8CE-1DB91EDA1CD7}"/>
                    </a:ext>
                  </a:extLst>
                </p14:cNvPr>
                <p14:cNvContentPartPr/>
                <p14:nvPr/>
              </p14:nvContentPartPr>
              <p14:xfrm>
                <a:off x="9192900" y="2889840"/>
                <a:ext cx="216360" cy="170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9DCB320-D2B9-4F6A-B8CE-1DB91EDA1C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83900" y="2881200"/>
                  <a:ext cx="234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8E2B9E6-0D93-4CF0-B812-3ACB08A732F4}"/>
                    </a:ext>
                  </a:extLst>
                </p14:cNvPr>
                <p14:cNvContentPartPr/>
                <p14:nvPr/>
              </p14:nvContentPartPr>
              <p14:xfrm>
                <a:off x="9372540" y="2841960"/>
                <a:ext cx="123840" cy="17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8E2B9E6-0D93-4CF0-B812-3ACB08A732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63900" y="2833320"/>
                  <a:ext cx="141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FB73C76-C230-478D-ABF2-5ABC8F8FB247}"/>
                    </a:ext>
                  </a:extLst>
                </p14:cNvPr>
                <p14:cNvContentPartPr/>
                <p14:nvPr/>
              </p14:nvContentPartPr>
              <p14:xfrm>
                <a:off x="9434460" y="2573400"/>
                <a:ext cx="119160" cy="46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FB73C76-C230-478D-ABF2-5ABC8F8FB2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5460" y="2564760"/>
                  <a:ext cx="1368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241D5C-15C3-4F7C-82AE-2A67E4C83E3B}"/>
                    </a:ext>
                  </a:extLst>
                </p14:cNvPr>
                <p14:cNvContentPartPr/>
                <p14:nvPr/>
              </p14:nvContentPartPr>
              <p14:xfrm>
                <a:off x="9590700" y="2797320"/>
                <a:ext cx="247680" cy="212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241D5C-15C3-4F7C-82AE-2A67E4C83E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060" y="2788680"/>
                  <a:ext cx="265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52EC32-3B6C-487E-8A73-1332FAF2B787}"/>
                    </a:ext>
                  </a:extLst>
                </p14:cNvPr>
                <p14:cNvContentPartPr/>
                <p14:nvPr/>
              </p14:nvContentPartPr>
              <p14:xfrm>
                <a:off x="9727140" y="2831160"/>
                <a:ext cx="53280" cy="164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52EC32-3B6C-487E-8A73-1332FAF2B7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18140" y="2822160"/>
                  <a:ext cx="70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14CC6A-45E6-4AD4-AA23-6292406A659E}"/>
                    </a:ext>
                  </a:extLst>
                </p14:cNvPr>
                <p14:cNvContentPartPr/>
                <p14:nvPr/>
              </p14:nvContentPartPr>
              <p14:xfrm>
                <a:off x="9845580" y="2744040"/>
                <a:ext cx="92160" cy="446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14CC6A-45E6-4AD4-AA23-6292406A65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36580" y="2735040"/>
                  <a:ext cx="1098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8523BF-C9F6-4A95-AD56-175600167323}"/>
                    </a:ext>
                  </a:extLst>
                </p14:cNvPr>
                <p14:cNvContentPartPr/>
                <p14:nvPr/>
              </p14:nvContentPartPr>
              <p14:xfrm>
                <a:off x="9909300" y="2506800"/>
                <a:ext cx="285840" cy="732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8523BF-C9F6-4A95-AD56-1756001673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00300" y="2497800"/>
                  <a:ext cx="30348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8A2850-9C1C-46A2-B0D7-56C7AAF5D099}"/>
                    </a:ext>
                  </a:extLst>
                </p14:cNvPr>
                <p14:cNvContentPartPr/>
                <p14:nvPr/>
              </p14:nvContentPartPr>
              <p14:xfrm>
                <a:off x="10168140" y="2787600"/>
                <a:ext cx="338760" cy="239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8A2850-9C1C-46A2-B0D7-56C7AAF5D0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59500" y="2778600"/>
                  <a:ext cx="356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2EB8ACE-17F0-4139-83AB-AE611F05891D}"/>
                    </a:ext>
                  </a:extLst>
                </p14:cNvPr>
                <p14:cNvContentPartPr/>
                <p14:nvPr/>
              </p14:nvContentPartPr>
              <p14:xfrm>
                <a:off x="10079940" y="2477640"/>
                <a:ext cx="330120" cy="154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2EB8ACE-17F0-4139-83AB-AE611F0589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71300" y="2468640"/>
                  <a:ext cx="347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51BA9FA-7AD5-4E57-A7C0-ABF93440E8E5}"/>
                    </a:ext>
                  </a:extLst>
                </p14:cNvPr>
                <p14:cNvContentPartPr/>
                <p14:nvPr/>
              </p14:nvContentPartPr>
              <p14:xfrm>
                <a:off x="10601220" y="2502840"/>
                <a:ext cx="6840" cy="338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51BA9FA-7AD5-4E57-A7C0-ABF93440E8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92580" y="2493840"/>
                  <a:ext cx="244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0FAD8F-F04E-4665-809C-0E750727ED49}"/>
                    </a:ext>
                  </a:extLst>
                </p14:cNvPr>
                <p14:cNvContentPartPr/>
                <p14:nvPr/>
              </p14:nvContentPartPr>
              <p14:xfrm>
                <a:off x="10577100" y="2897760"/>
                <a:ext cx="58320" cy="77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0FAD8F-F04E-4665-809C-0E750727ED4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68460" y="2888760"/>
                  <a:ext cx="75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87E17FB-CF74-429B-B294-D5569C627A0C}"/>
                    </a:ext>
                  </a:extLst>
                </p14:cNvPr>
                <p14:cNvContentPartPr/>
                <p14:nvPr/>
              </p14:nvContentPartPr>
              <p14:xfrm>
                <a:off x="10736220" y="2424000"/>
                <a:ext cx="2880" cy="324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87E17FB-CF74-429B-B294-D5569C627A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27220" y="2415360"/>
                  <a:ext cx="205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AA370DB-A6D7-4C76-8A01-E176B660E593}"/>
                    </a:ext>
                  </a:extLst>
                </p14:cNvPr>
                <p14:cNvContentPartPr/>
                <p14:nvPr/>
              </p14:nvContentPartPr>
              <p14:xfrm>
                <a:off x="10703460" y="2891640"/>
                <a:ext cx="41400" cy="87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AA370DB-A6D7-4C76-8A01-E176B660E59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94460" y="2883000"/>
                  <a:ext cx="59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D656483-540F-463B-8F45-3461CBC5DC60}"/>
                    </a:ext>
                  </a:extLst>
                </p14:cNvPr>
                <p14:cNvContentPartPr/>
                <p14:nvPr/>
              </p14:nvContentPartPr>
              <p14:xfrm>
                <a:off x="10880480" y="2594280"/>
                <a:ext cx="183960" cy="294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D656483-540F-463B-8F45-3461CBC5DC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871840" y="2585640"/>
                  <a:ext cx="2016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D23C1D-7BFE-44FE-8BEF-F25516CB10E7}"/>
                    </a:ext>
                  </a:extLst>
                </p14:cNvPr>
                <p14:cNvContentPartPr/>
                <p14:nvPr/>
              </p14:nvContentPartPr>
              <p14:xfrm>
                <a:off x="11132480" y="2397360"/>
                <a:ext cx="28440" cy="219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D23C1D-7BFE-44FE-8BEF-F25516CB10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23480" y="2388360"/>
                  <a:ext cx="46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F34F95-BAD5-481C-B4AF-F2124D39F809}"/>
                    </a:ext>
                  </a:extLst>
                </p14:cNvPr>
                <p14:cNvContentPartPr/>
                <p14:nvPr/>
              </p14:nvContentPartPr>
              <p14:xfrm>
                <a:off x="11219960" y="2605800"/>
                <a:ext cx="145080" cy="260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F34F95-BAD5-481C-B4AF-F2124D39F80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210960" y="2597160"/>
                  <a:ext cx="1627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05C1121-7A3E-423D-819E-99F3D5779CE9}"/>
                    </a:ext>
                  </a:extLst>
                </p14:cNvPr>
                <p14:cNvContentPartPr/>
                <p14:nvPr/>
              </p14:nvContentPartPr>
              <p14:xfrm>
                <a:off x="11335880" y="2371440"/>
                <a:ext cx="120240" cy="470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05C1121-7A3E-423D-819E-99F3D5779C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27240" y="2362440"/>
                  <a:ext cx="1378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186EF32-CE2B-4335-8489-28D866CD6C17}"/>
                    </a:ext>
                  </a:extLst>
                </p14:cNvPr>
                <p14:cNvContentPartPr/>
                <p14:nvPr/>
              </p14:nvContentPartPr>
              <p14:xfrm>
                <a:off x="11473400" y="2591040"/>
                <a:ext cx="63720" cy="420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86EF32-CE2B-4335-8489-28D866CD6C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64760" y="2582040"/>
                  <a:ext cx="813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E1DD5F0-7CA3-4853-AEF9-3F7642E7A597}"/>
                    </a:ext>
                  </a:extLst>
                </p14:cNvPr>
                <p14:cNvContentPartPr/>
                <p14:nvPr/>
              </p14:nvContentPartPr>
              <p14:xfrm>
                <a:off x="11556560" y="2590320"/>
                <a:ext cx="230760" cy="255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1DD5F0-7CA3-4853-AEF9-3F7642E7A5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47560" y="2581320"/>
                  <a:ext cx="2484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9C37607-CE42-478C-B074-8C5B42B824C9}"/>
                    </a:ext>
                  </a:extLst>
                </p14:cNvPr>
                <p14:cNvContentPartPr/>
                <p14:nvPr/>
              </p14:nvContentPartPr>
              <p14:xfrm>
                <a:off x="11777600" y="2586360"/>
                <a:ext cx="248040" cy="267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9C37607-CE42-478C-B074-8C5B42B824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768600" y="2577720"/>
                  <a:ext cx="265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E44B0C-234F-4EC2-A9A7-AFAA93F9B91D}"/>
                    </a:ext>
                  </a:extLst>
                </p14:cNvPr>
                <p14:cNvContentPartPr/>
                <p14:nvPr/>
              </p14:nvContentPartPr>
              <p14:xfrm>
                <a:off x="9911360" y="3113760"/>
                <a:ext cx="88200" cy="200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E44B0C-234F-4EC2-A9A7-AFAA93F9B91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02720" y="3105120"/>
                  <a:ext cx="105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EFBE878-80D1-4067-9095-8A6990516E31}"/>
                    </a:ext>
                  </a:extLst>
                </p14:cNvPr>
                <p14:cNvContentPartPr/>
                <p14:nvPr/>
              </p14:nvContentPartPr>
              <p14:xfrm>
                <a:off x="9971120" y="3137160"/>
                <a:ext cx="60480" cy="355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EFBE878-80D1-4067-9095-8A6990516E3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62120" y="3128520"/>
                  <a:ext cx="781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A9EA18D-5BB6-43AE-9281-EB2076217BB6}"/>
                    </a:ext>
                  </a:extLst>
                </p14:cNvPr>
                <p14:cNvContentPartPr/>
                <p14:nvPr/>
              </p14:nvContentPartPr>
              <p14:xfrm>
                <a:off x="9986240" y="3150120"/>
                <a:ext cx="343800" cy="204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A9EA18D-5BB6-43AE-9281-EB2076217BB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77600" y="3141120"/>
                  <a:ext cx="361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6D9894-5C46-4820-A12B-86F158989263}"/>
                    </a:ext>
                  </a:extLst>
                </p14:cNvPr>
                <p14:cNvContentPartPr/>
                <p14:nvPr/>
              </p14:nvContentPartPr>
              <p14:xfrm>
                <a:off x="10411400" y="3057960"/>
                <a:ext cx="73440" cy="299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6D9894-5C46-4820-A12B-86F1589892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02400" y="3048960"/>
                  <a:ext cx="910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FA3AA7-4FC0-49AB-A26D-21446042129D}"/>
                    </a:ext>
                  </a:extLst>
                </p14:cNvPr>
                <p14:cNvContentPartPr/>
                <p14:nvPr/>
              </p14:nvContentPartPr>
              <p14:xfrm>
                <a:off x="10477280" y="2990640"/>
                <a:ext cx="6840" cy="196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FA3AA7-4FC0-49AB-A26D-21446042129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68280" y="2982000"/>
                  <a:ext cx="24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121E9C-F859-460D-B47B-0BD69DEEA584}"/>
                    </a:ext>
                  </a:extLst>
                </p14:cNvPr>
                <p14:cNvContentPartPr/>
                <p14:nvPr/>
              </p14:nvContentPartPr>
              <p14:xfrm>
                <a:off x="10560440" y="3110160"/>
                <a:ext cx="617040" cy="445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121E9C-F859-460D-B47B-0BD69DEEA58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51800" y="3101160"/>
                  <a:ext cx="6346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B382898-0777-4EED-823F-79536D3CD04F}"/>
                    </a:ext>
                  </a:extLst>
                </p14:cNvPr>
                <p14:cNvContentPartPr/>
                <p14:nvPr/>
              </p14:nvContentPartPr>
              <p14:xfrm>
                <a:off x="10552520" y="3070920"/>
                <a:ext cx="24480" cy="1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B382898-0777-4EED-823F-79536D3CD04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43880" y="3061920"/>
                  <a:ext cx="42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639462-C6FB-4289-9846-DE3BA6EC8F2F}"/>
                    </a:ext>
                  </a:extLst>
                </p14:cNvPr>
                <p14:cNvContentPartPr/>
                <p14:nvPr/>
              </p14:nvContentPartPr>
              <p14:xfrm>
                <a:off x="11342360" y="3093960"/>
                <a:ext cx="172080" cy="225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639462-C6FB-4289-9846-DE3BA6EC8F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333720" y="3085320"/>
                  <a:ext cx="189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180B7C-13B7-403C-8A09-11F3276A31AB}"/>
                    </a:ext>
                  </a:extLst>
                </p14:cNvPr>
                <p14:cNvContentPartPr/>
                <p14:nvPr/>
              </p14:nvContentPartPr>
              <p14:xfrm>
                <a:off x="11434880" y="2938800"/>
                <a:ext cx="234720" cy="344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180B7C-13B7-403C-8A09-11F3276A31A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25880" y="2929800"/>
                  <a:ext cx="252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00603BD-1BA4-4B1F-813E-B12060C5B5B2}"/>
                    </a:ext>
                  </a:extLst>
                </p14:cNvPr>
                <p14:cNvContentPartPr/>
                <p14:nvPr/>
              </p14:nvContentPartPr>
              <p14:xfrm>
                <a:off x="9898040" y="3484920"/>
                <a:ext cx="198720" cy="259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00603BD-1BA4-4B1F-813E-B12060C5B5B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89040" y="3475920"/>
                  <a:ext cx="216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4E75E2-03D8-4689-8761-715C5405BE78}"/>
                    </a:ext>
                  </a:extLst>
                </p14:cNvPr>
                <p14:cNvContentPartPr/>
                <p14:nvPr/>
              </p14:nvContentPartPr>
              <p14:xfrm>
                <a:off x="10089920" y="3557280"/>
                <a:ext cx="187200" cy="196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4E75E2-03D8-4689-8761-715C5405BE7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80920" y="3548280"/>
                  <a:ext cx="204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96F7C48-79C0-499B-B3C8-C39A2A0732F3}"/>
                    </a:ext>
                  </a:extLst>
                </p14:cNvPr>
                <p14:cNvContentPartPr/>
                <p14:nvPr/>
              </p14:nvContentPartPr>
              <p14:xfrm>
                <a:off x="10257320" y="3508320"/>
                <a:ext cx="88560" cy="246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96F7C48-79C0-499B-B3C8-C39A2A0732F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8680" y="3499320"/>
                  <a:ext cx="1062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C1331A9-05F7-4CA2-B392-A9800B22B1F3}"/>
                    </a:ext>
                  </a:extLst>
                </p14:cNvPr>
                <p14:cNvContentPartPr/>
                <p14:nvPr/>
              </p14:nvContentPartPr>
              <p14:xfrm>
                <a:off x="10373600" y="3517320"/>
                <a:ext cx="496080" cy="244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C1331A9-05F7-4CA2-B392-A9800B22B1F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64600" y="3508680"/>
                  <a:ext cx="5137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B3D57E-9905-4412-A839-9FF7F88A1C58}"/>
                    </a:ext>
                  </a:extLst>
                </p14:cNvPr>
                <p14:cNvContentPartPr/>
                <p14:nvPr/>
              </p14:nvContentPartPr>
              <p14:xfrm>
                <a:off x="10598240" y="3425880"/>
                <a:ext cx="66240" cy="157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B3D57E-9905-4412-A839-9FF7F88A1C5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89600" y="3417240"/>
                  <a:ext cx="83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17C2979-3AA4-4A5C-8710-BF5B5AEBBCCA}"/>
                    </a:ext>
                  </a:extLst>
                </p14:cNvPr>
                <p14:cNvContentPartPr/>
                <p14:nvPr/>
              </p14:nvContentPartPr>
              <p14:xfrm>
                <a:off x="11052200" y="3414360"/>
                <a:ext cx="8280" cy="214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17C2979-3AA4-4A5C-8710-BF5B5AEBBCC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043560" y="3405720"/>
                  <a:ext cx="25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BC68C30-8B21-4BFC-BE8A-3501654E858C}"/>
                    </a:ext>
                  </a:extLst>
                </p14:cNvPr>
                <p14:cNvContentPartPr/>
                <p14:nvPr/>
              </p14:nvContentPartPr>
              <p14:xfrm>
                <a:off x="11088200" y="3711720"/>
                <a:ext cx="23760" cy="43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BC68C30-8B21-4BFC-BE8A-3501654E858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79560" y="3702720"/>
                  <a:ext cx="4140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767FE3F-45A1-4B60-B9F2-514FB8F748C4}"/>
                  </a:ext>
                </a:extLst>
              </p14:cNvPr>
              <p14:cNvContentPartPr/>
              <p14:nvPr/>
            </p14:nvContentPartPr>
            <p14:xfrm>
              <a:off x="8371840" y="3210240"/>
              <a:ext cx="411120" cy="1396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767FE3F-45A1-4B60-B9F2-514FB8F748C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63200" y="3201240"/>
                <a:ext cx="428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2AC03F0-69C9-4912-B1C3-9F70F2B78903}"/>
                  </a:ext>
                </a:extLst>
              </p14:cNvPr>
              <p14:cNvContentPartPr/>
              <p14:nvPr/>
            </p14:nvContentPartPr>
            <p14:xfrm>
              <a:off x="7665880" y="3425520"/>
              <a:ext cx="271800" cy="285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2AC03F0-69C9-4912-B1C3-9F70F2B7890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657240" y="3416880"/>
                <a:ext cx="289440" cy="30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6B1F59B5-6130-4570-8168-1208EEF84110}"/>
              </a:ext>
            </a:extLst>
          </p:cNvPr>
          <p:cNvGrpSpPr/>
          <p:nvPr/>
        </p:nvGrpSpPr>
        <p:grpSpPr>
          <a:xfrm>
            <a:off x="8029120" y="3920880"/>
            <a:ext cx="609480" cy="313200"/>
            <a:chOff x="8029120" y="3920880"/>
            <a:chExt cx="60948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19FB828-AB32-4069-B313-6F33F4EE0132}"/>
                    </a:ext>
                  </a:extLst>
                </p14:cNvPr>
                <p14:cNvContentPartPr/>
                <p14:nvPr/>
              </p14:nvContentPartPr>
              <p14:xfrm>
                <a:off x="8029120" y="3926280"/>
                <a:ext cx="261720" cy="272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19FB828-AB32-4069-B313-6F33F4EE013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20480" y="3917640"/>
                  <a:ext cx="279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87AF6DD-A014-4845-B0AF-A589FE0F5175}"/>
                    </a:ext>
                  </a:extLst>
                </p14:cNvPr>
                <p14:cNvContentPartPr/>
                <p14:nvPr/>
              </p14:nvContentPartPr>
              <p14:xfrm>
                <a:off x="8267800" y="4031400"/>
                <a:ext cx="60480" cy="141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87AF6DD-A014-4845-B0AF-A589FE0F517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59160" y="4022400"/>
                  <a:ext cx="78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272420C-5000-4A19-BF0B-76FD3120ABAA}"/>
                    </a:ext>
                  </a:extLst>
                </p14:cNvPr>
                <p14:cNvContentPartPr/>
                <p14:nvPr/>
              </p14:nvContentPartPr>
              <p14:xfrm>
                <a:off x="8213440" y="3920880"/>
                <a:ext cx="56520" cy="93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272420C-5000-4A19-BF0B-76FD3120AB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04440" y="3912240"/>
                  <a:ext cx="74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529AEFB-D673-4D1C-A468-FBF28252FCBF}"/>
                    </a:ext>
                  </a:extLst>
                </p14:cNvPr>
                <p14:cNvContentPartPr/>
                <p14:nvPr/>
              </p14:nvContentPartPr>
              <p14:xfrm>
                <a:off x="8312440" y="3975240"/>
                <a:ext cx="326160" cy="258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529AEFB-D673-4D1C-A468-FBF28252FC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03800" y="3966600"/>
                  <a:ext cx="34380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355DA2-D3C0-48BB-B56F-6A6F6B9E7BF3}"/>
              </a:ext>
            </a:extLst>
          </p:cNvPr>
          <p:cNvGrpSpPr/>
          <p:nvPr/>
        </p:nvGrpSpPr>
        <p:grpSpPr>
          <a:xfrm>
            <a:off x="9757640" y="5336040"/>
            <a:ext cx="360720" cy="319320"/>
            <a:chOff x="9757640" y="5336040"/>
            <a:chExt cx="36072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CD4882E-1AD8-4AC8-8C3D-9862F32B89F5}"/>
                    </a:ext>
                  </a:extLst>
                </p14:cNvPr>
                <p14:cNvContentPartPr/>
                <p14:nvPr/>
              </p14:nvContentPartPr>
              <p14:xfrm>
                <a:off x="9757640" y="5407320"/>
                <a:ext cx="78120" cy="183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CD4882E-1AD8-4AC8-8C3D-9862F32B89F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49000" y="5398680"/>
                  <a:ext cx="95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BFEC549-B3DB-4E0B-B6BC-90F988F79E86}"/>
                    </a:ext>
                  </a:extLst>
                </p14:cNvPr>
                <p14:cNvContentPartPr/>
                <p14:nvPr/>
              </p14:nvContentPartPr>
              <p14:xfrm>
                <a:off x="9920360" y="5561760"/>
                <a:ext cx="4320" cy="93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BFEC549-B3DB-4E0B-B6BC-90F988F79E8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11720" y="5553120"/>
                  <a:ext cx="219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51D058E-D191-42CA-87EF-794826F3AFF8}"/>
                    </a:ext>
                  </a:extLst>
                </p14:cNvPr>
                <p14:cNvContentPartPr/>
                <p14:nvPr/>
              </p14:nvContentPartPr>
              <p14:xfrm>
                <a:off x="9886160" y="5336040"/>
                <a:ext cx="232200" cy="258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51D058E-D191-42CA-87EF-794826F3AF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77160" y="5327040"/>
                  <a:ext cx="249840" cy="27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EFC044D-8DBF-4537-987C-19809593CE71}"/>
                  </a:ext>
                </a:extLst>
              </p14:cNvPr>
              <p14:cNvContentPartPr/>
              <p14:nvPr/>
            </p14:nvContentPartPr>
            <p14:xfrm>
              <a:off x="6024440" y="1659130"/>
              <a:ext cx="239400" cy="2570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EFC044D-8DBF-4537-987C-19809593CE7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15440" y="1650490"/>
                <a:ext cx="2570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047DE55-75F8-456D-915A-7F9353CA1114}"/>
                  </a:ext>
                </a:extLst>
              </p14:cNvPr>
              <p14:cNvContentPartPr/>
              <p14:nvPr/>
            </p14:nvContentPartPr>
            <p14:xfrm>
              <a:off x="6085280" y="3439690"/>
              <a:ext cx="150480" cy="262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047DE55-75F8-456D-915A-7F9353CA111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076640" y="3430690"/>
                <a:ext cx="16812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2DEFD1C-EBAF-49D7-963F-97F4AF29CD57}"/>
              </a:ext>
            </a:extLst>
          </p:cNvPr>
          <p:cNvGrpSpPr/>
          <p:nvPr/>
        </p:nvGrpSpPr>
        <p:grpSpPr>
          <a:xfrm>
            <a:off x="5827880" y="3873490"/>
            <a:ext cx="1651320" cy="978480"/>
            <a:chOff x="5827880" y="3873490"/>
            <a:chExt cx="1651320" cy="97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E715994-9F45-4B18-A3BC-0A9D278633C1}"/>
                    </a:ext>
                  </a:extLst>
                </p14:cNvPr>
                <p14:cNvContentPartPr/>
                <p14:nvPr/>
              </p14:nvContentPartPr>
              <p14:xfrm>
                <a:off x="5827880" y="3873490"/>
                <a:ext cx="117000" cy="264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E715994-9F45-4B18-A3BC-0A9D278633C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18880" y="3864490"/>
                  <a:ext cx="1346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DE4EBA6-A318-4044-AD75-1267B79AB6D0}"/>
                    </a:ext>
                  </a:extLst>
                </p14:cNvPr>
                <p14:cNvContentPartPr/>
                <p14:nvPr/>
              </p14:nvContentPartPr>
              <p14:xfrm>
                <a:off x="5944160" y="3994450"/>
                <a:ext cx="469800" cy="221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DE4EBA6-A318-4044-AD75-1267B79AB6D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35160" y="3985810"/>
                  <a:ext cx="487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27F6B57-CE66-4577-B22F-C1961DFB807D}"/>
                    </a:ext>
                  </a:extLst>
                </p14:cNvPr>
                <p14:cNvContentPartPr/>
                <p14:nvPr/>
              </p14:nvContentPartPr>
              <p14:xfrm>
                <a:off x="6413240" y="4005610"/>
                <a:ext cx="200160" cy="208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27F6B57-CE66-4577-B22F-C1961DFB807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04600" y="3996610"/>
                  <a:ext cx="217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116278B-158F-45C2-AEA6-212ED7947674}"/>
                    </a:ext>
                  </a:extLst>
                </p14:cNvPr>
                <p14:cNvContentPartPr/>
                <p14:nvPr/>
              </p14:nvContentPartPr>
              <p14:xfrm>
                <a:off x="6615560" y="3888250"/>
                <a:ext cx="101880" cy="339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116278B-158F-45C2-AEA6-212ED794767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06560" y="3879610"/>
                  <a:ext cx="1195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F6BD5C-0C1E-4E34-87B5-A6A6D33A8505}"/>
                    </a:ext>
                  </a:extLst>
                </p14:cNvPr>
                <p14:cNvContentPartPr/>
                <p14:nvPr/>
              </p14:nvContentPartPr>
              <p14:xfrm>
                <a:off x="6539240" y="3893290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F6BD5C-0C1E-4E34-87B5-A6A6D33A850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30600" y="3884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34968E6-4D0A-430E-AF57-E56A53E77F3D}"/>
                    </a:ext>
                  </a:extLst>
                </p14:cNvPr>
                <p14:cNvContentPartPr/>
                <p14:nvPr/>
              </p14:nvContentPartPr>
              <p14:xfrm>
                <a:off x="6819680" y="4002730"/>
                <a:ext cx="191520" cy="187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34968E6-4D0A-430E-AF57-E56A53E77F3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11040" y="3994090"/>
                  <a:ext cx="209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232D06F-2AE5-4B3F-8B74-C8191FC446AC}"/>
                    </a:ext>
                  </a:extLst>
                </p14:cNvPr>
                <p14:cNvContentPartPr/>
                <p14:nvPr/>
              </p14:nvContentPartPr>
              <p14:xfrm>
                <a:off x="7013360" y="3926770"/>
                <a:ext cx="41400" cy="240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232D06F-2AE5-4B3F-8B74-C8191FC446A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04720" y="3917770"/>
                  <a:ext cx="59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015E0B7-1451-4D09-A243-96AEB7FC0330}"/>
                    </a:ext>
                  </a:extLst>
                </p14:cNvPr>
                <p14:cNvContentPartPr/>
                <p14:nvPr/>
              </p14:nvContentPartPr>
              <p14:xfrm>
                <a:off x="7080680" y="3947650"/>
                <a:ext cx="398520" cy="273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015E0B7-1451-4D09-A243-96AEB7FC033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071680" y="3938650"/>
                  <a:ext cx="416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2F8A31B-3C59-48B5-8919-8FBF9424388A}"/>
                    </a:ext>
                  </a:extLst>
                </p14:cNvPr>
                <p14:cNvContentPartPr/>
                <p14:nvPr/>
              </p14:nvContentPartPr>
              <p14:xfrm>
                <a:off x="7283000" y="4005970"/>
                <a:ext cx="182520" cy="179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2F8A31B-3C59-48B5-8919-8FBF9424388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74000" y="3997330"/>
                  <a:ext cx="200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7F38613-EE0A-4654-9079-76607C950713}"/>
                    </a:ext>
                  </a:extLst>
                </p14:cNvPr>
                <p14:cNvContentPartPr/>
                <p14:nvPr/>
              </p14:nvContentPartPr>
              <p14:xfrm>
                <a:off x="5842640" y="4312330"/>
                <a:ext cx="186840" cy="191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7F38613-EE0A-4654-9079-76607C95071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34000" y="4303690"/>
                  <a:ext cx="204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9F1C4AE-544D-4C7F-9236-62F6E6196510}"/>
                    </a:ext>
                  </a:extLst>
                </p14:cNvPr>
                <p14:cNvContentPartPr/>
                <p14:nvPr/>
              </p14:nvContentPartPr>
              <p14:xfrm>
                <a:off x="6042080" y="4209010"/>
                <a:ext cx="5040" cy="273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9F1C4AE-544D-4C7F-9236-62F6E619651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33440" y="4200010"/>
                  <a:ext cx="22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2CAD4D7-2C58-47F2-9C64-663B7DB532D8}"/>
                    </a:ext>
                  </a:extLst>
                </p14:cNvPr>
                <p14:cNvContentPartPr/>
                <p14:nvPr/>
              </p14:nvContentPartPr>
              <p14:xfrm>
                <a:off x="6074120" y="4307650"/>
                <a:ext cx="18000" cy="167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2CAD4D7-2C58-47F2-9C64-663B7DB532D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65480" y="4299010"/>
                  <a:ext cx="35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7CBE757-3DA5-4C79-9186-0A079C63289E}"/>
                    </a:ext>
                  </a:extLst>
                </p14:cNvPr>
                <p14:cNvContentPartPr/>
                <p14:nvPr/>
              </p14:nvContentPartPr>
              <p14:xfrm>
                <a:off x="6030200" y="4253650"/>
                <a:ext cx="90360" cy="9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7CBE757-3DA5-4C79-9186-0A079C6328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21200" y="4244650"/>
                  <a:ext cx="108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6D9C87-A580-476E-9583-56A268C7160A}"/>
                    </a:ext>
                  </a:extLst>
                </p14:cNvPr>
                <p14:cNvContentPartPr/>
                <p14:nvPr/>
              </p14:nvContentPartPr>
              <p14:xfrm>
                <a:off x="6147200" y="4296850"/>
                <a:ext cx="137520" cy="239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6D9C87-A580-476E-9583-56A268C716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38200" y="4288210"/>
                  <a:ext cx="155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9534844-342F-43DE-A538-D0DD1B9B73A2}"/>
                    </a:ext>
                  </a:extLst>
                </p14:cNvPr>
                <p14:cNvContentPartPr/>
                <p14:nvPr/>
              </p14:nvContentPartPr>
              <p14:xfrm>
                <a:off x="6313160" y="4242850"/>
                <a:ext cx="51120" cy="276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9534844-342F-43DE-A538-D0DD1B9B73A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04160" y="4233850"/>
                  <a:ext cx="68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14085C7-DE05-42FE-A3CA-928D8F946FA7}"/>
                    </a:ext>
                  </a:extLst>
                </p14:cNvPr>
                <p14:cNvContentPartPr/>
                <p14:nvPr/>
              </p14:nvContentPartPr>
              <p14:xfrm>
                <a:off x="6349160" y="4349050"/>
                <a:ext cx="130320" cy="156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14085C7-DE05-42FE-A3CA-928D8F946FA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40520" y="4340410"/>
                  <a:ext cx="147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30691B-D962-4E89-83B3-5EE1F2BD021C}"/>
                    </a:ext>
                  </a:extLst>
                </p14:cNvPr>
                <p14:cNvContentPartPr/>
                <p14:nvPr/>
              </p14:nvContentPartPr>
              <p14:xfrm>
                <a:off x="6601160" y="4436890"/>
                <a:ext cx="9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30691B-D962-4E89-83B3-5EE1F2BD021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92160" y="4428250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A4BEE7B-747A-4DB7-9859-A2FE2B4BD831}"/>
                    </a:ext>
                  </a:extLst>
                </p14:cNvPr>
                <p14:cNvContentPartPr/>
                <p14:nvPr/>
              </p14:nvContentPartPr>
              <p14:xfrm>
                <a:off x="6681440" y="4229530"/>
                <a:ext cx="159840" cy="265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A4BEE7B-747A-4DB7-9859-A2FE2B4BD83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72440" y="4220530"/>
                  <a:ext cx="177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CC3CD23-05A7-4810-B9E7-0E428A98476D}"/>
                    </a:ext>
                  </a:extLst>
                </p14:cNvPr>
                <p14:cNvContentPartPr/>
                <p14:nvPr/>
              </p14:nvContentPartPr>
              <p14:xfrm>
                <a:off x="6636440" y="4322770"/>
                <a:ext cx="147240" cy="19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CC3CD23-05A7-4810-B9E7-0E428A98476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27440" y="4314130"/>
                  <a:ext cx="1648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B309C0-494E-4D20-8141-A09BF9A25139}"/>
                    </a:ext>
                  </a:extLst>
                </p14:cNvPr>
                <p14:cNvContentPartPr/>
                <p14:nvPr/>
              </p14:nvContentPartPr>
              <p14:xfrm>
                <a:off x="6826520" y="4388650"/>
                <a:ext cx="360" cy="14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B309C0-494E-4D20-8141-A09BF9A2513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17520" y="4379650"/>
                  <a:ext cx="18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22F6630-FEF9-4420-A4A5-375F15C29C9F}"/>
                    </a:ext>
                  </a:extLst>
                </p14:cNvPr>
                <p14:cNvContentPartPr/>
                <p14:nvPr/>
              </p14:nvContentPartPr>
              <p14:xfrm>
                <a:off x="6788720" y="4375690"/>
                <a:ext cx="204840" cy="14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22F6630-FEF9-4420-A4A5-375F15C29C9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80080" y="4366690"/>
                  <a:ext cx="222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010DABF-D9A3-446C-A340-297278F8E82C}"/>
                    </a:ext>
                  </a:extLst>
                </p14:cNvPr>
                <p14:cNvContentPartPr/>
                <p14:nvPr/>
              </p14:nvContentPartPr>
              <p14:xfrm>
                <a:off x="6892400" y="4298290"/>
                <a:ext cx="34200" cy="4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010DABF-D9A3-446C-A340-297278F8E8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83400" y="4289650"/>
                  <a:ext cx="51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85C2B8-2D57-410D-BF96-6B819DBA8F68}"/>
                    </a:ext>
                  </a:extLst>
                </p14:cNvPr>
                <p14:cNvContentPartPr/>
                <p14:nvPr/>
              </p14:nvContentPartPr>
              <p14:xfrm>
                <a:off x="6987080" y="4337170"/>
                <a:ext cx="106920" cy="178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85C2B8-2D57-410D-BF96-6B819DBA8F6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78440" y="4328530"/>
                  <a:ext cx="124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28160F7-4CF7-4361-BF4F-311F8840BA82}"/>
                    </a:ext>
                  </a:extLst>
                </p14:cNvPr>
                <p14:cNvContentPartPr/>
                <p14:nvPr/>
              </p14:nvContentPartPr>
              <p14:xfrm>
                <a:off x="5840120" y="4665850"/>
                <a:ext cx="183240" cy="148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28160F7-4CF7-4361-BF4F-311F8840BA8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31120" y="4656850"/>
                  <a:ext cx="200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84BE530-61CE-4BE9-B403-EA0B9F100131}"/>
                    </a:ext>
                  </a:extLst>
                </p14:cNvPr>
                <p14:cNvContentPartPr/>
                <p14:nvPr/>
              </p14:nvContentPartPr>
              <p14:xfrm>
                <a:off x="6034880" y="4656850"/>
                <a:ext cx="352440" cy="192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84BE530-61CE-4BE9-B403-EA0B9F1001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25880" y="4648210"/>
                  <a:ext cx="370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C6427BB-ADB7-48D1-937C-E836690DDB3A}"/>
                    </a:ext>
                  </a:extLst>
                </p14:cNvPr>
                <p14:cNvContentPartPr/>
                <p14:nvPr/>
              </p14:nvContentPartPr>
              <p14:xfrm>
                <a:off x="6169520" y="4544530"/>
                <a:ext cx="38160" cy="1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C6427BB-ADB7-48D1-937C-E836690DDB3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60880" y="4535890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BB8F0D1-083E-492F-842E-53DE10675F1E}"/>
                    </a:ext>
                  </a:extLst>
                </p14:cNvPr>
                <p14:cNvContentPartPr/>
                <p14:nvPr/>
              </p14:nvContentPartPr>
              <p14:xfrm>
                <a:off x="6475880" y="4694650"/>
                <a:ext cx="87840" cy="157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BB8F0D1-083E-492F-842E-53DE10675F1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67240" y="4685650"/>
                  <a:ext cx="105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A27B14A-35C1-45E9-83E9-C22630385E14}"/>
                    </a:ext>
                  </a:extLst>
                </p14:cNvPr>
                <p14:cNvContentPartPr/>
                <p14:nvPr/>
              </p14:nvContentPartPr>
              <p14:xfrm>
                <a:off x="6546440" y="4548130"/>
                <a:ext cx="27000" cy="281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A27B14A-35C1-45E9-83E9-C22630385E1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37800" y="4539490"/>
                  <a:ext cx="446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FE477C4-5740-4069-ADEA-24939C24EE34}"/>
                    </a:ext>
                  </a:extLst>
                </p14:cNvPr>
                <p14:cNvContentPartPr/>
                <p14:nvPr/>
              </p14:nvContentPartPr>
              <p14:xfrm>
                <a:off x="6570560" y="4706170"/>
                <a:ext cx="95040" cy="128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FE477C4-5740-4069-ADEA-24939C24EE3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61920" y="4697530"/>
                  <a:ext cx="112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4D611BF-C8A6-4ABC-A179-524A519F5588}"/>
                    </a:ext>
                  </a:extLst>
                </p14:cNvPr>
                <p14:cNvContentPartPr/>
                <p14:nvPr/>
              </p14:nvContentPartPr>
              <p14:xfrm>
                <a:off x="6850640" y="4681690"/>
                <a:ext cx="13320" cy="148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4D611BF-C8A6-4ABC-A179-524A519F558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841640" y="4672690"/>
                  <a:ext cx="30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3CA0E7-ED42-4B99-B22C-069B3E525453}"/>
                    </a:ext>
                  </a:extLst>
                </p14:cNvPr>
                <p14:cNvContentPartPr/>
                <p14:nvPr/>
              </p14:nvContentPartPr>
              <p14:xfrm>
                <a:off x="6756320" y="4547410"/>
                <a:ext cx="170280" cy="14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3CA0E7-ED42-4B99-B22C-069B3E52545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47320" y="4538770"/>
                  <a:ext cx="187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65476D6-1C7A-466A-93F3-3F3ACD66225C}"/>
                    </a:ext>
                  </a:extLst>
                </p14:cNvPr>
                <p14:cNvContentPartPr/>
                <p14:nvPr/>
              </p14:nvContentPartPr>
              <p14:xfrm>
                <a:off x="6904640" y="4633450"/>
                <a:ext cx="397800" cy="214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65476D6-1C7A-466A-93F3-3F3ACD66225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96000" y="4624810"/>
                  <a:ext cx="415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5D627F3-7F65-411E-A461-EB85B96337FB}"/>
                    </a:ext>
                  </a:extLst>
                </p14:cNvPr>
                <p14:cNvContentPartPr/>
                <p14:nvPr/>
              </p14:nvContentPartPr>
              <p14:xfrm>
                <a:off x="7240520" y="4626970"/>
                <a:ext cx="152640" cy="200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5D627F3-7F65-411E-A461-EB85B96337F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31520" y="4617970"/>
                  <a:ext cx="170280" cy="21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955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99554"/>
              </p:ext>
            </p:extLst>
          </p:nvPr>
        </p:nvGraphicFramePr>
        <p:xfrm>
          <a:off x="2541905" y="1351791"/>
          <a:ext cx="7108190" cy="39962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</a:t>
                      </a:r>
                      <a:r>
                        <a:rPr lang="fr-FR" sz="900" dirty="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 dirty="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</a:t>
                      </a:r>
                      <a:r>
                        <a:rPr lang="fr-FR" sz="1000" dirty="0">
                          <a:effectLst/>
                        </a:rPr>
                        <a:t>Je sais mesurer le grandissement et l’expliquer</a:t>
                      </a:r>
                      <a:endParaRPr lang="fr-FR" sz="1100" dirty="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highlight>
                            <a:srgbClr val="FF0000"/>
                          </a:highlight>
                        </a:rPr>
                        <a:t>-Je sais expliquer si Samantha a réussi son objectif</a:t>
                      </a:r>
                      <a:endParaRPr lang="fr-FR" sz="11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highlight>
                            <a:srgbClr val="00FF00"/>
                          </a:highlight>
                        </a:rPr>
                        <a:t>A</a:t>
                      </a:r>
                      <a:r>
                        <a:rPr lang="fr-FR" sz="1100" dirty="0">
                          <a:effectLst/>
                        </a:rPr>
                        <a:t>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Je pense que j’ai bon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</a:t>
                      </a:r>
                      <a:r>
                        <a:rPr lang="fr-FR" sz="1100" dirty="0">
                          <a:effectLst/>
                          <a:highlight>
                            <a:srgbClr val="FF0000"/>
                          </a:highlight>
                        </a:rPr>
                        <a:t>B </a:t>
                      </a:r>
                      <a:r>
                        <a:rPr lang="fr-FR" sz="1100" dirty="0">
                          <a:effectLst/>
                        </a:rPr>
                        <a:t>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Cette partie n’a pas été abordée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</a:t>
                      </a:r>
                      <a:r>
                        <a:rPr lang="fr-FR" sz="1100" dirty="0">
                          <a:effectLst/>
                          <a:highlight>
                            <a:srgbClr val="00FF00"/>
                          </a:highlight>
                        </a:rPr>
                        <a:t>B </a:t>
                      </a:r>
                      <a:r>
                        <a:rPr lang="fr-FR" sz="1100" dirty="0">
                          <a:effectLst/>
                        </a:rPr>
                        <a:t>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Manque un peu de fluidité…………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</a:t>
                      </a:r>
                      <a:r>
                        <a:rPr lang="fr-FR" sz="1100" dirty="0">
                          <a:effectLst/>
                          <a:highlight>
                            <a:srgbClr val="00FF00"/>
                          </a:highlight>
                        </a:rPr>
                        <a:t>B</a:t>
                      </a:r>
                      <a:r>
                        <a:rPr lang="fr-FR" sz="1100" dirty="0">
                          <a:effectLst/>
                        </a:rPr>
                        <a:t>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Tu expliques plus de choses que ce qui est demandé. C’est fluide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 : Paul Hernandez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1,5/2</a:t>
            </a:r>
          </a:p>
        </p:txBody>
      </p:sp>
    </p:spTree>
    <p:extLst>
      <p:ext uri="{BB962C8B-B14F-4D97-AF65-F5344CB8AC3E}">
        <p14:creationId xmlns:p14="http://schemas.microsoft.com/office/powerpoint/2010/main" val="4194674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5BD51C-C65B-40D0-8245-451736F87A2D}"/>
              </a:ext>
            </a:extLst>
          </p:cNvPr>
          <p:cNvGrpSpPr/>
          <p:nvPr/>
        </p:nvGrpSpPr>
        <p:grpSpPr>
          <a:xfrm>
            <a:off x="4043130" y="471360"/>
            <a:ext cx="1213560" cy="669600"/>
            <a:chOff x="4043130" y="471360"/>
            <a:chExt cx="1213560" cy="66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FFEA3D9-42D1-4205-AAC1-B3EE3A04AEBB}"/>
                    </a:ext>
                  </a:extLst>
                </p14:cNvPr>
                <p14:cNvContentPartPr/>
                <p14:nvPr/>
              </p14:nvContentPartPr>
              <p14:xfrm>
                <a:off x="4043130" y="652800"/>
                <a:ext cx="233640" cy="468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FFEA3D9-42D1-4205-AAC1-B3EE3A04AE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4130" y="643800"/>
                  <a:ext cx="2512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FF2EA8-F7A1-42D5-9314-FDE5CB3DF0CD}"/>
                    </a:ext>
                  </a:extLst>
                </p14:cNvPr>
                <p14:cNvContentPartPr/>
                <p14:nvPr/>
              </p14:nvContentPartPr>
              <p14:xfrm>
                <a:off x="4262370" y="825600"/>
                <a:ext cx="687960" cy="315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FF2EA8-F7A1-42D5-9314-FDE5CB3DF0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3370" y="816960"/>
                  <a:ext cx="7056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01930B-A6AD-404B-8CD3-973611EAFF95}"/>
                    </a:ext>
                  </a:extLst>
                </p14:cNvPr>
                <p14:cNvContentPartPr/>
                <p14:nvPr/>
              </p14:nvContentPartPr>
              <p14:xfrm>
                <a:off x="4839090" y="500160"/>
                <a:ext cx="212400" cy="555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01930B-A6AD-404B-8CD3-973611EAFF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30450" y="491520"/>
                  <a:ext cx="2300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969EF4-092A-4EF3-8216-17549D6BDAFC}"/>
                    </a:ext>
                  </a:extLst>
                </p14:cNvPr>
                <p14:cNvContentPartPr/>
                <p14:nvPr/>
              </p14:nvContentPartPr>
              <p14:xfrm>
                <a:off x="5110530" y="527880"/>
                <a:ext cx="89280" cy="486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969EF4-092A-4EF3-8216-17549D6BDA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01530" y="518880"/>
                  <a:ext cx="1069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3A9FCD-5A4E-47A7-BFB8-4CA18E60F730}"/>
                    </a:ext>
                  </a:extLst>
                </p14:cNvPr>
                <p14:cNvContentPartPr/>
                <p14:nvPr/>
              </p14:nvContentPartPr>
              <p14:xfrm>
                <a:off x="5055810" y="471360"/>
                <a:ext cx="200880" cy="56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3A9FCD-5A4E-47A7-BFB8-4CA18E60F7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47170" y="462720"/>
                  <a:ext cx="218520" cy="58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60A896-EA88-4160-B95D-9B4369DD5896}"/>
                  </a:ext>
                </a:extLst>
              </p14:cNvPr>
              <p14:cNvContentPartPr/>
              <p14:nvPr/>
            </p14:nvContentPartPr>
            <p14:xfrm>
              <a:off x="7677780" y="1681680"/>
              <a:ext cx="306000" cy="242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60A896-EA88-4160-B95D-9B4369DD58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69140" y="1673040"/>
                <a:ext cx="3236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BD5C35-4DE0-4C48-ACDA-7B2D7B5A90A0}"/>
                  </a:ext>
                </a:extLst>
              </p14:cNvPr>
              <p14:cNvContentPartPr/>
              <p14:nvPr/>
            </p14:nvContentPartPr>
            <p14:xfrm>
              <a:off x="7685700" y="3406080"/>
              <a:ext cx="237960" cy="254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BD5C35-4DE0-4C48-ACDA-7B2D7B5A90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77060" y="3397080"/>
                <a:ext cx="255600" cy="27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50C2072-102B-4B8D-A902-4130E161C066}"/>
              </a:ext>
            </a:extLst>
          </p:cNvPr>
          <p:cNvGrpSpPr/>
          <p:nvPr/>
        </p:nvGrpSpPr>
        <p:grpSpPr>
          <a:xfrm>
            <a:off x="7807020" y="3851040"/>
            <a:ext cx="677160" cy="346320"/>
            <a:chOff x="7807020" y="3851040"/>
            <a:chExt cx="67716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1EDE6F-7DB6-4F14-ADCD-E93AB65BC854}"/>
                    </a:ext>
                  </a:extLst>
                </p14:cNvPr>
                <p14:cNvContentPartPr/>
                <p14:nvPr/>
              </p14:nvContentPartPr>
              <p14:xfrm>
                <a:off x="7992060" y="4006920"/>
                <a:ext cx="38880" cy="190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1EDE6F-7DB6-4F14-ADCD-E93AB65BC8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83420" y="3997920"/>
                  <a:ext cx="56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42CDF50-5534-4207-9742-6A78C5F913CE}"/>
                    </a:ext>
                  </a:extLst>
                </p14:cNvPr>
                <p14:cNvContentPartPr/>
                <p14:nvPr/>
              </p14:nvContentPartPr>
              <p14:xfrm>
                <a:off x="7807020" y="3914400"/>
                <a:ext cx="301680" cy="151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42CDF50-5534-4207-9742-6A78C5F913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98020" y="3905760"/>
                  <a:ext cx="319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A0CA4E4-E3D8-4D25-8427-3C279C694271}"/>
                    </a:ext>
                  </a:extLst>
                </p14:cNvPr>
                <p14:cNvContentPartPr/>
                <p14:nvPr/>
              </p14:nvContentPartPr>
              <p14:xfrm>
                <a:off x="8161260" y="3966600"/>
                <a:ext cx="57960" cy="21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A0CA4E4-E3D8-4D25-8427-3C279C6942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52620" y="3957600"/>
                  <a:ext cx="75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8CCE06-B0AF-4776-9E78-78CBE5D76CAB}"/>
                    </a:ext>
                  </a:extLst>
                </p14:cNvPr>
                <p14:cNvContentPartPr/>
                <p14:nvPr/>
              </p14:nvContentPartPr>
              <p14:xfrm>
                <a:off x="8133900" y="3878760"/>
                <a:ext cx="244440" cy="28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8CCE06-B0AF-4776-9E78-78CBE5D76C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25260" y="3869760"/>
                  <a:ext cx="2620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1045FFD-829E-4970-BFF6-1CC1C89A1560}"/>
                    </a:ext>
                  </a:extLst>
                </p14:cNvPr>
                <p14:cNvContentPartPr/>
                <p14:nvPr/>
              </p14:nvContentPartPr>
              <p14:xfrm>
                <a:off x="8416500" y="3851040"/>
                <a:ext cx="309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1045FFD-829E-4970-BFF6-1CC1C89A15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07500" y="3842040"/>
                  <a:ext cx="48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2D4DFF-DE0A-4281-973C-42E85C189EA5}"/>
                    </a:ext>
                  </a:extLst>
                </p14:cNvPr>
                <p14:cNvContentPartPr/>
                <p14:nvPr/>
              </p14:nvContentPartPr>
              <p14:xfrm>
                <a:off x="8451780" y="4105560"/>
                <a:ext cx="32400" cy="56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2D4DFF-DE0A-4281-973C-42E85C189E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42780" y="4096920"/>
                  <a:ext cx="5004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75EA2EE-6C2D-4F97-8BAD-31FD28CC1590}"/>
                  </a:ext>
                </a:extLst>
              </p14:cNvPr>
              <p14:cNvContentPartPr/>
              <p14:nvPr/>
            </p14:nvContentPartPr>
            <p14:xfrm>
              <a:off x="7927260" y="2181000"/>
              <a:ext cx="455760" cy="187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75EA2EE-6C2D-4F97-8BAD-31FD28CC15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18260" y="2172000"/>
                <a:ext cx="4734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7D4B476-D034-4B88-ADE1-A3018AD632E9}"/>
                  </a:ext>
                </a:extLst>
              </p14:cNvPr>
              <p14:cNvContentPartPr/>
              <p14:nvPr/>
            </p14:nvContentPartPr>
            <p14:xfrm>
              <a:off x="7929780" y="2559000"/>
              <a:ext cx="438120" cy="195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7D4B476-D034-4B88-ADE1-A3018AD632E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20780" y="2550000"/>
                <a:ext cx="4557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8F582D-CBAF-4E5E-BCD6-9085BC6D8D30}"/>
                  </a:ext>
                </a:extLst>
              </p14:cNvPr>
              <p14:cNvContentPartPr/>
              <p14:nvPr/>
            </p14:nvContentPartPr>
            <p14:xfrm>
              <a:off x="8003580" y="2840880"/>
              <a:ext cx="501480" cy="210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8F582D-CBAF-4E5E-BCD6-9085BC6D8D3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94580" y="2831880"/>
                <a:ext cx="5191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E212FB8-92B0-4E7B-ACD9-132358975BD2}"/>
                  </a:ext>
                </a:extLst>
              </p14:cNvPr>
              <p14:cNvContentPartPr/>
              <p14:nvPr/>
            </p14:nvContentPartPr>
            <p14:xfrm>
              <a:off x="9862980" y="5489400"/>
              <a:ext cx="141120" cy="261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E212FB8-92B0-4E7B-ACD9-132358975BD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53980" y="5480400"/>
                <a:ext cx="1587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3227E9E-23B3-412A-AAA8-10E0D6869195}"/>
                  </a:ext>
                </a:extLst>
              </p14:cNvPr>
              <p14:cNvContentPartPr/>
              <p14:nvPr/>
            </p14:nvContentPartPr>
            <p14:xfrm>
              <a:off x="8070900" y="3210240"/>
              <a:ext cx="502560" cy="165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3227E9E-23B3-412A-AAA8-10E0D686919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61900" y="3201240"/>
                <a:ext cx="52020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013246A1-679B-46CE-8F78-89183C9667B7}"/>
              </a:ext>
            </a:extLst>
          </p:cNvPr>
          <p:cNvGrpSpPr/>
          <p:nvPr/>
        </p:nvGrpSpPr>
        <p:grpSpPr>
          <a:xfrm>
            <a:off x="6498060" y="5131200"/>
            <a:ext cx="1449000" cy="518040"/>
            <a:chOff x="6498060" y="5131200"/>
            <a:chExt cx="144900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21C68E-5982-4CB9-B50F-CCDBBD3A02C0}"/>
                    </a:ext>
                  </a:extLst>
                </p14:cNvPr>
                <p14:cNvContentPartPr/>
                <p14:nvPr/>
              </p14:nvContentPartPr>
              <p14:xfrm>
                <a:off x="6508500" y="5397600"/>
                <a:ext cx="212040" cy="241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21C68E-5982-4CB9-B50F-CCDBBD3A02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99500" y="5388600"/>
                  <a:ext cx="22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4DB5DC7-8DC6-4030-BCFE-BD966699C16F}"/>
                    </a:ext>
                  </a:extLst>
                </p14:cNvPr>
                <p14:cNvContentPartPr/>
                <p14:nvPr/>
              </p14:nvContentPartPr>
              <p14:xfrm>
                <a:off x="6545220" y="5523600"/>
                <a:ext cx="134280" cy="4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4DB5DC7-8DC6-4030-BCFE-BD966699C16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36580" y="5514960"/>
                  <a:ext cx="151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C60ACD-F127-492A-8719-B30DEFDA47F1}"/>
                    </a:ext>
                  </a:extLst>
                </p14:cNvPr>
                <p14:cNvContentPartPr/>
                <p14:nvPr/>
              </p14:nvContentPartPr>
              <p14:xfrm>
                <a:off x="6498060" y="5369160"/>
                <a:ext cx="211320" cy="14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C60ACD-F127-492A-8719-B30DEFDA47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89060" y="5360520"/>
                  <a:ext cx="228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B8FD02-C20B-4505-A97B-D1E79E219302}"/>
                    </a:ext>
                  </a:extLst>
                </p14:cNvPr>
                <p14:cNvContentPartPr/>
                <p14:nvPr/>
              </p14:nvContentPartPr>
              <p14:xfrm>
                <a:off x="6788940" y="5442960"/>
                <a:ext cx="116640" cy="192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B8FD02-C20B-4505-A97B-D1E79E21930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80300" y="5433960"/>
                  <a:ext cx="134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05701F0-67E0-4B7D-9D7A-97B9714C1BF6}"/>
                    </a:ext>
                  </a:extLst>
                </p14:cNvPr>
                <p14:cNvContentPartPr/>
                <p14:nvPr/>
              </p14:nvContentPartPr>
              <p14:xfrm>
                <a:off x="6952380" y="5448000"/>
                <a:ext cx="101520" cy="182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05701F0-67E0-4B7D-9D7A-97B9714C1B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43740" y="5439000"/>
                  <a:ext cx="119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54F5AB7-F91C-4190-8633-7310A2D8152A}"/>
                    </a:ext>
                  </a:extLst>
                </p14:cNvPr>
                <p14:cNvContentPartPr/>
                <p14:nvPr/>
              </p14:nvContentPartPr>
              <p14:xfrm>
                <a:off x="7014660" y="5437200"/>
                <a:ext cx="147960" cy="205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54F5AB7-F91C-4190-8633-7310A2D8152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05660" y="5428560"/>
                  <a:ext cx="165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D2D757-F003-415F-AA6D-E0E8D0388B9E}"/>
                    </a:ext>
                  </a:extLst>
                </p14:cNvPr>
                <p14:cNvContentPartPr/>
                <p14:nvPr/>
              </p14:nvContentPartPr>
              <p14:xfrm>
                <a:off x="7089900" y="5221200"/>
                <a:ext cx="154440" cy="403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D2D757-F003-415F-AA6D-E0E8D0388B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80900" y="5212560"/>
                  <a:ext cx="1720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56238B8-8165-4BB0-A45D-D42AC496FE22}"/>
                    </a:ext>
                  </a:extLst>
                </p14:cNvPr>
                <p14:cNvContentPartPr/>
                <p14:nvPr/>
              </p14:nvContentPartPr>
              <p14:xfrm>
                <a:off x="7229580" y="5199600"/>
                <a:ext cx="144720" cy="408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56238B8-8165-4BB0-A45D-D42AC496FE2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20580" y="5190600"/>
                  <a:ext cx="1623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3749D44-D043-4254-9162-451795AD7499}"/>
                    </a:ext>
                  </a:extLst>
                </p14:cNvPr>
                <p14:cNvContentPartPr/>
                <p14:nvPr/>
              </p14:nvContentPartPr>
              <p14:xfrm>
                <a:off x="7371060" y="5365200"/>
                <a:ext cx="282240" cy="275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3749D44-D043-4254-9162-451795AD74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62060" y="5356560"/>
                  <a:ext cx="299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CF1D38-2E3D-40EC-B4A7-55F5249A9729}"/>
                    </a:ext>
                  </a:extLst>
                </p14:cNvPr>
                <p14:cNvContentPartPr/>
                <p14:nvPr/>
              </p14:nvContentPartPr>
              <p14:xfrm>
                <a:off x="7558980" y="5131200"/>
                <a:ext cx="223200" cy="518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CF1D38-2E3D-40EC-B4A7-55F5249A97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50340" y="5122200"/>
                  <a:ext cx="2408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038393-711B-4E8D-B86A-B7354D4621CA}"/>
                    </a:ext>
                  </a:extLst>
                </p14:cNvPr>
                <p14:cNvContentPartPr/>
                <p14:nvPr/>
              </p14:nvContentPartPr>
              <p14:xfrm>
                <a:off x="7805940" y="5153520"/>
                <a:ext cx="53280" cy="299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038393-711B-4E8D-B86A-B7354D4621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97300" y="5144520"/>
                  <a:ext cx="709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A42395-6AB4-4885-812F-2D9D0B4901F0}"/>
                    </a:ext>
                  </a:extLst>
                </p14:cNvPr>
                <p14:cNvContentPartPr/>
                <p14:nvPr/>
              </p14:nvContentPartPr>
              <p14:xfrm>
                <a:off x="7899900" y="5557440"/>
                <a:ext cx="47160" cy="44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A42395-6AB4-4885-812F-2D9D0B4901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91260" y="5548800"/>
                  <a:ext cx="6480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BFB574-E277-4964-95D6-CF70A15E3BE5}"/>
                  </a:ext>
                </a:extLst>
              </p14:cNvPr>
              <p14:cNvContentPartPr/>
              <p14:nvPr/>
            </p14:nvContentPartPr>
            <p14:xfrm>
              <a:off x="5765328" y="1734984"/>
              <a:ext cx="276480" cy="189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BFB574-E277-4964-95D6-CF70A15E3BE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56328" y="1725984"/>
                <a:ext cx="29412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08DBEC49-A698-4C4B-A5DE-6BA5CB87885C}"/>
              </a:ext>
            </a:extLst>
          </p:cNvPr>
          <p:cNvGrpSpPr/>
          <p:nvPr/>
        </p:nvGrpSpPr>
        <p:grpSpPr>
          <a:xfrm>
            <a:off x="5898528" y="3430224"/>
            <a:ext cx="1613160" cy="2108520"/>
            <a:chOff x="5898528" y="3430224"/>
            <a:chExt cx="1613160" cy="21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5CCF3A4-41EF-421B-94A8-A73E94A5C242}"/>
                    </a:ext>
                  </a:extLst>
                </p14:cNvPr>
                <p14:cNvContentPartPr/>
                <p14:nvPr/>
              </p14:nvContentPartPr>
              <p14:xfrm>
                <a:off x="6037848" y="3430224"/>
                <a:ext cx="207720" cy="276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5CCF3A4-41EF-421B-94A8-A73E94A5C2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28848" y="3421584"/>
                  <a:ext cx="225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E6CFC74-5933-4D18-8EA1-9E16C51A8643}"/>
                    </a:ext>
                  </a:extLst>
                </p14:cNvPr>
                <p14:cNvContentPartPr/>
                <p14:nvPr/>
              </p14:nvContentPartPr>
              <p14:xfrm>
                <a:off x="5907888" y="3903624"/>
                <a:ext cx="287280" cy="294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E6CFC74-5933-4D18-8EA1-9E16C51A86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99248" y="3894624"/>
                  <a:ext cx="3049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0780444-9E63-453A-8EBC-4489AE6E319B}"/>
                    </a:ext>
                  </a:extLst>
                </p14:cNvPr>
                <p14:cNvContentPartPr/>
                <p14:nvPr/>
              </p14:nvContentPartPr>
              <p14:xfrm>
                <a:off x="6273288" y="4000824"/>
                <a:ext cx="75600" cy="285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0780444-9E63-453A-8EBC-4489AE6E31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64648" y="3991824"/>
                  <a:ext cx="932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69D1B3-8327-43F3-8FDD-9360C9E91117}"/>
                    </a:ext>
                  </a:extLst>
                </p14:cNvPr>
                <p14:cNvContentPartPr/>
                <p14:nvPr/>
              </p14:nvContentPartPr>
              <p14:xfrm>
                <a:off x="6273288" y="4124664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69D1B3-8327-43F3-8FDD-9360C9E911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64648" y="41160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8747513-73E7-42A0-A9F2-1E3A33A9246E}"/>
                    </a:ext>
                  </a:extLst>
                </p14:cNvPr>
                <p14:cNvContentPartPr/>
                <p14:nvPr/>
              </p14:nvContentPartPr>
              <p14:xfrm>
                <a:off x="6273288" y="3964824"/>
                <a:ext cx="340920" cy="236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8747513-73E7-42A0-A9F2-1E3A33A9246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64648" y="3956184"/>
                  <a:ext cx="358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61A2EF-6CB7-4C7A-94E5-8F24877E77AE}"/>
                    </a:ext>
                  </a:extLst>
                </p14:cNvPr>
                <p14:cNvContentPartPr/>
                <p14:nvPr/>
              </p14:nvContentPartPr>
              <p14:xfrm>
                <a:off x="6691608" y="3966264"/>
                <a:ext cx="48600" cy="216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61A2EF-6CB7-4C7A-94E5-8F24877E77A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2968" y="3957264"/>
                  <a:ext cx="66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372563-6A44-477E-9E56-CFBF874C7ED9}"/>
                    </a:ext>
                  </a:extLst>
                </p14:cNvPr>
                <p14:cNvContentPartPr/>
                <p14:nvPr/>
              </p14:nvContentPartPr>
              <p14:xfrm>
                <a:off x="6712128" y="3859704"/>
                <a:ext cx="63720" cy="308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372563-6A44-477E-9E56-CFBF874C7E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03488" y="3850704"/>
                  <a:ext cx="813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CF79DF-E6EE-41F8-91F0-20B1F0DF8058}"/>
                    </a:ext>
                  </a:extLst>
                </p14:cNvPr>
                <p14:cNvContentPartPr/>
                <p14:nvPr/>
              </p14:nvContentPartPr>
              <p14:xfrm>
                <a:off x="6797088" y="3972744"/>
                <a:ext cx="119880" cy="230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CF79DF-E6EE-41F8-91F0-20B1F0DF80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88088" y="3963744"/>
                  <a:ext cx="137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E74899-820B-4695-804B-E359F3C53731}"/>
                    </a:ext>
                  </a:extLst>
                </p14:cNvPr>
                <p14:cNvContentPartPr/>
                <p14:nvPr/>
              </p14:nvContentPartPr>
              <p14:xfrm>
                <a:off x="6952608" y="4020624"/>
                <a:ext cx="93960" cy="207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E74899-820B-4695-804B-E359F3C5373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43608" y="4011984"/>
                  <a:ext cx="1116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252AE7F-508D-4E4B-B439-016AD2B5DE04}"/>
                    </a:ext>
                  </a:extLst>
                </p14:cNvPr>
                <p14:cNvContentPartPr/>
                <p14:nvPr/>
              </p14:nvContentPartPr>
              <p14:xfrm>
                <a:off x="7030008" y="3816864"/>
                <a:ext cx="78840" cy="392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252AE7F-508D-4E4B-B439-016AD2B5DE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21008" y="3808224"/>
                  <a:ext cx="964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B058B1-4147-4C65-BB68-86A7F3342AA5}"/>
                    </a:ext>
                  </a:extLst>
                </p14:cNvPr>
                <p14:cNvContentPartPr/>
                <p14:nvPr/>
              </p14:nvContentPartPr>
              <p14:xfrm>
                <a:off x="7095528" y="3969864"/>
                <a:ext cx="264600" cy="246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B058B1-4147-4C65-BB68-86A7F3342AA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86888" y="3961224"/>
                  <a:ext cx="282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4F5F690-BD33-462E-A7FD-49CCDFEFE9F3}"/>
                    </a:ext>
                  </a:extLst>
                </p14:cNvPr>
                <p14:cNvContentPartPr/>
                <p14:nvPr/>
              </p14:nvContentPartPr>
              <p14:xfrm>
                <a:off x="6891408" y="3848184"/>
                <a:ext cx="76680" cy="125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4F5F690-BD33-462E-A7FD-49CCDFEFE9F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82408" y="3839544"/>
                  <a:ext cx="94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0D924A-F02B-43AF-B55F-E0912C6E70D6}"/>
                    </a:ext>
                  </a:extLst>
                </p14:cNvPr>
                <p14:cNvContentPartPr/>
                <p14:nvPr/>
              </p14:nvContentPartPr>
              <p14:xfrm>
                <a:off x="6941088" y="3826224"/>
                <a:ext cx="104400" cy="119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0D924A-F02B-43AF-B55F-E0912C6E70D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32088" y="3817584"/>
                  <a:ext cx="122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A66D09D-33F1-43DD-8692-A5005EEC4491}"/>
                    </a:ext>
                  </a:extLst>
                </p14:cNvPr>
                <p14:cNvContentPartPr/>
                <p14:nvPr/>
              </p14:nvContentPartPr>
              <p14:xfrm>
                <a:off x="7303608" y="4000464"/>
                <a:ext cx="109080" cy="201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A66D09D-33F1-43DD-8692-A5005EEC44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94608" y="3991464"/>
                  <a:ext cx="126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DBE597A-59CD-4FAE-91C8-FD83BEED66FE}"/>
                    </a:ext>
                  </a:extLst>
                </p14:cNvPr>
                <p14:cNvContentPartPr/>
                <p14:nvPr/>
              </p14:nvContentPartPr>
              <p14:xfrm>
                <a:off x="7423848" y="3792024"/>
                <a:ext cx="23400" cy="172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DBE597A-59CD-4FAE-91C8-FD83BEED66F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14848" y="3783384"/>
                  <a:ext cx="41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83544AF-85E4-4DDC-A8F1-C28E7CF2B9BA}"/>
                    </a:ext>
                  </a:extLst>
                </p14:cNvPr>
                <p14:cNvContentPartPr/>
                <p14:nvPr/>
              </p14:nvContentPartPr>
              <p14:xfrm>
                <a:off x="7466328" y="3832704"/>
                <a:ext cx="45360" cy="151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83544AF-85E4-4DDC-A8F1-C28E7CF2B9B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57688" y="3823704"/>
                  <a:ext cx="63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EBFE0-C2AE-4EC1-AF58-02469E9ABCC5}"/>
                    </a:ext>
                  </a:extLst>
                </p14:cNvPr>
                <p14:cNvContentPartPr/>
                <p14:nvPr/>
              </p14:nvContentPartPr>
              <p14:xfrm>
                <a:off x="5898528" y="4293144"/>
                <a:ext cx="104760" cy="227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EBFE0-C2AE-4EC1-AF58-02469E9ABCC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89888" y="4284504"/>
                  <a:ext cx="122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5C58F18-A8E8-4598-B4F9-4AA03EB0BE23}"/>
                    </a:ext>
                  </a:extLst>
                </p14:cNvPr>
                <p14:cNvContentPartPr/>
                <p14:nvPr/>
              </p14:nvContentPartPr>
              <p14:xfrm>
                <a:off x="6009048" y="4181904"/>
                <a:ext cx="91440" cy="325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5C58F18-A8E8-4598-B4F9-4AA03EB0BE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00048" y="4172904"/>
                  <a:ext cx="1090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B57252-98AB-4876-B3EC-4F3855C8C408}"/>
                    </a:ext>
                  </a:extLst>
                </p14:cNvPr>
                <p14:cNvContentPartPr/>
                <p14:nvPr/>
              </p14:nvContentPartPr>
              <p14:xfrm>
                <a:off x="6216768" y="4244184"/>
                <a:ext cx="66240" cy="133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B57252-98AB-4876-B3EC-4F3855C8C40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08128" y="4235544"/>
                  <a:ext cx="83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1CDCE9-2EFA-4A0C-A5CA-1B217CB6659D}"/>
                    </a:ext>
                  </a:extLst>
                </p14:cNvPr>
                <p14:cNvContentPartPr/>
                <p14:nvPr/>
              </p14:nvContentPartPr>
              <p14:xfrm>
                <a:off x="6232968" y="4221504"/>
                <a:ext cx="79920" cy="10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1CDCE9-2EFA-4A0C-A5CA-1B217CB665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23968" y="4212504"/>
                  <a:ext cx="97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DB86992-1340-4845-8208-C9360071CB91}"/>
                    </a:ext>
                  </a:extLst>
                </p14:cNvPr>
                <p14:cNvContentPartPr/>
                <p14:nvPr/>
              </p14:nvContentPartPr>
              <p14:xfrm>
                <a:off x="6388848" y="4325904"/>
                <a:ext cx="133200" cy="195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DB86992-1340-4845-8208-C9360071CB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79848" y="4316904"/>
                  <a:ext cx="150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B1FCFB-4D02-4E23-943F-15A62B406307}"/>
                    </a:ext>
                  </a:extLst>
                </p14:cNvPr>
                <p14:cNvContentPartPr/>
                <p14:nvPr/>
              </p14:nvContentPartPr>
              <p14:xfrm>
                <a:off x="6511248" y="4176504"/>
                <a:ext cx="67320" cy="309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B1FCFB-4D02-4E23-943F-15A62B40630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02608" y="4167864"/>
                  <a:ext cx="849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87B5DD6-5A97-45FB-9643-B3F9C04C4C8F}"/>
                    </a:ext>
                  </a:extLst>
                </p14:cNvPr>
                <p14:cNvContentPartPr/>
                <p14:nvPr/>
              </p14:nvContentPartPr>
              <p14:xfrm>
                <a:off x="6606288" y="4234464"/>
                <a:ext cx="227520" cy="238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87B5DD6-5A97-45FB-9643-B3F9C04C4C8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97288" y="4225464"/>
                  <a:ext cx="2451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6760139-EA9F-4BD7-9C04-01DEB3E93C73}"/>
                    </a:ext>
                  </a:extLst>
                </p14:cNvPr>
                <p14:cNvContentPartPr/>
                <p14:nvPr/>
              </p14:nvContentPartPr>
              <p14:xfrm>
                <a:off x="6915528" y="4233744"/>
                <a:ext cx="1440" cy="129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6760139-EA9F-4BD7-9C04-01DEB3E93C7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06888" y="4225104"/>
                  <a:ext cx="19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5AB475-0847-4B60-9EFF-867C9116B494}"/>
                    </a:ext>
                  </a:extLst>
                </p14:cNvPr>
                <p14:cNvContentPartPr/>
                <p14:nvPr/>
              </p14:nvContentPartPr>
              <p14:xfrm>
                <a:off x="6952608" y="4295304"/>
                <a:ext cx="15480" cy="82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5AB475-0847-4B60-9EFF-867C9116B49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43608" y="4286304"/>
                  <a:ext cx="33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E407133-8AD9-41F8-8D6F-21910BF42066}"/>
                    </a:ext>
                  </a:extLst>
                </p14:cNvPr>
                <p14:cNvContentPartPr/>
                <p14:nvPr/>
              </p14:nvContentPartPr>
              <p14:xfrm>
                <a:off x="5907168" y="4647384"/>
                <a:ext cx="115920" cy="172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E407133-8AD9-41F8-8D6F-21910BF4206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98528" y="4638744"/>
                  <a:ext cx="1335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20E330-AC4A-4B6A-847F-6553D4D24895}"/>
                    </a:ext>
                  </a:extLst>
                </p14:cNvPr>
                <p14:cNvContentPartPr/>
                <p14:nvPr/>
              </p14:nvContentPartPr>
              <p14:xfrm>
                <a:off x="6052608" y="4549824"/>
                <a:ext cx="82440" cy="275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20E330-AC4A-4B6A-847F-6553D4D2489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43968" y="4540824"/>
                  <a:ext cx="1000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9E44120-FA42-4537-993A-F67689B886AB}"/>
                    </a:ext>
                  </a:extLst>
                </p14:cNvPr>
                <p14:cNvContentPartPr/>
                <p14:nvPr/>
              </p14:nvContentPartPr>
              <p14:xfrm>
                <a:off x="6253128" y="4614984"/>
                <a:ext cx="96480" cy="192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9E44120-FA42-4537-993A-F67689B886A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44488" y="4605984"/>
                  <a:ext cx="114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A60491-3B2B-41B1-BE08-7DD0ADA763F3}"/>
                    </a:ext>
                  </a:extLst>
                </p14:cNvPr>
                <p14:cNvContentPartPr/>
                <p14:nvPr/>
              </p14:nvContentPartPr>
              <p14:xfrm>
                <a:off x="6334488" y="4509144"/>
                <a:ext cx="47880" cy="285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A60491-3B2B-41B1-BE08-7DD0ADA763F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25848" y="4500504"/>
                  <a:ext cx="65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43C38B9-31C5-42B8-BFFC-BFD0BD47DCB0}"/>
                    </a:ext>
                  </a:extLst>
                </p14:cNvPr>
                <p14:cNvContentPartPr/>
                <p14:nvPr/>
              </p14:nvContentPartPr>
              <p14:xfrm>
                <a:off x="6398208" y="4571424"/>
                <a:ext cx="225720" cy="272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43C38B9-31C5-42B8-BFFC-BFD0BD47DCB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89208" y="4562784"/>
                  <a:ext cx="243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8F66AF4-BC56-4801-8E6A-386EA0D885D4}"/>
                    </a:ext>
                  </a:extLst>
                </p14:cNvPr>
                <p14:cNvContentPartPr/>
                <p14:nvPr/>
              </p14:nvContentPartPr>
              <p14:xfrm>
                <a:off x="6747048" y="4486104"/>
                <a:ext cx="87120" cy="54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8F66AF4-BC56-4801-8E6A-386EA0D885D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38048" y="4477464"/>
                  <a:ext cx="1047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CDE8BB-B26B-42CA-9E7F-F78AC330B5BD}"/>
                    </a:ext>
                  </a:extLst>
                </p14:cNvPr>
                <p14:cNvContentPartPr/>
                <p14:nvPr/>
              </p14:nvContentPartPr>
              <p14:xfrm>
                <a:off x="6871968" y="4602744"/>
                <a:ext cx="200160" cy="250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CDE8BB-B26B-42CA-9E7F-F78AC330B5B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62968" y="4593744"/>
                  <a:ext cx="217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01E7B4F-E451-4882-8882-94F52C143D86}"/>
                    </a:ext>
                  </a:extLst>
                </p14:cNvPr>
                <p14:cNvContentPartPr/>
                <p14:nvPr/>
              </p14:nvContentPartPr>
              <p14:xfrm>
                <a:off x="7058808" y="4467744"/>
                <a:ext cx="46440" cy="373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01E7B4F-E451-4882-8882-94F52C143D8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49808" y="4458744"/>
                  <a:ext cx="640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2FC066-F565-4BCC-982A-1FC3BE5B60E9}"/>
                    </a:ext>
                  </a:extLst>
                </p14:cNvPr>
                <p14:cNvContentPartPr/>
                <p14:nvPr/>
              </p14:nvContentPartPr>
              <p14:xfrm>
                <a:off x="7109928" y="4602024"/>
                <a:ext cx="177840" cy="272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2FC066-F565-4BCC-982A-1FC3BE5B6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01288" y="4593384"/>
                  <a:ext cx="1954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DF7D67C-02A0-412A-BAC3-1B927E43FECE}"/>
                    </a:ext>
                  </a:extLst>
                </p14:cNvPr>
                <p14:cNvContentPartPr/>
                <p14:nvPr/>
              </p14:nvContentPartPr>
              <p14:xfrm>
                <a:off x="7027488" y="4507344"/>
                <a:ext cx="170280" cy="7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DF7D67C-02A0-412A-BAC3-1B927E43FEC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18848" y="4498344"/>
                  <a:ext cx="187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3A79695-E76A-425A-8CE2-CAFE4DA54C41}"/>
                    </a:ext>
                  </a:extLst>
                </p14:cNvPr>
                <p14:cNvContentPartPr/>
                <p14:nvPr/>
              </p14:nvContentPartPr>
              <p14:xfrm>
                <a:off x="5933808" y="4936824"/>
                <a:ext cx="113400" cy="205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3A79695-E76A-425A-8CE2-CAFE4DA54C4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25168" y="4927824"/>
                  <a:ext cx="13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49FB66C-221A-424C-B093-354C22187AEC}"/>
                    </a:ext>
                  </a:extLst>
                </p14:cNvPr>
                <p14:cNvContentPartPr/>
                <p14:nvPr/>
              </p14:nvContentPartPr>
              <p14:xfrm>
                <a:off x="6011208" y="4836744"/>
                <a:ext cx="46440" cy="287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49FB66C-221A-424C-B093-354C22187AE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02208" y="4827744"/>
                  <a:ext cx="64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837E14-47D4-414C-BB94-C79FF3CD4377}"/>
                    </a:ext>
                  </a:extLst>
                </p14:cNvPr>
                <p14:cNvContentPartPr/>
                <p14:nvPr/>
              </p14:nvContentPartPr>
              <p14:xfrm>
                <a:off x="6050448" y="4944744"/>
                <a:ext cx="127440" cy="182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837E14-47D4-414C-BB94-C79FF3CD437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41808" y="4936104"/>
                  <a:ext cx="145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751642B-AF95-4963-8456-B6EAD598B395}"/>
                    </a:ext>
                  </a:extLst>
                </p14:cNvPr>
                <p14:cNvContentPartPr/>
                <p14:nvPr/>
              </p14:nvContentPartPr>
              <p14:xfrm>
                <a:off x="6302088" y="4801464"/>
                <a:ext cx="118080" cy="737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751642B-AF95-4963-8456-B6EAD598B39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93448" y="4792824"/>
                  <a:ext cx="13572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25D63C9-548E-45A9-ADA3-A8E4547256B3}"/>
                    </a:ext>
                  </a:extLst>
                </p14:cNvPr>
                <p14:cNvContentPartPr/>
                <p14:nvPr/>
              </p14:nvContentPartPr>
              <p14:xfrm>
                <a:off x="6446448" y="4924944"/>
                <a:ext cx="81360" cy="219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25D63C9-548E-45A9-ADA3-A8E4547256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37808" y="4915944"/>
                  <a:ext cx="99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657A8BC-9D5F-4744-9A73-17FA89E45B20}"/>
                    </a:ext>
                  </a:extLst>
                </p14:cNvPr>
                <p14:cNvContentPartPr/>
                <p14:nvPr/>
              </p14:nvContentPartPr>
              <p14:xfrm>
                <a:off x="6526008" y="4914864"/>
                <a:ext cx="300960" cy="229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657A8BC-9D5F-4744-9A73-17FA89E45B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17008" y="4906224"/>
                  <a:ext cx="318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7CA315D-965B-4D2D-8E26-84393151F59B}"/>
                    </a:ext>
                  </a:extLst>
                </p14:cNvPr>
                <p14:cNvContentPartPr/>
                <p14:nvPr/>
              </p14:nvContentPartPr>
              <p14:xfrm>
                <a:off x="6841368" y="4925304"/>
                <a:ext cx="360000" cy="247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7CA315D-965B-4D2D-8E26-84393151F59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32728" y="4916304"/>
                  <a:ext cx="377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836E9A-9E81-44D0-A12D-973AEECF5605}"/>
                    </a:ext>
                  </a:extLst>
                </p14:cNvPr>
                <p14:cNvContentPartPr/>
                <p14:nvPr/>
              </p14:nvContentPartPr>
              <p14:xfrm>
                <a:off x="7049448" y="4877064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836E9A-9E81-44D0-A12D-973AEECF56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40808" y="48684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50CD809-6BBD-468F-A4B4-B3E08C1CE245}"/>
                    </a:ext>
                  </a:extLst>
                </p14:cNvPr>
                <p14:cNvContentPartPr/>
                <p14:nvPr/>
              </p14:nvContentPartPr>
              <p14:xfrm>
                <a:off x="6771528" y="5125104"/>
                <a:ext cx="126000" cy="145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50CD809-6BBD-468F-A4B4-B3E08C1CE24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62888" y="5116464"/>
                  <a:ext cx="14364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1289E4B-2D8E-4D5A-9448-C1657AEE7024}"/>
              </a:ext>
            </a:extLst>
          </p:cNvPr>
          <p:cNvGrpSpPr/>
          <p:nvPr/>
        </p:nvGrpSpPr>
        <p:grpSpPr>
          <a:xfrm>
            <a:off x="3497328" y="5139144"/>
            <a:ext cx="2606400" cy="1208160"/>
            <a:chOff x="3497328" y="5139144"/>
            <a:chExt cx="2606400" cy="12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1B11239-C6E6-4214-A695-95843141C4E7}"/>
                    </a:ext>
                  </a:extLst>
                </p14:cNvPr>
                <p14:cNvContentPartPr/>
                <p14:nvPr/>
              </p14:nvContentPartPr>
              <p14:xfrm>
                <a:off x="5264568" y="5139144"/>
                <a:ext cx="839160" cy="545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1B11239-C6E6-4214-A695-95843141C4E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55928" y="5130504"/>
                  <a:ext cx="8568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1796EE0-591C-46B0-A9BA-DD3F7506357E}"/>
                    </a:ext>
                  </a:extLst>
                </p14:cNvPr>
                <p14:cNvContentPartPr/>
                <p14:nvPr/>
              </p14:nvContentPartPr>
              <p14:xfrm>
                <a:off x="5247288" y="5499144"/>
                <a:ext cx="299880" cy="318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1796EE0-591C-46B0-A9BA-DD3F7506357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238648" y="5490504"/>
                  <a:ext cx="3175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80C2855-6B77-4F04-8DA5-31489510FEB3}"/>
                    </a:ext>
                  </a:extLst>
                </p14:cNvPr>
                <p14:cNvContentPartPr/>
                <p14:nvPr/>
              </p14:nvContentPartPr>
              <p14:xfrm>
                <a:off x="3497328" y="5395824"/>
                <a:ext cx="206640" cy="495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80C2855-6B77-4F04-8DA5-31489510FEB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488328" y="5387184"/>
                  <a:ext cx="2242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2007EBF-723A-4FDD-BDF0-CD13D551042B}"/>
                    </a:ext>
                  </a:extLst>
                </p14:cNvPr>
                <p14:cNvContentPartPr/>
                <p14:nvPr/>
              </p14:nvContentPartPr>
              <p14:xfrm>
                <a:off x="3813408" y="5288904"/>
                <a:ext cx="18720" cy="200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2007EBF-723A-4FDD-BDF0-CD13D551042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04408" y="5279904"/>
                  <a:ext cx="36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FF30BAC-740E-49CB-A5AC-F8D58D79F191}"/>
                    </a:ext>
                  </a:extLst>
                </p14:cNvPr>
                <p14:cNvContentPartPr/>
                <p14:nvPr/>
              </p14:nvContentPartPr>
              <p14:xfrm>
                <a:off x="3771288" y="5603904"/>
                <a:ext cx="228240" cy="280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FF30BAC-740E-49CB-A5AC-F8D58D79F19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762648" y="5594904"/>
                  <a:ext cx="2458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B55FFC4-9B7A-4CE0-A7A6-22A2E86CDBB3}"/>
                    </a:ext>
                  </a:extLst>
                </p14:cNvPr>
                <p14:cNvContentPartPr/>
                <p14:nvPr/>
              </p14:nvContentPartPr>
              <p14:xfrm>
                <a:off x="3920688" y="5284584"/>
                <a:ext cx="145800" cy="539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B55FFC4-9B7A-4CE0-A7A6-22A2E86CDBB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912048" y="5275944"/>
                  <a:ext cx="16344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782415E-C252-44D4-A032-AA00F2BA6E69}"/>
                    </a:ext>
                  </a:extLst>
                </p14:cNvPr>
                <p14:cNvContentPartPr/>
                <p14:nvPr/>
              </p14:nvContentPartPr>
              <p14:xfrm>
                <a:off x="4196808" y="5324184"/>
                <a:ext cx="90360" cy="483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782415E-C252-44D4-A032-AA00F2BA6E6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187808" y="5315184"/>
                  <a:ext cx="1080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D22A837-B1E6-45C2-B848-56711746D9BA}"/>
                    </a:ext>
                  </a:extLst>
                </p14:cNvPr>
                <p14:cNvContentPartPr/>
                <p14:nvPr/>
              </p14:nvContentPartPr>
              <p14:xfrm>
                <a:off x="4164408" y="5498784"/>
                <a:ext cx="126360" cy="7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D22A837-B1E6-45C2-B848-56711746D9B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155768" y="5490144"/>
                  <a:ext cx="144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ADE748-D30C-4CEE-8974-187812A4EF1B}"/>
                    </a:ext>
                  </a:extLst>
                </p14:cNvPr>
                <p14:cNvContentPartPr/>
                <p14:nvPr/>
              </p14:nvContentPartPr>
              <p14:xfrm>
                <a:off x="4292568" y="5577984"/>
                <a:ext cx="82440" cy="220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ADE748-D30C-4CEE-8974-187812A4EF1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283928" y="5569344"/>
                  <a:ext cx="100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6D032F6-3579-44B8-A08E-415E05CFB81D}"/>
                    </a:ext>
                  </a:extLst>
                </p14:cNvPr>
                <p14:cNvContentPartPr/>
                <p14:nvPr/>
              </p14:nvContentPartPr>
              <p14:xfrm>
                <a:off x="4414968" y="5585184"/>
                <a:ext cx="182880" cy="210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6D032F6-3579-44B8-A08E-415E05CFB81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406328" y="5576184"/>
                  <a:ext cx="200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5EB89BE-E793-4C04-B118-6FCEBF32D7A5}"/>
                    </a:ext>
                  </a:extLst>
                </p14:cNvPr>
                <p14:cNvContentPartPr/>
                <p14:nvPr/>
              </p14:nvContentPartPr>
              <p14:xfrm>
                <a:off x="4421808" y="5328144"/>
                <a:ext cx="96120" cy="128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5EB89BE-E793-4C04-B118-6FCEBF32D7A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413168" y="5319504"/>
                  <a:ext cx="113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7486F82-3C97-45CB-9547-EAB7B31D9EA7}"/>
                    </a:ext>
                  </a:extLst>
                </p14:cNvPr>
                <p14:cNvContentPartPr/>
                <p14:nvPr/>
              </p14:nvContentPartPr>
              <p14:xfrm>
                <a:off x="4680648" y="5345064"/>
                <a:ext cx="125280" cy="427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7486F82-3C97-45CB-9547-EAB7B31D9EA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672008" y="5336064"/>
                  <a:ext cx="1429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CF8F6CE-9B32-4B8A-AD59-7105933D1E37}"/>
                    </a:ext>
                  </a:extLst>
                </p14:cNvPr>
                <p14:cNvContentPartPr/>
                <p14:nvPr/>
              </p14:nvContentPartPr>
              <p14:xfrm>
                <a:off x="4837608" y="5586984"/>
                <a:ext cx="40680" cy="139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CF8F6CE-9B32-4B8A-AD59-7105933D1E3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828968" y="5578344"/>
                  <a:ext cx="58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71B7CFD-0DB3-45E1-AB7F-315A3C133411}"/>
                    </a:ext>
                  </a:extLst>
                </p14:cNvPr>
                <p14:cNvContentPartPr/>
                <p14:nvPr/>
              </p14:nvContentPartPr>
              <p14:xfrm>
                <a:off x="4812408" y="5431104"/>
                <a:ext cx="39600" cy="126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71B7CFD-0DB3-45E1-AB7F-315A3C13341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803408" y="5422464"/>
                  <a:ext cx="57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7AE15E6-1692-4076-B482-772E5429DDCF}"/>
                    </a:ext>
                  </a:extLst>
                </p14:cNvPr>
                <p14:cNvContentPartPr/>
                <p14:nvPr/>
              </p14:nvContentPartPr>
              <p14:xfrm>
                <a:off x="4946328" y="5524704"/>
                <a:ext cx="206640" cy="257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7AE15E6-1692-4076-B482-772E5429DDC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937328" y="5516064"/>
                  <a:ext cx="2242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6411603-A588-48E9-991F-EDFBADD651A1}"/>
                    </a:ext>
                  </a:extLst>
                </p14:cNvPr>
                <p14:cNvContentPartPr/>
                <p14:nvPr/>
              </p14:nvContentPartPr>
              <p14:xfrm>
                <a:off x="3558168" y="5968944"/>
                <a:ext cx="126720" cy="212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6411603-A588-48E9-991F-EDFBADD651A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549168" y="5959944"/>
                  <a:ext cx="144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E4789C8-25CE-40B5-83A6-EAD1B604F3EC}"/>
                    </a:ext>
                  </a:extLst>
                </p14:cNvPr>
                <p14:cNvContentPartPr/>
                <p14:nvPr/>
              </p14:nvContentPartPr>
              <p14:xfrm>
                <a:off x="3665448" y="6068304"/>
                <a:ext cx="62640" cy="279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E4789C8-25CE-40B5-83A6-EAD1B604F3E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656808" y="6059664"/>
                  <a:ext cx="802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2935865-E30D-4A2E-BA2B-1556B6044DCB}"/>
                    </a:ext>
                  </a:extLst>
                </p14:cNvPr>
                <p14:cNvContentPartPr/>
                <p14:nvPr/>
              </p14:nvContentPartPr>
              <p14:xfrm>
                <a:off x="3678048" y="5892624"/>
                <a:ext cx="660960" cy="308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2935865-E30D-4A2E-BA2B-1556B6044DC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69408" y="5883984"/>
                  <a:ext cx="678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6EA87C8-6DE3-425B-9767-28E91D215FA9}"/>
                    </a:ext>
                  </a:extLst>
                </p14:cNvPr>
                <p14:cNvContentPartPr/>
                <p14:nvPr/>
              </p14:nvContentPartPr>
              <p14:xfrm>
                <a:off x="4414968" y="5946624"/>
                <a:ext cx="778680" cy="289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6EA87C8-6DE3-425B-9767-28E91D215FA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406328" y="5937624"/>
                  <a:ext cx="796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C2EA201-C1DA-48C9-AAF2-FFB607C258DE}"/>
                    </a:ext>
                  </a:extLst>
                </p14:cNvPr>
                <p14:cNvContentPartPr/>
                <p14:nvPr/>
              </p14:nvContentPartPr>
              <p14:xfrm>
                <a:off x="4624128" y="5843664"/>
                <a:ext cx="228960" cy="11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C2EA201-C1DA-48C9-AAF2-FFB607C258D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615128" y="5835024"/>
                  <a:ext cx="246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55E4C9B-E7D1-4DAC-B886-53E4AE3C9AB7}"/>
                    </a:ext>
                  </a:extLst>
                </p14:cNvPr>
                <p14:cNvContentPartPr/>
                <p14:nvPr/>
              </p14:nvContentPartPr>
              <p14:xfrm>
                <a:off x="5357448" y="6126624"/>
                <a:ext cx="3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55E4C9B-E7D1-4DAC-B886-53E4AE3C9AB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48808" y="61176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24D1A92-29F8-4E9C-A953-9B62BC7A4A64}"/>
                    </a:ext>
                  </a:extLst>
                </p14:cNvPr>
                <p14:cNvContentPartPr/>
                <p14:nvPr/>
              </p14:nvContentPartPr>
              <p14:xfrm>
                <a:off x="5284728" y="5785704"/>
                <a:ext cx="41760" cy="225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24D1A92-29F8-4E9C-A953-9B62BC7A4A6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76088" y="5776704"/>
                  <a:ext cx="59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F64F877-73FA-4518-9917-FE482C4CAEEA}"/>
                    </a:ext>
                  </a:extLst>
                </p14:cNvPr>
                <p14:cNvContentPartPr/>
                <p14:nvPr/>
              </p14:nvContentPartPr>
              <p14:xfrm>
                <a:off x="5239728" y="6122304"/>
                <a:ext cx="29160" cy="21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F64F877-73FA-4518-9917-FE482C4CAEE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30728" y="6113664"/>
                  <a:ext cx="46800" cy="3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9377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C418AE-25DA-445F-8CDF-905CAE7E64E3}"/>
              </a:ext>
            </a:extLst>
          </p:cNvPr>
          <p:cNvGrpSpPr/>
          <p:nvPr/>
        </p:nvGrpSpPr>
        <p:grpSpPr>
          <a:xfrm>
            <a:off x="4067690" y="558840"/>
            <a:ext cx="915480" cy="522720"/>
            <a:chOff x="4067690" y="558840"/>
            <a:chExt cx="915480" cy="52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E09DB26-FC96-49A7-992B-CD9F379E995D}"/>
                    </a:ext>
                  </a:extLst>
                </p14:cNvPr>
                <p14:cNvContentPartPr/>
                <p14:nvPr/>
              </p14:nvContentPartPr>
              <p14:xfrm>
                <a:off x="4067690" y="572520"/>
                <a:ext cx="261000" cy="509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E09DB26-FC96-49A7-992B-CD9F379E99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58690" y="563520"/>
                  <a:ext cx="27864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697BC43-A040-4DC8-AB8E-E683556C155C}"/>
                    </a:ext>
                  </a:extLst>
                </p14:cNvPr>
                <p14:cNvContentPartPr/>
                <p14:nvPr/>
              </p14:nvContentPartPr>
              <p14:xfrm>
                <a:off x="4366850" y="562080"/>
                <a:ext cx="162360" cy="513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697BC43-A040-4DC8-AB8E-E683556C15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58210" y="553440"/>
                  <a:ext cx="18000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760398-B23F-47A4-9AB4-48A59B64718F}"/>
                    </a:ext>
                  </a:extLst>
                </p14:cNvPr>
                <p14:cNvContentPartPr/>
                <p14:nvPr/>
              </p14:nvContentPartPr>
              <p14:xfrm>
                <a:off x="4531730" y="558840"/>
                <a:ext cx="116280" cy="489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760398-B23F-47A4-9AB4-48A59B6471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22730" y="550200"/>
                  <a:ext cx="1339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EEBD890-0826-4285-9EBA-B700C3B95464}"/>
                    </a:ext>
                  </a:extLst>
                </p14:cNvPr>
                <p14:cNvContentPartPr/>
                <p14:nvPr/>
              </p14:nvContentPartPr>
              <p14:xfrm>
                <a:off x="4609850" y="785640"/>
                <a:ext cx="181800" cy="268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EEBD890-0826-4285-9EBA-B700C3B954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00850" y="776640"/>
                  <a:ext cx="199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6A7A5D-0DF6-4F52-A99F-13A73738FDDF}"/>
                    </a:ext>
                  </a:extLst>
                </p14:cNvPr>
                <p14:cNvContentPartPr/>
                <p14:nvPr/>
              </p14:nvContentPartPr>
              <p14:xfrm>
                <a:off x="4789490" y="835320"/>
                <a:ext cx="193680" cy="199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6A7A5D-0DF6-4F52-A99F-13A73738FD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80850" y="826680"/>
                  <a:ext cx="211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2FE836-98F8-4ED3-A772-C0E867906C1B}"/>
                    </a:ext>
                  </a:extLst>
                </p14:cNvPr>
                <p14:cNvContentPartPr/>
                <p14:nvPr/>
              </p14:nvContentPartPr>
              <p14:xfrm>
                <a:off x="4763930" y="655320"/>
                <a:ext cx="172080" cy="26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2FE836-98F8-4ED3-A772-C0E867906C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54930" y="646320"/>
                  <a:ext cx="18972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25615B4-919D-4FB7-9167-7B1D1185A38E}"/>
                  </a:ext>
                </a:extLst>
              </p14:cNvPr>
              <p14:cNvContentPartPr/>
              <p14:nvPr/>
            </p14:nvContentPartPr>
            <p14:xfrm>
              <a:off x="5331290" y="582600"/>
              <a:ext cx="203040" cy="423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25615B4-919D-4FB7-9167-7B1D1185A3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22290" y="573960"/>
                <a:ext cx="2206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0EE9ABD-25BB-4D04-B13D-948E19B33D36}"/>
                  </a:ext>
                </a:extLst>
              </p14:cNvPr>
              <p14:cNvContentPartPr/>
              <p14:nvPr/>
            </p14:nvContentPartPr>
            <p14:xfrm>
              <a:off x="8216840" y="2188560"/>
              <a:ext cx="618120" cy="174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0EE9ABD-25BB-4D04-B13D-948E19B33D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08200" y="2179560"/>
                <a:ext cx="6357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691FE3F-B7F2-4FFC-916E-B97A400C4D3F}"/>
                  </a:ext>
                </a:extLst>
              </p14:cNvPr>
              <p14:cNvContentPartPr/>
              <p14:nvPr/>
            </p14:nvContentPartPr>
            <p14:xfrm>
              <a:off x="8310080" y="2767440"/>
              <a:ext cx="551880" cy="263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91FE3F-B7F2-4FFC-916E-B97A400C4D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01080" y="2758800"/>
                <a:ext cx="569520" cy="28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032C3AF-521D-4D1B-9FEF-BCA50F655DDE}"/>
              </a:ext>
            </a:extLst>
          </p:cNvPr>
          <p:cNvGrpSpPr/>
          <p:nvPr/>
        </p:nvGrpSpPr>
        <p:grpSpPr>
          <a:xfrm>
            <a:off x="7652360" y="2477640"/>
            <a:ext cx="4284000" cy="2081520"/>
            <a:chOff x="7652360" y="2477640"/>
            <a:chExt cx="4284000" cy="20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94BAC6-7F6E-4026-870A-C9EF5972454F}"/>
                    </a:ext>
                  </a:extLst>
                </p14:cNvPr>
                <p14:cNvContentPartPr/>
                <p14:nvPr/>
              </p14:nvContentPartPr>
              <p14:xfrm>
                <a:off x="7652360" y="3403920"/>
                <a:ext cx="242280" cy="28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94BAC6-7F6E-4026-870A-C9EF597245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43360" y="3394920"/>
                  <a:ext cx="2599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DABB29-E2FD-403A-8165-FC1F491EEC7C}"/>
                    </a:ext>
                  </a:extLst>
                </p14:cNvPr>
                <p14:cNvContentPartPr/>
                <p14:nvPr/>
              </p14:nvContentPartPr>
              <p14:xfrm>
                <a:off x="7983560" y="3959400"/>
                <a:ext cx="9360" cy="159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DABB29-E2FD-403A-8165-FC1F491EEC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74560" y="3950760"/>
                  <a:ext cx="27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8FA466-447D-4C57-821E-A639119E3BA3}"/>
                    </a:ext>
                  </a:extLst>
                </p14:cNvPr>
                <p14:cNvContentPartPr/>
                <p14:nvPr/>
              </p14:nvContentPartPr>
              <p14:xfrm>
                <a:off x="7892480" y="3869040"/>
                <a:ext cx="214200" cy="312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8FA466-447D-4C57-821E-A639119E3B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83480" y="3860400"/>
                  <a:ext cx="2318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64C308-3E59-465E-8A0C-F3D1CB3B8D53}"/>
                    </a:ext>
                  </a:extLst>
                </p14:cNvPr>
                <p14:cNvContentPartPr/>
                <p14:nvPr/>
              </p14:nvContentPartPr>
              <p14:xfrm>
                <a:off x="8159240" y="4013040"/>
                <a:ext cx="21240" cy="151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64C308-3E59-465E-8A0C-F3D1CB3B8D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50240" y="4004040"/>
                  <a:ext cx="38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5D178E-715A-417C-8FFA-207C18CFF221}"/>
                    </a:ext>
                  </a:extLst>
                </p14:cNvPr>
                <p14:cNvContentPartPr/>
                <p14:nvPr/>
              </p14:nvContentPartPr>
              <p14:xfrm>
                <a:off x="8110280" y="3934200"/>
                <a:ext cx="15480" cy="52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5D178E-715A-417C-8FFA-207C18CFF2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01280" y="3925560"/>
                  <a:ext cx="33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CDF21CF-9012-4B4F-A893-DEC2ECCA1595}"/>
                    </a:ext>
                  </a:extLst>
                </p14:cNvPr>
                <p14:cNvContentPartPr/>
                <p14:nvPr/>
              </p14:nvContentPartPr>
              <p14:xfrm>
                <a:off x="8208920" y="3989640"/>
                <a:ext cx="297000" cy="235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CDF21CF-9012-4B4F-A893-DEC2ECCA15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99920" y="3981000"/>
                  <a:ext cx="3146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700F42-8926-41AB-9E04-669B0741FEFC}"/>
                    </a:ext>
                  </a:extLst>
                </p14:cNvPr>
                <p14:cNvContentPartPr/>
                <p14:nvPr/>
              </p14:nvContentPartPr>
              <p14:xfrm>
                <a:off x="8596280" y="3920520"/>
                <a:ext cx="10800" cy="16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700F42-8926-41AB-9E04-669B0741FE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87640" y="3911880"/>
                  <a:ext cx="28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112720-47C0-45D5-A9A4-EC87D45E3409}"/>
                    </a:ext>
                  </a:extLst>
                </p14:cNvPr>
                <p14:cNvContentPartPr/>
                <p14:nvPr/>
              </p14:nvContentPartPr>
              <p14:xfrm>
                <a:off x="8593760" y="4163520"/>
                <a:ext cx="27360" cy="5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112720-47C0-45D5-A9A4-EC87D45E34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84760" y="4154520"/>
                  <a:ext cx="45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83F279-7F16-4045-B8CD-D7C696532F2A}"/>
                    </a:ext>
                  </a:extLst>
                </p14:cNvPr>
                <p14:cNvContentPartPr/>
                <p14:nvPr/>
              </p14:nvContentPartPr>
              <p14:xfrm>
                <a:off x="8357600" y="2477640"/>
                <a:ext cx="180000" cy="315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83F279-7F16-4045-B8CD-D7C696532F2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48960" y="2468640"/>
                  <a:ext cx="1976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07C7E2-276D-484D-B2A0-F45B9742C7E0}"/>
                    </a:ext>
                  </a:extLst>
                </p14:cNvPr>
                <p14:cNvContentPartPr/>
                <p14:nvPr/>
              </p14:nvContentPartPr>
              <p14:xfrm>
                <a:off x="8337080" y="2500680"/>
                <a:ext cx="207720" cy="226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07C7E2-276D-484D-B2A0-F45B9742C7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28080" y="2492040"/>
                  <a:ext cx="225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9C4EE4-1C70-4BF2-8D30-03A9D8AFF19A}"/>
                    </a:ext>
                  </a:extLst>
                </p14:cNvPr>
                <p14:cNvContentPartPr/>
                <p14:nvPr/>
              </p14:nvContentPartPr>
              <p14:xfrm>
                <a:off x="8356520" y="3100080"/>
                <a:ext cx="237960" cy="292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9C4EE4-1C70-4BF2-8D30-03A9D8AFF1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47880" y="3091440"/>
                  <a:ext cx="2556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AD82CD-3069-4909-A737-4780497F4D26}"/>
                    </a:ext>
                  </a:extLst>
                </p14:cNvPr>
                <p14:cNvContentPartPr/>
                <p14:nvPr/>
              </p14:nvContentPartPr>
              <p14:xfrm>
                <a:off x="8257880" y="3121680"/>
                <a:ext cx="330120" cy="323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AD82CD-3069-4909-A737-4780497F4D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49240" y="3112680"/>
                  <a:ext cx="3477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5B7C82-9312-4022-860C-4C8FF497452A}"/>
                    </a:ext>
                  </a:extLst>
                </p14:cNvPr>
                <p14:cNvContentPartPr/>
                <p14:nvPr/>
              </p14:nvContentPartPr>
              <p14:xfrm>
                <a:off x="9757280" y="2660520"/>
                <a:ext cx="191160" cy="417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05B7C82-9312-4022-860C-4C8FF497452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48280" y="2651520"/>
                  <a:ext cx="2088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C851CEE-39BD-417A-A308-660D8DD86C4B}"/>
                    </a:ext>
                  </a:extLst>
                </p14:cNvPr>
                <p14:cNvContentPartPr/>
                <p14:nvPr/>
              </p14:nvContentPartPr>
              <p14:xfrm>
                <a:off x="9972200" y="2865720"/>
                <a:ext cx="117720" cy="207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851CEE-39BD-417A-A308-660D8DD86C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63560" y="2857080"/>
                  <a:ext cx="135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64D106-D412-4FDE-B0DA-85F483AEFAEF}"/>
                    </a:ext>
                  </a:extLst>
                </p14:cNvPr>
                <p14:cNvContentPartPr/>
                <p14:nvPr/>
              </p14:nvContentPartPr>
              <p14:xfrm>
                <a:off x="10163720" y="2813880"/>
                <a:ext cx="72720" cy="235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64D106-D412-4FDE-B0DA-85F483AEFAE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54720" y="2805240"/>
                  <a:ext cx="903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1604D58-D99A-4F87-AD14-203E5CCD3EAE}"/>
                    </a:ext>
                  </a:extLst>
                </p14:cNvPr>
                <p14:cNvContentPartPr/>
                <p14:nvPr/>
              </p14:nvContentPartPr>
              <p14:xfrm>
                <a:off x="10217360" y="2596080"/>
                <a:ext cx="44640" cy="454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1604D58-D99A-4F87-AD14-203E5CCD3E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08360" y="2587080"/>
                  <a:ext cx="622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4D569E0-55E9-49CF-ACA0-AA846F8745F5}"/>
                    </a:ext>
                  </a:extLst>
                </p14:cNvPr>
                <p14:cNvContentPartPr/>
                <p14:nvPr/>
              </p14:nvContentPartPr>
              <p14:xfrm>
                <a:off x="10282880" y="2710200"/>
                <a:ext cx="509040" cy="353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4D569E0-55E9-49CF-ACA0-AA846F8745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74240" y="2701560"/>
                  <a:ext cx="5266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8EC738-5E79-43F6-956F-5A9689A9C61E}"/>
                    </a:ext>
                  </a:extLst>
                </p14:cNvPr>
                <p14:cNvContentPartPr/>
                <p14:nvPr/>
              </p14:nvContentPartPr>
              <p14:xfrm>
                <a:off x="10788320" y="2802720"/>
                <a:ext cx="357120" cy="265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8EC738-5E79-43F6-956F-5A9689A9C6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79680" y="2794080"/>
                  <a:ext cx="3747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76DA61-1684-48C6-84A2-E9B950A24F9D}"/>
                    </a:ext>
                  </a:extLst>
                </p14:cNvPr>
                <p14:cNvContentPartPr/>
                <p14:nvPr/>
              </p14:nvContentPartPr>
              <p14:xfrm>
                <a:off x="10715240" y="2526600"/>
                <a:ext cx="228240" cy="102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76DA61-1684-48C6-84A2-E9B950A24F9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06600" y="2517960"/>
                  <a:ext cx="245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B0142C2-5090-4B7A-9DFF-831ACA5808A2}"/>
                    </a:ext>
                  </a:extLst>
                </p14:cNvPr>
                <p14:cNvContentPartPr/>
                <p14:nvPr/>
              </p14:nvContentPartPr>
              <p14:xfrm>
                <a:off x="11226800" y="2777520"/>
                <a:ext cx="87840" cy="433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B0142C2-5090-4B7A-9DFF-831ACA5808A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18160" y="2768520"/>
                  <a:ext cx="1054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C61A964-AA97-4E0C-9C13-BF6155516D2B}"/>
                    </a:ext>
                  </a:extLst>
                </p14:cNvPr>
                <p14:cNvContentPartPr/>
                <p14:nvPr/>
              </p14:nvContentPartPr>
              <p14:xfrm>
                <a:off x="11329040" y="2484840"/>
                <a:ext cx="580320" cy="581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C61A964-AA97-4E0C-9C13-BF6155516D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20040" y="2476200"/>
                  <a:ext cx="59796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678327-DD8F-42ED-A221-C65F007B82AD}"/>
                    </a:ext>
                  </a:extLst>
                </p14:cNvPr>
                <p14:cNvContentPartPr/>
                <p14:nvPr/>
              </p14:nvContentPartPr>
              <p14:xfrm>
                <a:off x="9741080" y="3151560"/>
                <a:ext cx="127800" cy="231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678327-DD8F-42ED-A221-C65F007B82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32440" y="3142920"/>
                  <a:ext cx="145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279C82-C526-4BE4-9ED7-9FE5C4CBBB45}"/>
                    </a:ext>
                  </a:extLst>
                </p14:cNvPr>
                <p14:cNvContentPartPr/>
                <p14:nvPr/>
              </p14:nvContentPartPr>
              <p14:xfrm>
                <a:off x="9873200" y="3135360"/>
                <a:ext cx="121320" cy="26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279C82-C526-4BE4-9ED7-9FE5C4CBBB4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64560" y="3126360"/>
                  <a:ext cx="1389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4218BE-7429-4756-A716-9D4AAB7BD66E}"/>
                    </a:ext>
                  </a:extLst>
                </p14:cNvPr>
                <p14:cNvContentPartPr/>
                <p14:nvPr/>
              </p14:nvContentPartPr>
              <p14:xfrm>
                <a:off x="10047440" y="3076320"/>
                <a:ext cx="138240" cy="477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4218BE-7429-4756-A716-9D4AAB7BD6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38440" y="3067320"/>
                  <a:ext cx="1558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E148153-8BBD-4071-803B-0AE3C2739235}"/>
                    </a:ext>
                  </a:extLst>
                </p14:cNvPr>
                <p14:cNvContentPartPr/>
                <p14:nvPr/>
              </p14:nvContentPartPr>
              <p14:xfrm>
                <a:off x="10169120" y="3180360"/>
                <a:ext cx="526680" cy="219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E148153-8BBD-4071-803B-0AE3C273923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60120" y="3171360"/>
                  <a:ext cx="544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E6252B0-1035-4FDF-AE60-B37A3DF8DCD5}"/>
                    </a:ext>
                  </a:extLst>
                </p14:cNvPr>
                <p14:cNvContentPartPr/>
                <p14:nvPr/>
              </p14:nvContentPartPr>
              <p14:xfrm>
                <a:off x="10744400" y="3071640"/>
                <a:ext cx="3600" cy="180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E6252B0-1035-4FDF-AE60-B37A3DF8DC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35400" y="3063000"/>
                  <a:ext cx="21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E6C8D3F-A412-428C-9DE5-5DFE8C09A028}"/>
                    </a:ext>
                  </a:extLst>
                </p14:cNvPr>
                <p14:cNvContentPartPr/>
                <p14:nvPr/>
              </p14:nvContentPartPr>
              <p14:xfrm>
                <a:off x="10740080" y="3299880"/>
                <a:ext cx="49680" cy="85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E6C8D3F-A412-428C-9DE5-5DFE8C09A0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31440" y="3290880"/>
                  <a:ext cx="67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AEE309A-E636-4F97-B3C0-DFBC78308C93}"/>
                    </a:ext>
                  </a:extLst>
                </p14:cNvPr>
                <p14:cNvContentPartPr/>
                <p14:nvPr/>
              </p14:nvContentPartPr>
              <p14:xfrm>
                <a:off x="8731280" y="3070920"/>
                <a:ext cx="869400" cy="218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AEE309A-E636-4F97-B3C0-DFBC78308C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22280" y="3062280"/>
                  <a:ext cx="887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D62492-AF41-4DFD-ACD5-0D518D103475}"/>
                    </a:ext>
                  </a:extLst>
                </p14:cNvPr>
                <p14:cNvContentPartPr/>
                <p14:nvPr/>
              </p14:nvContentPartPr>
              <p14:xfrm>
                <a:off x="9489080" y="3039600"/>
                <a:ext cx="166320" cy="136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D62492-AF41-4DFD-ACD5-0D518D10347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80080" y="3030960"/>
                  <a:ext cx="183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D82F54-31F4-4559-A7D4-32DAF44154BD}"/>
                    </a:ext>
                  </a:extLst>
                </p14:cNvPr>
                <p14:cNvContentPartPr/>
                <p14:nvPr/>
              </p14:nvContentPartPr>
              <p14:xfrm>
                <a:off x="8727320" y="2520480"/>
                <a:ext cx="912240" cy="316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D82F54-31F4-4559-A7D4-32DAF44154B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18320" y="2511480"/>
                  <a:ext cx="9298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8195A28-AEA0-499B-ACD7-B9402E3EF7B4}"/>
                    </a:ext>
                  </a:extLst>
                </p14:cNvPr>
                <p14:cNvContentPartPr/>
                <p14:nvPr/>
              </p14:nvContentPartPr>
              <p14:xfrm>
                <a:off x="9482600" y="2708760"/>
                <a:ext cx="223560" cy="147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8195A28-AEA0-499B-ACD7-B9402E3EF7B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73960" y="2699760"/>
                  <a:ext cx="241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2874387-21CB-4B27-89EC-5D83B75C5F78}"/>
                    </a:ext>
                  </a:extLst>
                </p14:cNvPr>
                <p14:cNvContentPartPr/>
                <p14:nvPr/>
              </p14:nvContentPartPr>
              <p14:xfrm>
                <a:off x="9762680" y="3544320"/>
                <a:ext cx="38160" cy="228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2874387-21CB-4B27-89EC-5D83B75C5F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53680" y="3535680"/>
                  <a:ext cx="55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D438302-897E-4FFB-BEE7-8241FC5CA550}"/>
                    </a:ext>
                  </a:extLst>
                </p14:cNvPr>
                <p14:cNvContentPartPr/>
                <p14:nvPr/>
              </p14:nvContentPartPr>
              <p14:xfrm>
                <a:off x="9644600" y="3506520"/>
                <a:ext cx="260640" cy="39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D438302-897E-4FFB-BEE7-8241FC5CA55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35960" y="3497520"/>
                  <a:ext cx="278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AA1E9D3-EA69-472C-9187-9FE1463C7026}"/>
                    </a:ext>
                  </a:extLst>
                </p14:cNvPr>
                <p14:cNvContentPartPr/>
                <p14:nvPr/>
              </p14:nvContentPartPr>
              <p14:xfrm>
                <a:off x="9857360" y="3627480"/>
                <a:ext cx="139680" cy="140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AA1E9D3-EA69-472C-9187-9FE1463C702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48720" y="3618480"/>
                  <a:ext cx="157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618456A-550F-4FE0-9544-5ED962917256}"/>
                    </a:ext>
                  </a:extLst>
                </p14:cNvPr>
                <p14:cNvContentPartPr/>
                <p14:nvPr/>
              </p14:nvContentPartPr>
              <p14:xfrm>
                <a:off x="10124120" y="3604080"/>
                <a:ext cx="78840" cy="160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618456A-550F-4FE0-9544-5ED9629172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15480" y="3595440"/>
                  <a:ext cx="96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CE2814-C384-473A-9DD8-F08233B09838}"/>
                    </a:ext>
                  </a:extLst>
                </p14:cNvPr>
                <p14:cNvContentPartPr/>
                <p14:nvPr/>
              </p14:nvContentPartPr>
              <p14:xfrm>
                <a:off x="10186400" y="3469440"/>
                <a:ext cx="56160" cy="27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CE2814-C384-473A-9DD8-F08233B0983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77760" y="3460440"/>
                  <a:ext cx="73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E0F7BF8-B631-46C1-9D45-9094BC31B769}"/>
                    </a:ext>
                  </a:extLst>
                </p14:cNvPr>
                <p14:cNvContentPartPr/>
                <p14:nvPr/>
              </p14:nvContentPartPr>
              <p14:xfrm>
                <a:off x="10235720" y="3478800"/>
                <a:ext cx="50760" cy="282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E0F7BF8-B631-46C1-9D45-9094BC31B76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27080" y="3469800"/>
                  <a:ext cx="68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8B56BC4-592A-4FE0-BD27-2867EF422C7D}"/>
                    </a:ext>
                  </a:extLst>
                </p14:cNvPr>
                <p14:cNvContentPartPr/>
                <p14:nvPr/>
              </p14:nvContentPartPr>
              <p14:xfrm>
                <a:off x="10299080" y="3567720"/>
                <a:ext cx="109440" cy="168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8B56BC4-592A-4FE0-BD27-2867EF422C7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90440" y="3558720"/>
                  <a:ext cx="127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669F2CF-1D60-47FF-AD0B-98AFA6E40C4E}"/>
                    </a:ext>
                  </a:extLst>
                </p14:cNvPr>
                <p14:cNvContentPartPr/>
                <p14:nvPr/>
              </p14:nvContentPartPr>
              <p14:xfrm>
                <a:off x="10508240" y="3570960"/>
                <a:ext cx="54360" cy="164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669F2CF-1D60-47FF-AD0B-98AFA6E40C4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99240" y="3562320"/>
                  <a:ext cx="72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4ACDD15-E8F6-4344-898B-2E9858C0602F}"/>
                    </a:ext>
                  </a:extLst>
                </p14:cNvPr>
                <p14:cNvContentPartPr/>
                <p14:nvPr/>
              </p14:nvContentPartPr>
              <p14:xfrm>
                <a:off x="10552520" y="3632520"/>
                <a:ext cx="17280" cy="28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4ACDD15-E8F6-4344-898B-2E9858C0602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43880" y="3623880"/>
                  <a:ext cx="34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AEE375E-242D-4248-A2AB-05CD317FA8D9}"/>
                    </a:ext>
                  </a:extLst>
                </p14:cNvPr>
                <p14:cNvContentPartPr/>
                <p14:nvPr/>
              </p14:nvContentPartPr>
              <p14:xfrm>
                <a:off x="10547840" y="3565560"/>
                <a:ext cx="265680" cy="18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AEE375E-242D-4248-A2AB-05CD317FA8D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38840" y="3556920"/>
                  <a:ext cx="283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778B354-7822-4E7B-BE85-593285711299}"/>
                    </a:ext>
                  </a:extLst>
                </p14:cNvPr>
                <p14:cNvContentPartPr/>
                <p14:nvPr/>
              </p14:nvContentPartPr>
              <p14:xfrm>
                <a:off x="10902440" y="3378720"/>
                <a:ext cx="73440" cy="33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778B354-7822-4E7B-BE85-59328571129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893440" y="3369720"/>
                  <a:ext cx="91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5E7AED1-8EBA-43EA-98BC-31C8F6F484D0}"/>
                    </a:ext>
                  </a:extLst>
                </p14:cNvPr>
                <p14:cNvContentPartPr/>
                <p14:nvPr/>
              </p14:nvContentPartPr>
              <p14:xfrm>
                <a:off x="11024840" y="3291240"/>
                <a:ext cx="14040" cy="18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5E7AED1-8EBA-43EA-98BC-31C8F6F484D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16200" y="3282240"/>
                  <a:ext cx="31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CBB655-5FB5-48F2-B78D-AE72F623A2C9}"/>
                    </a:ext>
                  </a:extLst>
                </p14:cNvPr>
                <p14:cNvContentPartPr/>
                <p14:nvPr/>
              </p14:nvContentPartPr>
              <p14:xfrm>
                <a:off x="11036360" y="3478800"/>
                <a:ext cx="603360" cy="372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CBB655-5FB5-48F2-B78D-AE72F623A2C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27360" y="3469800"/>
                  <a:ext cx="621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BD7422C-30DF-4BC9-886E-7D65CB4A1C0F}"/>
                    </a:ext>
                  </a:extLst>
                </p14:cNvPr>
                <p14:cNvContentPartPr/>
                <p14:nvPr/>
              </p14:nvContentPartPr>
              <p14:xfrm>
                <a:off x="11169200" y="3389160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BD7422C-30DF-4BC9-886E-7D65CB4A1C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160560" y="3380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DCDEE5E-68C8-4A94-B236-B57668F860C1}"/>
                    </a:ext>
                  </a:extLst>
                </p14:cNvPr>
                <p14:cNvContentPartPr/>
                <p14:nvPr/>
              </p14:nvContentPartPr>
              <p14:xfrm>
                <a:off x="9824960" y="3909720"/>
                <a:ext cx="64800" cy="152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DCDEE5E-68C8-4A94-B236-B57668F860C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15960" y="3901080"/>
                  <a:ext cx="82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B97727A-C372-4F8A-9293-578FE31D7A5E}"/>
                    </a:ext>
                  </a:extLst>
                </p14:cNvPr>
                <p14:cNvContentPartPr/>
                <p14:nvPr/>
              </p14:nvContentPartPr>
              <p14:xfrm>
                <a:off x="9855560" y="3751680"/>
                <a:ext cx="18720" cy="292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B97727A-C372-4F8A-9293-578FE31D7A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46920" y="3742680"/>
                  <a:ext cx="36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1D86F6-65F7-4E36-96BB-53945FB9F5EC}"/>
                    </a:ext>
                  </a:extLst>
                </p14:cNvPr>
                <p14:cNvContentPartPr/>
                <p14:nvPr/>
              </p14:nvContentPartPr>
              <p14:xfrm>
                <a:off x="9921080" y="3885240"/>
                <a:ext cx="144360" cy="188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1D86F6-65F7-4E36-96BB-53945FB9F5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12080" y="3876240"/>
                  <a:ext cx="162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EC1DB13-536D-45D1-9314-F8FF7526BC7C}"/>
                    </a:ext>
                  </a:extLst>
                </p14:cNvPr>
                <p14:cNvContentPartPr/>
                <p14:nvPr/>
              </p14:nvContentPartPr>
              <p14:xfrm>
                <a:off x="10019360" y="3771840"/>
                <a:ext cx="150480" cy="303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EC1DB13-536D-45D1-9314-F8FF7526BC7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10360" y="3762840"/>
                  <a:ext cx="168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C87268-2911-4C08-AF35-E4BD2A4375A0}"/>
                    </a:ext>
                  </a:extLst>
                </p14:cNvPr>
                <p14:cNvContentPartPr/>
                <p14:nvPr/>
              </p14:nvContentPartPr>
              <p14:xfrm>
                <a:off x="9980840" y="3843840"/>
                <a:ext cx="49320" cy="14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C87268-2911-4C08-AF35-E4BD2A4375A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71840" y="3835200"/>
                  <a:ext cx="66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A61DCAC-FEED-40AE-8524-30A4C9D57DAC}"/>
                    </a:ext>
                  </a:extLst>
                </p14:cNvPr>
                <p14:cNvContentPartPr/>
                <p14:nvPr/>
              </p14:nvContentPartPr>
              <p14:xfrm>
                <a:off x="10222760" y="3875160"/>
                <a:ext cx="222480" cy="177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A61DCAC-FEED-40AE-8524-30A4C9D57D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14120" y="3866520"/>
                  <a:ext cx="240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D426262-2D78-4F7F-94F1-00A62128F406}"/>
                    </a:ext>
                  </a:extLst>
                </p14:cNvPr>
                <p14:cNvContentPartPr/>
                <p14:nvPr/>
              </p14:nvContentPartPr>
              <p14:xfrm>
                <a:off x="10497080" y="3855360"/>
                <a:ext cx="228960" cy="213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D426262-2D78-4F7F-94F1-00A62128F4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88440" y="3846360"/>
                  <a:ext cx="246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66B016-967B-439B-9B2A-0AA59CC2A941}"/>
                    </a:ext>
                  </a:extLst>
                </p14:cNvPr>
                <p14:cNvContentPartPr/>
                <p14:nvPr/>
              </p14:nvContentPartPr>
              <p14:xfrm>
                <a:off x="10709120" y="3764640"/>
                <a:ext cx="200880" cy="340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66B016-967B-439B-9B2A-0AA59CC2A94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00120" y="3755640"/>
                  <a:ext cx="2185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304C15D-7BC9-4423-B6E8-33CB6CB7C412}"/>
                    </a:ext>
                  </a:extLst>
                </p14:cNvPr>
                <p14:cNvContentPartPr/>
                <p14:nvPr/>
              </p14:nvContentPartPr>
              <p14:xfrm>
                <a:off x="10896320" y="3920160"/>
                <a:ext cx="207000" cy="17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304C15D-7BC9-4423-B6E8-33CB6CB7C41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87320" y="3911160"/>
                  <a:ext cx="224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4EAD9E-B717-462D-9BD0-C7DAF897773D}"/>
                    </a:ext>
                  </a:extLst>
                </p14:cNvPr>
                <p14:cNvContentPartPr/>
                <p14:nvPr/>
              </p14:nvContentPartPr>
              <p14:xfrm>
                <a:off x="10714520" y="3848520"/>
                <a:ext cx="94320" cy="3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4EAD9E-B717-462D-9BD0-C7DAF89777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05880" y="3839520"/>
                  <a:ext cx="111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39B0AC5-63DC-4C25-AD4F-CAA17C39C667}"/>
                    </a:ext>
                  </a:extLst>
                </p14:cNvPr>
                <p14:cNvContentPartPr/>
                <p14:nvPr/>
              </p14:nvContentPartPr>
              <p14:xfrm>
                <a:off x="10670600" y="3820800"/>
                <a:ext cx="30960" cy="14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39B0AC5-63DC-4C25-AD4F-CAA17C39C66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661600" y="3812160"/>
                  <a:ext cx="48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D5BECBE-AB51-405A-9CB7-C09D1193D877}"/>
                    </a:ext>
                  </a:extLst>
                </p14:cNvPr>
                <p14:cNvContentPartPr/>
                <p14:nvPr/>
              </p14:nvContentPartPr>
              <p14:xfrm>
                <a:off x="11209520" y="3866520"/>
                <a:ext cx="418320" cy="206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D5BECBE-AB51-405A-9CB7-C09D1193D87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00520" y="3857520"/>
                  <a:ext cx="4359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5C0BF3-5906-4503-AD54-4C6D26FDB06B}"/>
                    </a:ext>
                  </a:extLst>
                </p14:cNvPr>
                <p14:cNvContentPartPr/>
                <p14:nvPr/>
              </p14:nvContentPartPr>
              <p14:xfrm>
                <a:off x="9799400" y="4127880"/>
                <a:ext cx="56520" cy="331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5C0BF3-5906-4503-AD54-4C6D26FDB06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90760" y="4119240"/>
                  <a:ext cx="741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F57CC0-7593-4428-B17F-FAB2D1E9D809}"/>
                    </a:ext>
                  </a:extLst>
                </p14:cNvPr>
                <p14:cNvContentPartPr/>
                <p14:nvPr/>
              </p14:nvContentPartPr>
              <p14:xfrm>
                <a:off x="9912440" y="4290240"/>
                <a:ext cx="93600" cy="174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F57CC0-7593-4428-B17F-FAB2D1E9D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03440" y="4281240"/>
                  <a:ext cx="111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26106B-F575-420A-AF06-946EE28B580D}"/>
                    </a:ext>
                  </a:extLst>
                </p14:cNvPr>
                <p14:cNvContentPartPr/>
                <p14:nvPr/>
              </p14:nvContentPartPr>
              <p14:xfrm>
                <a:off x="10097480" y="4143000"/>
                <a:ext cx="54360" cy="330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26106B-F575-420A-AF06-946EE28B580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88480" y="4134360"/>
                  <a:ext cx="720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7B1733E-1C8F-4260-B9A6-1937003993D8}"/>
                    </a:ext>
                  </a:extLst>
                </p14:cNvPr>
                <p14:cNvContentPartPr/>
                <p14:nvPr/>
              </p14:nvContentPartPr>
              <p14:xfrm>
                <a:off x="10155080" y="4265040"/>
                <a:ext cx="197280" cy="243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7B1733E-1C8F-4260-B9A6-1937003993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46080" y="4256400"/>
                  <a:ext cx="214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E59F6E3-52E7-4B6F-8507-CBD02C2E2FA5}"/>
                    </a:ext>
                  </a:extLst>
                </p14:cNvPr>
                <p14:cNvContentPartPr/>
                <p14:nvPr/>
              </p14:nvContentPartPr>
              <p14:xfrm>
                <a:off x="10292600" y="4086480"/>
                <a:ext cx="77400" cy="421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E59F6E3-52E7-4B6F-8507-CBD02C2E2FA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83960" y="4077840"/>
                  <a:ext cx="950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603E22F-76DB-4643-A827-DD4356959E97}"/>
                    </a:ext>
                  </a:extLst>
                </p14:cNvPr>
                <p14:cNvContentPartPr/>
                <p14:nvPr/>
              </p14:nvContentPartPr>
              <p14:xfrm>
                <a:off x="10376840" y="4242360"/>
                <a:ext cx="44640" cy="237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603E22F-76DB-4643-A827-DD4356959E9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68200" y="4233720"/>
                  <a:ext cx="622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01FF17C-6F6C-4728-97AF-162EFEC31D9C}"/>
                    </a:ext>
                  </a:extLst>
                </p14:cNvPr>
                <p14:cNvContentPartPr/>
                <p14:nvPr/>
              </p14:nvContentPartPr>
              <p14:xfrm>
                <a:off x="10402760" y="4072080"/>
                <a:ext cx="63720" cy="347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01FF17C-6F6C-4728-97AF-162EFEC31D9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93760" y="4063440"/>
                  <a:ext cx="81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8BC7960-D113-4D1B-AF59-00DF3DCCE6FF}"/>
                    </a:ext>
                  </a:extLst>
                </p14:cNvPr>
                <p14:cNvContentPartPr/>
                <p14:nvPr/>
              </p14:nvContentPartPr>
              <p14:xfrm>
                <a:off x="10464320" y="4074960"/>
                <a:ext cx="163800" cy="398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8BC7960-D113-4D1B-AF59-00DF3DCCE6F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455680" y="4065960"/>
                  <a:ext cx="181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028747D-02AA-44A4-875B-19AA46435C02}"/>
                    </a:ext>
                  </a:extLst>
                </p14:cNvPr>
                <p14:cNvContentPartPr/>
                <p14:nvPr/>
              </p14:nvContentPartPr>
              <p14:xfrm>
                <a:off x="10291880" y="4087200"/>
                <a:ext cx="147960" cy="118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028747D-02AA-44A4-875B-19AA46435C0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83240" y="4078560"/>
                  <a:ext cx="165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F85F2D4-6A76-422D-B3D3-85EEEDEA492C}"/>
                    </a:ext>
                  </a:extLst>
                </p14:cNvPr>
                <p14:cNvContentPartPr/>
                <p14:nvPr/>
              </p14:nvContentPartPr>
              <p14:xfrm>
                <a:off x="10679960" y="4415520"/>
                <a:ext cx="28440" cy="2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F85F2D4-6A76-422D-B3D3-85EEEDEA492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71320" y="4406880"/>
                  <a:ext cx="46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109CD-4055-48C4-AA48-0A5FCD3BB624}"/>
                    </a:ext>
                  </a:extLst>
                </p14:cNvPr>
                <p14:cNvContentPartPr/>
                <p14:nvPr/>
              </p14:nvContentPartPr>
              <p14:xfrm>
                <a:off x="10821800" y="4152720"/>
                <a:ext cx="149760" cy="359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109CD-4055-48C4-AA48-0A5FCD3BB62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13160" y="4144080"/>
                  <a:ext cx="1674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244F295-7B28-43B3-BF0A-6E1B19929589}"/>
                    </a:ext>
                  </a:extLst>
                </p14:cNvPr>
                <p14:cNvContentPartPr/>
                <p14:nvPr/>
              </p14:nvContentPartPr>
              <p14:xfrm>
                <a:off x="11021600" y="4138680"/>
                <a:ext cx="74880" cy="167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244F295-7B28-43B3-BF0A-6E1B1992958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12960" y="4129680"/>
                  <a:ext cx="92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66024B2-9D59-4CC1-9666-7A15B451A47D}"/>
                    </a:ext>
                  </a:extLst>
                </p14:cNvPr>
                <p14:cNvContentPartPr/>
                <p14:nvPr/>
              </p14:nvContentPartPr>
              <p14:xfrm>
                <a:off x="11056160" y="4267200"/>
                <a:ext cx="151200" cy="231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66024B2-9D59-4CC1-9666-7A15B451A47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047520" y="4258560"/>
                  <a:ext cx="168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7D48468-3098-476F-9B5B-617CCADB9C5D}"/>
                    </a:ext>
                  </a:extLst>
                </p14:cNvPr>
                <p14:cNvContentPartPr/>
                <p14:nvPr/>
              </p14:nvContentPartPr>
              <p14:xfrm>
                <a:off x="11158760" y="4118880"/>
                <a:ext cx="146520" cy="306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7D48468-3098-476F-9B5B-617CCADB9C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49760" y="4110240"/>
                  <a:ext cx="1641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ADEC94C-2086-44C1-82A8-F11C1802218A}"/>
                    </a:ext>
                  </a:extLst>
                </p14:cNvPr>
                <p14:cNvContentPartPr/>
                <p14:nvPr/>
              </p14:nvContentPartPr>
              <p14:xfrm>
                <a:off x="11322200" y="4101960"/>
                <a:ext cx="93600" cy="457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ADEC94C-2086-44C1-82A8-F11C1802218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313560" y="4092960"/>
                  <a:ext cx="1112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013EB03-F712-4E35-A8EE-E152859CCBE7}"/>
                    </a:ext>
                  </a:extLst>
                </p14:cNvPr>
                <p14:cNvContentPartPr/>
                <p14:nvPr/>
              </p14:nvContentPartPr>
              <p14:xfrm>
                <a:off x="11416160" y="4245240"/>
                <a:ext cx="395280" cy="199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013EB03-F712-4E35-A8EE-E152859CCBE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07520" y="4236600"/>
                  <a:ext cx="412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4236156-A7B3-4FBD-913E-94FEF2F3006B}"/>
                    </a:ext>
                  </a:extLst>
                </p14:cNvPr>
                <p14:cNvContentPartPr/>
                <p14:nvPr/>
              </p14:nvContentPartPr>
              <p14:xfrm>
                <a:off x="11626400" y="4316160"/>
                <a:ext cx="163080" cy="184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4236156-A7B3-4FBD-913E-94FEF2F3006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617760" y="4307160"/>
                  <a:ext cx="180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91C84FC-DC65-4E76-97FC-BA56B65E49D5}"/>
                    </a:ext>
                  </a:extLst>
                </p14:cNvPr>
                <p14:cNvContentPartPr/>
                <p14:nvPr/>
              </p14:nvContentPartPr>
              <p14:xfrm>
                <a:off x="11896760" y="4137960"/>
                <a:ext cx="7560" cy="182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91C84FC-DC65-4E76-97FC-BA56B65E49D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888120" y="4128960"/>
                  <a:ext cx="25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FDE37EC-E337-4242-88B2-21457269268F}"/>
                    </a:ext>
                  </a:extLst>
                </p14:cNvPr>
                <p14:cNvContentPartPr/>
                <p14:nvPr/>
              </p14:nvContentPartPr>
              <p14:xfrm>
                <a:off x="11893160" y="4404720"/>
                <a:ext cx="43200" cy="36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FDE37EC-E337-4242-88B2-21457269268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884160" y="4395720"/>
                  <a:ext cx="608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70BC29-EE5F-4B51-AF49-29CD826DA4C0}"/>
              </a:ext>
            </a:extLst>
          </p:cNvPr>
          <p:cNvGrpSpPr/>
          <p:nvPr/>
        </p:nvGrpSpPr>
        <p:grpSpPr>
          <a:xfrm>
            <a:off x="9831290" y="5407680"/>
            <a:ext cx="173520" cy="249480"/>
            <a:chOff x="9831290" y="5407680"/>
            <a:chExt cx="17352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7C57766-7F99-440B-BA31-1A1265944BF3}"/>
                    </a:ext>
                  </a:extLst>
                </p14:cNvPr>
                <p14:cNvContentPartPr/>
                <p14:nvPr/>
              </p14:nvContentPartPr>
              <p14:xfrm>
                <a:off x="9831290" y="5407680"/>
                <a:ext cx="166320" cy="249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7C57766-7F99-440B-BA31-1A1265944BF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22290" y="5399040"/>
                  <a:ext cx="183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E72FA99-91A1-491C-BBA2-3720626CB0D6}"/>
                    </a:ext>
                  </a:extLst>
                </p14:cNvPr>
                <p14:cNvContentPartPr/>
                <p14:nvPr/>
              </p14:nvContentPartPr>
              <p14:xfrm>
                <a:off x="9870530" y="5648160"/>
                <a:ext cx="134280" cy="7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E72FA99-91A1-491C-BBA2-3720626CB0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61890" y="5639160"/>
                  <a:ext cx="15192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27FA3B3-6299-40ED-A6DD-E84DBAD6D411}"/>
                  </a:ext>
                </a:extLst>
              </p14:cNvPr>
              <p14:cNvContentPartPr/>
              <p14:nvPr/>
            </p14:nvContentPartPr>
            <p14:xfrm>
              <a:off x="5847170" y="1678360"/>
              <a:ext cx="203760" cy="2181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27FA3B3-6299-40ED-A6DD-E84DBAD6D41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838170" y="1669360"/>
                <a:ext cx="2214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847AE8A-B1F2-4111-AA9D-E524F6CB2363}"/>
                  </a:ext>
                </a:extLst>
              </p14:cNvPr>
              <p14:cNvContentPartPr/>
              <p14:nvPr/>
            </p14:nvContentPartPr>
            <p14:xfrm>
              <a:off x="5833130" y="3430480"/>
              <a:ext cx="186840" cy="2160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847AE8A-B1F2-4111-AA9D-E524F6CB236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824490" y="3421480"/>
                <a:ext cx="20448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5CDC8A2-5D88-4C3C-9946-22F2EC89BBD2}"/>
              </a:ext>
            </a:extLst>
          </p:cNvPr>
          <p:cNvGrpSpPr/>
          <p:nvPr/>
        </p:nvGrpSpPr>
        <p:grpSpPr>
          <a:xfrm>
            <a:off x="5944730" y="2055280"/>
            <a:ext cx="1678680" cy="701640"/>
            <a:chOff x="5944730" y="2055280"/>
            <a:chExt cx="1678680" cy="70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A8918F2-B6CA-47AF-8FD6-510177E3A166}"/>
                    </a:ext>
                  </a:extLst>
                </p14:cNvPr>
                <p14:cNvContentPartPr/>
                <p14:nvPr/>
              </p14:nvContentPartPr>
              <p14:xfrm>
                <a:off x="5944730" y="2159680"/>
                <a:ext cx="122040" cy="27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A8918F2-B6CA-47AF-8FD6-510177E3A16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35730" y="2151040"/>
                  <a:ext cx="1396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4222198-D411-463F-ABE2-265AC4025C0F}"/>
                    </a:ext>
                  </a:extLst>
                </p14:cNvPr>
                <p14:cNvContentPartPr/>
                <p14:nvPr/>
              </p14:nvContentPartPr>
              <p14:xfrm>
                <a:off x="6086570" y="2350480"/>
                <a:ext cx="17280" cy="112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4222198-D411-463F-ABE2-265AC4025C0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77570" y="2341840"/>
                  <a:ext cx="34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A64FA53-FE0E-476D-A4D6-22FC93B0FB47}"/>
                    </a:ext>
                  </a:extLst>
                </p14:cNvPr>
                <p14:cNvContentPartPr/>
                <p14:nvPr/>
              </p14:nvContentPartPr>
              <p14:xfrm>
                <a:off x="6109610" y="2246080"/>
                <a:ext cx="360" cy="17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A64FA53-FE0E-476D-A4D6-22FC93B0FB4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00970" y="2237080"/>
                  <a:ext cx="18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95BCA8A-2189-45C5-B764-32C6CC81904A}"/>
                    </a:ext>
                  </a:extLst>
                </p14:cNvPr>
                <p14:cNvContentPartPr/>
                <p14:nvPr/>
              </p14:nvContentPartPr>
              <p14:xfrm>
                <a:off x="6143450" y="2152840"/>
                <a:ext cx="126360" cy="308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95BCA8A-2189-45C5-B764-32C6CC81904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34450" y="2143840"/>
                  <a:ext cx="144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8DD0CD6-E25B-4946-813B-0F867FAC8E15}"/>
                    </a:ext>
                  </a:extLst>
                </p14:cNvPr>
                <p14:cNvContentPartPr/>
                <p14:nvPr/>
              </p14:nvContentPartPr>
              <p14:xfrm>
                <a:off x="6276650" y="2222680"/>
                <a:ext cx="121320" cy="276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8DD0CD6-E25B-4946-813B-0F867FAC8E1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67650" y="2213680"/>
                  <a:ext cx="1389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C1AA57E-81E3-4FA9-B18D-93B4930E26CE}"/>
                    </a:ext>
                  </a:extLst>
                </p14:cNvPr>
                <p14:cNvContentPartPr/>
                <p14:nvPr/>
              </p14:nvContentPartPr>
              <p14:xfrm>
                <a:off x="6400490" y="2223040"/>
                <a:ext cx="141840" cy="268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C1AA57E-81E3-4FA9-B18D-93B4930E26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91850" y="2214040"/>
                  <a:ext cx="159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EB62D51-4D4E-42C8-9AA3-569A674E50A0}"/>
                    </a:ext>
                  </a:extLst>
                </p14:cNvPr>
                <p14:cNvContentPartPr/>
                <p14:nvPr/>
              </p14:nvContentPartPr>
              <p14:xfrm>
                <a:off x="6320570" y="2148520"/>
                <a:ext cx="161640" cy="54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EB62D51-4D4E-42C8-9AA3-569A674E50A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1930" y="2139520"/>
                  <a:ext cx="179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C72341D-E984-4A6A-A457-2F5F1C30EDF8}"/>
                    </a:ext>
                  </a:extLst>
                </p14:cNvPr>
                <p14:cNvContentPartPr/>
                <p14:nvPr/>
              </p14:nvContentPartPr>
              <p14:xfrm>
                <a:off x="6665450" y="2229880"/>
                <a:ext cx="6120" cy="201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C72341D-E984-4A6A-A457-2F5F1C30EDF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56810" y="2221240"/>
                  <a:ext cx="23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8AC2E42-9B77-4F33-961F-DBB963BE7AF4}"/>
                    </a:ext>
                  </a:extLst>
                </p14:cNvPr>
                <p14:cNvContentPartPr/>
                <p14:nvPr/>
              </p14:nvContentPartPr>
              <p14:xfrm>
                <a:off x="6571850" y="2198200"/>
                <a:ext cx="157680" cy="5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8AC2E42-9B77-4F33-961F-DBB963BE7AF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62850" y="2189560"/>
                  <a:ext cx="175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936FB45-021B-479B-87C4-76A336534E9C}"/>
                    </a:ext>
                  </a:extLst>
                </p14:cNvPr>
                <p14:cNvContentPartPr/>
                <p14:nvPr/>
              </p14:nvContentPartPr>
              <p14:xfrm>
                <a:off x="6705770" y="2239600"/>
                <a:ext cx="40320" cy="183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936FB45-021B-479B-87C4-76A336534E9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96770" y="2230960"/>
                  <a:ext cx="57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F3D0FD9-DBDD-439A-8BE5-28D722C2FFE6}"/>
                    </a:ext>
                  </a:extLst>
                </p14:cNvPr>
                <p14:cNvContentPartPr/>
                <p14:nvPr/>
              </p14:nvContentPartPr>
              <p14:xfrm>
                <a:off x="6780650" y="2242480"/>
                <a:ext cx="34560" cy="120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F3D0FD9-DBDD-439A-8BE5-28D722C2FFE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71650" y="2233480"/>
                  <a:ext cx="52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E3B7957-9D50-43D5-AD04-60FE4A95129A}"/>
                    </a:ext>
                  </a:extLst>
                </p14:cNvPr>
                <p14:cNvContentPartPr/>
                <p14:nvPr/>
              </p14:nvContentPartPr>
              <p14:xfrm>
                <a:off x="6828890" y="2232760"/>
                <a:ext cx="90360" cy="33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E3B7957-9D50-43D5-AD04-60FE4A95129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20250" y="2224120"/>
                  <a:ext cx="1080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0949999-F5D9-4278-9437-9014BA790E6B}"/>
                    </a:ext>
                  </a:extLst>
                </p14:cNvPr>
                <p14:cNvContentPartPr/>
                <p14:nvPr/>
              </p14:nvContentPartPr>
              <p14:xfrm>
                <a:off x="7035170" y="2055280"/>
                <a:ext cx="91800" cy="372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0949999-F5D9-4278-9437-9014BA790E6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026530" y="2046280"/>
                  <a:ext cx="1094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551C3CB-CEC7-4796-A9CD-DBDE44473BCC}"/>
                    </a:ext>
                  </a:extLst>
                </p14:cNvPr>
                <p14:cNvContentPartPr/>
                <p14:nvPr/>
              </p14:nvContentPartPr>
              <p14:xfrm>
                <a:off x="7091330" y="2220160"/>
                <a:ext cx="263880" cy="536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551C3CB-CEC7-4796-A9CD-DBDE44473B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82690" y="2211520"/>
                  <a:ext cx="281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16303F2-75E9-4017-BEE8-6B82EB8F9911}"/>
                    </a:ext>
                  </a:extLst>
                </p14:cNvPr>
                <p14:cNvContentPartPr/>
                <p14:nvPr/>
              </p14:nvContentPartPr>
              <p14:xfrm>
                <a:off x="7416410" y="2242480"/>
                <a:ext cx="59760" cy="200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16303F2-75E9-4017-BEE8-6B82EB8F991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407410" y="2233480"/>
                  <a:ext cx="77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815B69A-C2E1-4F39-B036-75DEC1D0736F}"/>
                    </a:ext>
                  </a:extLst>
                </p14:cNvPr>
                <p14:cNvContentPartPr/>
                <p14:nvPr/>
              </p14:nvContentPartPr>
              <p14:xfrm>
                <a:off x="7513970" y="2248960"/>
                <a:ext cx="109440" cy="226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815B69A-C2E1-4F39-B036-75DEC1D0736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05330" y="2240320"/>
                  <a:ext cx="127080" cy="24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2748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1F3958-18FC-4838-8BC8-550CC66DD227}"/>
              </a:ext>
            </a:extLst>
          </p:cNvPr>
          <p:cNvGrpSpPr/>
          <p:nvPr/>
        </p:nvGrpSpPr>
        <p:grpSpPr>
          <a:xfrm>
            <a:off x="4094928" y="405864"/>
            <a:ext cx="1812600" cy="794520"/>
            <a:chOff x="4094928" y="405864"/>
            <a:chExt cx="1812600" cy="79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0021B56-A10B-45FA-8236-5120A3CB8FED}"/>
                    </a:ext>
                  </a:extLst>
                </p14:cNvPr>
                <p14:cNvContentPartPr/>
                <p14:nvPr/>
              </p14:nvContentPartPr>
              <p14:xfrm>
                <a:off x="4094928" y="537624"/>
                <a:ext cx="252360" cy="552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0021B56-A10B-45FA-8236-5120A3CB8FE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86288" y="528624"/>
                  <a:ext cx="2700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7F00D0A-E41D-4A6D-BB86-E2489FDA671A}"/>
                    </a:ext>
                  </a:extLst>
                </p14:cNvPr>
                <p14:cNvContentPartPr/>
                <p14:nvPr/>
              </p14:nvContentPartPr>
              <p14:xfrm>
                <a:off x="4358448" y="856224"/>
                <a:ext cx="10800" cy="247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7F00D0A-E41D-4A6D-BB86-E2489FDA67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49448" y="847224"/>
                  <a:ext cx="284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912458-6D9C-4C46-A92F-C47099825427}"/>
                    </a:ext>
                  </a:extLst>
                </p14:cNvPr>
                <p14:cNvContentPartPr/>
                <p14:nvPr/>
              </p14:nvContentPartPr>
              <p14:xfrm>
                <a:off x="4386168" y="705384"/>
                <a:ext cx="28080" cy="72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912458-6D9C-4C46-A92F-C470998254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77168" y="696744"/>
                  <a:ext cx="45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48AE1B-D1DB-4E20-866B-B12A1F29FE0B}"/>
                    </a:ext>
                  </a:extLst>
                </p14:cNvPr>
                <p14:cNvContentPartPr/>
                <p14:nvPr/>
              </p14:nvContentPartPr>
              <p14:xfrm>
                <a:off x="4454208" y="698904"/>
                <a:ext cx="361800" cy="396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48AE1B-D1DB-4E20-866B-B12A1F29FE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45208" y="689904"/>
                  <a:ext cx="3794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7C89CD6-4313-4F67-9134-5635B3EC8EE4}"/>
                    </a:ext>
                  </a:extLst>
                </p14:cNvPr>
                <p14:cNvContentPartPr/>
                <p14:nvPr/>
              </p14:nvContentPartPr>
              <p14:xfrm>
                <a:off x="4770648" y="405864"/>
                <a:ext cx="203760" cy="65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7C89CD6-4313-4F67-9134-5635B3EC8E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2008" y="397224"/>
                  <a:ext cx="22140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685F28-467E-4434-897D-7C95F1B26A5A}"/>
                    </a:ext>
                  </a:extLst>
                </p14:cNvPr>
                <p14:cNvContentPartPr/>
                <p14:nvPr/>
              </p14:nvContentPartPr>
              <p14:xfrm>
                <a:off x="4894488" y="676944"/>
                <a:ext cx="210240" cy="40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685F28-467E-4434-897D-7C95F1B26A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85848" y="667944"/>
                  <a:ext cx="227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7B47F1-D72F-4B5D-A6B9-C241FA8050C5}"/>
                    </a:ext>
                  </a:extLst>
                </p14:cNvPr>
                <p14:cNvContentPartPr/>
                <p14:nvPr/>
              </p14:nvContentPartPr>
              <p14:xfrm>
                <a:off x="5053608" y="453744"/>
                <a:ext cx="174600" cy="689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7B47F1-D72F-4B5D-A6B9-C241FA8050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44968" y="445104"/>
                  <a:ext cx="19224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893B26-8ACB-44EB-A9B0-E1C6570574DC}"/>
                    </a:ext>
                  </a:extLst>
                </p14:cNvPr>
                <p14:cNvContentPartPr/>
                <p14:nvPr/>
              </p14:nvContentPartPr>
              <p14:xfrm>
                <a:off x="5199048" y="807624"/>
                <a:ext cx="209520" cy="346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893B26-8ACB-44EB-A9B0-E1C6570574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0048" y="798624"/>
                  <a:ext cx="2271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4DCFBF-B0D6-4284-98EA-8D3F0B46B35B}"/>
                    </a:ext>
                  </a:extLst>
                </p14:cNvPr>
                <p14:cNvContentPartPr/>
                <p14:nvPr/>
              </p14:nvContentPartPr>
              <p14:xfrm>
                <a:off x="5133168" y="610704"/>
                <a:ext cx="34236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4DCFBF-B0D6-4284-98EA-8D3F0B46B3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24528" y="602064"/>
                  <a:ext cx="360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C4EB3A7-B3BF-48FF-A979-C2F5EF87C87F}"/>
                    </a:ext>
                  </a:extLst>
                </p14:cNvPr>
                <p14:cNvContentPartPr/>
                <p14:nvPr/>
              </p14:nvContentPartPr>
              <p14:xfrm>
                <a:off x="5624208" y="797904"/>
                <a:ext cx="56880" cy="347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C4EB3A7-B3BF-48FF-A979-C2F5EF87C8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5208" y="789264"/>
                  <a:ext cx="745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475DD8-4D0B-4D08-9188-361795926B85}"/>
                    </a:ext>
                  </a:extLst>
                </p14:cNvPr>
                <p14:cNvContentPartPr/>
                <p14:nvPr/>
              </p14:nvContentPartPr>
              <p14:xfrm>
                <a:off x="5619528" y="581184"/>
                <a:ext cx="288000" cy="619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475DD8-4D0B-4D08-9188-361795926B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10888" y="572184"/>
                  <a:ext cx="305640" cy="63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9BF6570-333A-4B44-A315-C52B3CE6E214}"/>
                  </a:ext>
                </a:extLst>
              </p14:cNvPr>
              <p14:cNvContentPartPr/>
              <p14:nvPr/>
            </p14:nvContentPartPr>
            <p14:xfrm>
              <a:off x="8358480" y="230090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9BF6570-333A-4B44-A315-C52B3CE6E2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49840" y="229226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2574AA1C-86D2-4A70-88F1-C476F2B13207}"/>
              </a:ext>
            </a:extLst>
          </p:cNvPr>
          <p:cNvGrpSpPr/>
          <p:nvPr/>
        </p:nvGrpSpPr>
        <p:grpSpPr>
          <a:xfrm>
            <a:off x="7640640" y="1616904"/>
            <a:ext cx="1242720" cy="920160"/>
            <a:chOff x="7640640" y="1616904"/>
            <a:chExt cx="1242720" cy="92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D30B1F-68B2-458D-8CAF-7F198002E4D8}"/>
                    </a:ext>
                  </a:extLst>
                </p14:cNvPr>
                <p14:cNvContentPartPr/>
                <p14:nvPr/>
              </p14:nvContentPartPr>
              <p14:xfrm>
                <a:off x="7640640" y="1616904"/>
                <a:ext cx="285120" cy="244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D30B1F-68B2-458D-8CAF-7F198002E4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31640" y="1608264"/>
                  <a:ext cx="302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E57D29-5E32-4A4A-8AB4-D500B0ADE51A}"/>
                    </a:ext>
                  </a:extLst>
                </p14:cNvPr>
                <p14:cNvContentPartPr/>
                <p14:nvPr/>
              </p14:nvContentPartPr>
              <p14:xfrm>
                <a:off x="7737120" y="1726344"/>
                <a:ext cx="218520" cy="21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E57D29-5E32-4A4A-8AB4-D500B0ADE5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28480" y="1717704"/>
                  <a:ext cx="236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11C19A7-9E13-483B-A0F6-B86AAAFC3256}"/>
                    </a:ext>
                  </a:extLst>
                </p14:cNvPr>
                <p14:cNvContentPartPr/>
                <p14:nvPr/>
              </p14:nvContentPartPr>
              <p14:xfrm>
                <a:off x="7752600" y="2122344"/>
                <a:ext cx="154800" cy="318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11C19A7-9E13-483B-A0F6-B86AAAFC32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43960" y="2113704"/>
                  <a:ext cx="1724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EE81F57-594C-4500-B47D-8A6138E20F00}"/>
                    </a:ext>
                  </a:extLst>
                </p14:cNvPr>
                <p14:cNvContentPartPr/>
                <p14:nvPr/>
              </p14:nvContentPartPr>
              <p14:xfrm>
                <a:off x="7774200" y="2129544"/>
                <a:ext cx="159840" cy="161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EE81F57-594C-4500-B47D-8A6138E20F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65560" y="2120544"/>
                  <a:ext cx="177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B9F7EE-1ED9-471B-A846-B3547EC87CFB}"/>
                    </a:ext>
                  </a:extLst>
                </p14:cNvPr>
                <p14:cNvContentPartPr/>
                <p14:nvPr/>
              </p14:nvContentPartPr>
              <p14:xfrm>
                <a:off x="7927920" y="2257344"/>
                <a:ext cx="105480" cy="208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B9F7EE-1ED9-471B-A846-B3547EC87C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18920" y="2248344"/>
                  <a:ext cx="123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D44A6A8-B806-4041-B92D-AE30665A0D4D}"/>
                    </a:ext>
                  </a:extLst>
                </p14:cNvPr>
                <p14:cNvContentPartPr/>
                <p14:nvPr/>
              </p14:nvContentPartPr>
              <p14:xfrm>
                <a:off x="7908120" y="2207304"/>
                <a:ext cx="154080" cy="240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D44A6A8-B806-4041-B92D-AE30665A0D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99480" y="2198664"/>
                  <a:ext cx="171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07E40B9-3FD2-4923-A86B-A65E6966F47C}"/>
                    </a:ext>
                  </a:extLst>
                </p14:cNvPr>
                <p14:cNvContentPartPr/>
                <p14:nvPr/>
              </p14:nvContentPartPr>
              <p14:xfrm>
                <a:off x="8067600" y="2270664"/>
                <a:ext cx="97200" cy="180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07E40B9-3FD2-4923-A86B-A65E6966F47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58960" y="2262024"/>
                  <a:ext cx="114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4A4EFBC-E499-43F2-8D45-5E00389480EF}"/>
                    </a:ext>
                  </a:extLst>
                </p14:cNvPr>
                <p14:cNvContentPartPr/>
                <p14:nvPr/>
              </p14:nvContentPartPr>
              <p14:xfrm>
                <a:off x="8138160" y="2087064"/>
                <a:ext cx="247680" cy="392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4A4EFBC-E499-43F2-8D45-5E00389480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29160" y="2078424"/>
                  <a:ext cx="2653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CEDFB27-63EC-4275-94A2-97B2FBF61F1C}"/>
                    </a:ext>
                  </a:extLst>
                </p14:cNvPr>
                <p14:cNvContentPartPr/>
                <p14:nvPr/>
              </p14:nvContentPartPr>
              <p14:xfrm>
                <a:off x="8351640" y="2129544"/>
                <a:ext cx="128880" cy="396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CEDFB27-63EC-4275-94A2-97B2FBF61F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42640" y="2120544"/>
                  <a:ext cx="1465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1697383-F07F-413A-8B0E-88EC0285D517}"/>
                    </a:ext>
                  </a:extLst>
                </p14:cNvPr>
                <p14:cNvContentPartPr/>
                <p14:nvPr/>
              </p14:nvContentPartPr>
              <p14:xfrm>
                <a:off x="8442360" y="2265264"/>
                <a:ext cx="295560" cy="271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1697383-F07F-413A-8B0E-88EC0285D5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33720" y="2256624"/>
                  <a:ext cx="3132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5023E2A-72B0-4124-BCBE-6FC95910B40F}"/>
                    </a:ext>
                  </a:extLst>
                </p14:cNvPr>
                <p14:cNvContentPartPr/>
                <p14:nvPr/>
              </p14:nvContentPartPr>
              <p14:xfrm>
                <a:off x="8700480" y="2051424"/>
                <a:ext cx="182880" cy="426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5023E2A-72B0-4124-BCBE-6FC95910B4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91840" y="2042784"/>
                  <a:ext cx="200520" cy="44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A5AEC5A-B9E9-4AD6-8655-24158DCCA013}"/>
              </a:ext>
            </a:extLst>
          </p:cNvPr>
          <p:cNvGrpSpPr/>
          <p:nvPr/>
        </p:nvGrpSpPr>
        <p:grpSpPr>
          <a:xfrm>
            <a:off x="7668000" y="3413304"/>
            <a:ext cx="1335240" cy="834840"/>
            <a:chOff x="7668000" y="3413304"/>
            <a:chExt cx="1335240" cy="83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243C29-AEEC-491C-ACEE-86972872A14F}"/>
                    </a:ext>
                  </a:extLst>
                </p14:cNvPr>
                <p14:cNvContentPartPr/>
                <p14:nvPr/>
              </p14:nvContentPartPr>
              <p14:xfrm>
                <a:off x="7668000" y="3413304"/>
                <a:ext cx="240480" cy="319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243C29-AEEC-491C-ACEE-86972872A1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59360" y="3404304"/>
                  <a:ext cx="2581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C1FCE2-7A8A-475E-AA38-765CA53C1485}"/>
                    </a:ext>
                  </a:extLst>
                </p14:cNvPr>
                <p14:cNvContentPartPr/>
                <p14:nvPr/>
              </p14:nvContentPartPr>
              <p14:xfrm>
                <a:off x="7736040" y="3830904"/>
                <a:ext cx="235800" cy="348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C1FCE2-7A8A-475E-AA38-765CA53C14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27400" y="3822264"/>
                  <a:ext cx="2534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6D9F719-0AFC-4A9E-AFE0-A27088BD0E47}"/>
                    </a:ext>
                  </a:extLst>
                </p14:cNvPr>
                <p14:cNvContentPartPr/>
                <p14:nvPr/>
              </p14:nvContentPartPr>
              <p14:xfrm>
                <a:off x="7747560" y="3792384"/>
                <a:ext cx="23580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6D9F719-0AFC-4A9E-AFE0-A27088BD0E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38920" y="3783744"/>
                  <a:ext cx="253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F67FF88-E874-4D99-AC14-70B8B6F58177}"/>
                    </a:ext>
                  </a:extLst>
                </p14:cNvPr>
                <p14:cNvContentPartPr/>
                <p14:nvPr/>
              </p14:nvContentPartPr>
              <p14:xfrm>
                <a:off x="7979760" y="3902544"/>
                <a:ext cx="181800" cy="248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F67FF88-E874-4D99-AC14-70B8B6F581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71120" y="3893904"/>
                  <a:ext cx="1994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97CEFDE-9B7E-413B-87EB-26A13AE00E58}"/>
                    </a:ext>
                  </a:extLst>
                </p14:cNvPr>
                <p14:cNvContentPartPr/>
                <p14:nvPr/>
              </p14:nvContentPartPr>
              <p14:xfrm>
                <a:off x="8162280" y="3931704"/>
                <a:ext cx="120600" cy="23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97CEFDE-9B7E-413B-87EB-26A13AE00E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53640" y="3923064"/>
                  <a:ext cx="138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5695813-FED4-47D8-A20E-C1023BB57215}"/>
                    </a:ext>
                  </a:extLst>
                </p14:cNvPr>
                <p14:cNvContentPartPr/>
                <p14:nvPr/>
              </p14:nvContentPartPr>
              <p14:xfrm>
                <a:off x="8239320" y="3923424"/>
                <a:ext cx="160200" cy="263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5695813-FED4-47D8-A20E-C1023BB572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30680" y="3914424"/>
                  <a:ext cx="177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60D3F50-44EA-46A9-8F0C-EF34E8FFB259}"/>
                    </a:ext>
                  </a:extLst>
                </p14:cNvPr>
                <p14:cNvContentPartPr/>
                <p14:nvPr/>
              </p14:nvContentPartPr>
              <p14:xfrm>
                <a:off x="8334000" y="3749184"/>
                <a:ext cx="101880" cy="432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60D3F50-44EA-46A9-8F0C-EF34E8FFB2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25360" y="3740544"/>
                  <a:ext cx="1195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386102A-A30B-478D-A8B7-A16D5CF11EA3}"/>
                    </a:ext>
                  </a:extLst>
                </p14:cNvPr>
                <p14:cNvContentPartPr/>
                <p14:nvPr/>
              </p14:nvContentPartPr>
              <p14:xfrm>
                <a:off x="8385840" y="3771144"/>
                <a:ext cx="150120" cy="477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386102A-A30B-478D-A8B7-A16D5CF11E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76840" y="3762144"/>
                  <a:ext cx="1677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0BA19DA-45D1-4227-827F-96C7F20337C9}"/>
                    </a:ext>
                  </a:extLst>
                </p14:cNvPr>
                <p14:cNvContentPartPr/>
                <p14:nvPr/>
              </p14:nvContentPartPr>
              <p14:xfrm>
                <a:off x="8508960" y="3956544"/>
                <a:ext cx="283320" cy="268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0BA19DA-45D1-4227-827F-96C7F20337C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9960" y="3947904"/>
                  <a:ext cx="3009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C384E95-516A-430D-9CAE-651BBF535939}"/>
                    </a:ext>
                  </a:extLst>
                </p14:cNvPr>
                <p14:cNvContentPartPr/>
                <p14:nvPr/>
              </p14:nvContentPartPr>
              <p14:xfrm>
                <a:off x="8739720" y="3747744"/>
                <a:ext cx="263520" cy="473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C384E95-516A-430D-9CAE-651BBF5359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31080" y="3739104"/>
                  <a:ext cx="281160" cy="49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07C977C-C8EB-4CFA-A39C-BE392B78C350}"/>
                  </a:ext>
                </a:extLst>
              </p14:cNvPr>
              <p14:cNvContentPartPr/>
              <p14:nvPr/>
            </p14:nvContentPartPr>
            <p14:xfrm>
              <a:off x="9825480" y="5472864"/>
              <a:ext cx="164520" cy="31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07C977C-C8EB-4CFA-A39C-BE392B78C35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16480" y="5464224"/>
                <a:ext cx="1821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C331E71-7499-43BB-9E04-11423FC48A30}"/>
                  </a:ext>
                </a:extLst>
              </p14:cNvPr>
              <p14:cNvContentPartPr/>
              <p14:nvPr/>
            </p14:nvContentPartPr>
            <p14:xfrm>
              <a:off x="5764464" y="1742184"/>
              <a:ext cx="190440" cy="214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C331E71-7499-43BB-9E04-11423FC48A3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55824" y="1733544"/>
                <a:ext cx="20808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98959C14-57F7-4953-AC0D-1C854C30C7ED}"/>
              </a:ext>
            </a:extLst>
          </p:cNvPr>
          <p:cNvGrpSpPr/>
          <p:nvPr/>
        </p:nvGrpSpPr>
        <p:grpSpPr>
          <a:xfrm>
            <a:off x="5838984" y="2126304"/>
            <a:ext cx="1444320" cy="1568880"/>
            <a:chOff x="5838984" y="2126304"/>
            <a:chExt cx="1444320" cy="15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CA50540-F614-4771-A8F5-8DFCC21FD306}"/>
                    </a:ext>
                  </a:extLst>
                </p14:cNvPr>
                <p14:cNvContentPartPr/>
                <p14:nvPr/>
              </p14:nvContentPartPr>
              <p14:xfrm>
                <a:off x="5840424" y="2309184"/>
                <a:ext cx="106560" cy="304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CA50540-F614-4771-A8F5-8DFCC21FD3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31784" y="2300544"/>
                  <a:ext cx="124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0156596-BF9D-4CC6-B69F-808656A91B32}"/>
                    </a:ext>
                  </a:extLst>
                </p14:cNvPr>
                <p14:cNvContentPartPr/>
                <p14:nvPr/>
              </p14:nvContentPartPr>
              <p14:xfrm>
                <a:off x="5892624" y="2187504"/>
                <a:ext cx="16560" cy="6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0156596-BF9D-4CC6-B69F-808656A91B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83624" y="2178864"/>
                  <a:ext cx="34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4F1053F-AB88-43CE-846A-8401EC0DC858}"/>
                    </a:ext>
                  </a:extLst>
                </p14:cNvPr>
                <p14:cNvContentPartPr/>
                <p14:nvPr/>
              </p14:nvContentPartPr>
              <p14:xfrm>
                <a:off x="5948064" y="2257344"/>
                <a:ext cx="66240" cy="171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4F1053F-AB88-43CE-846A-8401EC0DC85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39064" y="2248344"/>
                  <a:ext cx="83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9B2CAF-294C-4CD1-AC28-E6A0349511B5}"/>
                    </a:ext>
                  </a:extLst>
                </p14:cNvPr>
                <p14:cNvContentPartPr/>
                <p14:nvPr/>
              </p14:nvContentPartPr>
              <p14:xfrm>
                <a:off x="6114024" y="2251944"/>
                <a:ext cx="82080" cy="292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9B2CAF-294C-4CD1-AC28-E6A0349511B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05024" y="2243304"/>
                  <a:ext cx="997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D618D5F-A10C-418D-9577-5BE6343E7033}"/>
                    </a:ext>
                  </a:extLst>
                </p14:cNvPr>
                <p14:cNvContentPartPr/>
                <p14:nvPr/>
              </p14:nvContentPartPr>
              <p14:xfrm>
                <a:off x="6121224" y="2313504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D618D5F-A10C-418D-9577-5BE6343E70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2224" y="23045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B05221B-538F-46AD-8D07-03CC64BBD6EE}"/>
                    </a:ext>
                  </a:extLst>
                </p14:cNvPr>
                <p14:cNvContentPartPr/>
                <p14:nvPr/>
              </p14:nvContentPartPr>
              <p14:xfrm>
                <a:off x="6121224" y="2226024"/>
                <a:ext cx="525960" cy="22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B05221B-538F-46AD-8D07-03CC64BBD6E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112224" y="2217024"/>
                  <a:ext cx="5436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AA2946C-C9E0-4851-A3FD-FFD1B7DE83B5}"/>
                    </a:ext>
                  </a:extLst>
                </p14:cNvPr>
                <p14:cNvContentPartPr/>
                <p14:nvPr/>
              </p14:nvContentPartPr>
              <p14:xfrm>
                <a:off x="6776064" y="2224584"/>
                <a:ext cx="128880" cy="217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AA2946C-C9E0-4851-A3FD-FFD1B7DE83B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67064" y="2215944"/>
                  <a:ext cx="146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263F9F9-FC73-4FB5-BC43-FD3AFEB7734A}"/>
                    </a:ext>
                  </a:extLst>
                </p14:cNvPr>
                <p14:cNvContentPartPr/>
                <p14:nvPr/>
              </p14:nvContentPartPr>
              <p14:xfrm>
                <a:off x="6903144" y="2242584"/>
                <a:ext cx="82440" cy="174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263F9F9-FC73-4FB5-BC43-FD3AFEB7734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94144" y="2233944"/>
                  <a:ext cx="100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CDA5937-7A20-487B-A60F-35C64F632A08}"/>
                    </a:ext>
                  </a:extLst>
                </p14:cNvPr>
                <p14:cNvContentPartPr/>
                <p14:nvPr/>
              </p14:nvContentPartPr>
              <p14:xfrm>
                <a:off x="6999984" y="2253744"/>
                <a:ext cx="65160" cy="192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CDA5937-7A20-487B-A60F-35C64F632A0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990984" y="2244744"/>
                  <a:ext cx="82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618199C-A62C-4A5A-96B6-0740BC100971}"/>
                    </a:ext>
                  </a:extLst>
                </p14:cNvPr>
                <p14:cNvContentPartPr/>
                <p14:nvPr/>
              </p14:nvContentPartPr>
              <p14:xfrm>
                <a:off x="7088904" y="2126304"/>
                <a:ext cx="51120" cy="341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618199C-A62C-4A5A-96B6-0740BC10097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080264" y="2117304"/>
                  <a:ext cx="687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F5E84F-B215-45BD-808C-04EA21CA10A3}"/>
                    </a:ext>
                  </a:extLst>
                </p14:cNvPr>
                <p14:cNvContentPartPr/>
                <p14:nvPr/>
              </p14:nvContentPartPr>
              <p14:xfrm>
                <a:off x="7161624" y="2201184"/>
                <a:ext cx="121680" cy="230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F5E84F-B215-45BD-808C-04EA21CA10A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52984" y="2192184"/>
                  <a:ext cx="139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A55E12-1E27-4A66-A609-5BD69BE8F2E1}"/>
                    </a:ext>
                  </a:extLst>
                </p14:cNvPr>
                <p14:cNvContentPartPr/>
                <p14:nvPr/>
              </p14:nvContentPartPr>
              <p14:xfrm>
                <a:off x="5913144" y="2499984"/>
                <a:ext cx="74160" cy="345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A55E12-1E27-4A66-A609-5BD69BE8F2E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904504" y="2491344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4B8452-C924-4B4B-8D47-C18EE7BB30CB}"/>
                    </a:ext>
                  </a:extLst>
                </p14:cNvPr>
                <p14:cNvContentPartPr/>
                <p14:nvPr/>
              </p14:nvContentPartPr>
              <p14:xfrm>
                <a:off x="5957064" y="2602944"/>
                <a:ext cx="217800" cy="253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4B8452-C924-4B4B-8D47-C18EE7BB30C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48064" y="2593944"/>
                  <a:ext cx="235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A97DA90-4784-44BB-9BEA-4A7A122119B9}"/>
                    </a:ext>
                  </a:extLst>
                </p14:cNvPr>
                <p14:cNvContentPartPr/>
                <p14:nvPr/>
              </p14:nvContentPartPr>
              <p14:xfrm>
                <a:off x="6134904" y="2503584"/>
                <a:ext cx="87120" cy="321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A97DA90-4784-44BB-9BEA-4A7A122119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126264" y="2494944"/>
                  <a:ext cx="104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E44467-E54A-491D-8E5C-9A1BDB2CF375}"/>
                    </a:ext>
                  </a:extLst>
                </p14:cNvPr>
                <p14:cNvContentPartPr/>
                <p14:nvPr/>
              </p14:nvContentPartPr>
              <p14:xfrm>
                <a:off x="5991984" y="2546064"/>
                <a:ext cx="127440" cy="2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E44467-E54A-491D-8E5C-9A1BDB2CF37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82984" y="2537424"/>
                  <a:ext cx="145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100B1DB-E5C2-4675-A6C4-CAEB971F0BB2}"/>
                    </a:ext>
                  </a:extLst>
                </p14:cNvPr>
                <p14:cNvContentPartPr/>
                <p14:nvPr/>
              </p14:nvContentPartPr>
              <p14:xfrm>
                <a:off x="6354864" y="2576304"/>
                <a:ext cx="171000" cy="236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100B1DB-E5C2-4675-A6C4-CAEB971F0BB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345864" y="2567664"/>
                  <a:ext cx="188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571D24-9887-4800-81CE-2AA3FFD5C3A7}"/>
                    </a:ext>
                  </a:extLst>
                </p14:cNvPr>
                <p14:cNvContentPartPr/>
                <p14:nvPr/>
              </p14:nvContentPartPr>
              <p14:xfrm>
                <a:off x="6517584" y="2576304"/>
                <a:ext cx="391680" cy="221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571D24-9887-4800-81CE-2AA3FFD5C3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508584" y="2567304"/>
                  <a:ext cx="409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CB7A57-1B7A-4F8B-B64B-7A2BFE85819C}"/>
                    </a:ext>
                  </a:extLst>
                </p14:cNvPr>
                <p14:cNvContentPartPr/>
                <p14:nvPr/>
              </p14:nvContentPartPr>
              <p14:xfrm>
                <a:off x="6919344" y="2429784"/>
                <a:ext cx="143640" cy="306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CB7A57-1B7A-4F8B-B64B-7A2BFE85819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10344" y="2421144"/>
                  <a:ext cx="161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E291C3B-6700-4367-B489-D7546B538A3C}"/>
                    </a:ext>
                  </a:extLst>
                </p14:cNvPr>
                <p14:cNvContentPartPr/>
                <p14:nvPr/>
              </p14:nvContentPartPr>
              <p14:xfrm>
                <a:off x="5838984" y="2959704"/>
                <a:ext cx="108360" cy="158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E291C3B-6700-4367-B489-D7546B538A3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829984" y="2951064"/>
                  <a:ext cx="126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E82C9BF-BC38-4D9A-A43E-CE133E2B7065}"/>
                    </a:ext>
                  </a:extLst>
                </p14:cNvPr>
                <p14:cNvContentPartPr/>
                <p14:nvPr/>
              </p14:nvContentPartPr>
              <p14:xfrm>
                <a:off x="5938704" y="2818584"/>
                <a:ext cx="25920" cy="253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E82C9BF-BC38-4D9A-A43E-CE133E2B706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929704" y="2809584"/>
                  <a:ext cx="435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804ECF4-EB67-425C-A517-D24A84A747C1}"/>
                    </a:ext>
                  </a:extLst>
                </p14:cNvPr>
                <p14:cNvContentPartPr/>
                <p14:nvPr/>
              </p14:nvContentPartPr>
              <p14:xfrm>
                <a:off x="5983344" y="2923704"/>
                <a:ext cx="285840" cy="159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804ECF4-EB67-425C-A517-D24A84A747C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74704" y="2914704"/>
                  <a:ext cx="303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A46B9BF-9DB9-4B51-B15A-F7AB926FDD5C}"/>
                    </a:ext>
                  </a:extLst>
                </p14:cNvPr>
                <p14:cNvContentPartPr/>
                <p14:nvPr/>
              </p14:nvContentPartPr>
              <p14:xfrm>
                <a:off x="6407424" y="2921904"/>
                <a:ext cx="338760" cy="156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A46B9BF-9DB9-4B51-B15A-F7AB926FDD5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398784" y="2913264"/>
                  <a:ext cx="356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E02392E-A942-481D-961A-71276E0BF150}"/>
                    </a:ext>
                  </a:extLst>
                </p14:cNvPr>
                <p14:cNvContentPartPr/>
                <p14:nvPr/>
              </p14:nvContentPartPr>
              <p14:xfrm>
                <a:off x="5892264" y="3195504"/>
                <a:ext cx="83520" cy="241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E02392E-A942-481D-961A-71276E0BF15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883624" y="3186864"/>
                  <a:ext cx="101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2A2CE98-14D0-4382-AFF1-434706926B55}"/>
                    </a:ext>
                  </a:extLst>
                </p14:cNvPr>
                <p14:cNvContentPartPr/>
                <p14:nvPr/>
              </p14:nvContentPartPr>
              <p14:xfrm>
                <a:off x="6021864" y="3186144"/>
                <a:ext cx="53640" cy="187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2A2CE98-14D0-4382-AFF1-434706926B5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12864" y="3177504"/>
                  <a:ext cx="71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CF31DC9-71BC-4FE8-8D36-89927CD5F267}"/>
                    </a:ext>
                  </a:extLst>
                </p14:cNvPr>
                <p14:cNvContentPartPr/>
                <p14:nvPr/>
              </p14:nvContentPartPr>
              <p14:xfrm>
                <a:off x="6069024" y="3091104"/>
                <a:ext cx="910800" cy="345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CF31DC9-71BC-4FE8-8D36-89927CD5F26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060384" y="3082104"/>
                  <a:ext cx="9284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C16681E-3B8B-49C8-B2FA-1F327585BAC0}"/>
                    </a:ext>
                  </a:extLst>
                </p14:cNvPr>
                <p14:cNvContentPartPr/>
                <p14:nvPr/>
              </p14:nvContentPartPr>
              <p14:xfrm>
                <a:off x="6632784" y="3101184"/>
                <a:ext cx="273960" cy="69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C16681E-3B8B-49C8-B2FA-1F327585BAC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624144" y="3092544"/>
                  <a:ext cx="291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5632022-36A5-4D57-9DDE-35F60BBA27FB}"/>
                    </a:ext>
                  </a:extLst>
                </p14:cNvPr>
                <p14:cNvContentPartPr/>
                <p14:nvPr/>
              </p14:nvContentPartPr>
              <p14:xfrm>
                <a:off x="6550704" y="3168864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5632022-36A5-4D57-9DDE-35F60BBA27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42064" y="31598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49C5A6-9C0E-4FB9-876B-94D112D99141}"/>
                    </a:ext>
                  </a:extLst>
                </p14:cNvPr>
                <p14:cNvContentPartPr/>
                <p14:nvPr/>
              </p14:nvContentPartPr>
              <p14:xfrm>
                <a:off x="6051744" y="3112704"/>
                <a:ext cx="99720" cy="11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49C5A6-9C0E-4FB9-876B-94D112D9914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43104" y="3103704"/>
                  <a:ext cx="117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C3F46D1-604C-4002-80F9-C375D1A2A149}"/>
                    </a:ext>
                  </a:extLst>
                </p14:cNvPr>
                <p14:cNvContentPartPr/>
                <p14:nvPr/>
              </p14:nvContentPartPr>
              <p14:xfrm>
                <a:off x="6051744" y="3474144"/>
                <a:ext cx="134280" cy="221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C3F46D1-604C-4002-80F9-C375D1A2A14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43104" y="3465504"/>
                  <a:ext cx="15192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619522C-6446-452F-9323-CACFD172F708}"/>
              </a:ext>
            </a:extLst>
          </p:cNvPr>
          <p:cNvGrpSpPr/>
          <p:nvPr/>
        </p:nvGrpSpPr>
        <p:grpSpPr>
          <a:xfrm>
            <a:off x="5804784" y="3876624"/>
            <a:ext cx="2152080" cy="1361520"/>
            <a:chOff x="5804784" y="3876624"/>
            <a:chExt cx="2152080" cy="13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3756554-9E75-425B-BC3B-078937784A24}"/>
                    </a:ext>
                  </a:extLst>
                </p14:cNvPr>
                <p14:cNvContentPartPr/>
                <p14:nvPr/>
              </p14:nvContentPartPr>
              <p14:xfrm>
                <a:off x="5804784" y="4047624"/>
                <a:ext cx="266040" cy="181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3756554-9E75-425B-BC3B-078937784A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95784" y="4038984"/>
                  <a:ext cx="283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92F253-5030-40F3-B8B9-DC3B7F05C429}"/>
                    </a:ext>
                  </a:extLst>
                </p14:cNvPr>
                <p14:cNvContentPartPr/>
                <p14:nvPr/>
              </p14:nvContentPartPr>
              <p14:xfrm>
                <a:off x="6036624" y="4028544"/>
                <a:ext cx="186480" cy="165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92F253-5030-40F3-B8B9-DC3B7F05C42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27984" y="4019904"/>
                  <a:ext cx="204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655C86-6CFE-4585-854D-59A549D5C2EE}"/>
                    </a:ext>
                  </a:extLst>
                </p14:cNvPr>
                <p14:cNvContentPartPr/>
                <p14:nvPr/>
              </p14:nvContentPartPr>
              <p14:xfrm>
                <a:off x="6318504" y="3993264"/>
                <a:ext cx="222120" cy="182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655C86-6CFE-4585-854D-59A549D5C2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09864" y="3984624"/>
                  <a:ext cx="239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51B5E4-08D8-46A4-98F2-2480C9EBED80}"/>
                    </a:ext>
                  </a:extLst>
                </p14:cNvPr>
                <p14:cNvContentPartPr/>
                <p14:nvPr/>
              </p14:nvContentPartPr>
              <p14:xfrm>
                <a:off x="6561144" y="3961944"/>
                <a:ext cx="93960" cy="188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51B5E4-08D8-46A4-98F2-2480C9EBED8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52504" y="3952944"/>
                  <a:ext cx="111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9083104-1D1A-41E6-B542-027E44EE7D1A}"/>
                    </a:ext>
                  </a:extLst>
                </p14:cNvPr>
                <p14:cNvContentPartPr/>
                <p14:nvPr/>
              </p14:nvContentPartPr>
              <p14:xfrm>
                <a:off x="6629544" y="3885264"/>
                <a:ext cx="105480" cy="261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9083104-1D1A-41E6-B542-027E44EE7D1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20544" y="3876264"/>
                  <a:ext cx="123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CFD54B7-5C27-4B94-95C7-43A7D2D394B9}"/>
                    </a:ext>
                  </a:extLst>
                </p14:cNvPr>
                <p14:cNvContentPartPr/>
                <p14:nvPr/>
              </p14:nvContentPartPr>
              <p14:xfrm>
                <a:off x="6721704" y="3967704"/>
                <a:ext cx="641520" cy="217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CFD54B7-5C27-4B94-95C7-43A7D2D394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712704" y="3958704"/>
                  <a:ext cx="659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F70F464-DA59-4A49-83F5-A70582446BF0}"/>
                    </a:ext>
                  </a:extLst>
                </p14:cNvPr>
                <p14:cNvContentPartPr/>
                <p14:nvPr/>
              </p14:nvContentPartPr>
              <p14:xfrm>
                <a:off x="7358184" y="3876624"/>
                <a:ext cx="131040" cy="262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F70F464-DA59-4A49-83F5-A70582446BF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49184" y="3867984"/>
                  <a:ext cx="148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4E642C1-9EAB-47A5-A71A-85B538E2FD35}"/>
                    </a:ext>
                  </a:extLst>
                </p14:cNvPr>
                <p14:cNvContentPartPr/>
                <p14:nvPr/>
              </p14:nvContentPartPr>
              <p14:xfrm>
                <a:off x="6780744" y="3909024"/>
                <a:ext cx="10800" cy="4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4E642C1-9EAB-47A5-A71A-85B538E2FD3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71744" y="3900024"/>
                  <a:ext cx="28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10946D-30B3-4F95-99B5-53249847678B}"/>
                    </a:ext>
                  </a:extLst>
                </p14:cNvPr>
                <p14:cNvContentPartPr/>
                <p14:nvPr/>
              </p14:nvContentPartPr>
              <p14:xfrm>
                <a:off x="5850504" y="4382424"/>
                <a:ext cx="138240" cy="136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10946D-30B3-4F95-99B5-53249847678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41864" y="4373784"/>
                  <a:ext cx="155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7BA781C-07DA-4D90-B7DA-F77ECC562271}"/>
                    </a:ext>
                  </a:extLst>
                </p14:cNvPr>
                <p14:cNvContentPartPr/>
                <p14:nvPr/>
              </p14:nvContentPartPr>
              <p14:xfrm>
                <a:off x="6039144" y="4248864"/>
                <a:ext cx="22320" cy="1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7BA781C-07DA-4D90-B7DA-F77ECC56227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30504" y="4239864"/>
                  <a:ext cx="39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2FF9B8E-7A36-416D-80D7-9D746F99AD7E}"/>
                    </a:ext>
                  </a:extLst>
                </p14:cNvPr>
                <p14:cNvContentPartPr/>
                <p14:nvPr/>
              </p14:nvContentPartPr>
              <p14:xfrm>
                <a:off x="6071544" y="4305744"/>
                <a:ext cx="136800" cy="182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2FF9B8E-7A36-416D-80D7-9D746F99AD7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62544" y="4296744"/>
                  <a:ext cx="154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C563529-A414-4E13-82C3-F429833A3A0B}"/>
                    </a:ext>
                  </a:extLst>
                </p14:cNvPr>
                <p14:cNvContentPartPr/>
                <p14:nvPr/>
              </p14:nvContentPartPr>
              <p14:xfrm>
                <a:off x="6231024" y="4218624"/>
                <a:ext cx="92520" cy="245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C563529-A414-4E13-82C3-F429833A3A0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22024" y="4209984"/>
                  <a:ext cx="110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64C6054-196D-4F97-9629-E7E6F5FC663B}"/>
                    </a:ext>
                  </a:extLst>
                </p14:cNvPr>
                <p14:cNvContentPartPr/>
                <p14:nvPr/>
              </p14:nvContentPartPr>
              <p14:xfrm>
                <a:off x="6378264" y="4307904"/>
                <a:ext cx="92160" cy="279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64C6054-196D-4F97-9629-E7E6F5FC66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69264" y="4298904"/>
                  <a:ext cx="109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AECAF39-C19B-426F-A33F-EB3EA9128B05}"/>
                    </a:ext>
                  </a:extLst>
                </p14:cNvPr>
                <p14:cNvContentPartPr/>
                <p14:nvPr/>
              </p14:nvContentPartPr>
              <p14:xfrm>
                <a:off x="6458544" y="4310064"/>
                <a:ext cx="199080" cy="198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AECAF39-C19B-426F-A33F-EB3EA9128B0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49544" y="4301424"/>
                  <a:ext cx="216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B8C0077-33D0-4209-B755-712AC32148E5}"/>
                    </a:ext>
                  </a:extLst>
                </p14:cNvPr>
                <p14:cNvContentPartPr/>
                <p14:nvPr/>
              </p14:nvContentPartPr>
              <p14:xfrm>
                <a:off x="6754104" y="4310784"/>
                <a:ext cx="93960" cy="197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B8C0077-33D0-4209-B755-712AC32148E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45104" y="4301784"/>
                  <a:ext cx="111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450B4C5-967C-4E0B-8EFC-76C392A09542}"/>
                    </a:ext>
                  </a:extLst>
                </p14:cNvPr>
                <p14:cNvContentPartPr/>
                <p14:nvPr/>
              </p14:nvContentPartPr>
              <p14:xfrm>
                <a:off x="6838344" y="4345704"/>
                <a:ext cx="155160" cy="158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450B4C5-967C-4E0B-8EFC-76C392A0954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29704" y="4336704"/>
                  <a:ext cx="172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CAEEDE0-3739-4FFB-A1FF-BD84069777D4}"/>
                    </a:ext>
                  </a:extLst>
                </p14:cNvPr>
                <p14:cNvContentPartPr/>
                <p14:nvPr/>
              </p14:nvContentPartPr>
              <p14:xfrm>
                <a:off x="6999984" y="4345704"/>
                <a:ext cx="46440" cy="243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CAEEDE0-3739-4FFB-A1FF-BD84069777D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90984" y="4336704"/>
                  <a:ext cx="640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28624C9-A87B-45E2-9D9B-8CE5B4891C1F}"/>
                    </a:ext>
                  </a:extLst>
                </p14:cNvPr>
                <p14:cNvContentPartPr/>
                <p14:nvPr/>
              </p14:nvContentPartPr>
              <p14:xfrm>
                <a:off x="7026624" y="4213224"/>
                <a:ext cx="141120" cy="259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28624C9-A87B-45E2-9D9B-8CE5B4891C1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17984" y="4204584"/>
                  <a:ext cx="1587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1E640F-90FC-45D0-B4A2-6061D688D371}"/>
                    </a:ext>
                  </a:extLst>
                </p14:cNvPr>
                <p14:cNvContentPartPr/>
                <p14:nvPr/>
              </p14:nvContentPartPr>
              <p14:xfrm>
                <a:off x="7132824" y="4300704"/>
                <a:ext cx="110160" cy="217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1E640F-90FC-45D0-B4A2-6061D688D37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23824" y="4291704"/>
                  <a:ext cx="127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CFE1E4E-4852-47C1-8F06-EDBA0CCB4F85}"/>
                    </a:ext>
                  </a:extLst>
                </p14:cNvPr>
                <p14:cNvContentPartPr/>
                <p14:nvPr/>
              </p14:nvContentPartPr>
              <p14:xfrm>
                <a:off x="7265664" y="4213584"/>
                <a:ext cx="35280" cy="287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CFE1E4E-4852-47C1-8F06-EDBA0CCB4F8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56664" y="4204584"/>
                  <a:ext cx="52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318200E-C9D2-4459-9A72-1281E38C539B}"/>
                    </a:ext>
                  </a:extLst>
                </p14:cNvPr>
                <p14:cNvContentPartPr/>
                <p14:nvPr/>
              </p14:nvContentPartPr>
              <p14:xfrm>
                <a:off x="7294824" y="4301784"/>
                <a:ext cx="351000" cy="223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318200E-C9D2-4459-9A72-1281E38C539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285824" y="4292784"/>
                  <a:ext cx="3686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031747A-BC5E-4A5B-A64F-613614625A66}"/>
                    </a:ext>
                  </a:extLst>
                </p14:cNvPr>
                <p14:cNvContentPartPr/>
                <p14:nvPr/>
              </p14:nvContentPartPr>
              <p14:xfrm>
                <a:off x="7602984" y="4177224"/>
                <a:ext cx="109080" cy="292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031747A-BC5E-4A5B-A64F-613614625A6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593984" y="4168224"/>
                  <a:ext cx="1267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8AFD986-8BA9-4E90-AD41-8C1F2B1664F3}"/>
                    </a:ext>
                  </a:extLst>
                </p14:cNvPr>
                <p14:cNvContentPartPr/>
                <p14:nvPr/>
              </p14:nvContentPartPr>
              <p14:xfrm>
                <a:off x="7210224" y="4153104"/>
                <a:ext cx="217440" cy="129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8AFD986-8BA9-4E90-AD41-8C1F2B1664F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01584" y="4144464"/>
                  <a:ext cx="235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65F37BE-21C8-48F8-BEC6-12BD9856B9FD}"/>
                    </a:ext>
                  </a:extLst>
                </p14:cNvPr>
                <p14:cNvContentPartPr/>
                <p14:nvPr/>
              </p14:nvContentPartPr>
              <p14:xfrm>
                <a:off x="5857704" y="4558104"/>
                <a:ext cx="160560" cy="493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65F37BE-21C8-48F8-BEC6-12BD9856B9F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48704" y="4549104"/>
                  <a:ext cx="17820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0A200EA-5A84-45A0-9347-D5D353A0F036}"/>
                    </a:ext>
                  </a:extLst>
                </p14:cNvPr>
                <p14:cNvContentPartPr/>
                <p14:nvPr/>
              </p14:nvContentPartPr>
              <p14:xfrm>
                <a:off x="6028704" y="4487184"/>
                <a:ext cx="180360" cy="353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0A200EA-5A84-45A0-9347-D5D353A0F03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20064" y="4478184"/>
                  <a:ext cx="198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4A84EAD-370B-4CCF-9592-7E9536E2E697}"/>
                    </a:ext>
                  </a:extLst>
                </p14:cNvPr>
                <p14:cNvContentPartPr/>
                <p14:nvPr/>
              </p14:nvContentPartPr>
              <p14:xfrm>
                <a:off x="6247944" y="4645944"/>
                <a:ext cx="113760" cy="173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4A84EAD-370B-4CCF-9592-7E9536E2E69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39304" y="4636944"/>
                  <a:ext cx="131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EDE2DAB-45CE-42CB-B692-C1F9C05E7D69}"/>
                    </a:ext>
                  </a:extLst>
                </p14:cNvPr>
                <p14:cNvContentPartPr/>
                <p14:nvPr/>
              </p14:nvContentPartPr>
              <p14:xfrm>
                <a:off x="6273504" y="4535784"/>
                <a:ext cx="72000" cy="266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EDE2DAB-45CE-42CB-B692-C1F9C05E7D6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264864" y="4526784"/>
                  <a:ext cx="89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AE1E502-ABB5-4C5C-814A-E9FCEFA15D65}"/>
                    </a:ext>
                  </a:extLst>
                </p14:cNvPr>
                <p14:cNvContentPartPr/>
                <p14:nvPr/>
              </p14:nvContentPartPr>
              <p14:xfrm>
                <a:off x="6210144" y="4605264"/>
                <a:ext cx="303120" cy="227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AE1E502-ABB5-4C5C-814A-E9FCEFA15D6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01144" y="4596624"/>
                  <a:ext cx="320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ABA3A49-66B4-4D15-ACC3-6247FD0CECCE}"/>
                    </a:ext>
                  </a:extLst>
                </p14:cNvPr>
                <p14:cNvContentPartPr/>
                <p14:nvPr/>
              </p14:nvContentPartPr>
              <p14:xfrm>
                <a:off x="6652944" y="4657104"/>
                <a:ext cx="79560" cy="145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ABA3A49-66B4-4D15-ACC3-6247FD0CECC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43944" y="4648464"/>
                  <a:ext cx="97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5F93AFE-8A45-4EF9-B53C-9A0A4015DB68}"/>
                    </a:ext>
                  </a:extLst>
                </p14:cNvPr>
                <p14:cNvContentPartPr/>
                <p14:nvPr/>
              </p14:nvContentPartPr>
              <p14:xfrm>
                <a:off x="6719544" y="4541904"/>
                <a:ext cx="105480" cy="259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5F93AFE-8A45-4EF9-B53C-9A0A4015DB6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10544" y="4532904"/>
                  <a:ext cx="123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28160CB-A5B4-445F-BA3F-43DD1E9FF690}"/>
                    </a:ext>
                  </a:extLst>
                </p14:cNvPr>
                <p14:cNvContentPartPr/>
                <p14:nvPr/>
              </p14:nvContentPartPr>
              <p14:xfrm>
                <a:off x="6808824" y="4707144"/>
                <a:ext cx="180000" cy="299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28160CB-A5B4-445F-BA3F-43DD1E9FF69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00184" y="4698504"/>
                  <a:ext cx="197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2DB792B-E93A-4AD9-AA56-F740B05254E9}"/>
                    </a:ext>
                  </a:extLst>
                </p14:cNvPr>
                <p14:cNvContentPartPr/>
                <p14:nvPr/>
              </p14:nvContentPartPr>
              <p14:xfrm>
                <a:off x="6845184" y="4600224"/>
                <a:ext cx="60480" cy="35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2DB792B-E93A-4AD9-AA56-F740B05254E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36544" y="4591224"/>
                  <a:ext cx="78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63C28A0-2C2E-4AC7-B988-E83C49581355}"/>
                    </a:ext>
                  </a:extLst>
                </p14:cNvPr>
                <p14:cNvContentPartPr/>
                <p14:nvPr/>
              </p14:nvContentPartPr>
              <p14:xfrm>
                <a:off x="7030224" y="4588704"/>
                <a:ext cx="125280" cy="264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63C28A0-2C2E-4AC7-B988-E83C4958135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21224" y="4579704"/>
                  <a:ext cx="142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5F8E5DF-D735-487C-8C04-DD05475940B9}"/>
                    </a:ext>
                  </a:extLst>
                </p14:cNvPr>
                <p14:cNvContentPartPr/>
                <p14:nvPr/>
              </p14:nvContentPartPr>
              <p14:xfrm>
                <a:off x="7116984" y="4671864"/>
                <a:ext cx="100440" cy="192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5F8E5DF-D735-487C-8C04-DD05475940B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108344" y="4663224"/>
                  <a:ext cx="118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0428325-7305-40E5-9C2D-F21812976037}"/>
                    </a:ext>
                  </a:extLst>
                </p14:cNvPr>
                <p14:cNvContentPartPr/>
                <p14:nvPr/>
              </p14:nvContentPartPr>
              <p14:xfrm>
                <a:off x="7197624" y="4677624"/>
                <a:ext cx="89280" cy="344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0428325-7305-40E5-9C2D-F2181297603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188624" y="4668624"/>
                  <a:ext cx="1069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1C0AC3B-9E70-4F86-ADA0-46462B77E777}"/>
                    </a:ext>
                  </a:extLst>
                </p14:cNvPr>
                <p14:cNvContentPartPr/>
                <p14:nvPr/>
              </p14:nvContentPartPr>
              <p14:xfrm>
                <a:off x="7228944" y="4668984"/>
                <a:ext cx="190800" cy="167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1C0AC3B-9E70-4F86-ADA0-46462B77E77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19944" y="4659984"/>
                  <a:ext cx="208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E17F001-8E7B-4948-9424-F761A774E8F0}"/>
                    </a:ext>
                  </a:extLst>
                </p14:cNvPr>
                <p14:cNvContentPartPr/>
                <p14:nvPr/>
              </p14:nvContentPartPr>
              <p14:xfrm>
                <a:off x="7402104" y="4535784"/>
                <a:ext cx="54720" cy="300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E17F001-8E7B-4948-9424-F761A774E8F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93104" y="4526784"/>
                  <a:ext cx="723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B6FA62D-997B-4CD2-B252-2B20908FB68F}"/>
                    </a:ext>
                  </a:extLst>
                </p14:cNvPr>
                <p14:cNvContentPartPr/>
                <p14:nvPr/>
              </p14:nvContentPartPr>
              <p14:xfrm>
                <a:off x="7392744" y="4626144"/>
                <a:ext cx="178200" cy="206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B6FA62D-997B-4CD2-B252-2B20908FB68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84104" y="4617144"/>
                  <a:ext cx="1958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E5A4CE8-2097-49E6-9FE5-C420845ABF0F}"/>
                    </a:ext>
                  </a:extLst>
                </p14:cNvPr>
                <p14:cNvContentPartPr/>
                <p14:nvPr/>
              </p14:nvContentPartPr>
              <p14:xfrm>
                <a:off x="7287624" y="4538664"/>
                <a:ext cx="69480" cy="115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E5A4CE8-2097-49E6-9FE5-C420845ABF0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78984" y="4530024"/>
                  <a:ext cx="87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ECC4D4B-0F31-4B76-B098-F20A47CCBC92}"/>
                    </a:ext>
                  </a:extLst>
                </p14:cNvPr>
                <p14:cNvContentPartPr/>
                <p14:nvPr/>
              </p14:nvContentPartPr>
              <p14:xfrm>
                <a:off x="5928264" y="5033304"/>
                <a:ext cx="83880" cy="156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ECC4D4B-0F31-4B76-B098-F20A47CCBC9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19624" y="5024664"/>
                  <a:ext cx="101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4E3BA7C-F7BD-48CA-9CFD-6ACA7F17055F}"/>
                    </a:ext>
                  </a:extLst>
                </p14:cNvPr>
                <p14:cNvContentPartPr/>
                <p14:nvPr/>
              </p14:nvContentPartPr>
              <p14:xfrm>
                <a:off x="5997384" y="4907664"/>
                <a:ext cx="20160" cy="253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4E3BA7C-F7BD-48CA-9CFD-6ACA7F17055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88384" y="4899024"/>
                  <a:ext cx="37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F643975-A6E0-4E4A-8598-94B4511F14BB}"/>
                    </a:ext>
                  </a:extLst>
                </p14:cNvPr>
                <p14:cNvContentPartPr/>
                <p14:nvPr/>
              </p14:nvContentPartPr>
              <p14:xfrm>
                <a:off x="6033384" y="4986504"/>
                <a:ext cx="141120" cy="210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F643975-A6E0-4E4A-8598-94B4511F14B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024744" y="4977864"/>
                  <a:ext cx="158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227CA4D-4CD3-4767-B62F-74C00E3E7098}"/>
                    </a:ext>
                  </a:extLst>
                </p14:cNvPr>
                <p14:cNvContentPartPr/>
                <p14:nvPr/>
              </p14:nvContentPartPr>
              <p14:xfrm>
                <a:off x="6285024" y="5016024"/>
                <a:ext cx="279000" cy="222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227CA4D-4CD3-4767-B62F-74C00E3E709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76024" y="5007384"/>
                  <a:ext cx="296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9890BC5-72B3-4FC1-B627-E9357B4904F1}"/>
                    </a:ext>
                  </a:extLst>
                </p14:cNvPr>
                <p14:cNvContentPartPr/>
                <p14:nvPr/>
              </p14:nvContentPartPr>
              <p14:xfrm>
                <a:off x="6548184" y="4821624"/>
                <a:ext cx="142560" cy="385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9890BC5-72B3-4FC1-B627-E9357B4904F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39544" y="4812624"/>
                  <a:ext cx="1602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357C8FB-2322-400F-B169-4415EBC1F5D5}"/>
                    </a:ext>
                  </a:extLst>
                </p14:cNvPr>
                <p14:cNvContentPartPr/>
                <p14:nvPr/>
              </p14:nvContentPartPr>
              <p14:xfrm>
                <a:off x="6501024" y="4928544"/>
                <a:ext cx="182880" cy="19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357C8FB-2322-400F-B169-4415EBC1F5D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492384" y="4919904"/>
                  <a:ext cx="200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3BA2752-07E8-4070-8E76-79ED323B2434}"/>
                    </a:ext>
                  </a:extLst>
                </p14:cNvPr>
                <p14:cNvContentPartPr/>
                <p14:nvPr/>
              </p14:nvContentPartPr>
              <p14:xfrm>
                <a:off x="6794424" y="4976784"/>
                <a:ext cx="662400" cy="237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3BA2752-07E8-4070-8E76-79ED323B243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785784" y="4968144"/>
                  <a:ext cx="6800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AF46B84-CF42-4C76-9526-13D36D19AE97}"/>
                    </a:ext>
                  </a:extLst>
                </p14:cNvPr>
                <p14:cNvContentPartPr/>
                <p14:nvPr/>
              </p14:nvContentPartPr>
              <p14:xfrm>
                <a:off x="7480944" y="4855104"/>
                <a:ext cx="165240" cy="324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AF46B84-CF42-4C76-9526-13D36D19AE9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71944" y="4846104"/>
                  <a:ext cx="1828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E18DF92-B8A8-48BD-8204-A8D937AF1433}"/>
                    </a:ext>
                  </a:extLst>
                </p14:cNvPr>
                <p14:cNvContentPartPr/>
                <p14:nvPr/>
              </p14:nvContentPartPr>
              <p14:xfrm>
                <a:off x="7621344" y="4995504"/>
                <a:ext cx="153000" cy="142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E18DF92-B8A8-48BD-8204-A8D937AF143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612344" y="4986864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4FFAB48-A915-41F7-A563-A0BD62EDE62A}"/>
                    </a:ext>
                  </a:extLst>
                </p14:cNvPr>
                <p14:cNvContentPartPr/>
                <p14:nvPr/>
              </p14:nvContentPartPr>
              <p14:xfrm>
                <a:off x="7787664" y="4997304"/>
                <a:ext cx="86040" cy="163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4FFAB48-A915-41F7-A563-A0BD62EDE62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78664" y="4988304"/>
                  <a:ext cx="103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6253C83-BF4B-4779-AF9D-899A2E9F5051}"/>
                    </a:ext>
                  </a:extLst>
                </p14:cNvPr>
                <p14:cNvContentPartPr/>
                <p14:nvPr/>
              </p14:nvContentPartPr>
              <p14:xfrm>
                <a:off x="7867584" y="4880664"/>
                <a:ext cx="22320" cy="143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6253C83-BF4B-4779-AF9D-899A2E9F505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58584" y="4872024"/>
                  <a:ext cx="39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8805694-E669-40DC-B99E-70DA9258FE4E}"/>
                    </a:ext>
                  </a:extLst>
                </p14:cNvPr>
                <p14:cNvContentPartPr/>
                <p14:nvPr/>
              </p14:nvContentPartPr>
              <p14:xfrm>
                <a:off x="7901064" y="4911984"/>
                <a:ext cx="55800" cy="159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8805694-E669-40DC-B99E-70DA9258FE4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92064" y="4902984"/>
                  <a:ext cx="73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6EF623E-C824-40C1-A88F-4E392FA53A1A}"/>
                    </a:ext>
                  </a:extLst>
                </p14:cNvPr>
                <p14:cNvContentPartPr/>
                <p14:nvPr/>
              </p14:nvContentPartPr>
              <p14:xfrm>
                <a:off x="7375464" y="4853664"/>
                <a:ext cx="34920" cy="109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6EF623E-C824-40C1-A88F-4E392FA53A1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66824" y="4845024"/>
                  <a:ext cx="52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A675507-4C84-4E0F-B65A-9FE00229F4C7}"/>
                    </a:ext>
                  </a:extLst>
                </p14:cNvPr>
                <p14:cNvContentPartPr/>
                <p14:nvPr/>
              </p14:nvContentPartPr>
              <p14:xfrm>
                <a:off x="7407864" y="4872384"/>
                <a:ext cx="38520" cy="79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A675507-4C84-4E0F-B65A-9FE00229F4C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98864" y="4863744"/>
                  <a:ext cx="5616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3962702-8D7D-4D1A-82B8-CF25F4428952}"/>
              </a:ext>
            </a:extLst>
          </p:cNvPr>
          <p:cNvGrpSpPr/>
          <p:nvPr/>
        </p:nvGrpSpPr>
        <p:grpSpPr>
          <a:xfrm>
            <a:off x="7058088" y="5203584"/>
            <a:ext cx="458280" cy="385920"/>
            <a:chOff x="7058088" y="5203584"/>
            <a:chExt cx="45828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BE29E68-CBC0-465C-8342-735F3FE4A3FF}"/>
                    </a:ext>
                  </a:extLst>
                </p14:cNvPr>
                <p14:cNvContentPartPr/>
                <p14:nvPr/>
              </p14:nvContentPartPr>
              <p14:xfrm>
                <a:off x="7058088" y="5203584"/>
                <a:ext cx="319320" cy="306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BE29E68-CBC0-465C-8342-735F3FE4A3F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049448" y="5194944"/>
                  <a:ext cx="3369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8FDBD64-2D52-4252-B2B2-FF163F071531}"/>
                    </a:ext>
                  </a:extLst>
                </p14:cNvPr>
                <p14:cNvContentPartPr/>
                <p14:nvPr/>
              </p14:nvContentPartPr>
              <p14:xfrm>
                <a:off x="7331328" y="5424984"/>
                <a:ext cx="185040" cy="164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8FDBD64-2D52-4252-B2B2-FF163F07153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22328" y="5416344"/>
                  <a:ext cx="2026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948A5E6-B97E-48CA-93FD-4907D04B51D5}"/>
              </a:ext>
            </a:extLst>
          </p:cNvPr>
          <p:cNvGrpSpPr/>
          <p:nvPr/>
        </p:nvGrpSpPr>
        <p:grpSpPr>
          <a:xfrm>
            <a:off x="7557408" y="5169384"/>
            <a:ext cx="1965240" cy="672840"/>
            <a:chOff x="7557408" y="5169384"/>
            <a:chExt cx="1965240" cy="67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814A4A8-FB3B-4C23-9C55-1FEA430D41C7}"/>
                    </a:ext>
                  </a:extLst>
                </p14:cNvPr>
                <p14:cNvContentPartPr/>
                <p14:nvPr/>
              </p14:nvContentPartPr>
              <p14:xfrm>
                <a:off x="7557408" y="5440824"/>
                <a:ext cx="171720" cy="151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814A4A8-FB3B-4C23-9C55-1FEA430D41C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48408" y="5432184"/>
                  <a:ext cx="189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7A996BA-CD9B-4FD5-A0E2-943D5FD5DD44}"/>
                    </a:ext>
                  </a:extLst>
                </p14:cNvPr>
                <p14:cNvContentPartPr/>
                <p14:nvPr/>
              </p14:nvContentPartPr>
              <p14:xfrm>
                <a:off x="7802568" y="5304384"/>
                <a:ext cx="6120" cy="91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7A996BA-CD9B-4FD5-A0E2-943D5FD5DD4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93568" y="5295744"/>
                  <a:ext cx="23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7BA2FBC-AFAF-4344-90E7-93AA226ACD67}"/>
                    </a:ext>
                  </a:extLst>
                </p14:cNvPr>
                <p14:cNvContentPartPr/>
                <p14:nvPr/>
              </p14:nvContentPartPr>
              <p14:xfrm>
                <a:off x="7851168" y="5388264"/>
                <a:ext cx="169200" cy="207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7BA2FBC-AFAF-4344-90E7-93AA226ACD6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42168" y="5379624"/>
                  <a:ext cx="186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069B9B3-D4FD-4545-BD1D-9F4CB903C188}"/>
                    </a:ext>
                  </a:extLst>
                </p14:cNvPr>
                <p14:cNvContentPartPr/>
                <p14:nvPr/>
              </p14:nvContentPartPr>
              <p14:xfrm>
                <a:off x="7940088" y="5243184"/>
                <a:ext cx="121680" cy="323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069B9B3-D4FD-4545-BD1D-9F4CB903C18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31088" y="5234184"/>
                  <a:ext cx="139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7A9583A-AC46-43A8-8680-4A506F6F48BA}"/>
                    </a:ext>
                  </a:extLst>
                </p14:cNvPr>
                <p14:cNvContentPartPr/>
                <p14:nvPr/>
              </p14:nvContentPartPr>
              <p14:xfrm>
                <a:off x="8131608" y="5358744"/>
                <a:ext cx="92160" cy="217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7A9583A-AC46-43A8-8680-4A506F6F48B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22968" y="5350104"/>
                  <a:ext cx="10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8C0246C-88A0-4438-8AF7-A99B4EBEDB84}"/>
                    </a:ext>
                  </a:extLst>
                </p14:cNvPr>
                <p14:cNvContentPartPr/>
                <p14:nvPr/>
              </p14:nvContentPartPr>
              <p14:xfrm>
                <a:off x="8169768" y="5219064"/>
                <a:ext cx="25560" cy="333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8C0246C-88A0-4438-8AF7-A99B4EBEDB8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61128" y="5210424"/>
                  <a:ext cx="432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5F8BD32-6F7B-4713-A6E8-D043C789A6A4}"/>
                    </a:ext>
                  </a:extLst>
                </p14:cNvPr>
                <p14:cNvContentPartPr/>
                <p14:nvPr/>
              </p14:nvContentPartPr>
              <p14:xfrm>
                <a:off x="8207928" y="5341824"/>
                <a:ext cx="113400" cy="255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5F8BD32-6F7B-4713-A6E8-D043C789A6A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198928" y="5332824"/>
                  <a:ext cx="131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4C86382-E3F3-428A-B6E7-5415DBC2AFEB}"/>
                    </a:ext>
                  </a:extLst>
                </p14:cNvPr>
                <p14:cNvContentPartPr/>
                <p14:nvPr/>
              </p14:nvContentPartPr>
              <p14:xfrm>
                <a:off x="8304768" y="5406264"/>
                <a:ext cx="60480" cy="435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4C86382-E3F3-428A-B6E7-5415DBC2AFE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96128" y="5397624"/>
                  <a:ext cx="781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F45AC24-B8F2-4CB7-81ED-6FBFF75B067F}"/>
                    </a:ext>
                  </a:extLst>
                </p14:cNvPr>
                <p14:cNvContentPartPr/>
                <p14:nvPr/>
              </p14:nvContentPartPr>
              <p14:xfrm>
                <a:off x="8393688" y="5320944"/>
                <a:ext cx="86040" cy="223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F45AC24-B8F2-4CB7-81ED-6FBFF75B067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385048" y="5311944"/>
                  <a:ext cx="103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A0F7A29-2427-4D3D-8F90-7B000914C825}"/>
                    </a:ext>
                  </a:extLst>
                </p14:cNvPr>
                <p14:cNvContentPartPr/>
                <p14:nvPr/>
              </p14:nvContentPartPr>
              <p14:xfrm>
                <a:off x="8259768" y="5206824"/>
                <a:ext cx="210600" cy="140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A0F7A29-2427-4D3D-8F90-7B000914C82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51128" y="5197824"/>
                  <a:ext cx="228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CE15EA7-7E80-4BB3-91FA-619A9C50C505}"/>
                    </a:ext>
                  </a:extLst>
                </p14:cNvPr>
                <p14:cNvContentPartPr/>
                <p14:nvPr/>
              </p14:nvContentPartPr>
              <p14:xfrm>
                <a:off x="8190648" y="5187024"/>
                <a:ext cx="44280" cy="178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CE15EA7-7E80-4BB3-91FA-619A9C50C50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181648" y="5178024"/>
                  <a:ext cx="61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9C32874-2C7F-4D44-A92A-838BB1F15D64}"/>
                    </a:ext>
                  </a:extLst>
                </p14:cNvPr>
                <p14:cNvContentPartPr/>
                <p14:nvPr/>
              </p14:nvContentPartPr>
              <p14:xfrm>
                <a:off x="8660808" y="5299344"/>
                <a:ext cx="12240" cy="222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9C32874-2C7F-4D44-A92A-838BB1F15D6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651808" y="5290344"/>
                  <a:ext cx="298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EC4F345-2A49-422B-A708-510ACBA157E8}"/>
                    </a:ext>
                  </a:extLst>
                </p14:cNvPr>
                <p14:cNvContentPartPr/>
                <p14:nvPr/>
              </p14:nvContentPartPr>
              <p14:xfrm>
                <a:off x="8532648" y="5261904"/>
                <a:ext cx="218520" cy="24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EC4F345-2A49-422B-A708-510ACBA157E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23648" y="5252904"/>
                  <a:ext cx="23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079962D-8117-47E6-AE2F-3F531078DD88}"/>
                    </a:ext>
                  </a:extLst>
                </p14:cNvPr>
                <p14:cNvContentPartPr/>
                <p14:nvPr/>
              </p14:nvContentPartPr>
              <p14:xfrm>
                <a:off x="8731008" y="5357304"/>
                <a:ext cx="61560" cy="163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079962D-8117-47E6-AE2F-3F531078DD8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722368" y="5348664"/>
                  <a:ext cx="79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992B5F9-FF0A-47B3-8FCF-85E80D03FA08}"/>
                    </a:ext>
                  </a:extLst>
                </p14:cNvPr>
                <p14:cNvContentPartPr/>
                <p14:nvPr/>
              </p14:nvContentPartPr>
              <p14:xfrm>
                <a:off x="8817768" y="5323464"/>
                <a:ext cx="136440" cy="216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992B5F9-FF0A-47B3-8FCF-85E80D03FA0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809128" y="5314824"/>
                  <a:ext cx="15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3854DD8-2B93-4A3C-BCE1-663B8BAC2446}"/>
                    </a:ext>
                  </a:extLst>
                </p14:cNvPr>
                <p14:cNvContentPartPr/>
                <p14:nvPr/>
              </p14:nvContentPartPr>
              <p14:xfrm>
                <a:off x="8772768" y="5169384"/>
                <a:ext cx="129600" cy="112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3854DD8-2B93-4A3C-BCE1-663B8BAC244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763768" y="5160384"/>
                  <a:ext cx="147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38738E0-598B-4F24-AF03-A4B722FCA33D}"/>
                    </a:ext>
                  </a:extLst>
                </p14:cNvPr>
                <p14:cNvContentPartPr/>
                <p14:nvPr/>
              </p14:nvContentPartPr>
              <p14:xfrm>
                <a:off x="9024408" y="5174424"/>
                <a:ext cx="131040" cy="307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38738E0-598B-4F24-AF03-A4B722FCA33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015768" y="5165784"/>
                  <a:ext cx="1486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35D2BB2-0D22-43FB-A39B-D62951C5D902}"/>
                    </a:ext>
                  </a:extLst>
                </p14:cNvPr>
                <p14:cNvContentPartPr/>
                <p14:nvPr/>
              </p14:nvContentPartPr>
              <p14:xfrm>
                <a:off x="9169848" y="5307624"/>
                <a:ext cx="40680" cy="181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35D2BB2-0D22-43FB-A39B-D62951C5D9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161208" y="5298624"/>
                  <a:ext cx="58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41926C9-B13A-4ED3-8D8F-5DBB75569B92}"/>
                    </a:ext>
                  </a:extLst>
                </p14:cNvPr>
                <p14:cNvContentPartPr/>
                <p14:nvPr/>
              </p14:nvContentPartPr>
              <p14:xfrm>
                <a:off x="9172368" y="5219064"/>
                <a:ext cx="3960" cy="115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41926C9-B13A-4ED3-8D8F-5DBB75569B9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163368" y="5210424"/>
                  <a:ext cx="21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9B4D5C9-E860-4C49-B545-974265B4C8BB}"/>
                    </a:ext>
                  </a:extLst>
                </p14:cNvPr>
                <p14:cNvContentPartPr/>
                <p14:nvPr/>
              </p14:nvContentPartPr>
              <p14:xfrm>
                <a:off x="9252288" y="5281704"/>
                <a:ext cx="222840" cy="243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9B4D5C9-E860-4C49-B545-974265B4C8B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243288" y="5273064"/>
                  <a:ext cx="240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6B3E112-8734-459D-AB49-D4ADD79AFEB4}"/>
                    </a:ext>
                  </a:extLst>
                </p14:cNvPr>
                <p14:cNvContentPartPr/>
                <p14:nvPr/>
              </p14:nvContentPartPr>
              <p14:xfrm>
                <a:off x="9522288" y="5422824"/>
                <a:ext cx="360" cy="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6B3E112-8734-459D-AB49-D4ADD79AFEB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513288" y="54141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1351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331290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188371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3533006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3886419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2357014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1630100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203934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79473"/>
              </p:ext>
            </p:extLst>
          </p:nvPr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highlight>
                            <a:srgbClr val="FF0000"/>
                          </a:highlight>
                        </a:rPr>
                        <a:t>A </a:t>
                      </a:r>
                      <a:r>
                        <a:rPr lang="fr-FR" sz="1100" dirty="0">
                          <a:effectLst/>
                        </a:rPr>
                        <a:t>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17B37A-BEB7-43AF-8CE0-82D2D7C690E8}"/>
              </a:ext>
            </a:extLst>
          </p:cNvPr>
          <p:cNvGrpSpPr/>
          <p:nvPr/>
        </p:nvGrpSpPr>
        <p:grpSpPr>
          <a:xfrm>
            <a:off x="5835600" y="2065392"/>
            <a:ext cx="1648440" cy="1045080"/>
            <a:chOff x="5835600" y="2065392"/>
            <a:chExt cx="1648440" cy="10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85C15B3-B67F-418F-B490-B8DA0BAE0C00}"/>
                    </a:ext>
                  </a:extLst>
                </p14:cNvPr>
                <p14:cNvContentPartPr/>
                <p14:nvPr/>
              </p14:nvContentPartPr>
              <p14:xfrm>
                <a:off x="5835600" y="2113272"/>
                <a:ext cx="146160" cy="451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85C15B3-B67F-418F-B490-B8DA0BAE0C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26960" y="2104632"/>
                  <a:ext cx="1638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76878D6-1D78-451B-8623-776226913826}"/>
                    </a:ext>
                  </a:extLst>
                </p14:cNvPr>
                <p14:cNvContentPartPr/>
                <p14:nvPr/>
              </p14:nvContentPartPr>
              <p14:xfrm>
                <a:off x="6058440" y="2150712"/>
                <a:ext cx="39600" cy="101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76878D6-1D78-451B-8623-7762269138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49440" y="2142072"/>
                  <a:ext cx="57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C7DF9A-96A1-4D42-B5D3-75A5B2C6644F}"/>
                    </a:ext>
                  </a:extLst>
                </p14:cNvPr>
                <p14:cNvContentPartPr/>
                <p14:nvPr/>
              </p14:nvContentPartPr>
              <p14:xfrm>
                <a:off x="6090120" y="2253672"/>
                <a:ext cx="306000" cy="194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C7DF9A-96A1-4D42-B5D3-75A5B2C6644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81120" y="2244672"/>
                  <a:ext cx="323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259968-C039-455B-9D6E-269C1AC14F67}"/>
                    </a:ext>
                  </a:extLst>
                </p14:cNvPr>
                <p14:cNvContentPartPr/>
                <p14:nvPr/>
              </p14:nvContentPartPr>
              <p14:xfrm>
                <a:off x="6367680" y="2117592"/>
                <a:ext cx="100080" cy="291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259968-C039-455B-9D6E-269C1AC14F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8680" y="2108592"/>
                  <a:ext cx="117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63AC14E-F5F1-419F-9B66-9DBBC052048A}"/>
                    </a:ext>
                  </a:extLst>
                </p14:cNvPr>
                <p14:cNvContentPartPr/>
                <p14:nvPr/>
              </p14:nvContentPartPr>
              <p14:xfrm>
                <a:off x="6482160" y="2094912"/>
                <a:ext cx="124200" cy="341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63AC14E-F5F1-419F-9B66-9DBBC05204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73520" y="2085912"/>
                  <a:ext cx="1418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A2876F7-11A0-49D8-AC74-346B3A41B092}"/>
                    </a:ext>
                  </a:extLst>
                </p14:cNvPr>
                <p14:cNvContentPartPr/>
                <p14:nvPr/>
              </p14:nvContentPartPr>
              <p14:xfrm>
                <a:off x="6626520" y="2257632"/>
                <a:ext cx="155160" cy="18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A2876F7-11A0-49D8-AC74-346B3A41B0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17880" y="2248992"/>
                  <a:ext cx="172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B455060-4EFA-47F0-87E4-713D16DB5A4F}"/>
                    </a:ext>
                  </a:extLst>
                </p14:cNvPr>
                <p14:cNvContentPartPr/>
                <p14:nvPr/>
              </p14:nvContentPartPr>
              <p14:xfrm>
                <a:off x="6623280" y="2119392"/>
                <a:ext cx="360" cy="2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B455060-4EFA-47F0-87E4-713D16DB5A4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14280" y="2110752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107B470-863F-4968-B9C4-2F5D7694251B}"/>
                    </a:ext>
                  </a:extLst>
                </p14:cNvPr>
                <p14:cNvContentPartPr/>
                <p14:nvPr/>
              </p14:nvContentPartPr>
              <p14:xfrm>
                <a:off x="6878160" y="2138112"/>
                <a:ext cx="112680" cy="313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107B470-863F-4968-B9C4-2F5D7694251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69160" y="2129472"/>
                  <a:ext cx="1303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D33E8B-8FD2-4347-88FB-2A0854A5031D}"/>
                    </a:ext>
                  </a:extLst>
                </p14:cNvPr>
                <p14:cNvContentPartPr/>
                <p14:nvPr/>
              </p14:nvContentPartPr>
              <p14:xfrm>
                <a:off x="6978960" y="2246472"/>
                <a:ext cx="145800" cy="23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D33E8B-8FD2-4347-88FB-2A0854A5031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9960" y="2237472"/>
                  <a:ext cx="163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734DDE-DD72-4E4A-BB5A-71AC7FA9F84F}"/>
                    </a:ext>
                  </a:extLst>
                </p14:cNvPr>
                <p14:cNvContentPartPr/>
                <p14:nvPr/>
              </p14:nvContentPartPr>
              <p14:xfrm>
                <a:off x="7126920" y="2224512"/>
                <a:ext cx="113400" cy="22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734DDE-DD72-4E4A-BB5A-71AC7FA9F84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17920" y="2215872"/>
                  <a:ext cx="131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E4C457-AF48-438C-9BD3-58E42FFE6243}"/>
                    </a:ext>
                  </a:extLst>
                </p14:cNvPr>
                <p14:cNvContentPartPr/>
                <p14:nvPr/>
              </p14:nvContentPartPr>
              <p14:xfrm>
                <a:off x="7355520" y="2120472"/>
                <a:ext cx="37440" cy="97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E4C457-AF48-438C-9BD3-58E42FFE624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46520" y="2111832"/>
                  <a:ext cx="55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E12DE77-D27E-4B4E-AA34-C6FF2E43EF64}"/>
                    </a:ext>
                  </a:extLst>
                </p14:cNvPr>
                <p14:cNvContentPartPr/>
                <p14:nvPr/>
              </p14:nvContentPartPr>
              <p14:xfrm>
                <a:off x="7440840" y="2104992"/>
                <a:ext cx="43200" cy="93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E12DE77-D27E-4B4E-AA34-C6FF2E43EF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32200" y="2096352"/>
                  <a:ext cx="60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85664C-FB1C-4C7A-98CE-9443AAFAE85E}"/>
                    </a:ext>
                  </a:extLst>
                </p14:cNvPr>
                <p14:cNvContentPartPr/>
                <p14:nvPr/>
              </p14:nvContentPartPr>
              <p14:xfrm>
                <a:off x="7055280" y="2101752"/>
                <a:ext cx="62640" cy="8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85664C-FB1C-4C7A-98CE-9443AAFAE85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46280" y="2093112"/>
                  <a:ext cx="80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EDD03B-1C46-47B4-8740-BB0384423280}"/>
                    </a:ext>
                  </a:extLst>
                </p14:cNvPr>
                <p14:cNvContentPartPr/>
                <p14:nvPr/>
              </p14:nvContentPartPr>
              <p14:xfrm>
                <a:off x="7149960" y="2065392"/>
                <a:ext cx="47880" cy="91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EDD03B-1C46-47B4-8740-BB038442328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40960" y="2056752"/>
                  <a:ext cx="65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0A57761-12DC-4871-8D0C-85D1D94DD0B6}"/>
                    </a:ext>
                  </a:extLst>
                </p14:cNvPr>
                <p14:cNvContentPartPr/>
                <p14:nvPr/>
              </p14:nvContentPartPr>
              <p14:xfrm>
                <a:off x="5946480" y="2488392"/>
                <a:ext cx="88200" cy="255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0A57761-12DC-4871-8D0C-85D1D94DD0B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37480" y="2479392"/>
                  <a:ext cx="105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DE298E-2AE0-4354-BF2B-BDD9A1E09A48}"/>
                    </a:ext>
                  </a:extLst>
                </p14:cNvPr>
                <p14:cNvContentPartPr/>
                <p14:nvPr/>
              </p14:nvContentPartPr>
              <p14:xfrm>
                <a:off x="6017760" y="2557512"/>
                <a:ext cx="237240" cy="183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DE298E-2AE0-4354-BF2B-BDD9A1E09A4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09120" y="2548512"/>
                  <a:ext cx="254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5B9A25-3E60-4AE3-89D9-53CA9D75C715}"/>
                    </a:ext>
                  </a:extLst>
                </p14:cNvPr>
                <p14:cNvContentPartPr/>
                <p14:nvPr/>
              </p14:nvContentPartPr>
              <p14:xfrm>
                <a:off x="6277680" y="2603232"/>
                <a:ext cx="42120" cy="300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5B9A25-3E60-4AE3-89D9-53CA9D75C7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69040" y="2594592"/>
                  <a:ext cx="59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3E80D8-C27A-46E2-AF24-CB51A804BB9F}"/>
                    </a:ext>
                  </a:extLst>
                </p14:cNvPr>
                <p14:cNvContentPartPr/>
                <p14:nvPr/>
              </p14:nvContentPartPr>
              <p14:xfrm>
                <a:off x="6292800" y="2575872"/>
                <a:ext cx="145800" cy="144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3E80D8-C27A-46E2-AF24-CB51A804BB9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284160" y="2566872"/>
                  <a:ext cx="163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FC776E9-08C0-4D84-B53A-C0CC92409372}"/>
                    </a:ext>
                  </a:extLst>
                </p14:cNvPr>
                <p14:cNvContentPartPr/>
                <p14:nvPr/>
              </p14:nvContentPartPr>
              <p14:xfrm>
                <a:off x="6419880" y="2600712"/>
                <a:ext cx="149400" cy="173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FC776E9-08C0-4D84-B53A-C0CC924093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11240" y="2592072"/>
                  <a:ext cx="167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ED0A024-E144-4C1C-A907-045F622B9496}"/>
                    </a:ext>
                  </a:extLst>
                </p14:cNvPr>
                <p14:cNvContentPartPr/>
                <p14:nvPr/>
              </p14:nvContentPartPr>
              <p14:xfrm>
                <a:off x="6694560" y="2526912"/>
                <a:ext cx="68760" cy="226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ED0A024-E144-4C1C-A907-045F622B949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85920" y="2518272"/>
                  <a:ext cx="86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49E7207-8714-478C-8FCC-FE24D66A9B6A}"/>
                    </a:ext>
                  </a:extLst>
                </p14:cNvPr>
                <p14:cNvContentPartPr/>
                <p14:nvPr/>
              </p14:nvContentPartPr>
              <p14:xfrm>
                <a:off x="6807960" y="2511432"/>
                <a:ext cx="2520" cy="103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49E7207-8714-478C-8FCC-FE24D66A9B6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99320" y="2502432"/>
                  <a:ext cx="20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CEDB12-9C51-449B-9CD4-B4D3F34CD2AC}"/>
                    </a:ext>
                  </a:extLst>
                </p14:cNvPr>
                <p14:cNvContentPartPr/>
                <p14:nvPr/>
              </p14:nvContentPartPr>
              <p14:xfrm>
                <a:off x="6871320" y="2579112"/>
                <a:ext cx="597600" cy="30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CEDB12-9C51-449B-9CD4-B4D3F34CD2A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62680" y="2570112"/>
                  <a:ext cx="6152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0263E3-1BA0-4653-87A4-972F3EF59C99}"/>
                    </a:ext>
                  </a:extLst>
                </p14:cNvPr>
                <p14:cNvContentPartPr/>
                <p14:nvPr/>
              </p14:nvContentPartPr>
              <p14:xfrm>
                <a:off x="5911560" y="2866032"/>
                <a:ext cx="208080" cy="210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0263E3-1BA0-4653-87A4-972F3EF59C9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02920" y="2857032"/>
                  <a:ext cx="225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DCDC90-BD05-4495-845D-DA30C7C1BDD5}"/>
                    </a:ext>
                  </a:extLst>
                </p14:cNvPr>
                <p14:cNvContentPartPr/>
                <p14:nvPr/>
              </p14:nvContentPartPr>
              <p14:xfrm>
                <a:off x="6117120" y="2775312"/>
                <a:ext cx="63000" cy="282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DCDC90-BD05-4495-845D-DA30C7C1BDD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08480" y="2766672"/>
                  <a:ext cx="806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7F0A105-015A-42B7-8185-271777BC4EAC}"/>
                    </a:ext>
                  </a:extLst>
                </p14:cNvPr>
                <p14:cNvContentPartPr/>
                <p14:nvPr/>
              </p14:nvContentPartPr>
              <p14:xfrm>
                <a:off x="6314760" y="2880432"/>
                <a:ext cx="852840" cy="230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7F0A105-015A-42B7-8185-271777BC4E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06120" y="2871432"/>
                  <a:ext cx="870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3C9E67-B429-4B80-B28D-B311C72CB4BB}"/>
                    </a:ext>
                  </a:extLst>
                </p14:cNvPr>
                <p14:cNvContentPartPr/>
                <p14:nvPr/>
              </p14:nvContentPartPr>
              <p14:xfrm>
                <a:off x="6858720" y="2817072"/>
                <a:ext cx="103320" cy="36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3C9E67-B429-4B80-B28D-B311C72CB4B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50080" y="2808072"/>
                  <a:ext cx="120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A590F7-D0C0-4B7E-AAF1-56947DEE71DE}"/>
                    </a:ext>
                  </a:extLst>
                </p14:cNvPr>
                <p14:cNvContentPartPr/>
                <p14:nvPr/>
              </p14:nvContentPartPr>
              <p14:xfrm>
                <a:off x="6438240" y="2830392"/>
                <a:ext cx="360" cy="2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A590F7-D0C0-4B7E-AAF1-56947DEE71D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29600" y="2821752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6C2CA2-F608-4108-BDFE-21ADAB1B2FC7}"/>
                    </a:ext>
                  </a:extLst>
                </p14:cNvPr>
                <p14:cNvContentPartPr/>
                <p14:nvPr/>
              </p14:nvContentPartPr>
              <p14:xfrm>
                <a:off x="7243560" y="3003192"/>
                <a:ext cx="504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6C2CA2-F608-4108-BDFE-21ADAB1B2FC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34560" y="2994192"/>
                  <a:ext cx="22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35A6AFE-8FDA-45C0-8030-39F8CCBF9153}"/>
                  </a:ext>
                </a:extLst>
              </p14:cNvPr>
              <p14:cNvContentPartPr/>
              <p14:nvPr/>
            </p14:nvContentPartPr>
            <p14:xfrm>
              <a:off x="7684560" y="1745352"/>
              <a:ext cx="246960" cy="172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35A6AFE-8FDA-45C0-8030-39F8CCBF915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675560" y="1736712"/>
                <a:ext cx="2646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46362BE-210C-484C-8B68-303D0BC5CF98}"/>
                  </a:ext>
                </a:extLst>
              </p14:cNvPr>
              <p14:cNvContentPartPr/>
              <p14:nvPr/>
            </p14:nvContentPartPr>
            <p14:xfrm>
              <a:off x="6350760" y="4730472"/>
              <a:ext cx="113400" cy="129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46362BE-210C-484C-8B68-303D0BC5CF9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341760" y="4721832"/>
                <a:ext cx="13104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A68587ED-B7B6-4CFB-9A27-5E97C44946F1}"/>
              </a:ext>
            </a:extLst>
          </p:cNvPr>
          <p:cNvGrpSpPr/>
          <p:nvPr/>
        </p:nvGrpSpPr>
        <p:grpSpPr>
          <a:xfrm>
            <a:off x="6157440" y="3426552"/>
            <a:ext cx="457200" cy="1168920"/>
            <a:chOff x="6157440" y="3426552"/>
            <a:chExt cx="457200" cy="11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B508DB-3247-407A-8025-F43951D3B152}"/>
                    </a:ext>
                  </a:extLst>
                </p14:cNvPr>
                <p14:cNvContentPartPr/>
                <p14:nvPr/>
              </p14:nvContentPartPr>
              <p14:xfrm>
                <a:off x="6352920" y="3932352"/>
                <a:ext cx="261720" cy="663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B508DB-3247-407A-8025-F43951D3B15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44280" y="3923352"/>
                  <a:ext cx="27936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B65672-097D-495C-B275-F17D7C0AC9B9}"/>
                    </a:ext>
                  </a:extLst>
                </p14:cNvPr>
                <p14:cNvContentPartPr/>
                <p14:nvPr/>
              </p14:nvContentPartPr>
              <p14:xfrm>
                <a:off x="6204240" y="3426552"/>
                <a:ext cx="165600" cy="416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B65672-097D-495C-B275-F17D7C0AC9B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195600" y="3417912"/>
                  <a:ext cx="1832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EB2D13E-BF6C-4EAF-845C-40021BFF097E}"/>
                    </a:ext>
                  </a:extLst>
                </p14:cNvPr>
                <p14:cNvContentPartPr/>
                <p14:nvPr/>
              </p14:nvContentPartPr>
              <p14:xfrm>
                <a:off x="6157440" y="3985272"/>
                <a:ext cx="63360" cy="80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EB2D13E-BF6C-4EAF-845C-40021BFF097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148800" y="3976632"/>
                  <a:ext cx="810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9EEE6E-055D-434C-9B23-149445F9D55B}"/>
              </a:ext>
            </a:extLst>
          </p:cNvPr>
          <p:cNvGrpSpPr/>
          <p:nvPr/>
        </p:nvGrpSpPr>
        <p:grpSpPr>
          <a:xfrm>
            <a:off x="7771680" y="2201472"/>
            <a:ext cx="543960" cy="308880"/>
            <a:chOff x="7771680" y="2201472"/>
            <a:chExt cx="54396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F4822BA-7528-4A09-922B-B474CFD580A7}"/>
                    </a:ext>
                  </a:extLst>
                </p14:cNvPr>
                <p14:cNvContentPartPr/>
                <p14:nvPr/>
              </p14:nvContentPartPr>
              <p14:xfrm>
                <a:off x="7914240" y="2250432"/>
                <a:ext cx="38520" cy="240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F4822BA-7528-4A09-922B-B474CFD580A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05600" y="2241792"/>
                  <a:ext cx="56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5655B9D-A747-4194-A132-E5E9EE7C2011}"/>
                    </a:ext>
                  </a:extLst>
                </p14:cNvPr>
                <p14:cNvContentPartPr/>
                <p14:nvPr/>
              </p14:nvContentPartPr>
              <p14:xfrm>
                <a:off x="7771680" y="2247192"/>
                <a:ext cx="250560" cy="116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5655B9D-A747-4194-A132-E5E9EE7C201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763040" y="2238192"/>
                  <a:ext cx="268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9FAA02-F34B-4286-89B5-49BADA72BC60}"/>
                    </a:ext>
                  </a:extLst>
                </p14:cNvPr>
                <p14:cNvContentPartPr/>
                <p14:nvPr/>
              </p14:nvContentPartPr>
              <p14:xfrm>
                <a:off x="8043120" y="2298312"/>
                <a:ext cx="92160" cy="211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9FAA02-F34B-4286-89B5-49BADA72BC6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34480" y="2289672"/>
                  <a:ext cx="109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0F3029D-973B-4DEC-A14F-ECAFF251336F}"/>
                    </a:ext>
                  </a:extLst>
                </p14:cNvPr>
                <p14:cNvContentPartPr/>
                <p14:nvPr/>
              </p14:nvContentPartPr>
              <p14:xfrm>
                <a:off x="8040240" y="2201472"/>
                <a:ext cx="218880" cy="30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0F3029D-973B-4DEC-A14F-ECAFF251336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31240" y="2192832"/>
                  <a:ext cx="2365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B2D573-8B01-4DD7-AC9E-860536050C02}"/>
                    </a:ext>
                  </a:extLst>
                </p14:cNvPr>
                <p14:cNvContentPartPr/>
                <p14:nvPr/>
              </p14:nvContentPartPr>
              <p14:xfrm>
                <a:off x="8305920" y="2441952"/>
                <a:ext cx="972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B2D573-8B01-4DD7-AC9E-860536050C0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97280" y="2432952"/>
                  <a:ext cx="273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5ECED3A-2C93-4607-A589-CE034F76A333}"/>
                  </a:ext>
                </a:extLst>
              </p14:cNvPr>
              <p14:cNvContentPartPr/>
              <p14:nvPr/>
            </p14:nvContentPartPr>
            <p14:xfrm>
              <a:off x="7653600" y="3452112"/>
              <a:ext cx="268560" cy="239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5ECED3A-2C93-4607-A589-CE034F76A33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644600" y="3443112"/>
                <a:ext cx="2862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137B5D0-5F91-4D11-A137-44F48545F0AA}"/>
                  </a:ext>
                </a:extLst>
              </p14:cNvPr>
              <p14:cNvContentPartPr/>
              <p14:nvPr/>
            </p14:nvContentPartPr>
            <p14:xfrm>
              <a:off x="9852408" y="5541912"/>
              <a:ext cx="106560" cy="225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137B5D0-5F91-4D11-A137-44F48545F0A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843768" y="5533272"/>
                <a:ext cx="12420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05F72C45-755E-4325-936A-C98F08219AFA}"/>
              </a:ext>
            </a:extLst>
          </p:cNvPr>
          <p:cNvGrpSpPr/>
          <p:nvPr/>
        </p:nvGrpSpPr>
        <p:grpSpPr>
          <a:xfrm>
            <a:off x="4061448" y="572472"/>
            <a:ext cx="3522960" cy="633960"/>
            <a:chOff x="4061448" y="572472"/>
            <a:chExt cx="3522960" cy="6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0A46585-404E-4AC8-9318-36AB0AB66B16}"/>
                    </a:ext>
                  </a:extLst>
                </p14:cNvPr>
                <p14:cNvContentPartPr/>
                <p14:nvPr/>
              </p14:nvContentPartPr>
              <p14:xfrm>
                <a:off x="4061448" y="705312"/>
                <a:ext cx="453240" cy="398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0A46585-404E-4AC8-9318-36AB0AB66B1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52808" y="696672"/>
                  <a:ext cx="4708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81A9CC-2C59-4605-B1F0-95DE08C6ECAA}"/>
                    </a:ext>
                  </a:extLst>
                </p14:cNvPr>
                <p14:cNvContentPartPr/>
                <p14:nvPr/>
              </p14:nvContentPartPr>
              <p14:xfrm>
                <a:off x="4519008" y="572472"/>
                <a:ext cx="31680" cy="481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81A9CC-2C59-4605-B1F0-95DE08C6ECA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10008" y="563832"/>
                  <a:ext cx="493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EDDDCA-219B-4BB5-9AFF-B609479DB15C}"/>
                    </a:ext>
                  </a:extLst>
                </p14:cNvPr>
                <p14:cNvContentPartPr/>
                <p14:nvPr/>
              </p14:nvContentPartPr>
              <p14:xfrm>
                <a:off x="4533768" y="809352"/>
                <a:ext cx="288000" cy="318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EDDDCA-219B-4BB5-9AFF-B609479DB15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25128" y="800712"/>
                  <a:ext cx="3056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0878A0-039E-441F-BADC-E40FF9D4085D}"/>
                    </a:ext>
                  </a:extLst>
                </p14:cNvPr>
                <p14:cNvContentPartPr/>
                <p14:nvPr/>
              </p14:nvContentPartPr>
              <p14:xfrm>
                <a:off x="4850208" y="821232"/>
                <a:ext cx="165600" cy="243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0878A0-039E-441F-BADC-E40FF9D4085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841208" y="812592"/>
                  <a:ext cx="1832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221DACF-048D-48E8-831D-CB08D7E2FB61}"/>
                    </a:ext>
                  </a:extLst>
                </p14:cNvPr>
                <p14:cNvContentPartPr/>
                <p14:nvPr/>
              </p14:nvContentPartPr>
              <p14:xfrm>
                <a:off x="4565088" y="664992"/>
                <a:ext cx="174600" cy="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221DACF-048D-48E8-831D-CB08D7E2FB6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556448" y="656352"/>
                  <a:ext cx="192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EFC1486-4AAC-4713-B4F1-85E2DB9D400D}"/>
                    </a:ext>
                  </a:extLst>
                </p14:cNvPr>
                <p14:cNvContentPartPr/>
                <p14:nvPr/>
              </p14:nvContentPartPr>
              <p14:xfrm>
                <a:off x="5201568" y="636192"/>
                <a:ext cx="163080" cy="454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EFC1486-4AAC-4713-B4F1-85E2DB9D400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192928" y="627192"/>
                  <a:ext cx="1807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A2B0014-6790-4144-87D7-592C2880C4F5}"/>
                    </a:ext>
                  </a:extLst>
                </p14:cNvPr>
                <p14:cNvContentPartPr/>
                <p14:nvPr/>
              </p14:nvContentPartPr>
              <p14:xfrm>
                <a:off x="5391288" y="626112"/>
                <a:ext cx="351000" cy="486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A2B0014-6790-4144-87D7-592C2880C4F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382288" y="617112"/>
                  <a:ext cx="3686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90B65C-3211-4833-90E7-77FB5E99E113}"/>
                    </a:ext>
                  </a:extLst>
                </p14:cNvPr>
                <p14:cNvContentPartPr/>
                <p14:nvPr/>
              </p14:nvContentPartPr>
              <p14:xfrm>
                <a:off x="5762808" y="768672"/>
                <a:ext cx="174600" cy="389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90B65C-3211-4833-90E7-77FB5E99E11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54168" y="759672"/>
                  <a:ext cx="1922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704EE3E-4557-421E-83C4-8C74EBBBCA1C}"/>
                    </a:ext>
                  </a:extLst>
                </p14:cNvPr>
                <p14:cNvContentPartPr/>
                <p14:nvPr/>
              </p14:nvContentPartPr>
              <p14:xfrm>
                <a:off x="6171768" y="751392"/>
                <a:ext cx="8280" cy="319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704EE3E-4557-421E-83C4-8C74EBBBCA1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162768" y="742392"/>
                  <a:ext cx="259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66D64A-74B6-42BD-906F-E2965C13521B}"/>
                    </a:ext>
                  </a:extLst>
                </p14:cNvPr>
                <p14:cNvContentPartPr/>
                <p14:nvPr/>
              </p14:nvContentPartPr>
              <p14:xfrm>
                <a:off x="6064488" y="669672"/>
                <a:ext cx="284400" cy="536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66D64A-74B6-42BD-906F-E2965C13521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55488" y="661032"/>
                  <a:ext cx="30204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BCE4576-9D13-4E55-8386-5CF56F50BCE0}"/>
                    </a:ext>
                  </a:extLst>
                </p14:cNvPr>
                <p14:cNvContentPartPr/>
                <p14:nvPr/>
              </p14:nvContentPartPr>
              <p14:xfrm>
                <a:off x="6322968" y="871632"/>
                <a:ext cx="249840" cy="255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BCE4576-9D13-4E55-8386-5CF56F50BCE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314328" y="862992"/>
                  <a:ext cx="2674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B31CA7-4E5D-45EA-9949-FC90BC1B43F8}"/>
                    </a:ext>
                  </a:extLst>
                </p14:cNvPr>
                <p14:cNvContentPartPr/>
                <p14:nvPr/>
              </p14:nvContentPartPr>
              <p14:xfrm>
                <a:off x="6695208" y="604872"/>
                <a:ext cx="234360" cy="538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B31CA7-4E5D-45EA-9949-FC90BC1B43F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86208" y="595872"/>
                  <a:ext cx="2520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393FBD-B997-4988-9E97-379E256798F8}"/>
                    </a:ext>
                  </a:extLst>
                </p14:cNvPr>
                <p14:cNvContentPartPr/>
                <p14:nvPr/>
              </p14:nvContentPartPr>
              <p14:xfrm>
                <a:off x="6950088" y="937152"/>
                <a:ext cx="83520" cy="259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393FBD-B997-4988-9E97-379E256798F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41448" y="928512"/>
                  <a:ext cx="101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14138D-145A-4D38-8725-25E3338A9D0B}"/>
                    </a:ext>
                  </a:extLst>
                </p14:cNvPr>
                <p14:cNvContentPartPr/>
                <p14:nvPr/>
              </p14:nvContentPartPr>
              <p14:xfrm>
                <a:off x="6908688" y="780192"/>
                <a:ext cx="29160" cy="62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14138D-145A-4D38-8725-25E3338A9D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899688" y="771552"/>
                  <a:ext cx="46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587E273-FC4B-476F-9654-3095A354CA2B}"/>
                    </a:ext>
                  </a:extLst>
                </p14:cNvPr>
                <p14:cNvContentPartPr/>
                <p14:nvPr/>
              </p14:nvContentPartPr>
              <p14:xfrm>
                <a:off x="7033608" y="630072"/>
                <a:ext cx="550800" cy="535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587E273-FC4B-476F-9654-3095A354CA2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024968" y="621432"/>
                  <a:ext cx="568440" cy="55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88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3371355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1226374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4271689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1308197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2131364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217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A406A7-CCAA-4BF3-88ED-F8C192B58D18}"/>
              </a:ext>
            </a:extLst>
          </p:cNvPr>
          <p:cNvGrpSpPr/>
          <p:nvPr/>
        </p:nvGrpSpPr>
        <p:grpSpPr>
          <a:xfrm>
            <a:off x="4086050" y="774250"/>
            <a:ext cx="663840" cy="384120"/>
            <a:chOff x="4086050" y="774250"/>
            <a:chExt cx="663840" cy="3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09D9404-7902-4B9F-AD05-A791237BBBBD}"/>
                    </a:ext>
                  </a:extLst>
                </p14:cNvPr>
                <p14:cNvContentPartPr/>
                <p14:nvPr/>
              </p14:nvContentPartPr>
              <p14:xfrm>
                <a:off x="4086050" y="774250"/>
                <a:ext cx="173520" cy="322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09D9404-7902-4B9F-AD05-A791237BBB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7410" y="765250"/>
                  <a:ext cx="1911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ECB44C5-B578-4F7B-9ADD-240876091D33}"/>
                    </a:ext>
                  </a:extLst>
                </p14:cNvPr>
                <p14:cNvContentPartPr/>
                <p14:nvPr/>
              </p14:nvContentPartPr>
              <p14:xfrm>
                <a:off x="4110890" y="915370"/>
                <a:ext cx="11340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ECB44C5-B578-4F7B-9ADD-240876091D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02250" y="906730"/>
                  <a:ext cx="131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23B8F5D-2482-4537-BAEC-03A3F2CFCD9A}"/>
                    </a:ext>
                  </a:extLst>
                </p14:cNvPr>
                <p14:cNvContentPartPr/>
                <p14:nvPr/>
              </p14:nvContentPartPr>
              <p14:xfrm>
                <a:off x="4275050" y="777490"/>
                <a:ext cx="134640" cy="343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23B8F5D-2482-4537-BAEC-03A3F2CFCD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66410" y="768850"/>
                  <a:ext cx="1522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F77CF6-ADBF-43B0-B7A0-C9B843BDE163}"/>
                    </a:ext>
                  </a:extLst>
                </p14:cNvPr>
                <p14:cNvContentPartPr/>
                <p14:nvPr/>
              </p14:nvContentPartPr>
              <p14:xfrm>
                <a:off x="4357850" y="898450"/>
                <a:ext cx="227520" cy="253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F77CF6-ADBF-43B0-B7A0-C9B843BDE1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8850" y="889450"/>
                  <a:ext cx="2451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192C20-E150-4CCC-BB9A-993B3C39A1EB}"/>
                    </a:ext>
                  </a:extLst>
                </p14:cNvPr>
                <p14:cNvContentPartPr/>
                <p14:nvPr/>
              </p14:nvContentPartPr>
              <p14:xfrm>
                <a:off x="4449290" y="938770"/>
                <a:ext cx="203400" cy="165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192C20-E150-4CCC-BB9A-993B3C39A1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40650" y="930130"/>
                  <a:ext cx="221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B49793-1CB8-4781-B1FF-726495BF5213}"/>
                    </a:ext>
                  </a:extLst>
                </p14:cNvPr>
                <p14:cNvContentPartPr/>
                <p14:nvPr/>
              </p14:nvContentPartPr>
              <p14:xfrm>
                <a:off x="4599770" y="947410"/>
                <a:ext cx="150120" cy="210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B49793-1CB8-4781-B1FF-726495BF52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90770" y="938770"/>
                  <a:ext cx="16776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2997E0-4C3D-41A3-855A-21E6FEF13E7E}"/>
              </a:ext>
            </a:extLst>
          </p:cNvPr>
          <p:cNvGrpSpPr/>
          <p:nvPr/>
        </p:nvGrpSpPr>
        <p:grpSpPr>
          <a:xfrm>
            <a:off x="5101610" y="763090"/>
            <a:ext cx="649080" cy="413640"/>
            <a:chOff x="5101610" y="763090"/>
            <a:chExt cx="64908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014B0D-ADB2-4A4B-923B-7C17B73C60C8}"/>
                    </a:ext>
                  </a:extLst>
                </p14:cNvPr>
                <p14:cNvContentPartPr/>
                <p14:nvPr/>
              </p14:nvContentPartPr>
              <p14:xfrm>
                <a:off x="5101610" y="763090"/>
                <a:ext cx="307440" cy="352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014B0D-ADB2-4A4B-923B-7C17B73C60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92610" y="754090"/>
                  <a:ext cx="3250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46025B-D084-4464-BC5B-4C7CA7CD09F1}"/>
                    </a:ext>
                  </a:extLst>
                </p14:cNvPr>
                <p14:cNvContentPartPr/>
                <p14:nvPr/>
              </p14:nvContentPartPr>
              <p14:xfrm>
                <a:off x="5318690" y="944170"/>
                <a:ext cx="138240" cy="190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46025B-D084-4464-BC5B-4C7CA7CD09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10050" y="935530"/>
                  <a:ext cx="155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2F3466-8BB1-45D7-BFDD-280D430DF49E}"/>
                    </a:ext>
                  </a:extLst>
                </p14:cNvPr>
                <p14:cNvContentPartPr/>
                <p14:nvPr/>
              </p14:nvContentPartPr>
              <p14:xfrm>
                <a:off x="5476730" y="783970"/>
                <a:ext cx="85320" cy="360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2F3466-8BB1-45D7-BFDD-280D430DF4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68090" y="775330"/>
                  <a:ext cx="1029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49196F-4E08-482F-A17B-75A068A7D08D}"/>
                    </a:ext>
                  </a:extLst>
                </p14:cNvPr>
                <p14:cNvContentPartPr/>
                <p14:nvPr/>
              </p14:nvContentPartPr>
              <p14:xfrm>
                <a:off x="5527490" y="838690"/>
                <a:ext cx="57240" cy="32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49196F-4E08-482F-A17B-75A068A7D0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18490" y="830050"/>
                  <a:ext cx="748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503C82-62D8-4371-89ED-0AC84C8737FF}"/>
                    </a:ext>
                  </a:extLst>
                </p14:cNvPr>
                <p14:cNvContentPartPr/>
                <p14:nvPr/>
              </p14:nvContentPartPr>
              <p14:xfrm>
                <a:off x="5554850" y="960730"/>
                <a:ext cx="133920" cy="216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503C82-62D8-4371-89ED-0AC84C8737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46210" y="952090"/>
                  <a:ext cx="151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B4CEEA-5A0A-4FAC-BEBF-CA390EE57B4C}"/>
                    </a:ext>
                  </a:extLst>
                </p14:cNvPr>
                <p14:cNvContentPartPr/>
                <p14:nvPr/>
              </p14:nvContentPartPr>
              <p14:xfrm>
                <a:off x="5548370" y="892330"/>
                <a:ext cx="202320" cy="10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B4CEEA-5A0A-4FAC-BEBF-CA390EE57B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39370" y="883330"/>
                  <a:ext cx="21996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BBC285-061F-4275-8D28-74C494E0FA8E}"/>
                  </a:ext>
                </a:extLst>
              </p14:cNvPr>
              <p14:cNvContentPartPr/>
              <p14:nvPr/>
            </p14:nvContentPartPr>
            <p14:xfrm>
              <a:off x="6199970" y="1727530"/>
              <a:ext cx="563400" cy="87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BBC285-061F-4275-8D28-74C494E0FA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90970" y="1718890"/>
                <a:ext cx="581040" cy="8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AF94439-AD4E-48E9-8A88-B1DAA73A20AD}"/>
                  </a:ext>
                </a:extLst>
              </p14:cNvPr>
              <p14:cNvContentPartPr/>
              <p14:nvPr/>
            </p14:nvContentPartPr>
            <p14:xfrm>
              <a:off x="6250730" y="2763970"/>
              <a:ext cx="8280" cy="16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AF94439-AD4E-48E9-8A88-B1DAA73A20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42090" y="2754970"/>
                <a:ext cx="259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04845E-DDB5-40A7-AB17-3BC5004D5331}"/>
                  </a:ext>
                </a:extLst>
              </p14:cNvPr>
              <p14:cNvContentPartPr/>
              <p14:nvPr/>
            </p14:nvContentPartPr>
            <p14:xfrm>
              <a:off x="6213290" y="3660370"/>
              <a:ext cx="573480" cy="634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04845E-DDB5-40A7-AB17-3BC5004D53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04650" y="3651730"/>
                <a:ext cx="59112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B73013D-CA8F-4800-B626-3FEEC6BE2190}"/>
                  </a:ext>
                </a:extLst>
              </p14:cNvPr>
              <p14:cNvContentPartPr/>
              <p14:nvPr/>
            </p14:nvContentPartPr>
            <p14:xfrm>
              <a:off x="6291050" y="448621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B73013D-CA8F-4800-B626-3FEEC6BE21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82050" y="44775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32DFF62-332F-459C-A44B-B380A008350D}"/>
                  </a:ext>
                </a:extLst>
              </p14:cNvPr>
              <p14:cNvContentPartPr/>
              <p14:nvPr/>
            </p14:nvContentPartPr>
            <p14:xfrm>
              <a:off x="8528550" y="1676410"/>
              <a:ext cx="362520" cy="230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32DFF62-332F-459C-A44B-B380A00835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19550" y="1667410"/>
                <a:ext cx="38016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35429D-D396-4D7E-AB24-D447645FF829}"/>
              </a:ext>
            </a:extLst>
          </p:cNvPr>
          <p:cNvGrpSpPr/>
          <p:nvPr/>
        </p:nvGrpSpPr>
        <p:grpSpPr>
          <a:xfrm>
            <a:off x="7714500" y="2169250"/>
            <a:ext cx="1021320" cy="1484280"/>
            <a:chOff x="7714500" y="2169250"/>
            <a:chExt cx="1021320" cy="14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E280EE1-2297-49C0-B9B2-2CA4BE3A3DA3}"/>
                    </a:ext>
                  </a:extLst>
                </p14:cNvPr>
                <p14:cNvContentPartPr/>
                <p14:nvPr/>
              </p14:nvContentPartPr>
              <p14:xfrm>
                <a:off x="7773400" y="2218570"/>
                <a:ext cx="95040" cy="175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E280EE1-2297-49C0-B9B2-2CA4BE3A3D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64400" y="2209570"/>
                  <a:ext cx="112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1269B8-8564-458B-81B5-FB036B0A69AC}"/>
                    </a:ext>
                  </a:extLst>
                </p14:cNvPr>
                <p14:cNvContentPartPr/>
                <p14:nvPr/>
              </p14:nvContentPartPr>
              <p14:xfrm>
                <a:off x="7748200" y="2169250"/>
                <a:ext cx="200160" cy="138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1269B8-8564-458B-81B5-FB036B0A69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39560" y="2160250"/>
                  <a:ext cx="217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061079D-A0C3-4161-8D00-A1264505374C}"/>
                    </a:ext>
                  </a:extLst>
                </p14:cNvPr>
                <p14:cNvContentPartPr/>
                <p14:nvPr/>
              </p14:nvContentPartPr>
              <p14:xfrm>
                <a:off x="7878880" y="2273650"/>
                <a:ext cx="135720" cy="158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061079D-A0C3-4161-8D00-A126450537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0240" y="2264650"/>
                  <a:ext cx="153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6B5651A-9E1F-48B0-926A-9C38D6EF81CC}"/>
                    </a:ext>
                  </a:extLst>
                </p14:cNvPr>
                <p14:cNvContentPartPr/>
                <p14:nvPr/>
              </p14:nvContentPartPr>
              <p14:xfrm>
                <a:off x="8088400" y="2180770"/>
                <a:ext cx="447840" cy="258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6B5651A-9E1F-48B0-926A-9C38D6EF81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79760" y="2171770"/>
                  <a:ext cx="465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B95F401-5925-4523-886C-D831EBA9AE65}"/>
                    </a:ext>
                  </a:extLst>
                </p14:cNvPr>
                <p14:cNvContentPartPr/>
                <p14:nvPr/>
              </p14:nvContentPartPr>
              <p14:xfrm>
                <a:off x="7763460" y="2518090"/>
                <a:ext cx="89280" cy="207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B95F401-5925-4523-886C-D831EBA9AE6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54820" y="2509450"/>
                  <a:ext cx="106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70A8084-3AE3-4B11-8282-ADF4251795B3}"/>
                    </a:ext>
                  </a:extLst>
                </p14:cNvPr>
                <p14:cNvContentPartPr/>
                <p14:nvPr/>
              </p14:nvContentPartPr>
              <p14:xfrm>
                <a:off x="7763460" y="2460130"/>
                <a:ext cx="227520" cy="105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70A8084-3AE3-4B11-8282-ADF4251795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54460" y="2451490"/>
                  <a:ext cx="245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945070-9B7A-4084-879E-658EC712C386}"/>
                    </a:ext>
                  </a:extLst>
                </p14:cNvPr>
                <p14:cNvContentPartPr/>
                <p14:nvPr/>
              </p14:nvContentPartPr>
              <p14:xfrm>
                <a:off x="7849140" y="2583970"/>
                <a:ext cx="177480" cy="167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945070-9B7A-4084-879E-658EC712C3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40500" y="2574970"/>
                  <a:ext cx="195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EC8800-C7A4-42B0-9083-F78E043FA271}"/>
                    </a:ext>
                  </a:extLst>
                </p14:cNvPr>
                <p14:cNvContentPartPr/>
                <p14:nvPr/>
              </p14:nvContentPartPr>
              <p14:xfrm>
                <a:off x="8117340" y="2621410"/>
                <a:ext cx="96480" cy="121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EC8800-C7A4-42B0-9083-F78E043FA2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08340" y="2612770"/>
                  <a:ext cx="114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BD274EB-7996-4C0E-95CD-3526973C84E6}"/>
                    </a:ext>
                  </a:extLst>
                </p14:cNvPr>
                <p14:cNvContentPartPr/>
                <p14:nvPr/>
              </p14:nvContentPartPr>
              <p14:xfrm>
                <a:off x="8239020" y="2461210"/>
                <a:ext cx="114120" cy="273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BD274EB-7996-4C0E-95CD-3526973C84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30380" y="2452210"/>
                  <a:ext cx="131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4B00E99-205F-492C-9F1D-BF6A0856AF6B}"/>
                    </a:ext>
                  </a:extLst>
                </p14:cNvPr>
                <p14:cNvContentPartPr/>
                <p14:nvPr/>
              </p14:nvContentPartPr>
              <p14:xfrm>
                <a:off x="8334780" y="2575330"/>
                <a:ext cx="144360" cy="177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4B00E99-205F-492C-9F1D-BF6A0856AF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25780" y="2566690"/>
                  <a:ext cx="162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308775-0DEB-46FF-92E3-7C2AC5E9161C}"/>
                    </a:ext>
                  </a:extLst>
                </p14:cNvPr>
                <p14:cNvContentPartPr/>
                <p14:nvPr/>
              </p14:nvContentPartPr>
              <p14:xfrm>
                <a:off x="8461140" y="2586850"/>
                <a:ext cx="91800" cy="154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308775-0DEB-46FF-92E3-7C2AC5E916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52500" y="2577850"/>
                  <a:ext cx="109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F4A8C41-7A54-4172-A07B-C989220FC9A9}"/>
                    </a:ext>
                  </a:extLst>
                </p14:cNvPr>
                <p14:cNvContentPartPr/>
                <p14:nvPr/>
              </p14:nvContentPartPr>
              <p14:xfrm>
                <a:off x="8512620" y="2498650"/>
                <a:ext cx="102240" cy="229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F4A8C41-7A54-4172-A07B-C989220FC9A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03620" y="2489650"/>
                  <a:ext cx="119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BDFA000-03D0-46BE-AE41-E820777F3A50}"/>
                    </a:ext>
                  </a:extLst>
                </p14:cNvPr>
                <p14:cNvContentPartPr/>
                <p14:nvPr/>
              </p14:nvContentPartPr>
              <p14:xfrm>
                <a:off x="8559060" y="2486410"/>
                <a:ext cx="176760" cy="264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BDFA000-03D0-46BE-AE41-E820777F3A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50420" y="2477410"/>
                  <a:ext cx="1944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886D281-DD4D-4FBC-A808-D1FCB84E115C}"/>
                    </a:ext>
                  </a:extLst>
                </p14:cNvPr>
                <p14:cNvContentPartPr/>
                <p14:nvPr/>
              </p14:nvContentPartPr>
              <p14:xfrm>
                <a:off x="7780740" y="2852890"/>
                <a:ext cx="80640" cy="149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886D281-DD4D-4FBC-A808-D1FCB84E11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71740" y="2844250"/>
                  <a:ext cx="98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2C5A5A7-64F1-4C0E-9371-87EF60E197D0}"/>
                    </a:ext>
                  </a:extLst>
                </p14:cNvPr>
                <p14:cNvContentPartPr/>
                <p14:nvPr/>
              </p14:nvContentPartPr>
              <p14:xfrm>
                <a:off x="7714500" y="2819770"/>
                <a:ext cx="152640" cy="97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2C5A5A7-64F1-4C0E-9371-87EF60E197D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05860" y="2810770"/>
                  <a:ext cx="170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B716721-5DD2-42B9-9F85-577A2C00FBF0}"/>
                    </a:ext>
                  </a:extLst>
                </p14:cNvPr>
                <p14:cNvContentPartPr/>
                <p14:nvPr/>
              </p14:nvContentPartPr>
              <p14:xfrm>
                <a:off x="7822860" y="2893570"/>
                <a:ext cx="159120" cy="178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B716721-5DD2-42B9-9F85-577A2C00FBF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13860" y="2884570"/>
                  <a:ext cx="176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D460670-3751-4D5D-9EEB-A1AB1ED32231}"/>
                    </a:ext>
                  </a:extLst>
                </p14:cNvPr>
                <p14:cNvContentPartPr/>
                <p14:nvPr/>
              </p14:nvContentPartPr>
              <p14:xfrm>
                <a:off x="7976220" y="2938210"/>
                <a:ext cx="362160" cy="28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D460670-3751-4D5D-9EEB-A1AB1ED3223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67580" y="2929570"/>
                  <a:ext cx="3798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AE0B98B-6CFF-4AB1-BF06-B86BA9B07AB0}"/>
                    </a:ext>
                  </a:extLst>
                </p14:cNvPr>
                <p14:cNvContentPartPr/>
                <p14:nvPr/>
              </p14:nvContentPartPr>
              <p14:xfrm>
                <a:off x="8357100" y="2804650"/>
                <a:ext cx="106200" cy="283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AE0B98B-6CFF-4AB1-BF06-B86BA9B07A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48100" y="2796010"/>
                  <a:ext cx="123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08F13DC-78FB-4562-B31E-632EEDA6F501}"/>
                    </a:ext>
                  </a:extLst>
                </p14:cNvPr>
                <p14:cNvContentPartPr/>
                <p14:nvPr/>
              </p14:nvContentPartPr>
              <p14:xfrm>
                <a:off x="8435580" y="2850010"/>
                <a:ext cx="104760" cy="217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08F13DC-78FB-4562-B31E-632EEDA6F50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26940" y="2841370"/>
                  <a:ext cx="122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46958C7-1758-43B6-A105-A8F3E794A229}"/>
                    </a:ext>
                  </a:extLst>
                </p14:cNvPr>
                <p14:cNvContentPartPr/>
                <p14:nvPr/>
              </p14:nvContentPartPr>
              <p14:xfrm>
                <a:off x="8161980" y="2828410"/>
                <a:ext cx="323640" cy="34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46958C7-1758-43B6-A105-A8F3E794A2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53340" y="2819770"/>
                  <a:ext cx="341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DAC0888-E81F-4ED3-B2DE-8B67D3E8EEBF}"/>
                    </a:ext>
                  </a:extLst>
                </p14:cNvPr>
                <p14:cNvContentPartPr/>
                <p14:nvPr/>
              </p14:nvContentPartPr>
              <p14:xfrm>
                <a:off x="8372580" y="2866570"/>
                <a:ext cx="257040" cy="379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AC0888-E81F-4ED3-B2DE-8B67D3E8EE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63580" y="2857570"/>
                  <a:ext cx="274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C892141-E198-47C3-9886-09C83B886C8F}"/>
                    </a:ext>
                  </a:extLst>
                </p14:cNvPr>
                <p14:cNvContentPartPr/>
                <p14:nvPr/>
              </p14:nvContentPartPr>
              <p14:xfrm>
                <a:off x="8600820" y="2983570"/>
                <a:ext cx="57960" cy="86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C892141-E198-47C3-9886-09C83B886C8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91820" y="2974930"/>
                  <a:ext cx="75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3A40139-4A35-4998-9F4B-60BABAB387DD}"/>
                    </a:ext>
                  </a:extLst>
                </p14:cNvPr>
                <p14:cNvContentPartPr/>
                <p14:nvPr/>
              </p14:nvContentPartPr>
              <p14:xfrm>
                <a:off x="8655180" y="2923810"/>
                <a:ext cx="77760" cy="167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3A40139-4A35-4998-9F4B-60BABAB387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46540" y="2914810"/>
                  <a:ext cx="95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2BD9AEA-C9EE-493E-905C-4907ED55E86E}"/>
                    </a:ext>
                  </a:extLst>
                </p14:cNvPr>
                <p14:cNvContentPartPr/>
                <p14:nvPr/>
              </p14:nvContentPartPr>
              <p14:xfrm>
                <a:off x="7756980" y="3202810"/>
                <a:ext cx="59400" cy="168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2BD9AEA-C9EE-493E-905C-4907ED55E86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48340" y="3194170"/>
                  <a:ext cx="77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D02C54F-1AEC-4EF8-8152-BB52DBEA117F}"/>
                    </a:ext>
                  </a:extLst>
                </p14:cNvPr>
                <p14:cNvContentPartPr/>
                <p14:nvPr/>
              </p14:nvContentPartPr>
              <p14:xfrm>
                <a:off x="7723500" y="3135850"/>
                <a:ext cx="173160" cy="115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D02C54F-1AEC-4EF8-8152-BB52DBEA117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14500" y="3127210"/>
                  <a:ext cx="190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F661C7F-0EC2-47E6-8F7E-DF9E38955D2F}"/>
                    </a:ext>
                  </a:extLst>
                </p14:cNvPr>
                <p14:cNvContentPartPr/>
                <p14:nvPr/>
              </p14:nvContentPartPr>
              <p14:xfrm>
                <a:off x="7826820" y="3227290"/>
                <a:ext cx="161280" cy="167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F661C7F-0EC2-47E6-8F7E-DF9E38955D2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18180" y="3218290"/>
                  <a:ext cx="178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B8FEDC4-EB4F-4FB0-B31A-613E7E0606B8}"/>
                    </a:ext>
                  </a:extLst>
                </p14:cNvPr>
                <p14:cNvContentPartPr/>
                <p14:nvPr/>
              </p14:nvContentPartPr>
              <p14:xfrm>
                <a:off x="8028780" y="3225850"/>
                <a:ext cx="69480" cy="165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B8FEDC4-EB4F-4FB0-B31A-613E7E0606B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20140" y="3217210"/>
                  <a:ext cx="87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8137E5B-A394-4536-8BAD-14D0EFAEA90F}"/>
                    </a:ext>
                  </a:extLst>
                </p14:cNvPr>
                <p14:cNvContentPartPr/>
                <p14:nvPr/>
              </p14:nvContentPartPr>
              <p14:xfrm>
                <a:off x="8101140" y="3144490"/>
                <a:ext cx="73080" cy="242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8137E5B-A394-4536-8BAD-14D0EFAEA90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92500" y="3135850"/>
                  <a:ext cx="907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C2D3C30-342F-4203-A199-13A215E90616}"/>
                    </a:ext>
                  </a:extLst>
                </p14:cNvPr>
                <p14:cNvContentPartPr/>
                <p14:nvPr/>
              </p14:nvContentPartPr>
              <p14:xfrm>
                <a:off x="8196180" y="3266530"/>
                <a:ext cx="120960" cy="136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C2D3C30-342F-4203-A199-13A215E906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87180" y="3257890"/>
                  <a:ext cx="138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97BDF76-EE7F-4D0C-A308-8AF8A549E457}"/>
                    </a:ext>
                  </a:extLst>
                </p14:cNvPr>
                <p14:cNvContentPartPr/>
                <p14:nvPr/>
              </p14:nvContentPartPr>
              <p14:xfrm>
                <a:off x="8330460" y="3254290"/>
                <a:ext cx="55800" cy="131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97BDF76-EE7F-4D0C-A308-8AF8A549E45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21820" y="3245650"/>
                  <a:ext cx="73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F61E0BA-0E8F-49FD-9ABD-A5172B9B2331}"/>
                    </a:ext>
                  </a:extLst>
                </p14:cNvPr>
                <p14:cNvContentPartPr/>
                <p14:nvPr/>
              </p14:nvContentPartPr>
              <p14:xfrm>
                <a:off x="8384100" y="3139450"/>
                <a:ext cx="72720" cy="240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F61E0BA-0E8F-49FD-9ABD-A5172B9B233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75460" y="3130810"/>
                  <a:ext cx="90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2E6FF15-CCF7-428F-8CF4-D50336AE1F7D}"/>
                    </a:ext>
                  </a:extLst>
                </p14:cNvPr>
                <p14:cNvContentPartPr/>
                <p14:nvPr/>
              </p14:nvContentPartPr>
              <p14:xfrm>
                <a:off x="8447460" y="3236650"/>
                <a:ext cx="97560" cy="176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2E6FF15-CCF7-428F-8CF4-D50336AE1F7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38820" y="3227650"/>
                  <a:ext cx="1152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97793BC-2A0C-45EF-A5D2-A5B3CEBF3D6F}"/>
                    </a:ext>
                  </a:extLst>
                </p14:cNvPr>
                <p14:cNvContentPartPr/>
                <p14:nvPr/>
              </p14:nvContentPartPr>
              <p14:xfrm>
                <a:off x="8515140" y="3186610"/>
                <a:ext cx="68400" cy="52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97793BC-2A0C-45EF-A5D2-A5B3CEBF3D6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06140" y="3177610"/>
                  <a:ext cx="860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3693A53-035C-4628-960C-6CCFB9050B9D}"/>
                    </a:ext>
                  </a:extLst>
                </p14:cNvPr>
                <p14:cNvContentPartPr/>
                <p14:nvPr/>
              </p14:nvContentPartPr>
              <p14:xfrm>
                <a:off x="8188950" y="3466690"/>
                <a:ext cx="243360" cy="186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3693A53-035C-4628-960C-6CCFB9050B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80310" y="3458050"/>
                  <a:ext cx="26100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262CF51-2A35-4D9C-B106-D02B7CF311BF}"/>
              </a:ext>
            </a:extLst>
          </p:cNvPr>
          <p:cNvGrpSpPr/>
          <p:nvPr/>
        </p:nvGrpSpPr>
        <p:grpSpPr>
          <a:xfrm>
            <a:off x="7708710" y="3868090"/>
            <a:ext cx="3651500" cy="1180440"/>
            <a:chOff x="7708710" y="3868090"/>
            <a:chExt cx="3651500" cy="11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DB7288F-F0A7-4991-9D49-5F239677FA3B}"/>
                    </a:ext>
                  </a:extLst>
                </p14:cNvPr>
                <p14:cNvContentPartPr/>
                <p14:nvPr/>
              </p14:nvContentPartPr>
              <p14:xfrm>
                <a:off x="7802670" y="3961690"/>
                <a:ext cx="6840" cy="3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DB7288F-F0A7-4991-9D49-5F239677FA3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93670" y="3953050"/>
                  <a:ext cx="24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1D4CA27-69CE-46A7-80FD-FB0869B96B97}"/>
                    </a:ext>
                  </a:extLst>
                </p14:cNvPr>
                <p14:cNvContentPartPr/>
                <p14:nvPr/>
              </p14:nvContentPartPr>
              <p14:xfrm>
                <a:off x="7708710" y="3954850"/>
                <a:ext cx="248040" cy="185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1D4CA27-69CE-46A7-80FD-FB0869B96B9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00070" y="3945850"/>
                  <a:ext cx="265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C6EA9BD-82A1-4E8C-BB7A-DBF4436991AA}"/>
                    </a:ext>
                  </a:extLst>
                </p14:cNvPr>
                <p14:cNvContentPartPr/>
                <p14:nvPr/>
              </p14:nvContentPartPr>
              <p14:xfrm>
                <a:off x="7868190" y="4017490"/>
                <a:ext cx="174600" cy="137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C6EA9BD-82A1-4E8C-BB7A-DBF4436991A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59550" y="4008850"/>
                  <a:ext cx="192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6009BE0-7C76-4227-B7A9-5620FDCED129}"/>
                    </a:ext>
                  </a:extLst>
                </p14:cNvPr>
                <p14:cNvContentPartPr/>
                <p14:nvPr/>
              </p14:nvContentPartPr>
              <p14:xfrm>
                <a:off x="8033430" y="4032250"/>
                <a:ext cx="99000" cy="268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6009BE0-7C76-4227-B7A9-5620FDCED12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24790" y="4023250"/>
                  <a:ext cx="116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9D40C56-7284-4D2C-9040-58E18C8FD79B}"/>
                    </a:ext>
                  </a:extLst>
                </p14:cNvPr>
                <p14:cNvContentPartPr/>
                <p14:nvPr/>
              </p14:nvContentPartPr>
              <p14:xfrm>
                <a:off x="8133870" y="4026850"/>
                <a:ext cx="127800" cy="147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9D40C56-7284-4D2C-9040-58E18C8FD7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24870" y="4017850"/>
                  <a:ext cx="145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415EE3F-1D84-4BD2-B3D6-4264056FADE7}"/>
                    </a:ext>
                  </a:extLst>
                </p14:cNvPr>
                <p14:cNvContentPartPr/>
                <p14:nvPr/>
              </p14:nvContentPartPr>
              <p14:xfrm>
                <a:off x="8326110" y="4015690"/>
                <a:ext cx="119160" cy="161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415EE3F-1D84-4BD2-B3D6-4264056FAD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17110" y="4007050"/>
                  <a:ext cx="13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B672A3D-56A9-4541-81DC-E6975ECAC6A6}"/>
                    </a:ext>
                  </a:extLst>
                </p14:cNvPr>
                <p14:cNvContentPartPr/>
                <p14:nvPr/>
              </p14:nvContentPartPr>
              <p14:xfrm>
                <a:off x="8561930" y="3939010"/>
                <a:ext cx="174240" cy="264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B672A3D-56A9-4541-81DC-E6975ECAC6A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52930" y="3930370"/>
                  <a:ext cx="191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0E8B4B0-5AA1-4221-BA72-85D0567A536B}"/>
                    </a:ext>
                  </a:extLst>
                </p14:cNvPr>
                <p14:cNvContentPartPr/>
                <p14:nvPr/>
              </p14:nvContentPartPr>
              <p14:xfrm>
                <a:off x="8605850" y="3973570"/>
                <a:ext cx="112680" cy="17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0E8B4B0-5AA1-4221-BA72-85D0567A536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96850" y="3964930"/>
                  <a:ext cx="130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C2A974-854A-458E-9464-F9071711FB11}"/>
                    </a:ext>
                  </a:extLst>
                </p14:cNvPr>
                <p14:cNvContentPartPr/>
                <p14:nvPr/>
              </p14:nvContentPartPr>
              <p14:xfrm>
                <a:off x="8821490" y="4045930"/>
                <a:ext cx="240840" cy="142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C2A974-854A-458E-9464-F9071711FB1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12490" y="4036930"/>
                  <a:ext cx="258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1E54DFF-F998-49EC-B01F-5F320F9DD6AC}"/>
                    </a:ext>
                  </a:extLst>
                </p14:cNvPr>
                <p14:cNvContentPartPr/>
                <p14:nvPr/>
              </p14:nvContentPartPr>
              <p14:xfrm>
                <a:off x="8962610" y="4042330"/>
                <a:ext cx="140760" cy="121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1E54DFF-F998-49EC-B01F-5F320F9DD6A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53970" y="4033330"/>
                  <a:ext cx="158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A092967-6D01-493D-9AB6-1B28251452D0}"/>
                    </a:ext>
                  </a:extLst>
                </p14:cNvPr>
                <p14:cNvContentPartPr/>
                <p14:nvPr/>
              </p14:nvContentPartPr>
              <p14:xfrm>
                <a:off x="9047210" y="4054930"/>
                <a:ext cx="140760" cy="216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A092967-6D01-493D-9AB6-1B28251452D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38570" y="4046290"/>
                  <a:ext cx="158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1DB4823-33F1-4BCB-87AB-171F9C5C59F5}"/>
                    </a:ext>
                  </a:extLst>
                </p14:cNvPr>
                <p14:cNvContentPartPr/>
                <p14:nvPr/>
              </p14:nvContentPartPr>
              <p14:xfrm>
                <a:off x="9206330" y="3868090"/>
                <a:ext cx="176040" cy="315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1DB4823-33F1-4BCB-87AB-171F9C5C59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7690" y="3859090"/>
                  <a:ext cx="1936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7BDF03-E775-44D3-A34A-48948A85E8B5}"/>
                    </a:ext>
                  </a:extLst>
                </p14:cNvPr>
                <p14:cNvContentPartPr/>
                <p14:nvPr/>
              </p14:nvContentPartPr>
              <p14:xfrm>
                <a:off x="9256370" y="4051690"/>
                <a:ext cx="148680" cy="254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7BDF03-E775-44D3-A34A-48948A85E8B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47370" y="4042690"/>
                  <a:ext cx="166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D2EDC19-D9AD-4A04-9152-C56EDFD4D0D2}"/>
                    </a:ext>
                  </a:extLst>
                </p14:cNvPr>
                <p14:cNvContentPartPr/>
                <p14:nvPr/>
              </p14:nvContentPartPr>
              <p14:xfrm>
                <a:off x="9357890" y="4080130"/>
                <a:ext cx="210600" cy="143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D2EDC19-D9AD-4A04-9152-C56EDFD4D0D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48890" y="4071490"/>
                  <a:ext cx="228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971DE3D-35DD-4952-85C6-13282A166EBD}"/>
                    </a:ext>
                  </a:extLst>
                </p14:cNvPr>
                <p14:cNvContentPartPr/>
                <p14:nvPr/>
              </p14:nvContentPartPr>
              <p14:xfrm>
                <a:off x="9554450" y="4041970"/>
                <a:ext cx="182520" cy="164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971DE3D-35DD-4952-85C6-13282A166EB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45450" y="4033330"/>
                  <a:ext cx="200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A57EBD3-E12F-4A73-9AF2-A909C3BCE0C3}"/>
                    </a:ext>
                  </a:extLst>
                </p14:cNvPr>
                <p14:cNvContentPartPr/>
                <p14:nvPr/>
              </p14:nvContentPartPr>
              <p14:xfrm>
                <a:off x="9536810" y="3875650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A57EBD3-E12F-4A73-9AF2-A909C3BCE0C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28170" y="3866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7A25362-23ED-4A9A-9949-4D8E30DB46E5}"/>
                    </a:ext>
                  </a:extLst>
                </p14:cNvPr>
                <p14:cNvContentPartPr/>
                <p14:nvPr/>
              </p14:nvContentPartPr>
              <p14:xfrm>
                <a:off x="7751570" y="4249690"/>
                <a:ext cx="177480" cy="225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7A25362-23ED-4A9A-9949-4D8E30DB46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42570" y="4241050"/>
                  <a:ext cx="195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E7370D-4D5F-4200-BE18-A709B8176867}"/>
                    </a:ext>
                  </a:extLst>
                </p14:cNvPr>
                <p14:cNvContentPartPr/>
                <p14:nvPr/>
              </p14:nvContentPartPr>
              <p14:xfrm>
                <a:off x="7830770" y="4344370"/>
                <a:ext cx="95040" cy="175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E7370D-4D5F-4200-BE18-A709B817686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22130" y="4335730"/>
                  <a:ext cx="112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B8E46CD-2433-43EA-9614-5682FAB50123}"/>
                    </a:ext>
                  </a:extLst>
                </p14:cNvPr>
                <p14:cNvContentPartPr/>
                <p14:nvPr/>
              </p14:nvContentPartPr>
              <p14:xfrm>
                <a:off x="7985210" y="4271290"/>
                <a:ext cx="164520" cy="231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B8E46CD-2433-43EA-9614-5682FAB5012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76210" y="4262290"/>
                  <a:ext cx="1821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490E161-E61C-406C-90A4-E13AEF1D1201}"/>
                    </a:ext>
                  </a:extLst>
                </p14:cNvPr>
                <p14:cNvContentPartPr/>
                <p14:nvPr/>
              </p14:nvContentPartPr>
              <p14:xfrm>
                <a:off x="8079170" y="4347610"/>
                <a:ext cx="112320" cy="140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490E161-E61C-406C-90A4-E13AEF1D120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070530" y="4338970"/>
                  <a:ext cx="1299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9A29A32-09E4-4D3A-8D82-C4DA891460D8}"/>
                    </a:ext>
                  </a:extLst>
                </p14:cNvPr>
                <p14:cNvContentPartPr/>
                <p14:nvPr/>
              </p14:nvContentPartPr>
              <p14:xfrm>
                <a:off x="8169530" y="4350850"/>
                <a:ext cx="108000" cy="158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9A29A32-09E4-4D3A-8D82-C4DA891460D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60530" y="4341850"/>
                  <a:ext cx="125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B06DCDD-7EA0-4F1A-998D-8BDAD779680A}"/>
                    </a:ext>
                  </a:extLst>
                </p14:cNvPr>
                <p14:cNvContentPartPr/>
                <p14:nvPr/>
              </p14:nvContentPartPr>
              <p14:xfrm>
                <a:off x="8298770" y="4339690"/>
                <a:ext cx="123840" cy="162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B06DCDD-7EA0-4F1A-998D-8BDAD779680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289770" y="4330690"/>
                  <a:ext cx="141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C638C2E-66B6-4887-A9E6-3C80A536FABE}"/>
                    </a:ext>
                  </a:extLst>
                </p14:cNvPr>
                <p14:cNvContentPartPr/>
                <p14:nvPr/>
              </p14:nvContentPartPr>
              <p14:xfrm>
                <a:off x="8404970" y="4379290"/>
                <a:ext cx="110520" cy="143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C638C2E-66B6-4887-A9E6-3C80A536FAB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395970" y="4370650"/>
                  <a:ext cx="128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4E82EE7-D8BA-46BB-901B-641A993DB730}"/>
                    </a:ext>
                  </a:extLst>
                </p14:cNvPr>
                <p14:cNvContentPartPr/>
                <p14:nvPr/>
              </p14:nvContentPartPr>
              <p14:xfrm>
                <a:off x="8475890" y="4290730"/>
                <a:ext cx="98280" cy="9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4E82EE7-D8BA-46BB-901B-641A993DB73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466890" y="4281730"/>
                  <a:ext cx="115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8B08696-8F9F-4818-8C62-DD4717D16B06}"/>
                    </a:ext>
                  </a:extLst>
                </p14:cNvPr>
                <p14:cNvContentPartPr/>
                <p14:nvPr/>
              </p14:nvContentPartPr>
              <p14:xfrm>
                <a:off x="8582450" y="4362010"/>
                <a:ext cx="118800" cy="151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8B08696-8F9F-4818-8C62-DD4717D16B0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573810" y="4353370"/>
                  <a:ext cx="136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6CAE074-1D75-4E15-999D-4F1CF7C9ADCB}"/>
                    </a:ext>
                  </a:extLst>
                </p14:cNvPr>
                <p14:cNvContentPartPr/>
                <p14:nvPr/>
              </p14:nvContentPartPr>
              <p14:xfrm>
                <a:off x="8659490" y="4243570"/>
                <a:ext cx="176760" cy="252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6CAE074-1D75-4E15-999D-4F1CF7C9ADC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650490" y="4234930"/>
                  <a:ext cx="194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8975014-A727-4231-BAF7-90F01BF5A44A}"/>
                    </a:ext>
                  </a:extLst>
                </p14:cNvPr>
                <p14:cNvContentPartPr/>
                <p14:nvPr/>
              </p14:nvContentPartPr>
              <p14:xfrm>
                <a:off x="8746970" y="4330330"/>
                <a:ext cx="180000" cy="185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8975014-A727-4231-BAF7-90F01BF5A44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737970" y="4321690"/>
                  <a:ext cx="197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F896A2B-208B-411B-9D6E-55BAD0ACD4D1}"/>
                    </a:ext>
                  </a:extLst>
                </p14:cNvPr>
                <p14:cNvContentPartPr/>
                <p14:nvPr/>
              </p14:nvContentPartPr>
              <p14:xfrm>
                <a:off x="8986010" y="4338250"/>
                <a:ext cx="109080" cy="165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F896A2B-208B-411B-9D6E-55BAD0ACD4D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77370" y="4329250"/>
                  <a:ext cx="126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8B6945F-F7EE-427C-967F-7024854CFD42}"/>
                    </a:ext>
                  </a:extLst>
                </p14:cNvPr>
                <p14:cNvContentPartPr/>
                <p14:nvPr/>
              </p14:nvContentPartPr>
              <p14:xfrm>
                <a:off x="9086810" y="4342210"/>
                <a:ext cx="239760" cy="279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B6945F-F7EE-427C-967F-7024854CFD4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78170" y="4333210"/>
                  <a:ext cx="2574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D7CE902-DBBA-446F-BF55-129AC8FD375C}"/>
                    </a:ext>
                  </a:extLst>
                </p14:cNvPr>
                <p14:cNvContentPartPr/>
                <p14:nvPr/>
              </p14:nvContentPartPr>
              <p14:xfrm>
                <a:off x="9344930" y="4327090"/>
                <a:ext cx="384120" cy="165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D7CE902-DBBA-446F-BF55-129AC8FD375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335930" y="4318450"/>
                  <a:ext cx="401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1C0DE9E-8C51-4DB6-926F-8C4257F7448D}"/>
                    </a:ext>
                  </a:extLst>
                </p14:cNvPr>
                <p14:cNvContentPartPr/>
                <p14:nvPr/>
              </p14:nvContentPartPr>
              <p14:xfrm>
                <a:off x="9813650" y="4322050"/>
                <a:ext cx="165960" cy="238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1C0DE9E-8C51-4DB6-926F-8C4257F7448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804650" y="4313050"/>
                  <a:ext cx="183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26E39A8-A533-48A1-B7DD-8DB1FFBDCDEF}"/>
                    </a:ext>
                  </a:extLst>
                </p14:cNvPr>
                <p14:cNvContentPartPr/>
                <p14:nvPr/>
              </p14:nvContentPartPr>
              <p14:xfrm>
                <a:off x="9997250" y="4304410"/>
                <a:ext cx="309960" cy="201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26E39A8-A533-48A1-B7DD-8DB1FFBDCDE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88610" y="4295770"/>
                  <a:ext cx="327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A26F677-934E-4E6B-A473-C0621414B156}"/>
                    </a:ext>
                  </a:extLst>
                </p14:cNvPr>
                <p14:cNvContentPartPr/>
                <p14:nvPr/>
              </p14:nvContentPartPr>
              <p14:xfrm>
                <a:off x="10303610" y="4116490"/>
                <a:ext cx="148680" cy="384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A26F677-934E-4E6B-A473-C0621414B15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294970" y="4107850"/>
                  <a:ext cx="1663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8AFAA21-EBBB-4530-A64E-8E88728BA963}"/>
                    </a:ext>
                  </a:extLst>
                </p14:cNvPr>
                <p14:cNvContentPartPr/>
                <p14:nvPr/>
              </p14:nvContentPartPr>
              <p14:xfrm>
                <a:off x="10440050" y="4328170"/>
                <a:ext cx="254520" cy="192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8AFAA21-EBBB-4530-A64E-8E88728BA96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431050" y="4319170"/>
                  <a:ext cx="272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B0DA979-35D6-4DC3-8D7B-161739EAC586}"/>
                    </a:ext>
                  </a:extLst>
                </p14:cNvPr>
                <p14:cNvContentPartPr/>
                <p14:nvPr/>
              </p14:nvContentPartPr>
              <p14:xfrm>
                <a:off x="10678370" y="4075810"/>
                <a:ext cx="339840" cy="429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B0DA979-35D6-4DC3-8D7B-161739EAC58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669370" y="4067170"/>
                  <a:ext cx="3574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1E0E97C-68A4-4E18-8520-0C807EE7A896}"/>
                    </a:ext>
                  </a:extLst>
                </p14:cNvPr>
                <p14:cNvContentPartPr/>
                <p14:nvPr/>
              </p14:nvContentPartPr>
              <p14:xfrm>
                <a:off x="10781690" y="4326730"/>
                <a:ext cx="70920" cy="146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1E0E97C-68A4-4E18-8520-0C807EE7A89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773050" y="4317730"/>
                  <a:ext cx="88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FAA427B-AA0D-4B3F-8812-828287DA82FC}"/>
                    </a:ext>
                  </a:extLst>
                </p14:cNvPr>
                <p14:cNvContentPartPr/>
                <p14:nvPr/>
              </p14:nvContentPartPr>
              <p14:xfrm>
                <a:off x="10930730" y="4260850"/>
                <a:ext cx="6120" cy="9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FAA427B-AA0D-4B3F-8812-828287DA82F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922090" y="4252210"/>
                  <a:ext cx="23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CDCBA34-9FC7-4448-8E4A-6AFD5D694767}"/>
                    </a:ext>
                  </a:extLst>
                </p14:cNvPr>
                <p14:cNvContentPartPr/>
                <p14:nvPr/>
              </p14:nvContentPartPr>
              <p14:xfrm>
                <a:off x="10883570" y="4301170"/>
                <a:ext cx="410040" cy="181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CDCBA34-9FC7-4448-8E4A-6AFD5D69476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874570" y="4292530"/>
                  <a:ext cx="427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5220526-085C-4782-B94E-897DBDD04702}"/>
                    </a:ext>
                  </a:extLst>
                </p14:cNvPr>
                <p14:cNvContentPartPr/>
                <p14:nvPr/>
              </p14:nvContentPartPr>
              <p14:xfrm>
                <a:off x="10570730" y="4112890"/>
                <a:ext cx="29880" cy="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5220526-085C-4782-B94E-897DBDD0470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562090" y="4104250"/>
                  <a:ext cx="47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50E9FFF-92E0-45FC-93AD-EAE0145EEC6C}"/>
                    </a:ext>
                  </a:extLst>
                </p14:cNvPr>
                <p14:cNvContentPartPr/>
                <p14:nvPr/>
              </p14:nvContentPartPr>
              <p14:xfrm>
                <a:off x="10409450" y="4185970"/>
                <a:ext cx="143280" cy="13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50E9FFF-92E0-45FC-93AD-EAE0145EEC6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400810" y="4176970"/>
                  <a:ext cx="160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E6D8E2C-B10C-42DA-8F22-947C4793E0F0}"/>
                    </a:ext>
                  </a:extLst>
                </p14:cNvPr>
                <p14:cNvContentPartPr/>
                <p14:nvPr/>
              </p14:nvContentPartPr>
              <p14:xfrm>
                <a:off x="11221970" y="4430050"/>
                <a:ext cx="138240" cy="122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E6D8E2C-B10C-42DA-8F22-947C4793E0F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213330" y="4421050"/>
                  <a:ext cx="155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2511550-BEEF-45D2-B5CE-75EE9DFE685B}"/>
                    </a:ext>
                  </a:extLst>
                </p14:cNvPr>
                <p14:cNvContentPartPr/>
                <p14:nvPr/>
              </p14:nvContentPartPr>
              <p14:xfrm>
                <a:off x="7737170" y="4691410"/>
                <a:ext cx="228240" cy="152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2511550-BEEF-45D2-B5CE-75EE9DFE685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28530" y="4682770"/>
                  <a:ext cx="245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A13B662-1568-4DD5-B49D-4AAE36974064}"/>
                    </a:ext>
                  </a:extLst>
                </p14:cNvPr>
                <p14:cNvContentPartPr/>
                <p14:nvPr/>
              </p14:nvContentPartPr>
              <p14:xfrm>
                <a:off x="8062610" y="4710490"/>
                <a:ext cx="185760" cy="142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A13B662-1568-4DD5-B49D-4AAE3697406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053970" y="4701490"/>
                  <a:ext cx="203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D3B56AC-3E7A-4442-9AD0-DA17FEA31993}"/>
                    </a:ext>
                  </a:extLst>
                </p14:cNvPr>
                <p14:cNvContentPartPr/>
                <p14:nvPr/>
              </p14:nvContentPartPr>
              <p14:xfrm>
                <a:off x="8297690" y="4660090"/>
                <a:ext cx="136800" cy="196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D3B56AC-3E7A-4442-9AD0-DA17FEA3199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89050" y="4651450"/>
                  <a:ext cx="154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6620AF5-884A-43AF-8957-E26E8A7F15DE}"/>
                    </a:ext>
                  </a:extLst>
                </p14:cNvPr>
                <p14:cNvContentPartPr/>
                <p14:nvPr/>
              </p14:nvContentPartPr>
              <p14:xfrm>
                <a:off x="8466890" y="4671250"/>
                <a:ext cx="161640" cy="178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6620AF5-884A-43AF-8957-E26E8A7F15D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58250" y="4662610"/>
                  <a:ext cx="179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20C97E9-FAD2-4A81-9183-01ACE2EFB0F6}"/>
                    </a:ext>
                  </a:extLst>
                </p14:cNvPr>
                <p14:cNvContentPartPr/>
                <p14:nvPr/>
              </p14:nvContentPartPr>
              <p14:xfrm>
                <a:off x="8668130" y="4686010"/>
                <a:ext cx="274680" cy="157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20C97E9-FAD2-4A81-9183-01ACE2EFB0F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59490" y="4677370"/>
                  <a:ext cx="292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BE1A534-4212-41C2-B9AE-2B3501505B7F}"/>
                    </a:ext>
                  </a:extLst>
                </p14:cNvPr>
                <p14:cNvContentPartPr/>
                <p14:nvPr/>
              </p14:nvContentPartPr>
              <p14:xfrm>
                <a:off x="8963330" y="4561090"/>
                <a:ext cx="163080" cy="259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BE1A534-4212-41C2-B9AE-2B3501505B7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954690" y="4552090"/>
                  <a:ext cx="180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7369CFC-F6FF-471E-87CB-217115C7C093}"/>
                    </a:ext>
                  </a:extLst>
                </p14:cNvPr>
                <p14:cNvContentPartPr/>
                <p14:nvPr/>
              </p14:nvContentPartPr>
              <p14:xfrm>
                <a:off x="9069530" y="4728490"/>
                <a:ext cx="229680" cy="211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7369CFC-F6FF-471E-87CB-217115C7C09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60890" y="4719490"/>
                  <a:ext cx="247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09490F2-E141-4A7C-A8B1-97CC51488B14}"/>
                    </a:ext>
                  </a:extLst>
                </p14:cNvPr>
                <p14:cNvContentPartPr/>
                <p14:nvPr/>
              </p14:nvContentPartPr>
              <p14:xfrm>
                <a:off x="9306770" y="4710490"/>
                <a:ext cx="237960" cy="173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09490F2-E141-4A7C-A8B1-97CC51488B1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297770" y="4701850"/>
                  <a:ext cx="255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5968636-6265-40B1-9190-6425E5687FF6}"/>
                    </a:ext>
                  </a:extLst>
                </p14:cNvPr>
                <p14:cNvContentPartPr/>
                <p14:nvPr/>
              </p14:nvContentPartPr>
              <p14:xfrm>
                <a:off x="9679010" y="4591330"/>
                <a:ext cx="213480" cy="281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5968636-6265-40B1-9190-6425E5687FF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670010" y="4582330"/>
                  <a:ext cx="2311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673DEBF-4513-4949-90D6-A30C8D93F439}"/>
                    </a:ext>
                  </a:extLst>
                </p14:cNvPr>
                <p14:cNvContentPartPr/>
                <p14:nvPr/>
              </p14:nvContentPartPr>
              <p14:xfrm>
                <a:off x="9807890" y="4724170"/>
                <a:ext cx="151920" cy="150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673DEBF-4513-4949-90D6-A30C8D93F43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99250" y="4715530"/>
                  <a:ext cx="169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DDF136B-5DA1-45D1-966C-746CBADC4FB9}"/>
                    </a:ext>
                  </a:extLst>
                </p14:cNvPr>
                <p14:cNvContentPartPr/>
                <p14:nvPr/>
              </p14:nvContentPartPr>
              <p14:xfrm>
                <a:off x="10088690" y="4558570"/>
                <a:ext cx="213120" cy="303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DDF136B-5DA1-45D1-966C-746CBADC4FB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079690" y="4549570"/>
                  <a:ext cx="2307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5EC041B-B499-44D2-A632-FB2573963832}"/>
                    </a:ext>
                  </a:extLst>
                </p14:cNvPr>
                <p14:cNvContentPartPr/>
                <p14:nvPr/>
              </p14:nvContentPartPr>
              <p14:xfrm>
                <a:off x="10194530" y="4711210"/>
                <a:ext cx="139320" cy="158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5EC041B-B499-44D2-A632-FB257396383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185530" y="4702570"/>
                  <a:ext cx="156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6BF804C-9A07-47FD-9A8D-00E7C77AE506}"/>
                    </a:ext>
                  </a:extLst>
                </p14:cNvPr>
                <p14:cNvContentPartPr/>
                <p14:nvPr/>
              </p14:nvContentPartPr>
              <p14:xfrm>
                <a:off x="10184810" y="4703650"/>
                <a:ext cx="264960" cy="340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6BF804C-9A07-47FD-9A8D-00E7C77AE50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176170" y="4694650"/>
                  <a:ext cx="2826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00145B2-9C2F-4073-A604-A247D1244107}"/>
                    </a:ext>
                  </a:extLst>
                </p14:cNvPr>
                <p14:cNvContentPartPr/>
                <p14:nvPr/>
              </p14:nvContentPartPr>
              <p14:xfrm>
                <a:off x="10458410" y="4729210"/>
                <a:ext cx="71640" cy="120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00145B2-9C2F-4073-A604-A247D124410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449770" y="4720210"/>
                  <a:ext cx="89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7C0C6C3-DE9F-49D8-8A96-38A149373168}"/>
                    </a:ext>
                  </a:extLst>
                </p14:cNvPr>
                <p14:cNvContentPartPr/>
                <p14:nvPr/>
              </p14:nvContentPartPr>
              <p14:xfrm>
                <a:off x="10547330" y="4655410"/>
                <a:ext cx="16560" cy="31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7C0C6C3-DE9F-49D8-8A96-38A14937316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538690" y="4646770"/>
                  <a:ext cx="34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90D8CB7-DC87-4AD1-9584-AF5493E76AEC}"/>
                    </a:ext>
                  </a:extLst>
                </p14:cNvPr>
                <p14:cNvContentPartPr/>
                <p14:nvPr/>
              </p14:nvContentPartPr>
              <p14:xfrm>
                <a:off x="10482170" y="4693930"/>
                <a:ext cx="169200" cy="354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90D8CB7-DC87-4AD1-9584-AF5493E76AE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473170" y="4684930"/>
                  <a:ext cx="1868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D66F5C5-9A9B-4B3E-AB77-4962F8840F62}"/>
                    </a:ext>
                  </a:extLst>
                </p14:cNvPr>
                <p14:cNvContentPartPr/>
                <p14:nvPr/>
              </p14:nvContentPartPr>
              <p14:xfrm>
                <a:off x="10621490" y="4731730"/>
                <a:ext cx="169560" cy="140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D66F5C5-9A9B-4B3E-AB77-4962F8840F6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612490" y="4722730"/>
                  <a:ext cx="187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6368711-D852-4C0B-B40F-ED833BE94496}"/>
                    </a:ext>
                  </a:extLst>
                </p14:cNvPr>
                <p14:cNvContentPartPr/>
                <p14:nvPr/>
              </p14:nvContentPartPr>
              <p14:xfrm>
                <a:off x="10810490" y="4735330"/>
                <a:ext cx="88920" cy="163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6368711-D852-4C0B-B40F-ED833BE9449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801850" y="4726690"/>
                  <a:ext cx="106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04401AA-AB4E-43BB-B3D5-D220B200BA32}"/>
                    </a:ext>
                  </a:extLst>
                </p14:cNvPr>
                <p14:cNvContentPartPr/>
                <p14:nvPr/>
              </p14:nvContentPartPr>
              <p14:xfrm>
                <a:off x="10991930" y="4815610"/>
                <a:ext cx="17280" cy="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04401AA-AB4E-43BB-B3D5-D220B200BA3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982930" y="4806970"/>
                  <a:ext cx="34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2D70B3C-A572-41DB-B392-B433EBD6C5F8}"/>
                    </a:ext>
                  </a:extLst>
                </p14:cNvPr>
                <p14:cNvContentPartPr/>
                <p14:nvPr/>
              </p14:nvContentPartPr>
              <p14:xfrm>
                <a:off x="11076170" y="4827130"/>
                <a:ext cx="1080" cy="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2D70B3C-A572-41DB-B392-B433EBD6C5F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067170" y="481849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E484BB-5226-4092-87A9-EF52BF5C054D}"/>
                    </a:ext>
                  </a:extLst>
                </p14:cNvPr>
                <p14:cNvContentPartPr/>
                <p14:nvPr/>
              </p14:nvContentPartPr>
              <p14:xfrm>
                <a:off x="11138450" y="4833610"/>
                <a:ext cx="4320" cy="10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E484BB-5226-4092-87A9-EF52BF5C054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129810" y="4824970"/>
                  <a:ext cx="2196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676A1E7-B68A-4376-A0CB-0B321B97F84C}"/>
              </a:ext>
            </a:extLst>
          </p:cNvPr>
          <p:cNvGrpSpPr/>
          <p:nvPr/>
        </p:nvGrpSpPr>
        <p:grpSpPr>
          <a:xfrm>
            <a:off x="9803930" y="5468290"/>
            <a:ext cx="382320" cy="211320"/>
            <a:chOff x="9803930" y="5468290"/>
            <a:chExt cx="38232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5D4C17A-5E04-43FF-BDB5-3295CE4385D6}"/>
                    </a:ext>
                  </a:extLst>
                </p14:cNvPr>
                <p14:cNvContentPartPr/>
                <p14:nvPr/>
              </p14:nvContentPartPr>
              <p14:xfrm>
                <a:off x="9803930" y="5514370"/>
                <a:ext cx="95760" cy="134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5D4C17A-5E04-43FF-BDB5-3295CE4385D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795290" y="5505730"/>
                  <a:ext cx="113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7081EFF-69F3-4214-A492-08188A9693D5}"/>
                    </a:ext>
                  </a:extLst>
                </p14:cNvPr>
                <p14:cNvContentPartPr/>
                <p14:nvPr/>
              </p14:nvContentPartPr>
              <p14:xfrm>
                <a:off x="9901850" y="5606170"/>
                <a:ext cx="74880" cy="73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7081EFF-69F3-4214-A492-08188A9693D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892850" y="5597170"/>
                  <a:ext cx="92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7B8EAF1-0175-4D3B-811C-4103F21FDC10}"/>
                    </a:ext>
                  </a:extLst>
                </p14:cNvPr>
                <p14:cNvContentPartPr/>
                <p14:nvPr/>
              </p14:nvContentPartPr>
              <p14:xfrm>
                <a:off x="10006970" y="5479090"/>
                <a:ext cx="65160" cy="151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7B8EAF1-0175-4D3B-811C-4103F21FDC1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997970" y="5470090"/>
                  <a:ext cx="82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7390BB2-6173-43BF-9CA1-94B980BD9FD4}"/>
                    </a:ext>
                  </a:extLst>
                </p14:cNvPr>
                <p14:cNvContentPartPr/>
                <p14:nvPr/>
              </p14:nvContentPartPr>
              <p14:xfrm>
                <a:off x="10053410" y="5468290"/>
                <a:ext cx="132840" cy="1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7390BB2-6173-43BF-9CA1-94B980BD9FD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44770" y="5459290"/>
                  <a:ext cx="150480" cy="1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141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39264-09B7-4A05-A754-31B69960CBF1}"/>
              </a:ext>
            </a:extLst>
          </p:cNvPr>
          <p:cNvGrpSpPr/>
          <p:nvPr/>
        </p:nvGrpSpPr>
        <p:grpSpPr>
          <a:xfrm>
            <a:off x="5945450" y="1846120"/>
            <a:ext cx="903240" cy="2369880"/>
            <a:chOff x="5945450" y="1846120"/>
            <a:chExt cx="903240" cy="236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D241D50-22BF-48C0-87B0-6676B7CD3A0E}"/>
                    </a:ext>
                  </a:extLst>
                </p14:cNvPr>
                <p14:cNvContentPartPr/>
                <p14:nvPr/>
              </p14:nvContentPartPr>
              <p14:xfrm>
                <a:off x="5945450" y="1846120"/>
                <a:ext cx="903240" cy="1874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D241D50-22BF-48C0-87B0-6676B7CD3A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36810" y="1837120"/>
                  <a:ext cx="920880" cy="18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89F4C7-86FE-44D9-AB44-1458716DE2B0}"/>
                    </a:ext>
                  </a:extLst>
                </p14:cNvPr>
                <p14:cNvContentPartPr/>
                <p14:nvPr/>
              </p14:nvContentPartPr>
              <p14:xfrm>
                <a:off x="5990090" y="4047160"/>
                <a:ext cx="180720" cy="168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89F4C7-86FE-44D9-AB44-1458716DE2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81450" y="4038520"/>
                  <a:ext cx="1983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2D6A10-DFD9-42DA-AAF7-91BDF5151C32}"/>
              </a:ext>
            </a:extLst>
          </p:cNvPr>
          <p:cNvGrpSpPr/>
          <p:nvPr/>
        </p:nvGrpSpPr>
        <p:grpSpPr>
          <a:xfrm>
            <a:off x="7872530" y="2112160"/>
            <a:ext cx="1468440" cy="931680"/>
            <a:chOff x="7872530" y="2112160"/>
            <a:chExt cx="1468440" cy="93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0ACD85-8B91-4ABB-B06E-99F575348A26}"/>
                    </a:ext>
                  </a:extLst>
                </p14:cNvPr>
                <p14:cNvContentPartPr/>
                <p14:nvPr/>
              </p14:nvContentPartPr>
              <p14:xfrm>
                <a:off x="7925450" y="2260120"/>
                <a:ext cx="62280" cy="32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0ACD85-8B91-4ABB-B06E-99F575348A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16810" y="2251480"/>
                  <a:ext cx="79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5ACF790-70A9-4E56-9D5C-EDDD7CCA4302}"/>
                    </a:ext>
                  </a:extLst>
                </p14:cNvPr>
                <p14:cNvContentPartPr/>
                <p14:nvPr/>
              </p14:nvContentPartPr>
              <p14:xfrm>
                <a:off x="7872530" y="2154640"/>
                <a:ext cx="233640" cy="257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5ACF790-70A9-4E56-9D5C-EDDD7CCA43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63890" y="2145640"/>
                  <a:ext cx="2512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B6B727-2F85-4FBB-B4A4-C99ACAC8835B}"/>
                    </a:ext>
                  </a:extLst>
                </p14:cNvPr>
                <p14:cNvContentPartPr/>
                <p14:nvPr/>
              </p14:nvContentPartPr>
              <p14:xfrm>
                <a:off x="8099690" y="2292520"/>
                <a:ext cx="249840" cy="18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B6B727-2F85-4FBB-B4A4-C99ACAC883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0690" y="2283520"/>
                  <a:ext cx="267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7771402-3566-4565-A1F0-385E0FFE4CC6}"/>
                    </a:ext>
                  </a:extLst>
                </p14:cNvPr>
                <p14:cNvContentPartPr/>
                <p14:nvPr/>
              </p14:nvContentPartPr>
              <p14:xfrm>
                <a:off x="8483810" y="2282440"/>
                <a:ext cx="124920" cy="162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7771402-3566-4565-A1F0-385E0FFE4C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74810" y="2273800"/>
                  <a:ext cx="142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AC9679-23A9-4BE1-9CE6-939498D6A999}"/>
                    </a:ext>
                  </a:extLst>
                </p14:cNvPr>
                <p14:cNvContentPartPr/>
                <p14:nvPr/>
              </p14:nvContentPartPr>
              <p14:xfrm>
                <a:off x="8629970" y="2135200"/>
                <a:ext cx="127080" cy="289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AC9679-23A9-4BE1-9CE6-939498D6A9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20970" y="2126560"/>
                  <a:ext cx="144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1E648E-3762-4883-890E-79DAAD6B0F47}"/>
                    </a:ext>
                  </a:extLst>
                </p14:cNvPr>
                <p14:cNvContentPartPr/>
                <p14:nvPr/>
              </p14:nvContentPartPr>
              <p14:xfrm>
                <a:off x="8769290" y="2231680"/>
                <a:ext cx="189000" cy="188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1E648E-3762-4883-890E-79DAAD6B0F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60650" y="2222680"/>
                  <a:ext cx="206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4F6D756-C66B-44C5-95E8-02E5DE39C864}"/>
                    </a:ext>
                  </a:extLst>
                </p14:cNvPr>
                <p14:cNvContentPartPr/>
                <p14:nvPr/>
              </p14:nvContentPartPr>
              <p14:xfrm>
                <a:off x="8941730" y="2120800"/>
                <a:ext cx="221760" cy="29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4F6D756-C66B-44C5-95E8-02E5DE39C8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33090" y="2112160"/>
                  <a:ext cx="239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0541C-5FE6-43A1-83DD-4A0FAE514F27}"/>
                    </a:ext>
                  </a:extLst>
                </p14:cNvPr>
                <p14:cNvContentPartPr/>
                <p14:nvPr/>
              </p14:nvContentPartPr>
              <p14:xfrm>
                <a:off x="9095810" y="2221960"/>
                <a:ext cx="127080" cy="221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0541C-5FE6-43A1-83DD-4A0FAE514F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6810" y="2213320"/>
                  <a:ext cx="144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0DB64F-62AF-4026-AFB3-4531192FE68F}"/>
                    </a:ext>
                  </a:extLst>
                </p14:cNvPr>
                <p14:cNvContentPartPr/>
                <p14:nvPr/>
              </p14:nvContentPartPr>
              <p14:xfrm>
                <a:off x="9257090" y="2112160"/>
                <a:ext cx="83880" cy="115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0DB64F-62AF-4026-AFB3-4531192FE6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48090" y="2103520"/>
                  <a:ext cx="101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64EE9B-268E-4E01-B66B-06DAAE7CE75C}"/>
                    </a:ext>
                  </a:extLst>
                </p14:cNvPr>
                <p14:cNvContentPartPr/>
                <p14:nvPr/>
              </p14:nvContentPartPr>
              <p14:xfrm>
                <a:off x="8345210" y="2586640"/>
                <a:ext cx="41400" cy="128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64EE9B-268E-4E01-B66B-06DAAE7CE7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36210" y="2577640"/>
                  <a:ext cx="59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E598FC-93D5-49E6-9109-330AFDC3C34E}"/>
                    </a:ext>
                  </a:extLst>
                </p14:cNvPr>
                <p14:cNvContentPartPr/>
                <p14:nvPr/>
              </p14:nvContentPartPr>
              <p14:xfrm>
                <a:off x="8487050" y="2596720"/>
                <a:ext cx="75600" cy="175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E598FC-93D5-49E6-9109-330AFDC3C3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78050" y="2587720"/>
                  <a:ext cx="93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7AC21B-27EC-4C8A-808E-4A15B6084FC6}"/>
                    </a:ext>
                  </a:extLst>
                </p14:cNvPr>
                <p14:cNvContentPartPr/>
                <p14:nvPr/>
              </p14:nvContentPartPr>
              <p14:xfrm>
                <a:off x="8330450" y="2862400"/>
                <a:ext cx="16560" cy="14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7AC21B-27EC-4C8A-808E-4A15B6084F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21810" y="2853400"/>
                  <a:ext cx="34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60BEC7E-1921-44D4-8F73-7482F4ED91A1}"/>
                    </a:ext>
                  </a:extLst>
                </p14:cNvPr>
                <p14:cNvContentPartPr/>
                <p14:nvPr/>
              </p14:nvContentPartPr>
              <p14:xfrm>
                <a:off x="8447810" y="2917120"/>
                <a:ext cx="70920" cy="126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60BEC7E-1921-44D4-8F73-7482F4ED91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38810" y="2908120"/>
                  <a:ext cx="8856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DFE87C0-505B-483A-BF7D-AF26459081ED}"/>
                  </a:ext>
                </a:extLst>
              </p14:cNvPr>
              <p14:cNvContentPartPr/>
              <p14:nvPr/>
            </p14:nvContentPartPr>
            <p14:xfrm>
              <a:off x="8317130" y="3251200"/>
              <a:ext cx="206640" cy="201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DFE87C0-505B-483A-BF7D-AF26459081E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08130" y="3242560"/>
                <a:ext cx="2242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95B3D88-5837-4F83-817E-9A1549EF7834}"/>
                  </a:ext>
                </a:extLst>
              </p14:cNvPr>
              <p14:cNvContentPartPr/>
              <p14:nvPr/>
            </p14:nvContentPartPr>
            <p14:xfrm>
              <a:off x="8585330" y="1716160"/>
              <a:ext cx="318240" cy="203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95B3D88-5837-4F83-817E-9A1549EF783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76330" y="1707160"/>
                <a:ext cx="33588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57C02D0-0B9E-4306-B59E-2A54E5FFC5A5}"/>
              </a:ext>
            </a:extLst>
          </p:cNvPr>
          <p:cNvGrpSpPr/>
          <p:nvPr/>
        </p:nvGrpSpPr>
        <p:grpSpPr>
          <a:xfrm>
            <a:off x="7841210" y="3796240"/>
            <a:ext cx="1666440" cy="416880"/>
            <a:chOff x="7841210" y="3796240"/>
            <a:chExt cx="1666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6580F4-A6A9-43E7-B1FC-B26A869CB98E}"/>
                    </a:ext>
                  </a:extLst>
                </p14:cNvPr>
                <p14:cNvContentPartPr/>
                <p14:nvPr/>
              </p14:nvContentPartPr>
              <p14:xfrm>
                <a:off x="7841210" y="3889840"/>
                <a:ext cx="183960" cy="248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6580F4-A6A9-43E7-B1FC-B26A869CB9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32570" y="3881200"/>
                  <a:ext cx="201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14730FF-D373-4B30-8DFA-AC025F62B3D3}"/>
                    </a:ext>
                  </a:extLst>
                </p14:cNvPr>
                <p14:cNvContentPartPr/>
                <p14:nvPr/>
              </p14:nvContentPartPr>
              <p14:xfrm>
                <a:off x="8051450" y="3915400"/>
                <a:ext cx="73800" cy="231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14730FF-D373-4B30-8DFA-AC025F62B3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42810" y="3906400"/>
                  <a:ext cx="91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AAC236-383D-4659-A9B5-C4F4CEB98B0C}"/>
                    </a:ext>
                  </a:extLst>
                </p14:cNvPr>
                <p14:cNvContentPartPr/>
                <p14:nvPr/>
              </p14:nvContentPartPr>
              <p14:xfrm>
                <a:off x="8187170" y="3921880"/>
                <a:ext cx="161640" cy="264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AAC236-383D-4659-A9B5-C4F4CEB98B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78170" y="3913240"/>
                  <a:ext cx="1792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395459E-45CC-43E2-B70A-BE98BEA1677E}"/>
                    </a:ext>
                  </a:extLst>
                </p14:cNvPr>
                <p14:cNvContentPartPr/>
                <p14:nvPr/>
              </p14:nvContentPartPr>
              <p14:xfrm>
                <a:off x="8488130" y="3968680"/>
                <a:ext cx="131040" cy="210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395459E-45CC-43E2-B70A-BE98BEA167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79130" y="3959680"/>
                  <a:ext cx="1486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19A7D8-4F42-48FB-9C15-77DB2F3A4934}"/>
                    </a:ext>
                  </a:extLst>
                </p14:cNvPr>
                <p14:cNvContentPartPr/>
                <p14:nvPr/>
              </p14:nvContentPartPr>
              <p14:xfrm>
                <a:off x="8524850" y="3955000"/>
                <a:ext cx="206640" cy="110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19A7D8-4F42-48FB-9C15-77DB2F3A49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15850" y="3946000"/>
                  <a:ext cx="2242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44890B-F556-4B17-A5C3-54542E95EA6E}"/>
                    </a:ext>
                  </a:extLst>
                </p14:cNvPr>
                <p14:cNvContentPartPr/>
                <p14:nvPr/>
              </p14:nvContentPartPr>
              <p14:xfrm>
                <a:off x="8698010" y="3959320"/>
                <a:ext cx="144720" cy="230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44890B-F556-4B17-A5C3-54542E95EA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89010" y="3950320"/>
                  <a:ext cx="1623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C345AA-FC9C-4B77-8C82-912428C75EAF}"/>
                    </a:ext>
                  </a:extLst>
                </p14:cNvPr>
                <p14:cNvContentPartPr/>
                <p14:nvPr/>
              </p14:nvContentPartPr>
              <p14:xfrm>
                <a:off x="8828690" y="3957160"/>
                <a:ext cx="140040" cy="248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C345AA-FC9C-4B77-8C82-912428C75E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20050" y="3948520"/>
                  <a:ext cx="157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B46BA24-70BF-4A9B-8A47-B5E3CDBB9277}"/>
                    </a:ext>
                  </a:extLst>
                </p14:cNvPr>
                <p14:cNvContentPartPr/>
                <p14:nvPr/>
              </p14:nvContentPartPr>
              <p14:xfrm>
                <a:off x="8862530" y="4030600"/>
                <a:ext cx="95760" cy="5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B46BA24-70BF-4A9B-8A47-B5E3CDBB92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53530" y="4021960"/>
                  <a:ext cx="113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797B1BC-BC51-4251-B5AA-8EE3242F46CA}"/>
                    </a:ext>
                  </a:extLst>
                </p14:cNvPr>
                <p14:cNvContentPartPr/>
                <p14:nvPr/>
              </p14:nvContentPartPr>
              <p14:xfrm>
                <a:off x="8969450" y="3931960"/>
                <a:ext cx="131760" cy="254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797B1BC-BC51-4251-B5AA-8EE3242F46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60450" y="3922960"/>
                  <a:ext cx="149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C0C58D-B2B8-4DE8-8F16-EAC9BB4952CA}"/>
                    </a:ext>
                  </a:extLst>
                </p14:cNvPr>
                <p14:cNvContentPartPr/>
                <p14:nvPr/>
              </p14:nvContentPartPr>
              <p14:xfrm>
                <a:off x="9106610" y="3947080"/>
                <a:ext cx="263880" cy="266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C0C58D-B2B8-4DE8-8F16-EAC9BB4952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97610" y="3938080"/>
                  <a:ext cx="281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852F1F-5A7E-4CD8-A30E-473FCC667B23}"/>
                    </a:ext>
                  </a:extLst>
                </p14:cNvPr>
                <p14:cNvContentPartPr/>
                <p14:nvPr/>
              </p14:nvContentPartPr>
              <p14:xfrm>
                <a:off x="9289850" y="4050760"/>
                <a:ext cx="87120" cy="29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852F1F-5A7E-4CD8-A30E-473FCC667B2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81210" y="4042120"/>
                  <a:ext cx="104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737C26-1A0C-498C-900C-2C978B7C34F9}"/>
                    </a:ext>
                  </a:extLst>
                </p14:cNvPr>
                <p14:cNvContentPartPr/>
                <p14:nvPr/>
              </p14:nvContentPartPr>
              <p14:xfrm>
                <a:off x="9362930" y="3967960"/>
                <a:ext cx="14472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737C26-1A0C-498C-900C-2C978B7C34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53930" y="3958960"/>
                  <a:ext cx="162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1EE0B1D-0D38-415D-A461-75EF30FA2F97}"/>
                    </a:ext>
                  </a:extLst>
                </p14:cNvPr>
                <p14:cNvContentPartPr/>
                <p14:nvPr/>
              </p14:nvContentPartPr>
              <p14:xfrm>
                <a:off x="9325130" y="3796240"/>
                <a:ext cx="150480" cy="9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1EE0B1D-0D38-415D-A461-75EF30FA2F9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16490" y="3787240"/>
                  <a:ext cx="16812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29C2564-11F1-40E8-A1D6-950DC6923ECE}"/>
                  </a:ext>
                </a:extLst>
              </p14:cNvPr>
              <p14:cNvContentPartPr/>
              <p14:nvPr/>
            </p14:nvContentPartPr>
            <p14:xfrm>
              <a:off x="9892130" y="5480680"/>
              <a:ext cx="158400" cy="172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29C2564-11F1-40E8-A1D6-950DC6923EC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83490" y="5472040"/>
                <a:ext cx="17604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702F3300-1B76-404C-8674-C650DD7286DD}"/>
              </a:ext>
            </a:extLst>
          </p:cNvPr>
          <p:cNvGrpSpPr/>
          <p:nvPr/>
        </p:nvGrpSpPr>
        <p:grpSpPr>
          <a:xfrm>
            <a:off x="4173170" y="510520"/>
            <a:ext cx="2913120" cy="658800"/>
            <a:chOff x="4173170" y="510520"/>
            <a:chExt cx="2913120" cy="6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E224A9-C195-4442-A0F0-24222DA44905}"/>
                    </a:ext>
                  </a:extLst>
                </p14:cNvPr>
                <p14:cNvContentPartPr/>
                <p14:nvPr/>
              </p14:nvContentPartPr>
              <p14:xfrm>
                <a:off x="4173170" y="559120"/>
                <a:ext cx="399960" cy="492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E224A9-C195-4442-A0F0-24222DA449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64530" y="550120"/>
                  <a:ext cx="4176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79E559F-1B64-4CCF-894F-B1CED88F27DB}"/>
                    </a:ext>
                  </a:extLst>
                </p14:cNvPr>
                <p14:cNvContentPartPr/>
                <p14:nvPr/>
              </p14:nvContentPartPr>
              <p14:xfrm>
                <a:off x="4459730" y="524920"/>
                <a:ext cx="303120" cy="48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79E559F-1B64-4CCF-894F-B1CED88F27D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50730" y="516280"/>
                  <a:ext cx="3207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26C988-0FAF-42B3-B6BB-56472C0AFA94}"/>
                    </a:ext>
                  </a:extLst>
                </p14:cNvPr>
                <p14:cNvContentPartPr/>
                <p14:nvPr/>
              </p14:nvContentPartPr>
              <p14:xfrm>
                <a:off x="4568810" y="738400"/>
                <a:ext cx="317520" cy="313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26C988-0FAF-42B3-B6BB-56472C0AFA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59810" y="729760"/>
                  <a:ext cx="335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CC867C-A4B3-47BE-AA75-7D5C8D675587}"/>
                    </a:ext>
                  </a:extLst>
                </p14:cNvPr>
                <p14:cNvContentPartPr/>
                <p14:nvPr/>
              </p14:nvContentPartPr>
              <p14:xfrm>
                <a:off x="4899650" y="833440"/>
                <a:ext cx="357840" cy="255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CC867C-A4B3-47BE-AA75-7D5C8D6755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91010" y="824440"/>
                  <a:ext cx="3754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7591EBA-D1CF-4A5A-8594-09A58033070F}"/>
                    </a:ext>
                  </a:extLst>
                </p14:cNvPr>
                <p14:cNvContentPartPr/>
                <p14:nvPr/>
              </p14:nvContentPartPr>
              <p14:xfrm>
                <a:off x="5278010" y="809680"/>
                <a:ext cx="250560" cy="298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7591EBA-D1CF-4A5A-8594-09A58033070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69370" y="800680"/>
                  <a:ext cx="2682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7E6DF9-297A-43ED-807D-D8C2CF1E5D9F}"/>
                    </a:ext>
                  </a:extLst>
                </p14:cNvPr>
                <p14:cNvContentPartPr/>
                <p14:nvPr/>
              </p14:nvContentPartPr>
              <p14:xfrm>
                <a:off x="4843130" y="510520"/>
                <a:ext cx="156600" cy="84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7E6DF9-297A-43ED-807D-D8C2CF1E5D9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34490" y="501880"/>
                  <a:ext cx="174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683FD77-57D2-4847-A1B9-CBD57E39D95E}"/>
                    </a:ext>
                  </a:extLst>
                </p14:cNvPr>
                <p14:cNvContentPartPr/>
                <p14:nvPr/>
              </p14:nvContentPartPr>
              <p14:xfrm>
                <a:off x="5696330" y="868000"/>
                <a:ext cx="212040" cy="299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683FD77-57D2-4847-A1B9-CBD57E39D9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87690" y="859000"/>
                  <a:ext cx="2296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A7D34C4-8B9F-4D18-9DB2-092D2E652F63}"/>
                    </a:ext>
                  </a:extLst>
                </p14:cNvPr>
                <p14:cNvContentPartPr/>
                <p14:nvPr/>
              </p14:nvContentPartPr>
              <p14:xfrm>
                <a:off x="5932490" y="1017400"/>
                <a:ext cx="50040" cy="151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A7D34C4-8B9F-4D18-9DB2-092D2E652F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23490" y="1008400"/>
                  <a:ext cx="67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E74B8DD-DCCC-4BAB-A643-403D4C659244}"/>
                    </a:ext>
                  </a:extLst>
                </p14:cNvPr>
                <p14:cNvContentPartPr/>
                <p14:nvPr/>
              </p14:nvContentPartPr>
              <p14:xfrm>
                <a:off x="6037610" y="757480"/>
                <a:ext cx="17280" cy="64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E74B8DD-DCCC-4BAB-A643-403D4C6592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28610" y="748840"/>
                  <a:ext cx="34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986216-1485-449D-94A5-A7B0A8972F50}"/>
                    </a:ext>
                  </a:extLst>
                </p14:cNvPr>
                <p14:cNvContentPartPr/>
                <p14:nvPr/>
              </p14:nvContentPartPr>
              <p14:xfrm>
                <a:off x="6053450" y="937120"/>
                <a:ext cx="177480" cy="222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986216-1485-449D-94A5-A7B0A8972F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44810" y="928120"/>
                  <a:ext cx="195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CD7EF1-CB4E-4717-A8B0-7BA2E4799097}"/>
                    </a:ext>
                  </a:extLst>
                </p14:cNvPr>
                <p14:cNvContentPartPr/>
                <p14:nvPr/>
              </p14:nvContentPartPr>
              <p14:xfrm>
                <a:off x="6270890" y="872680"/>
                <a:ext cx="194400" cy="255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CD7EF1-CB4E-4717-A8B0-7BA2E479909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61890" y="863680"/>
                  <a:ext cx="212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618E7BD-6070-4F6C-B7DF-14D277DACF26}"/>
                    </a:ext>
                  </a:extLst>
                </p14:cNvPr>
                <p14:cNvContentPartPr/>
                <p14:nvPr/>
              </p14:nvContentPartPr>
              <p14:xfrm>
                <a:off x="6435410" y="680080"/>
                <a:ext cx="650880" cy="485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618E7BD-6070-4F6C-B7DF-14D277DACF2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26410" y="671080"/>
                  <a:ext cx="668520" cy="50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866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D50BEC-5C45-40C2-B02B-234B2255E5E6}"/>
              </a:ext>
            </a:extLst>
          </p:cNvPr>
          <p:cNvGrpSpPr/>
          <p:nvPr/>
        </p:nvGrpSpPr>
        <p:grpSpPr>
          <a:xfrm>
            <a:off x="4118450" y="533920"/>
            <a:ext cx="3091680" cy="667080"/>
            <a:chOff x="4118450" y="533920"/>
            <a:chExt cx="309168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28030A9-2E2F-4011-9A65-4673DB12791D}"/>
                    </a:ext>
                  </a:extLst>
                </p14:cNvPr>
                <p14:cNvContentPartPr/>
                <p14:nvPr/>
              </p14:nvContentPartPr>
              <p14:xfrm>
                <a:off x="4118450" y="686200"/>
                <a:ext cx="320760" cy="414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28030A9-2E2F-4011-9A65-4673DB1279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09810" y="677560"/>
                  <a:ext cx="3384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BC645A0-2AB6-48CA-B873-6F4B56EB36DD}"/>
                    </a:ext>
                  </a:extLst>
                </p14:cNvPr>
                <p14:cNvContentPartPr/>
                <p14:nvPr/>
              </p14:nvContentPartPr>
              <p14:xfrm>
                <a:off x="4285130" y="862600"/>
                <a:ext cx="328320" cy="217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BC645A0-2AB6-48CA-B873-6F4B56EB36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6130" y="853960"/>
                  <a:ext cx="345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EAEC30-833B-4089-BDA8-D949DD140FA3}"/>
                    </a:ext>
                  </a:extLst>
                </p14:cNvPr>
                <p14:cNvContentPartPr/>
                <p14:nvPr/>
              </p14:nvContentPartPr>
              <p14:xfrm>
                <a:off x="4601930" y="687640"/>
                <a:ext cx="164520" cy="388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0EAEC30-833B-4089-BDA8-D949DD140F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93290" y="678640"/>
                  <a:ext cx="1821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CFF9D8-4C58-41F6-9B83-337BE16047F2}"/>
                    </a:ext>
                  </a:extLst>
                </p14:cNvPr>
                <p14:cNvContentPartPr/>
                <p14:nvPr/>
              </p14:nvContentPartPr>
              <p14:xfrm>
                <a:off x="4684370" y="872680"/>
                <a:ext cx="430200" cy="218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CFF9D8-4C58-41F6-9B83-337BE16047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75730" y="863680"/>
                  <a:ext cx="447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63A4D3-6031-450C-ABCD-4B93097F5732}"/>
                    </a:ext>
                  </a:extLst>
                </p14:cNvPr>
                <p14:cNvContentPartPr/>
                <p14:nvPr/>
              </p14:nvContentPartPr>
              <p14:xfrm>
                <a:off x="5083970" y="834160"/>
                <a:ext cx="316080" cy="269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63A4D3-6031-450C-ABCD-4B93097F57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75330" y="825160"/>
                  <a:ext cx="3337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917533-767B-4302-9E47-26E67082D219}"/>
                    </a:ext>
                  </a:extLst>
                </p14:cNvPr>
                <p14:cNvContentPartPr/>
                <p14:nvPr/>
              </p14:nvContentPartPr>
              <p14:xfrm>
                <a:off x="4731890" y="728680"/>
                <a:ext cx="193680" cy="20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917533-767B-4302-9E47-26E67082D2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22890" y="719680"/>
                  <a:ext cx="21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B9B62B-3F90-4E9A-8537-5FDABD80B67C}"/>
                    </a:ext>
                  </a:extLst>
                </p14:cNvPr>
                <p14:cNvContentPartPr/>
                <p14:nvPr/>
              </p14:nvContentPartPr>
              <p14:xfrm>
                <a:off x="5511290" y="628240"/>
                <a:ext cx="525240" cy="46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B9B62B-3F90-4E9A-8537-5FDABD80B6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02650" y="619600"/>
                  <a:ext cx="542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AAAD8E-BE9D-40E8-9357-E20AC8C97016}"/>
                    </a:ext>
                  </a:extLst>
                </p14:cNvPr>
                <p14:cNvContentPartPr/>
                <p14:nvPr/>
              </p14:nvContentPartPr>
              <p14:xfrm>
                <a:off x="5822330" y="835240"/>
                <a:ext cx="407520" cy="266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AAAD8E-BE9D-40E8-9357-E20AC8C970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13690" y="826240"/>
                  <a:ext cx="425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792D5AB-C7E7-4392-8356-F0877781C341}"/>
                    </a:ext>
                  </a:extLst>
                </p14:cNvPr>
                <p14:cNvContentPartPr/>
                <p14:nvPr/>
              </p14:nvContentPartPr>
              <p14:xfrm>
                <a:off x="6205010" y="804640"/>
                <a:ext cx="240480" cy="39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92D5AB-C7E7-4392-8356-F0877781C3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96370" y="796000"/>
                  <a:ext cx="258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E7CAE3-FA21-4AED-97A6-B54FD4A0D977}"/>
                    </a:ext>
                  </a:extLst>
                </p14:cNvPr>
                <p14:cNvContentPartPr/>
                <p14:nvPr/>
              </p14:nvContentPartPr>
              <p14:xfrm>
                <a:off x="6452690" y="753160"/>
                <a:ext cx="334080" cy="299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E7CAE3-FA21-4AED-97A6-B54FD4A0D9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44050" y="744520"/>
                  <a:ext cx="3517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BADB03B-454D-4273-8968-210DF097AE70}"/>
                    </a:ext>
                  </a:extLst>
                </p14:cNvPr>
                <p14:cNvContentPartPr/>
                <p14:nvPr/>
              </p14:nvContentPartPr>
              <p14:xfrm>
                <a:off x="6788930" y="798880"/>
                <a:ext cx="421200" cy="282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BADB03B-454D-4273-8968-210DF097AE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79930" y="790240"/>
                  <a:ext cx="438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3F2012-233E-43A5-AA04-61132B90591F}"/>
                    </a:ext>
                  </a:extLst>
                </p14:cNvPr>
                <p14:cNvContentPartPr/>
                <p14:nvPr/>
              </p14:nvContentPartPr>
              <p14:xfrm>
                <a:off x="6790010" y="533920"/>
                <a:ext cx="326880" cy="227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3F2012-233E-43A5-AA04-61132B90591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81010" y="524920"/>
                  <a:ext cx="344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A838F3-6342-4EB0-84CC-254DA4CD7859}"/>
                    </a:ext>
                  </a:extLst>
                </p14:cNvPr>
                <p14:cNvContentPartPr/>
                <p14:nvPr/>
              </p14:nvContentPartPr>
              <p14:xfrm>
                <a:off x="6457010" y="620320"/>
                <a:ext cx="157680" cy="8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A838F3-6342-4EB0-84CC-254DA4CD78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48370" y="611680"/>
                  <a:ext cx="17532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2009EDA-E4CA-478A-A0A6-9EEF988C2908}"/>
                  </a:ext>
                </a:extLst>
              </p14:cNvPr>
              <p14:cNvContentPartPr/>
              <p14:nvPr/>
            </p14:nvContentPartPr>
            <p14:xfrm>
              <a:off x="6309410" y="2228080"/>
              <a:ext cx="357840" cy="772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2009EDA-E4CA-478A-A0A6-9EEF988C29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00770" y="2219440"/>
                <a:ext cx="37548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37772D3-C2D2-4AF8-854A-1DCE55E3CD20}"/>
                  </a:ext>
                </a:extLst>
              </p14:cNvPr>
              <p14:cNvContentPartPr/>
              <p14:nvPr/>
            </p14:nvContentPartPr>
            <p14:xfrm>
              <a:off x="6282050" y="3154720"/>
              <a:ext cx="88200" cy="120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37772D3-C2D2-4AF8-854A-1DCE55E3CD2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73410" y="3145720"/>
                <a:ext cx="10584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6FC5202-8878-49B0-98EB-15B8AA0422CA}"/>
              </a:ext>
            </a:extLst>
          </p:cNvPr>
          <p:cNvGrpSpPr/>
          <p:nvPr/>
        </p:nvGrpSpPr>
        <p:grpSpPr>
          <a:xfrm>
            <a:off x="6361610" y="3691480"/>
            <a:ext cx="334800" cy="621360"/>
            <a:chOff x="6361610" y="3691480"/>
            <a:chExt cx="334800" cy="62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407159-ED0B-4951-A7BA-E21E99E80D7D}"/>
                    </a:ext>
                  </a:extLst>
                </p14:cNvPr>
                <p14:cNvContentPartPr/>
                <p14:nvPr/>
              </p14:nvContentPartPr>
              <p14:xfrm>
                <a:off x="6361610" y="3691480"/>
                <a:ext cx="334800" cy="487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407159-ED0B-4951-A7BA-E21E99E80D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52970" y="3682480"/>
                  <a:ext cx="3524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21ABB59-C09D-467D-B849-75332D2CF949}"/>
                    </a:ext>
                  </a:extLst>
                </p14:cNvPr>
                <p14:cNvContentPartPr/>
                <p14:nvPr/>
              </p14:nvContentPartPr>
              <p14:xfrm>
                <a:off x="6389690" y="4217800"/>
                <a:ext cx="71640" cy="95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21ABB59-C09D-467D-B849-75332D2CF9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80690" y="4209160"/>
                  <a:ext cx="8928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C7A1D08-F076-482F-B3A3-57671792987E}"/>
                  </a:ext>
                </a:extLst>
              </p14:cNvPr>
              <p14:cNvContentPartPr/>
              <p14:nvPr/>
            </p14:nvContentPartPr>
            <p14:xfrm>
              <a:off x="11101730" y="393016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C7A1D08-F076-482F-B3A3-5767179298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92730" y="3921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DA1C5AB-C1B1-4D5F-B3AC-A92082DFAAB3}"/>
              </a:ext>
            </a:extLst>
          </p:cNvPr>
          <p:cNvGrpSpPr/>
          <p:nvPr/>
        </p:nvGrpSpPr>
        <p:grpSpPr>
          <a:xfrm>
            <a:off x="7688930" y="2042680"/>
            <a:ext cx="3869640" cy="903960"/>
            <a:chOff x="7688930" y="2042680"/>
            <a:chExt cx="3869640" cy="90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F6908E9-62DF-496B-8D83-A51AF895E964}"/>
                    </a:ext>
                  </a:extLst>
                </p14:cNvPr>
                <p14:cNvContentPartPr/>
                <p14:nvPr/>
              </p14:nvContentPartPr>
              <p14:xfrm>
                <a:off x="7812410" y="2221600"/>
                <a:ext cx="42120" cy="198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F6908E9-62DF-496B-8D83-A51AF895E9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3770" y="2212600"/>
                  <a:ext cx="59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C1E670C-3937-4A4C-BAE2-FEF45C76E058}"/>
                    </a:ext>
                  </a:extLst>
                </p14:cNvPr>
                <p14:cNvContentPartPr/>
                <p14:nvPr/>
              </p14:nvContentPartPr>
              <p14:xfrm>
                <a:off x="7701170" y="2227000"/>
                <a:ext cx="273600" cy="16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C1E670C-3937-4A4C-BAE2-FEF45C76E05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92170" y="2218000"/>
                  <a:ext cx="291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E56EF2B-C29B-4243-866F-52CCEB2B6CE9}"/>
                    </a:ext>
                  </a:extLst>
                </p14:cNvPr>
                <p14:cNvContentPartPr/>
                <p14:nvPr/>
              </p14:nvContentPartPr>
              <p14:xfrm>
                <a:off x="7866770" y="2307280"/>
                <a:ext cx="105840" cy="133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E56EF2B-C29B-4243-866F-52CCEB2B6C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57770" y="2298640"/>
                  <a:ext cx="123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3EA1D10-1735-4674-8594-1B786A01A327}"/>
                    </a:ext>
                  </a:extLst>
                </p14:cNvPr>
                <p14:cNvContentPartPr/>
                <p14:nvPr/>
              </p14:nvContentPartPr>
              <p14:xfrm>
                <a:off x="8055770" y="2297920"/>
                <a:ext cx="79560" cy="124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3EA1D10-1735-4674-8594-1B786A01A3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46770" y="2288920"/>
                  <a:ext cx="97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0D3B1DB-7CF3-4B82-9258-DD5543CC4A5D}"/>
                    </a:ext>
                  </a:extLst>
                </p14:cNvPr>
                <p14:cNvContentPartPr/>
                <p14:nvPr/>
              </p14:nvContentPartPr>
              <p14:xfrm>
                <a:off x="8159090" y="2270920"/>
                <a:ext cx="216000" cy="161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0D3B1DB-7CF3-4B82-9258-DD5543CC4A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50090" y="2262280"/>
                  <a:ext cx="233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26BD01B-E5E1-4639-BD77-ABD87F95D9B2}"/>
                    </a:ext>
                  </a:extLst>
                </p14:cNvPr>
                <p14:cNvContentPartPr/>
                <p14:nvPr/>
              </p14:nvContentPartPr>
              <p14:xfrm>
                <a:off x="8237570" y="2088040"/>
                <a:ext cx="306360" cy="505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26BD01B-E5E1-4639-BD77-ABD87F95D9B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28930" y="2079400"/>
                  <a:ext cx="32400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73AD387-965F-4598-8B69-376D3DCB4CB4}"/>
                    </a:ext>
                  </a:extLst>
                </p14:cNvPr>
                <p14:cNvContentPartPr/>
                <p14:nvPr/>
              </p14:nvContentPartPr>
              <p14:xfrm>
                <a:off x="8449970" y="2158600"/>
                <a:ext cx="396720" cy="293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73AD387-965F-4598-8B69-376D3DCB4C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41330" y="2149960"/>
                  <a:ext cx="414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26FEC9-7C2C-4867-9730-F407D4A66A3B}"/>
                    </a:ext>
                  </a:extLst>
                </p14:cNvPr>
                <p14:cNvContentPartPr/>
                <p14:nvPr/>
              </p14:nvContentPartPr>
              <p14:xfrm>
                <a:off x="8847770" y="2112880"/>
                <a:ext cx="313200" cy="487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26FEC9-7C2C-4867-9730-F407D4A66A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38770" y="2103880"/>
                  <a:ext cx="3308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AB82B02-B7E7-4637-BD5C-7E0C3BE95CF3}"/>
                    </a:ext>
                  </a:extLst>
                </p14:cNvPr>
                <p14:cNvContentPartPr/>
                <p14:nvPr/>
              </p14:nvContentPartPr>
              <p14:xfrm>
                <a:off x="9016970" y="2277040"/>
                <a:ext cx="254520" cy="353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AB82B02-B7E7-4637-BD5C-7E0C3BE95C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08330" y="2268400"/>
                  <a:ext cx="272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8C5AD60-168C-4245-B405-A50D01E75EC4}"/>
                    </a:ext>
                  </a:extLst>
                </p14:cNvPr>
                <p14:cNvContentPartPr/>
                <p14:nvPr/>
              </p14:nvContentPartPr>
              <p14:xfrm>
                <a:off x="9261410" y="2265160"/>
                <a:ext cx="213840" cy="227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8C5AD60-168C-4245-B405-A50D01E75E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52410" y="2256160"/>
                  <a:ext cx="231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AB27B18-9950-438B-A232-8A542F53D465}"/>
                    </a:ext>
                  </a:extLst>
                </p14:cNvPr>
                <p14:cNvContentPartPr/>
                <p14:nvPr/>
              </p14:nvContentPartPr>
              <p14:xfrm>
                <a:off x="9541850" y="2238160"/>
                <a:ext cx="667440" cy="399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AB27B18-9950-438B-A232-8A542F53D4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32850" y="2229160"/>
                  <a:ext cx="6850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4B3DE9F-ACB5-491A-9B12-08F7E940BD38}"/>
                    </a:ext>
                  </a:extLst>
                </p14:cNvPr>
                <p14:cNvContentPartPr/>
                <p14:nvPr/>
              </p14:nvContentPartPr>
              <p14:xfrm>
                <a:off x="9712490" y="2082280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4B3DE9F-ACB5-491A-9B12-08F7E940BD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03850" y="2073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0198C5C-A516-4C85-9542-1175183CA9D0}"/>
                    </a:ext>
                  </a:extLst>
                </p14:cNvPr>
                <p14:cNvContentPartPr/>
                <p14:nvPr/>
              </p14:nvContentPartPr>
              <p14:xfrm>
                <a:off x="10353290" y="2270920"/>
                <a:ext cx="151200" cy="205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0198C5C-A516-4C85-9542-1175183CA9D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344650" y="2262280"/>
                  <a:ext cx="168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7D6CF0-9A6B-447C-85FA-659CA5B6D6DF}"/>
                    </a:ext>
                  </a:extLst>
                </p14:cNvPr>
                <p14:cNvContentPartPr/>
                <p14:nvPr/>
              </p14:nvContentPartPr>
              <p14:xfrm>
                <a:off x="10451210" y="2075080"/>
                <a:ext cx="242640" cy="408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7D6CF0-9A6B-447C-85FA-659CA5B6D6D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42570" y="2066080"/>
                  <a:ext cx="2602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2CC60B2-5C7B-45C0-BDF6-0F3081643A2A}"/>
                    </a:ext>
                  </a:extLst>
                </p14:cNvPr>
                <p14:cNvContentPartPr/>
                <p14:nvPr/>
              </p14:nvContentPartPr>
              <p14:xfrm>
                <a:off x="10650290" y="2090200"/>
                <a:ext cx="370800" cy="542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2CC60B2-5C7B-45C0-BDF6-0F3081643A2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41290" y="2081200"/>
                  <a:ext cx="38844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1751296-BD2B-43F5-A0F0-A742D567131A}"/>
                    </a:ext>
                  </a:extLst>
                </p14:cNvPr>
                <p14:cNvContentPartPr/>
                <p14:nvPr/>
              </p14:nvContentPartPr>
              <p14:xfrm>
                <a:off x="10995890" y="2252560"/>
                <a:ext cx="131760" cy="207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1751296-BD2B-43F5-A0F0-A742D567131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87250" y="2243560"/>
                  <a:ext cx="149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2E99CEE-6324-4FC6-8A38-2D632664F685}"/>
                    </a:ext>
                  </a:extLst>
                </p14:cNvPr>
                <p14:cNvContentPartPr/>
                <p14:nvPr/>
              </p14:nvContentPartPr>
              <p14:xfrm>
                <a:off x="11120810" y="2042680"/>
                <a:ext cx="241920" cy="424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2E99CEE-6324-4FC6-8A38-2D632664F68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111810" y="2033680"/>
                  <a:ext cx="2595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C326D45-1040-4C95-925C-6A2754816980}"/>
                    </a:ext>
                  </a:extLst>
                </p14:cNvPr>
                <p14:cNvContentPartPr/>
                <p14:nvPr/>
              </p14:nvContentPartPr>
              <p14:xfrm>
                <a:off x="11171570" y="2069320"/>
                <a:ext cx="16560" cy="11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C326D45-1040-4C95-925C-6A275481698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162570" y="2060320"/>
                  <a:ext cx="34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7BBAB54-B2F8-41C7-88BB-459D7D29A390}"/>
                    </a:ext>
                  </a:extLst>
                </p14:cNvPr>
                <p14:cNvContentPartPr/>
                <p14:nvPr/>
              </p14:nvContentPartPr>
              <p14:xfrm>
                <a:off x="11460290" y="2106760"/>
                <a:ext cx="98280" cy="192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7BBAB54-B2F8-41C7-88BB-459D7D29A39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451290" y="2098120"/>
                  <a:ext cx="115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8072798-2FA8-4733-9783-ADEB95EFF015}"/>
                    </a:ext>
                  </a:extLst>
                </p14:cNvPr>
                <p14:cNvContentPartPr/>
                <p14:nvPr/>
              </p14:nvContentPartPr>
              <p14:xfrm>
                <a:off x="11359130" y="2414200"/>
                <a:ext cx="42840" cy="34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8072798-2FA8-4733-9783-ADEB95EFF01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350490" y="2405560"/>
                  <a:ext cx="60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B1D74DF-6443-4A58-A276-61810A36EB2D}"/>
                    </a:ext>
                  </a:extLst>
                </p14:cNvPr>
                <p14:cNvContentPartPr/>
                <p14:nvPr/>
              </p14:nvContentPartPr>
              <p14:xfrm>
                <a:off x="9665330" y="2098120"/>
                <a:ext cx="1800" cy="4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B1D74DF-6443-4A58-A276-61810A36EB2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656330" y="2089120"/>
                  <a:ext cx="19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9E3EAA2-0B0F-4D69-943E-64A384B51A6B}"/>
                    </a:ext>
                  </a:extLst>
                </p14:cNvPr>
                <p14:cNvContentPartPr/>
                <p14:nvPr/>
              </p14:nvContentPartPr>
              <p14:xfrm>
                <a:off x="7688930" y="2450560"/>
                <a:ext cx="317160" cy="420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9E3EAA2-0B0F-4D69-943E-64A384B51A6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79930" y="2441920"/>
                  <a:ext cx="3348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30F4B9F-5FD0-4935-8FFA-6A74F49A4E39}"/>
                    </a:ext>
                  </a:extLst>
                </p14:cNvPr>
                <p14:cNvContentPartPr/>
                <p14:nvPr/>
              </p14:nvContentPartPr>
              <p14:xfrm>
                <a:off x="7905290" y="2592400"/>
                <a:ext cx="208080" cy="354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30F4B9F-5FD0-4935-8FFA-6A74F49A4E3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96650" y="2583760"/>
                  <a:ext cx="2257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EC8061C-B9AB-460C-8E3D-5C4E5EE06496}"/>
                    </a:ext>
                  </a:extLst>
                </p14:cNvPr>
                <p14:cNvContentPartPr/>
                <p14:nvPr/>
              </p14:nvContentPartPr>
              <p14:xfrm>
                <a:off x="8165570" y="2581600"/>
                <a:ext cx="212040" cy="204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EC8061C-B9AB-460C-8E3D-5C4E5EE0649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56570" y="2572600"/>
                  <a:ext cx="229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1AD8539-86EA-4EB2-971E-DF59E40DD718}"/>
                    </a:ext>
                  </a:extLst>
                </p14:cNvPr>
                <p14:cNvContentPartPr/>
                <p14:nvPr/>
              </p14:nvContentPartPr>
              <p14:xfrm>
                <a:off x="8450690" y="2604640"/>
                <a:ext cx="111240" cy="196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1AD8539-86EA-4EB2-971E-DF59E40DD71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442050" y="2596000"/>
                  <a:ext cx="128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9754681-4E2B-416A-9EB9-6E99A1267A17}"/>
                    </a:ext>
                  </a:extLst>
                </p14:cNvPr>
                <p14:cNvContentPartPr/>
                <p14:nvPr/>
              </p14:nvContentPartPr>
              <p14:xfrm>
                <a:off x="8499290" y="2611840"/>
                <a:ext cx="190800" cy="290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9754681-4E2B-416A-9EB9-6E99A1267A1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90290" y="2602840"/>
                  <a:ext cx="208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309E7B3-E262-4922-BC0A-A3CCBEC8D657}"/>
                    </a:ext>
                  </a:extLst>
                </p14:cNvPr>
                <p14:cNvContentPartPr/>
                <p14:nvPr/>
              </p14:nvContentPartPr>
              <p14:xfrm>
                <a:off x="8682530" y="2453800"/>
                <a:ext cx="237600" cy="480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309E7B3-E262-4922-BC0A-A3CCBEC8D65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73890" y="2445160"/>
                  <a:ext cx="2552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73F63EC-507C-454E-8C5D-982A791CA3C1}"/>
                    </a:ext>
                  </a:extLst>
                </p14:cNvPr>
                <p14:cNvContentPartPr/>
                <p14:nvPr/>
              </p14:nvContentPartPr>
              <p14:xfrm>
                <a:off x="8848490" y="2640640"/>
                <a:ext cx="190440" cy="129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73F63EC-507C-454E-8C5D-982A791CA3C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39850" y="2631640"/>
                  <a:ext cx="20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574B12F-6A19-4CEA-BBA6-764E356C220E}"/>
                    </a:ext>
                  </a:extLst>
                </p14:cNvPr>
                <p14:cNvContentPartPr/>
                <p14:nvPr/>
              </p14:nvContentPartPr>
              <p14:xfrm>
                <a:off x="9080690" y="2589880"/>
                <a:ext cx="86040" cy="198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574B12F-6A19-4CEA-BBA6-764E356C220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71690" y="2580880"/>
                  <a:ext cx="103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A221692-7216-47D9-A857-D8CB65F6D5E0}"/>
                    </a:ext>
                  </a:extLst>
                </p14:cNvPr>
                <p14:cNvContentPartPr/>
                <p14:nvPr/>
              </p14:nvContentPartPr>
              <p14:xfrm>
                <a:off x="8879090" y="2447320"/>
                <a:ext cx="360" cy="11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A221692-7216-47D9-A857-D8CB65F6D5E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870450" y="2438680"/>
                  <a:ext cx="18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6251252-8FA6-4E1A-A92F-8D90F05A3FA9}"/>
                    </a:ext>
                  </a:extLst>
                </p14:cNvPr>
                <p14:cNvContentPartPr/>
                <p14:nvPr/>
              </p14:nvContentPartPr>
              <p14:xfrm>
                <a:off x="8771090" y="2520400"/>
                <a:ext cx="155880" cy="12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6251252-8FA6-4E1A-A92F-8D90F05A3FA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762090" y="2511400"/>
                  <a:ext cx="173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D169FC5-2AAC-4756-B0DA-69DC5DA309AC}"/>
                    </a:ext>
                  </a:extLst>
                </p14:cNvPr>
                <p14:cNvContentPartPr/>
                <p14:nvPr/>
              </p14:nvContentPartPr>
              <p14:xfrm>
                <a:off x="9336290" y="2513560"/>
                <a:ext cx="95040" cy="227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D169FC5-2AAC-4756-B0DA-69DC5DA309A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327650" y="2504560"/>
                  <a:ext cx="112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3CA3E64-9B0F-49CC-9575-3E72583A86CA}"/>
                    </a:ext>
                  </a:extLst>
                </p14:cNvPr>
                <p14:cNvContentPartPr/>
                <p14:nvPr/>
              </p14:nvContentPartPr>
              <p14:xfrm>
                <a:off x="9276890" y="2768080"/>
                <a:ext cx="66240" cy="47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3CA3E64-9B0F-49CC-9575-3E72583A86C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268250" y="2759080"/>
                  <a:ext cx="83880" cy="6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84ACBCE-1F23-47F5-9A6B-36AE27173654}"/>
                  </a:ext>
                </a:extLst>
              </p14:cNvPr>
              <p14:cNvContentPartPr/>
              <p14:nvPr/>
            </p14:nvContentPartPr>
            <p14:xfrm>
              <a:off x="8290490" y="1712200"/>
              <a:ext cx="208440" cy="2192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84ACBCE-1F23-47F5-9A6B-36AE2717365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281850" y="1703560"/>
                <a:ext cx="2260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205EAC7-F721-4138-AFAF-19A85B9D6AA6}"/>
                  </a:ext>
                </a:extLst>
              </p14:cNvPr>
              <p14:cNvContentPartPr/>
              <p14:nvPr/>
            </p14:nvContentPartPr>
            <p14:xfrm>
              <a:off x="7719530" y="3472600"/>
              <a:ext cx="195840" cy="1731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205EAC7-F721-4138-AFAF-19A85B9D6AA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710890" y="3463960"/>
                <a:ext cx="21348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AB18891-228F-457F-AE9F-8E0F6E4BAFBB}"/>
              </a:ext>
            </a:extLst>
          </p:cNvPr>
          <p:cNvGrpSpPr/>
          <p:nvPr/>
        </p:nvGrpSpPr>
        <p:grpSpPr>
          <a:xfrm>
            <a:off x="7737170" y="3953200"/>
            <a:ext cx="763920" cy="233280"/>
            <a:chOff x="7737170" y="3953200"/>
            <a:chExt cx="76392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8CD47B4-751A-4018-8C0C-8CD9CD35B187}"/>
                    </a:ext>
                  </a:extLst>
                </p14:cNvPr>
                <p14:cNvContentPartPr/>
                <p14:nvPr/>
              </p14:nvContentPartPr>
              <p14:xfrm>
                <a:off x="7943450" y="4007200"/>
                <a:ext cx="61200" cy="179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8CD47B4-751A-4018-8C0C-8CD9CD35B18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34810" y="3998560"/>
                  <a:ext cx="788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5932076-B5F8-42C7-9E9A-697EA50AE560}"/>
                    </a:ext>
                  </a:extLst>
                </p14:cNvPr>
                <p14:cNvContentPartPr/>
                <p14:nvPr/>
              </p14:nvContentPartPr>
              <p14:xfrm>
                <a:off x="7737170" y="3997840"/>
                <a:ext cx="443880" cy="16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932076-B5F8-42C7-9E9A-697EA50AE56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28170" y="3989200"/>
                  <a:ext cx="461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6C3CD17-6650-471A-9EAB-B7A9EFE788B2}"/>
                    </a:ext>
                  </a:extLst>
                </p14:cNvPr>
                <p14:cNvContentPartPr/>
                <p14:nvPr/>
              </p14:nvContentPartPr>
              <p14:xfrm>
                <a:off x="8196530" y="4042120"/>
                <a:ext cx="27360" cy="130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6C3CD17-6650-471A-9EAB-B7A9EFE788B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187890" y="4033120"/>
                  <a:ext cx="45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D78D03A-00BE-45BA-808A-F73EF070A900}"/>
                    </a:ext>
                  </a:extLst>
                </p14:cNvPr>
                <p14:cNvContentPartPr/>
                <p14:nvPr/>
              </p14:nvContentPartPr>
              <p14:xfrm>
                <a:off x="8209490" y="3956800"/>
                <a:ext cx="138960" cy="217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D78D03A-00BE-45BA-808A-F73EF070A90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00490" y="3947800"/>
                  <a:ext cx="156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805A465-9ACB-424C-9EE2-DAFFC3266675}"/>
                    </a:ext>
                  </a:extLst>
                </p14:cNvPr>
                <p14:cNvContentPartPr/>
                <p14:nvPr/>
              </p14:nvContentPartPr>
              <p14:xfrm>
                <a:off x="8430890" y="3953200"/>
                <a:ext cx="70200" cy="154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805A465-9ACB-424C-9EE2-DAFFC326667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21890" y="3944200"/>
                  <a:ext cx="87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3ED9C12-D7F2-4853-B246-F43F064F35E0}"/>
                    </a:ext>
                  </a:extLst>
                </p14:cNvPr>
                <p14:cNvContentPartPr/>
                <p14:nvPr/>
              </p14:nvContentPartPr>
              <p14:xfrm>
                <a:off x="8407490" y="4162360"/>
                <a:ext cx="10800" cy="16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3ED9C12-D7F2-4853-B246-F43F064F35E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98850" y="4153720"/>
                  <a:ext cx="284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A95EB7D-4819-4D0B-B568-80A4EEE80328}"/>
              </a:ext>
            </a:extLst>
          </p:cNvPr>
          <p:cNvGrpSpPr/>
          <p:nvPr/>
        </p:nvGrpSpPr>
        <p:grpSpPr>
          <a:xfrm>
            <a:off x="9815090" y="5418040"/>
            <a:ext cx="237960" cy="222120"/>
            <a:chOff x="9815090" y="5418040"/>
            <a:chExt cx="23796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6FD3A80-B428-42B2-8D27-175F1683DF44}"/>
                    </a:ext>
                  </a:extLst>
                </p14:cNvPr>
                <p14:cNvContentPartPr/>
                <p14:nvPr/>
              </p14:nvContentPartPr>
              <p14:xfrm>
                <a:off x="9815090" y="5418040"/>
                <a:ext cx="237960" cy="186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6FD3A80-B428-42B2-8D27-175F1683DF4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806450" y="5409040"/>
                  <a:ext cx="255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6A685BE-303F-466D-832C-748C0B1A1662}"/>
                    </a:ext>
                  </a:extLst>
                </p14:cNvPr>
                <p14:cNvContentPartPr/>
                <p14:nvPr/>
              </p14:nvContentPartPr>
              <p14:xfrm>
                <a:off x="9837770" y="5595880"/>
                <a:ext cx="176760" cy="44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6A685BE-303F-466D-832C-748C0B1A166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828770" y="5587240"/>
                  <a:ext cx="194400" cy="6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514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491B17-E4A7-4C89-A4D9-6472CDFC3FC6}"/>
              </a:ext>
            </a:extLst>
          </p:cNvPr>
          <p:cNvGrpSpPr/>
          <p:nvPr/>
        </p:nvGrpSpPr>
        <p:grpSpPr>
          <a:xfrm>
            <a:off x="4146360" y="576520"/>
            <a:ext cx="1016280" cy="481680"/>
            <a:chOff x="4146360" y="576520"/>
            <a:chExt cx="101628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B5D9D4C-95AA-4D04-9F96-A444A94B81CB}"/>
                    </a:ext>
                  </a:extLst>
                </p14:cNvPr>
                <p14:cNvContentPartPr/>
                <p14:nvPr/>
              </p14:nvContentPartPr>
              <p14:xfrm>
                <a:off x="4146360" y="638800"/>
                <a:ext cx="192960" cy="379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B5D9D4C-95AA-4D04-9F96-A444A94B81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7720" y="630160"/>
                  <a:ext cx="2106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0FAD5D4-DB4A-4124-A62D-A4310950453F}"/>
                    </a:ext>
                  </a:extLst>
                </p14:cNvPr>
                <p14:cNvContentPartPr/>
                <p14:nvPr/>
              </p14:nvContentPartPr>
              <p14:xfrm>
                <a:off x="4313040" y="801160"/>
                <a:ext cx="168120" cy="241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0FAD5D4-DB4A-4124-A62D-A431095045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04400" y="792520"/>
                  <a:ext cx="1857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B2223B-3DA6-4728-9650-C44A2B5511BA}"/>
                    </a:ext>
                  </a:extLst>
                </p14:cNvPr>
                <p14:cNvContentPartPr/>
                <p14:nvPr/>
              </p14:nvContentPartPr>
              <p14:xfrm>
                <a:off x="4485840" y="576520"/>
                <a:ext cx="203040" cy="47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B2223B-3DA6-4728-9650-C44A2B5511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77200" y="567520"/>
                  <a:ext cx="2206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811C001-C567-4E84-8936-965CCC6D19BF}"/>
                    </a:ext>
                  </a:extLst>
                </p14:cNvPr>
                <p14:cNvContentPartPr/>
                <p14:nvPr/>
              </p14:nvContentPartPr>
              <p14:xfrm>
                <a:off x="4569000" y="784960"/>
                <a:ext cx="186480" cy="273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811C001-C567-4E84-8936-965CCC6D19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60000" y="775960"/>
                  <a:ext cx="204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B1D0D50-CC00-41D2-94A9-52787B41C2D1}"/>
                    </a:ext>
                  </a:extLst>
                </p14:cNvPr>
                <p14:cNvContentPartPr/>
                <p14:nvPr/>
              </p14:nvContentPartPr>
              <p14:xfrm>
                <a:off x="4925400" y="609640"/>
                <a:ext cx="237240" cy="411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B1D0D50-CC00-41D2-94A9-52787B41C2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16400" y="601000"/>
                  <a:ext cx="254880" cy="42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BD09449-AA82-4519-B7A2-189CFA7CB1C4}"/>
                  </a:ext>
                </a:extLst>
              </p14:cNvPr>
              <p14:cNvContentPartPr/>
              <p14:nvPr/>
            </p14:nvContentPartPr>
            <p14:xfrm>
              <a:off x="7918000" y="1686590"/>
              <a:ext cx="278640" cy="232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BD09449-AA82-4519-B7A2-189CFA7CB1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09360" y="1677950"/>
                <a:ext cx="29628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DFAF4E0-0E63-4B53-99BC-E3CBDB6B8ED1}"/>
              </a:ext>
            </a:extLst>
          </p:cNvPr>
          <p:cNvGrpSpPr/>
          <p:nvPr/>
        </p:nvGrpSpPr>
        <p:grpSpPr>
          <a:xfrm>
            <a:off x="9810410" y="5381630"/>
            <a:ext cx="393480" cy="214560"/>
            <a:chOff x="9810410" y="5381630"/>
            <a:chExt cx="39348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4F85FD7-E497-41A7-9B1D-BE384FB97F9C}"/>
                    </a:ext>
                  </a:extLst>
                </p14:cNvPr>
                <p14:cNvContentPartPr/>
                <p14:nvPr/>
              </p14:nvContentPartPr>
              <p14:xfrm>
                <a:off x="9810410" y="5383070"/>
                <a:ext cx="162000" cy="183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4F85FD7-E497-41A7-9B1D-BE384FB97F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01410" y="5374070"/>
                  <a:ext cx="179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230FFB5-85F9-4301-B016-FAA36BF0FD50}"/>
                    </a:ext>
                  </a:extLst>
                </p14:cNvPr>
                <p14:cNvContentPartPr/>
                <p14:nvPr/>
              </p14:nvContentPartPr>
              <p14:xfrm>
                <a:off x="9849650" y="5572070"/>
                <a:ext cx="96480" cy="4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230FFB5-85F9-4301-B016-FAA36BF0FD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41010" y="5563430"/>
                  <a:ext cx="114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5805CC0-24D3-445B-B22E-D6BC3360A68B}"/>
                    </a:ext>
                  </a:extLst>
                </p14:cNvPr>
                <p14:cNvContentPartPr/>
                <p14:nvPr/>
              </p14:nvContentPartPr>
              <p14:xfrm>
                <a:off x="9988610" y="5536790"/>
                <a:ext cx="49320" cy="59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5805CC0-24D3-445B-B22E-D6BC3360A6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79610" y="5528150"/>
                  <a:ext cx="66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258AED5-8B23-4598-B346-12F9327D9244}"/>
                    </a:ext>
                  </a:extLst>
                </p14:cNvPr>
                <p14:cNvContentPartPr/>
                <p14:nvPr/>
              </p14:nvContentPartPr>
              <p14:xfrm>
                <a:off x="10062410" y="5381630"/>
                <a:ext cx="141480" cy="175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258AED5-8B23-4598-B346-12F9327D92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53410" y="5372630"/>
                  <a:ext cx="15912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0CB1183-E498-4E98-8662-38FA84691D91}"/>
              </a:ext>
            </a:extLst>
          </p:cNvPr>
          <p:cNvGrpSpPr/>
          <p:nvPr/>
        </p:nvGrpSpPr>
        <p:grpSpPr>
          <a:xfrm>
            <a:off x="5410240" y="1711790"/>
            <a:ext cx="6375130" cy="1964160"/>
            <a:chOff x="5410240" y="1711790"/>
            <a:chExt cx="6375130" cy="19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2ED409-DC09-4708-9392-E52A166D0867}"/>
                    </a:ext>
                  </a:extLst>
                </p14:cNvPr>
                <p14:cNvContentPartPr/>
                <p14:nvPr/>
              </p14:nvContentPartPr>
              <p14:xfrm>
                <a:off x="5793640" y="1711790"/>
                <a:ext cx="186120" cy="208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2ED409-DC09-4708-9392-E52A166D08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4640" y="1702790"/>
                  <a:ext cx="203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9383ED-2F4C-447A-9A3C-9AC317211500}"/>
                    </a:ext>
                  </a:extLst>
                </p14:cNvPr>
                <p14:cNvContentPartPr/>
                <p14:nvPr/>
              </p14:nvContentPartPr>
              <p14:xfrm>
                <a:off x="6013240" y="3428990"/>
                <a:ext cx="217440" cy="246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9383ED-2F4C-447A-9A3C-9AC3172115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04600" y="3419990"/>
                  <a:ext cx="235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3C74A0-A274-424E-A5AD-A1BA72BB9BA2}"/>
                    </a:ext>
                  </a:extLst>
                </p14:cNvPr>
                <p14:cNvContentPartPr/>
                <p14:nvPr/>
              </p14:nvContentPartPr>
              <p14:xfrm>
                <a:off x="5410240" y="2311550"/>
                <a:ext cx="2328480" cy="1026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3C74A0-A274-424E-A5AD-A1BA72BB9B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01240" y="2302550"/>
                  <a:ext cx="2346120" cy="10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796F7E-1CCD-40E6-80AA-E54ACD012736}"/>
                    </a:ext>
                  </a:extLst>
                </p14:cNvPr>
                <p14:cNvContentPartPr/>
                <p14:nvPr/>
              </p14:nvContentPartPr>
              <p14:xfrm>
                <a:off x="7650160" y="2283470"/>
                <a:ext cx="107280" cy="135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796F7E-1CCD-40E6-80AA-E54ACD0127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41520" y="2274470"/>
                  <a:ext cx="124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ECBCB6-0AB6-4441-B7EE-D6C3C39D4AF0}"/>
                    </a:ext>
                  </a:extLst>
                </p14:cNvPr>
                <p14:cNvContentPartPr/>
                <p14:nvPr/>
              </p14:nvContentPartPr>
              <p14:xfrm>
                <a:off x="7792720" y="2177630"/>
                <a:ext cx="117720" cy="229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ECBCB6-0AB6-4441-B7EE-D6C3C39D4A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83720" y="2168990"/>
                  <a:ext cx="135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E0D1C8-14EC-4BB6-91EE-2268876119E7}"/>
                    </a:ext>
                  </a:extLst>
                </p14:cNvPr>
                <p14:cNvContentPartPr/>
                <p14:nvPr/>
              </p14:nvContentPartPr>
              <p14:xfrm>
                <a:off x="7923040" y="2158550"/>
                <a:ext cx="87120" cy="273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E0D1C8-14EC-4BB6-91EE-2268876119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14040" y="2149550"/>
                  <a:ext cx="104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6A21E6-7D5F-4302-B15B-A8B4D4334ACB}"/>
                    </a:ext>
                  </a:extLst>
                </p14:cNvPr>
                <p14:cNvContentPartPr/>
                <p14:nvPr/>
              </p14:nvContentPartPr>
              <p14:xfrm>
                <a:off x="7832680" y="2374190"/>
                <a:ext cx="148680" cy="50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6A21E6-7D5F-4302-B15B-A8B4D4334A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4040" y="2365550"/>
                  <a:ext cx="166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481549-5B69-4BE0-9573-2F30CA1D1814}"/>
                    </a:ext>
                  </a:extLst>
                </p14:cNvPr>
                <p14:cNvContentPartPr/>
                <p14:nvPr/>
              </p14:nvContentPartPr>
              <p14:xfrm>
                <a:off x="7906840" y="2231990"/>
                <a:ext cx="6120" cy="84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481549-5B69-4BE0-9573-2F30CA1D18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98200" y="2223350"/>
                  <a:ext cx="23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F94F99F-10FF-49E4-96AD-B21C6334BEFC}"/>
                    </a:ext>
                  </a:extLst>
                </p14:cNvPr>
                <p14:cNvContentPartPr/>
                <p14:nvPr/>
              </p14:nvContentPartPr>
              <p14:xfrm>
                <a:off x="7901440" y="2364110"/>
                <a:ext cx="1800" cy="6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F94F99F-10FF-49E4-96AD-B21C6334BE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92440" y="2355470"/>
                  <a:ext cx="19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257245-73C2-4B2D-B4CE-2948B1465A73}"/>
                    </a:ext>
                  </a:extLst>
                </p14:cNvPr>
                <p14:cNvContentPartPr/>
                <p14:nvPr/>
              </p14:nvContentPartPr>
              <p14:xfrm>
                <a:off x="7891000" y="2457350"/>
                <a:ext cx="1800" cy="97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257245-73C2-4B2D-B4CE-2948B1465A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82000" y="2448350"/>
                  <a:ext cx="194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DDD94D-4105-426D-B4A2-AB7A2FBFCB32}"/>
                    </a:ext>
                  </a:extLst>
                </p14:cNvPr>
                <p14:cNvContentPartPr/>
                <p14:nvPr/>
              </p14:nvContentPartPr>
              <p14:xfrm>
                <a:off x="8092240" y="2223350"/>
                <a:ext cx="10800" cy="182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DDD94D-4105-426D-B4A2-AB7A2FBFCB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83240" y="2214710"/>
                  <a:ext cx="28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9C8593-8DAA-4210-9006-3FCBC63DC8B0}"/>
                    </a:ext>
                  </a:extLst>
                </p14:cNvPr>
                <p14:cNvContentPartPr/>
                <p14:nvPr/>
              </p14:nvContentPartPr>
              <p14:xfrm>
                <a:off x="8021680" y="2207510"/>
                <a:ext cx="137520" cy="17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9C8593-8DAA-4210-9006-3FCBC63DC8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12680" y="2198510"/>
                  <a:ext cx="155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315F80-8C68-4C6F-AA4A-1B2197E8601E}"/>
                    </a:ext>
                  </a:extLst>
                </p14:cNvPr>
                <p14:cNvContentPartPr/>
                <p14:nvPr/>
              </p14:nvContentPartPr>
              <p14:xfrm>
                <a:off x="8162800" y="2293550"/>
                <a:ext cx="111240" cy="126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315F80-8C68-4C6F-AA4A-1B2197E8601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53800" y="2284550"/>
                  <a:ext cx="128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512024-00C2-4C19-848D-941DB5A1951E}"/>
                    </a:ext>
                  </a:extLst>
                </p14:cNvPr>
                <p14:cNvContentPartPr/>
                <p14:nvPr/>
              </p14:nvContentPartPr>
              <p14:xfrm>
                <a:off x="8396690" y="2263670"/>
                <a:ext cx="104400" cy="122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512024-00C2-4C19-848D-941DB5A195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87690" y="2255030"/>
                  <a:ext cx="122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DE1CCD-A7F4-4002-85B8-3E7045FC92CD}"/>
                    </a:ext>
                  </a:extLst>
                </p14:cNvPr>
                <p14:cNvContentPartPr/>
                <p14:nvPr/>
              </p14:nvContentPartPr>
              <p14:xfrm>
                <a:off x="8488130" y="2125070"/>
                <a:ext cx="25920" cy="28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DE1CCD-A7F4-4002-85B8-3E7045FC92C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79130" y="2116070"/>
                  <a:ext cx="43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E19FBE-D007-492F-8909-732FD785B6E0}"/>
                    </a:ext>
                  </a:extLst>
                </p14:cNvPr>
                <p14:cNvContentPartPr/>
                <p14:nvPr/>
              </p14:nvContentPartPr>
              <p14:xfrm>
                <a:off x="8529530" y="2164670"/>
                <a:ext cx="36360" cy="23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E19FBE-D007-492F-8909-732FD785B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20890" y="2155670"/>
                  <a:ext cx="54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16F732-594C-4D23-8F15-C5A73E5C20A4}"/>
                    </a:ext>
                  </a:extLst>
                </p14:cNvPr>
                <p14:cNvContentPartPr/>
                <p14:nvPr/>
              </p14:nvContentPartPr>
              <p14:xfrm>
                <a:off x="8562290" y="2246750"/>
                <a:ext cx="66960" cy="176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16F732-594C-4D23-8F15-C5A73E5C2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53650" y="2238110"/>
                  <a:ext cx="84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FB4FA1-5E3B-422D-BA25-349DEA1D5095}"/>
                    </a:ext>
                  </a:extLst>
                </p14:cNvPr>
                <p14:cNvContentPartPr/>
                <p14:nvPr/>
              </p14:nvContentPartPr>
              <p14:xfrm>
                <a:off x="8704850" y="2237030"/>
                <a:ext cx="97560" cy="189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FB4FA1-5E3B-422D-BA25-349DEA1D50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96210" y="2228390"/>
                  <a:ext cx="1152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55064D-B39D-4B0A-91BC-5945D5A0DB9F}"/>
                    </a:ext>
                  </a:extLst>
                </p14:cNvPr>
                <p14:cNvContentPartPr/>
                <p14:nvPr/>
              </p14:nvContentPartPr>
              <p14:xfrm>
                <a:off x="8756690" y="2374550"/>
                <a:ext cx="35640" cy="276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55064D-B39D-4B0A-91BC-5945D5A0DB9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47690" y="2365910"/>
                  <a:ext cx="532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097BBE4-47EE-4D08-B274-D70A3268171C}"/>
                    </a:ext>
                  </a:extLst>
                </p14:cNvPr>
                <p14:cNvContentPartPr/>
                <p14:nvPr/>
              </p14:nvContentPartPr>
              <p14:xfrm>
                <a:off x="8815730" y="2259710"/>
                <a:ext cx="182520" cy="160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097BBE4-47EE-4D08-B274-D70A326817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07090" y="2250710"/>
                  <a:ext cx="200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A9B38B-6628-4D01-86C9-7CCD20DAF26E}"/>
                    </a:ext>
                  </a:extLst>
                </p14:cNvPr>
                <p14:cNvContentPartPr/>
                <p14:nvPr/>
              </p14:nvContentPartPr>
              <p14:xfrm>
                <a:off x="9031010" y="2219390"/>
                <a:ext cx="102960" cy="205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A9B38B-6628-4D01-86C9-7CCD20DAF2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22010" y="2210390"/>
                  <a:ext cx="120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DA23102-93AB-4282-8691-E8DD0B04C2DB}"/>
                    </a:ext>
                  </a:extLst>
                </p14:cNvPr>
                <p14:cNvContentPartPr/>
                <p14:nvPr/>
              </p14:nvContentPartPr>
              <p14:xfrm>
                <a:off x="9256730" y="2054870"/>
                <a:ext cx="105120" cy="356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DA23102-93AB-4282-8691-E8DD0B04C2D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47730" y="2045870"/>
                  <a:ext cx="1227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F59E08A-91CA-497D-A3EB-ECE471035AAD}"/>
                    </a:ext>
                  </a:extLst>
                </p14:cNvPr>
                <p14:cNvContentPartPr/>
                <p14:nvPr/>
              </p14:nvContentPartPr>
              <p14:xfrm>
                <a:off x="9322250" y="2209670"/>
                <a:ext cx="84600" cy="175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F59E08A-91CA-497D-A3EB-ECE471035AA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13250" y="2200670"/>
                  <a:ext cx="102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4FE2B2-7AB7-442E-A2EB-564C2C222CE7}"/>
                    </a:ext>
                  </a:extLst>
                </p14:cNvPr>
                <p14:cNvContentPartPr/>
                <p14:nvPr/>
              </p14:nvContentPartPr>
              <p14:xfrm>
                <a:off x="9416930" y="2213990"/>
                <a:ext cx="154080" cy="412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4FE2B2-7AB7-442E-A2EB-564C2C222C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07930" y="2204990"/>
                  <a:ext cx="1717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316635-10AB-45C6-898D-5A761C6DE579}"/>
                    </a:ext>
                  </a:extLst>
                </p14:cNvPr>
                <p14:cNvContentPartPr/>
                <p14:nvPr/>
              </p14:nvContentPartPr>
              <p14:xfrm>
                <a:off x="9609890" y="2215790"/>
                <a:ext cx="78120" cy="193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316635-10AB-45C6-898D-5A761C6DE5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00890" y="2207150"/>
                  <a:ext cx="95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3EB239-F81B-48AE-B912-641662C000C1}"/>
                    </a:ext>
                  </a:extLst>
                </p14:cNvPr>
                <p14:cNvContentPartPr/>
                <p14:nvPr/>
              </p14:nvContentPartPr>
              <p14:xfrm>
                <a:off x="9693410" y="2049470"/>
                <a:ext cx="606600" cy="382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3EB239-F81B-48AE-B912-641662C000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84410" y="2040470"/>
                  <a:ext cx="6242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8375056-74DE-4C1C-92DF-E28875DABF78}"/>
                    </a:ext>
                  </a:extLst>
                </p14:cNvPr>
                <p14:cNvContentPartPr/>
                <p14:nvPr/>
              </p14:nvContentPartPr>
              <p14:xfrm>
                <a:off x="10320530" y="1990430"/>
                <a:ext cx="592920" cy="414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8375056-74DE-4C1C-92DF-E28875DABF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11530" y="1981790"/>
                  <a:ext cx="6105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E32456B-39ED-4D35-BCB5-9D3F43DE37CF}"/>
                    </a:ext>
                  </a:extLst>
                </p14:cNvPr>
                <p14:cNvContentPartPr/>
                <p14:nvPr/>
              </p14:nvContentPartPr>
              <p14:xfrm>
                <a:off x="10189130" y="206783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E32456B-39ED-4D35-BCB5-9D3F43DE37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80130" y="20591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9FEE542-90FD-4B77-86E2-6BA4565DE3B6}"/>
                    </a:ext>
                  </a:extLst>
                </p14:cNvPr>
                <p14:cNvContentPartPr/>
                <p14:nvPr/>
              </p14:nvContentPartPr>
              <p14:xfrm>
                <a:off x="10954850" y="2091950"/>
                <a:ext cx="564480" cy="308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9FEE542-90FD-4B77-86E2-6BA4565DE3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45850" y="2082950"/>
                  <a:ext cx="5821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F63C64-CA19-4F9C-8103-205CC171C4A7}"/>
                    </a:ext>
                  </a:extLst>
                </p14:cNvPr>
                <p14:cNvContentPartPr/>
                <p14:nvPr/>
              </p14:nvContentPartPr>
              <p14:xfrm>
                <a:off x="11538770" y="1971350"/>
                <a:ext cx="172080" cy="421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F63C64-CA19-4F9C-8103-205CC171C4A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530130" y="1962350"/>
                  <a:ext cx="1897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7710399-9F9B-4365-94FA-FC135F39E9DA}"/>
                    </a:ext>
                  </a:extLst>
                </p14:cNvPr>
                <p14:cNvContentPartPr/>
                <p14:nvPr/>
              </p14:nvContentPartPr>
              <p14:xfrm>
                <a:off x="11540570" y="1927070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7710399-9F9B-4365-94FA-FC135F39E9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531570" y="1918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8FC2E9-E989-406C-8B69-8F3E41357659}"/>
                    </a:ext>
                  </a:extLst>
                </p14:cNvPr>
                <p14:cNvContentPartPr/>
                <p14:nvPr/>
              </p14:nvContentPartPr>
              <p14:xfrm>
                <a:off x="7797290" y="2612510"/>
                <a:ext cx="95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8FC2E9-E989-406C-8B69-8F3E4135765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88290" y="2603510"/>
                  <a:ext cx="112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89BF24-2472-4113-8424-B1A5954AC005}"/>
                    </a:ext>
                  </a:extLst>
                </p14:cNvPr>
                <p14:cNvContentPartPr/>
                <p14:nvPr/>
              </p14:nvContentPartPr>
              <p14:xfrm>
                <a:off x="7882970" y="2451950"/>
                <a:ext cx="32400" cy="245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89BF24-2472-4113-8424-B1A5954AC00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874330" y="2442950"/>
                  <a:ext cx="50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E83A920-5866-425D-8A09-88FA2AAEB114}"/>
                    </a:ext>
                  </a:extLst>
                </p14:cNvPr>
                <p14:cNvContentPartPr/>
                <p14:nvPr/>
              </p14:nvContentPartPr>
              <p14:xfrm>
                <a:off x="7936610" y="2564630"/>
                <a:ext cx="147240" cy="164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E83A920-5866-425D-8A09-88FA2AAEB11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27970" y="2555630"/>
                  <a:ext cx="164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B2EB3A-F2C6-4934-B745-E2D4292926F8}"/>
                    </a:ext>
                  </a:extLst>
                </p14:cNvPr>
                <p14:cNvContentPartPr/>
                <p14:nvPr/>
              </p14:nvContentPartPr>
              <p14:xfrm>
                <a:off x="8128130" y="2588390"/>
                <a:ext cx="106560" cy="162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B2EB3A-F2C6-4934-B745-E2D4292926F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119490" y="2579390"/>
                  <a:ext cx="124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6066FB4-F5D3-4325-A742-36F07A8758AF}"/>
                    </a:ext>
                  </a:extLst>
                </p14:cNvPr>
                <p14:cNvContentPartPr/>
                <p14:nvPr/>
              </p14:nvContentPartPr>
              <p14:xfrm>
                <a:off x="8229650" y="2484350"/>
                <a:ext cx="32400" cy="236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6066FB4-F5D3-4325-A742-36F07A8758A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220650" y="2475710"/>
                  <a:ext cx="50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9A8A719-E54E-4FD2-9AF3-825150B4CAD0}"/>
                    </a:ext>
                  </a:extLst>
                </p14:cNvPr>
                <p14:cNvContentPartPr/>
                <p14:nvPr/>
              </p14:nvContentPartPr>
              <p14:xfrm>
                <a:off x="8223170" y="2502350"/>
                <a:ext cx="95040" cy="27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9A8A719-E54E-4FD2-9AF3-825150B4CA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14170" y="2493710"/>
                  <a:ext cx="112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F801A85-25C3-43C3-A7BC-52C9E9FCB069}"/>
                    </a:ext>
                  </a:extLst>
                </p14:cNvPr>
                <p14:cNvContentPartPr/>
                <p14:nvPr/>
              </p14:nvContentPartPr>
              <p14:xfrm>
                <a:off x="8287610" y="2585510"/>
                <a:ext cx="80280" cy="128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F801A85-25C3-43C3-A7BC-52C9E9FCB06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278970" y="2576510"/>
                  <a:ext cx="97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D962E0-AA66-4A8F-AB21-A4B0DEF7C316}"/>
                    </a:ext>
                  </a:extLst>
                </p14:cNvPr>
                <p14:cNvContentPartPr/>
                <p14:nvPr/>
              </p14:nvContentPartPr>
              <p14:xfrm>
                <a:off x="8371130" y="2572550"/>
                <a:ext cx="131760" cy="192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D962E0-AA66-4A8F-AB21-A4B0DEF7C31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62130" y="2563550"/>
                  <a:ext cx="149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0A1CE7F-DD04-4E9B-AE45-999695FA2CF5}"/>
                    </a:ext>
                  </a:extLst>
                </p14:cNvPr>
                <p14:cNvContentPartPr/>
                <p14:nvPr/>
              </p14:nvContentPartPr>
              <p14:xfrm>
                <a:off x="8114810" y="2538350"/>
                <a:ext cx="72720" cy="39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0A1CE7F-DD04-4E9B-AE45-999695FA2CF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106170" y="2529710"/>
                  <a:ext cx="90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1816828-18CE-4CE7-BD79-D4891900B6CF}"/>
                    </a:ext>
                  </a:extLst>
                </p14:cNvPr>
                <p14:cNvContentPartPr/>
                <p14:nvPr/>
              </p14:nvContentPartPr>
              <p14:xfrm>
                <a:off x="8180690" y="2541590"/>
                <a:ext cx="28440" cy="67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1816828-18CE-4CE7-BD79-D4891900B6C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71690" y="2532590"/>
                  <a:ext cx="46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80C9732-29F7-499B-BCE6-102943DD1DA5}"/>
                    </a:ext>
                  </a:extLst>
                </p14:cNvPr>
                <p14:cNvContentPartPr/>
                <p14:nvPr/>
              </p14:nvContentPartPr>
              <p14:xfrm>
                <a:off x="8678210" y="2598470"/>
                <a:ext cx="129240" cy="258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80C9732-29F7-499B-BCE6-102943DD1DA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669570" y="2589830"/>
                  <a:ext cx="1468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6258EC6-18B3-4263-A5DD-ACDC0D7CE76D}"/>
                    </a:ext>
                  </a:extLst>
                </p14:cNvPr>
                <p14:cNvContentPartPr/>
                <p14:nvPr/>
              </p14:nvContentPartPr>
              <p14:xfrm>
                <a:off x="8811770" y="2559590"/>
                <a:ext cx="320400" cy="200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6258EC6-18B3-4263-A5DD-ACDC0D7CE76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802770" y="2550590"/>
                  <a:ext cx="3380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FF89E2-ACCD-4F15-87BD-2715523E5BAA}"/>
                    </a:ext>
                  </a:extLst>
                </p14:cNvPr>
                <p14:cNvContentPartPr/>
                <p14:nvPr/>
              </p14:nvContentPartPr>
              <p14:xfrm>
                <a:off x="9130370" y="2462030"/>
                <a:ext cx="98280" cy="295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FF89E2-ACCD-4F15-87BD-2715523E5B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21370" y="2453030"/>
                  <a:ext cx="115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649D56-57AC-4581-B8D2-F7CEA6CAA63A}"/>
                    </a:ext>
                  </a:extLst>
                </p14:cNvPr>
                <p14:cNvContentPartPr/>
                <p14:nvPr/>
              </p14:nvContentPartPr>
              <p14:xfrm>
                <a:off x="9140810" y="2415590"/>
                <a:ext cx="174240" cy="567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649D56-57AC-4581-B8D2-F7CEA6CAA63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131810" y="2406950"/>
                  <a:ext cx="1918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431D7A-1CC8-4AA0-9671-040315455126}"/>
                    </a:ext>
                  </a:extLst>
                </p14:cNvPr>
                <p14:cNvContentPartPr/>
                <p14:nvPr/>
              </p14:nvContentPartPr>
              <p14:xfrm>
                <a:off x="9205610" y="2460590"/>
                <a:ext cx="78840" cy="42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431D7A-1CC8-4AA0-9671-04031545512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196970" y="2451590"/>
                  <a:ext cx="96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99681F3-4751-4361-B6DF-425A46AE49C1}"/>
                    </a:ext>
                  </a:extLst>
                </p14:cNvPr>
                <p14:cNvContentPartPr/>
                <p14:nvPr/>
              </p14:nvContentPartPr>
              <p14:xfrm>
                <a:off x="9106250" y="2513870"/>
                <a:ext cx="48600" cy="1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99681F3-4751-4361-B6DF-425A46AE49C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097250" y="2505230"/>
                  <a:ext cx="66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7607568-6B27-4B55-886D-4BC8E2EC134F}"/>
                    </a:ext>
                  </a:extLst>
                </p14:cNvPr>
                <p14:cNvContentPartPr/>
                <p14:nvPr/>
              </p14:nvContentPartPr>
              <p14:xfrm>
                <a:off x="9342770" y="2703950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7607568-6B27-4B55-886D-4BC8E2EC134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34130" y="26949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76933D3-7B5D-4821-9667-62FD39668396}"/>
                    </a:ext>
                  </a:extLst>
                </p14:cNvPr>
                <p14:cNvContentPartPr/>
                <p14:nvPr/>
              </p14:nvContentPartPr>
              <p14:xfrm>
                <a:off x="9568130" y="2473550"/>
                <a:ext cx="127080" cy="227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76933D3-7B5D-4821-9667-62FD3966839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59490" y="2464550"/>
                  <a:ext cx="144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DEA5CC-B3F3-4ECC-9E4B-FD3435579E01}"/>
                    </a:ext>
                  </a:extLst>
                </p14:cNvPr>
                <p14:cNvContentPartPr/>
                <p14:nvPr/>
              </p14:nvContentPartPr>
              <p14:xfrm>
                <a:off x="9707450" y="2561750"/>
                <a:ext cx="242640" cy="175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DEA5CC-B3F3-4ECC-9E4B-FD3435579E0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98450" y="2552750"/>
                  <a:ext cx="260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E44A7B-B2D5-43F3-A48C-C02BB5512BDD}"/>
                    </a:ext>
                  </a:extLst>
                </p14:cNvPr>
                <p14:cNvContentPartPr/>
                <p14:nvPr/>
              </p14:nvContentPartPr>
              <p14:xfrm>
                <a:off x="9839930" y="2510990"/>
                <a:ext cx="9360" cy="4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E44A7B-B2D5-43F3-A48C-C02BB5512BD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31290" y="2502350"/>
                  <a:ext cx="27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86D60BA-D1CF-447C-B2A1-9AD02E2AD2AE}"/>
                    </a:ext>
                  </a:extLst>
                </p14:cNvPr>
                <p14:cNvContentPartPr/>
                <p14:nvPr/>
              </p14:nvContentPartPr>
              <p14:xfrm>
                <a:off x="10059890" y="2601350"/>
                <a:ext cx="31680" cy="115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86D60BA-D1CF-447C-B2A1-9AD02E2AD2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50890" y="2592350"/>
                  <a:ext cx="49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5936C6-2660-4F56-9072-AA1D8C62F698}"/>
                    </a:ext>
                  </a:extLst>
                </p14:cNvPr>
                <p14:cNvContentPartPr/>
                <p14:nvPr/>
              </p14:nvContentPartPr>
              <p14:xfrm>
                <a:off x="10102370" y="2465270"/>
                <a:ext cx="108360" cy="239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5936C6-2660-4F56-9072-AA1D8C62F69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93370" y="2456270"/>
                  <a:ext cx="126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943EFE7-E608-46B1-84A8-4FF245149467}"/>
                    </a:ext>
                  </a:extLst>
                </p14:cNvPr>
                <p14:cNvContentPartPr/>
                <p14:nvPr/>
              </p14:nvContentPartPr>
              <p14:xfrm>
                <a:off x="10063850" y="2469950"/>
                <a:ext cx="31680" cy="65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943EFE7-E608-46B1-84A8-4FF24514946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55210" y="2461310"/>
                  <a:ext cx="49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7900220-6423-4922-8F9A-F1A5A83F8A3D}"/>
                    </a:ext>
                  </a:extLst>
                </p14:cNvPr>
                <p14:cNvContentPartPr/>
                <p14:nvPr/>
              </p14:nvContentPartPr>
              <p14:xfrm>
                <a:off x="10221890" y="2544470"/>
                <a:ext cx="480960" cy="214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7900220-6423-4922-8F9A-F1A5A83F8A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12890" y="2535470"/>
                  <a:ext cx="498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15C97FC-F275-435F-89F6-18069146EC38}"/>
                    </a:ext>
                  </a:extLst>
                </p14:cNvPr>
                <p14:cNvContentPartPr/>
                <p14:nvPr/>
              </p14:nvContentPartPr>
              <p14:xfrm>
                <a:off x="10703570" y="2427470"/>
                <a:ext cx="133920" cy="344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15C97FC-F275-435F-89F6-18069146EC3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694570" y="2418470"/>
                  <a:ext cx="1515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855AB5-E093-4FEF-9EB0-5ABF26A2F74C}"/>
                    </a:ext>
                  </a:extLst>
                </p14:cNvPr>
                <p14:cNvContentPartPr/>
                <p14:nvPr/>
              </p14:nvContentPartPr>
              <p14:xfrm>
                <a:off x="10728770" y="2491550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855AB5-E093-4FEF-9EB0-5ABF26A2F7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19770" y="24829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F887D1B-37CA-4C77-8076-ABDE46E96920}"/>
                    </a:ext>
                  </a:extLst>
                </p14:cNvPr>
                <p14:cNvContentPartPr/>
                <p14:nvPr/>
              </p14:nvContentPartPr>
              <p14:xfrm>
                <a:off x="10907690" y="2451950"/>
                <a:ext cx="196560" cy="308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F887D1B-37CA-4C77-8076-ABDE46E9692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898690" y="2443310"/>
                  <a:ext cx="2142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78FB1C5-2F60-491C-9FFB-D5CEAA011451}"/>
                    </a:ext>
                  </a:extLst>
                </p14:cNvPr>
                <p14:cNvContentPartPr/>
                <p14:nvPr/>
              </p14:nvContentPartPr>
              <p14:xfrm>
                <a:off x="11032610" y="2564630"/>
                <a:ext cx="150480" cy="235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78FB1C5-2F60-491C-9FFB-D5CEAA01145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23970" y="2555630"/>
                  <a:ext cx="168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3942EBD-15E3-4B45-811E-6CC6C0897ED5}"/>
                    </a:ext>
                  </a:extLst>
                </p14:cNvPr>
                <p14:cNvContentPartPr/>
                <p14:nvPr/>
              </p14:nvContentPartPr>
              <p14:xfrm>
                <a:off x="11143490" y="2443310"/>
                <a:ext cx="108720" cy="139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3942EBD-15E3-4B45-811E-6CC6C0897ED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134490" y="2434310"/>
                  <a:ext cx="126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64F1203-C819-4EAE-A243-C950831243A1}"/>
                    </a:ext>
                  </a:extLst>
                </p14:cNvPr>
                <p14:cNvContentPartPr/>
                <p14:nvPr/>
              </p14:nvContentPartPr>
              <p14:xfrm>
                <a:off x="11295770" y="2529710"/>
                <a:ext cx="459360" cy="210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64F1203-C819-4EAE-A243-C950831243A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287130" y="2521070"/>
                  <a:ext cx="477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7BFE383-3688-4677-9F68-6F0110C049D3}"/>
                    </a:ext>
                  </a:extLst>
                </p14:cNvPr>
                <p14:cNvContentPartPr/>
                <p14:nvPr/>
              </p14:nvContentPartPr>
              <p14:xfrm>
                <a:off x="11785010" y="243899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7BFE383-3688-4677-9F68-6F0110C049D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76370" y="24299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A0BDC46-7CE9-4957-B2F7-5B3B52EEB228}"/>
                    </a:ext>
                  </a:extLst>
                </p14:cNvPr>
                <p14:cNvContentPartPr/>
                <p14:nvPr/>
              </p14:nvContentPartPr>
              <p14:xfrm>
                <a:off x="7828610" y="2900510"/>
                <a:ext cx="131760" cy="205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A0BDC46-7CE9-4957-B2F7-5B3B52EEB22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19610" y="2891870"/>
                  <a:ext cx="149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8263CBF-4367-4395-A2F4-23219549BFEC}"/>
                    </a:ext>
                  </a:extLst>
                </p14:cNvPr>
                <p14:cNvContentPartPr/>
                <p14:nvPr/>
              </p14:nvContentPartPr>
              <p14:xfrm>
                <a:off x="7953530" y="2760830"/>
                <a:ext cx="113400" cy="351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8263CBF-4367-4395-A2F4-23219549BFE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44890" y="2752190"/>
                  <a:ext cx="1310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C77CDD1-00F2-4881-A48F-CD706D7853EB}"/>
                    </a:ext>
                  </a:extLst>
                </p14:cNvPr>
                <p14:cNvContentPartPr/>
                <p14:nvPr/>
              </p14:nvContentPartPr>
              <p14:xfrm>
                <a:off x="8048210" y="2900870"/>
                <a:ext cx="66960" cy="153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C77CDD1-00F2-4881-A48F-CD706D7853E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39570" y="2892230"/>
                  <a:ext cx="84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CD93DAE-392D-4C09-A90D-D5A3E55DC4AC}"/>
                    </a:ext>
                  </a:extLst>
                </p14:cNvPr>
                <p14:cNvContentPartPr/>
                <p14:nvPr/>
              </p14:nvContentPartPr>
              <p14:xfrm>
                <a:off x="8115170" y="2874950"/>
                <a:ext cx="87480" cy="21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CD93DAE-392D-4C09-A90D-D5A3E55DC4A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06530" y="2866310"/>
                  <a:ext cx="105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EA59072-5F6D-4513-A245-ED3539761A5C}"/>
                    </a:ext>
                  </a:extLst>
                </p14:cNvPr>
                <p14:cNvContentPartPr/>
                <p14:nvPr/>
              </p14:nvContentPartPr>
              <p14:xfrm>
                <a:off x="7872530" y="2789630"/>
                <a:ext cx="82800" cy="90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EA59072-5F6D-4513-A245-ED3539761A5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63890" y="2780990"/>
                  <a:ext cx="100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BA69B3-30ED-4A1E-9F1F-9B1AF558337E}"/>
                    </a:ext>
                  </a:extLst>
                </p14:cNvPr>
                <p14:cNvContentPartPr/>
                <p14:nvPr/>
              </p14:nvContentPartPr>
              <p14:xfrm>
                <a:off x="8318570" y="2876750"/>
                <a:ext cx="142200" cy="198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BA69B3-30ED-4A1E-9F1F-9B1AF558337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09930" y="2867750"/>
                  <a:ext cx="159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981476-3510-410D-943E-99515D1FBDB4}"/>
                    </a:ext>
                  </a:extLst>
                </p14:cNvPr>
                <p14:cNvContentPartPr/>
                <p14:nvPr/>
              </p14:nvContentPartPr>
              <p14:xfrm>
                <a:off x="8504330" y="2905910"/>
                <a:ext cx="89640" cy="164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981476-3510-410D-943E-99515D1FBDB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95690" y="2896910"/>
                  <a:ext cx="107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AB221D-5630-4012-897F-DE7EA99C105E}"/>
                    </a:ext>
                  </a:extLst>
                </p14:cNvPr>
                <p14:cNvContentPartPr/>
                <p14:nvPr/>
              </p14:nvContentPartPr>
              <p14:xfrm>
                <a:off x="8595050" y="2883950"/>
                <a:ext cx="84240" cy="326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AB221D-5630-4012-897F-DE7EA99C105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86410" y="2874950"/>
                  <a:ext cx="1018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2ED1DF0-3354-43A4-9C26-001964FB6AD7}"/>
                    </a:ext>
                  </a:extLst>
                </p14:cNvPr>
                <p14:cNvContentPartPr/>
                <p14:nvPr/>
              </p14:nvContentPartPr>
              <p14:xfrm>
                <a:off x="8726090" y="2847230"/>
                <a:ext cx="507240" cy="252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2ED1DF0-3354-43A4-9C26-001964FB6AD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17090" y="2838230"/>
                  <a:ext cx="524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F87C693-6145-4F92-B1CF-2E461B49A771}"/>
                    </a:ext>
                  </a:extLst>
                </p14:cNvPr>
                <p14:cNvContentPartPr/>
                <p14:nvPr/>
              </p14:nvContentPartPr>
              <p14:xfrm>
                <a:off x="8734010" y="2775230"/>
                <a:ext cx="169560" cy="100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F87C693-6145-4F92-B1CF-2E461B49A77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25370" y="2766590"/>
                  <a:ext cx="187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36FF845-C4E1-4EAE-A301-44BB6024D234}"/>
                    </a:ext>
                  </a:extLst>
                </p14:cNvPr>
                <p14:cNvContentPartPr/>
                <p14:nvPr/>
              </p14:nvContentPartPr>
              <p14:xfrm>
                <a:off x="9402170" y="2901590"/>
                <a:ext cx="127080" cy="210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36FF845-C4E1-4EAE-A301-44BB6024D23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393170" y="2892950"/>
                  <a:ext cx="144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209D13B-20CD-4302-B70C-36E290270C5D}"/>
                    </a:ext>
                  </a:extLst>
                </p14:cNvPr>
                <p14:cNvContentPartPr/>
                <p14:nvPr/>
              </p14:nvContentPartPr>
              <p14:xfrm>
                <a:off x="9504770" y="2756510"/>
                <a:ext cx="54720" cy="116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209D13B-20CD-4302-B70C-36E290270C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496130" y="2747870"/>
                  <a:ext cx="72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9C29271-2DA2-4064-9B3C-79438D355863}"/>
                    </a:ext>
                  </a:extLst>
                </p14:cNvPr>
                <p14:cNvContentPartPr/>
                <p14:nvPr/>
              </p14:nvContentPartPr>
              <p14:xfrm>
                <a:off x="9674690" y="2789630"/>
                <a:ext cx="162360" cy="26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9C29271-2DA2-4064-9B3C-79438D35586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66050" y="2780990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D8318F9-8DFE-4729-877B-4E5718468A51}"/>
                    </a:ext>
                  </a:extLst>
                </p14:cNvPr>
                <p14:cNvContentPartPr/>
                <p14:nvPr/>
              </p14:nvContentPartPr>
              <p14:xfrm>
                <a:off x="9658130" y="3029390"/>
                <a:ext cx="198360" cy="10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D8318F9-8DFE-4729-877B-4E5718468A5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49130" y="3020390"/>
                  <a:ext cx="216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CF02090-B1F2-46DC-A9BF-17CB23681C3D}"/>
                    </a:ext>
                  </a:extLst>
                </p14:cNvPr>
                <p14:cNvContentPartPr/>
                <p14:nvPr/>
              </p14:nvContentPartPr>
              <p14:xfrm>
                <a:off x="9950090" y="2955230"/>
                <a:ext cx="75600" cy="182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CF02090-B1F2-46DC-A9BF-17CB23681C3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941090" y="2946590"/>
                  <a:ext cx="93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BAE5FC6-F57D-4E70-A04D-359F2CEBD5F7}"/>
                    </a:ext>
                  </a:extLst>
                </p14:cNvPr>
                <p14:cNvContentPartPr/>
                <p14:nvPr/>
              </p14:nvContentPartPr>
              <p14:xfrm>
                <a:off x="10028570" y="2870630"/>
                <a:ext cx="346680" cy="226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BAE5FC6-F57D-4E70-A04D-359F2CEBD5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019930" y="2861990"/>
                  <a:ext cx="364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D688C29-7610-4CA9-8C64-166D4DA45DB0}"/>
                    </a:ext>
                  </a:extLst>
                </p14:cNvPr>
                <p14:cNvContentPartPr/>
                <p14:nvPr/>
              </p14:nvContentPartPr>
              <p14:xfrm>
                <a:off x="10416650" y="2921030"/>
                <a:ext cx="141480" cy="317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D688C29-7610-4CA9-8C64-166D4DA45DB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408010" y="2912390"/>
                  <a:ext cx="1591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8B8761B-1944-4211-B369-FC8F5C443094}"/>
                    </a:ext>
                  </a:extLst>
                </p14:cNvPr>
                <p14:cNvContentPartPr/>
                <p14:nvPr/>
              </p14:nvContentPartPr>
              <p14:xfrm>
                <a:off x="10499810" y="2930750"/>
                <a:ext cx="272520" cy="18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8B8761B-1944-4211-B369-FC8F5C44309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90810" y="2921750"/>
                  <a:ext cx="290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8E2B937-C9F9-4FC3-B2CE-874DDEF50995}"/>
                    </a:ext>
                  </a:extLst>
                </p14:cNvPr>
                <p14:cNvContentPartPr/>
                <p14:nvPr/>
              </p14:nvContentPartPr>
              <p14:xfrm>
                <a:off x="10861970" y="2833550"/>
                <a:ext cx="160200" cy="254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8E2B937-C9F9-4FC3-B2CE-874DDEF5099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852970" y="2824550"/>
                  <a:ext cx="177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23ED2BE-D222-4824-A9AE-6F3FF7D6F7C4}"/>
                    </a:ext>
                  </a:extLst>
                </p14:cNvPr>
                <p14:cNvContentPartPr/>
                <p14:nvPr/>
              </p14:nvContentPartPr>
              <p14:xfrm>
                <a:off x="11031890" y="2806910"/>
                <a:ext cx="88560" cy="166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23ED2BE-D222-4824-A9AE-6F3FF7D6F7C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023250" y="2798270"/>
                  <a:ext cx="106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3523C69-AEAB-49A8-844C-E7AA8E99AEAF}"/>
                    </a:ext>
                  </a:extLst>
                </p14:cNvPr>
                <p14:cNvContentPartPr/>
                <p14:nvPr/>
              </p14:nvContentPartPr>
              <p14:xfrm>
                <a:off x="11075090" y="2937950"/>
                <a:ext cx="402840" cy="178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3523C69-AEAB-49A8-844C-E7AA8E99AEA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066450" y="2928950"/>
                  <a:ext cx="420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C490028-3FAD-483E-8DF0-2CAC6DBDB6AB}"/>
                    </a:ext>
                  </a:extLst>
                </p14:cNvPr>
                <p14:cNvContentPartPr/>
                <p14:nvPr/>
              </p14:nvContentPartPr>
              <p14:xfrm>
                <a:off x="11383610" y="2933990"/>
                <a:ext cx="304920" cy="293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C490028-3FAD-483E-8DF0-2CAC6DBDB6A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374610" y="2925350"/>
                  <a:ext cx="322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E1AF4CA-D1EB-4BE1-B0B9-9696C595A35D}"/>
                    </a:ext>
                  </a:extLst>
                </p14:cNvPr>
                <p14:cNvContentPartPr/>
                <p14:nvPr/>
              </p14:nvContentPartPr>
              <p14:xfrm>
                <a:off x="11283890" y="2836070"/>
                <a:ext cx="41400" cy="21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E1AF4CA-D1EB-4BE1-B0B9-9696C595A35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74890" y="2827070"/>
                  <a:ext cx="59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5188C7B-581C-47AE-8C4C-04095D62AB51}"/>
                    </a:ext>
                  </a:extLst>
                </p14:cNvPr>
                <p14:cNvContentPartPr/>
                <p14:nvPr/>
              </p14:nvContentPartPr>
              <p14:xfrm>
                <a:off x="7888730" y="3242870"/>
                <a:ext cx="140040" cy="187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5188C7B-581C-47AE-8C4C-04095D62AB5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79730" y="3233870"/>
                  <a:ext cx="1576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4EF1093-9488-4609-AB22-3716FF91C1C3}"/>
                    </a:ext>
                  </a:extLst>
                </p14:cNvPr>
                <p14:cNvContentPartPr/>
                <p14:nvPr/>
              </p14:nvContentPartPr>
              <p14:xfrm>
                <a:off x="8031290" y="3211910"/>
                <a:ext cx="158040" cy="179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4EF1093-9488-4609-AB22-3716FF91C1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22650" y="3203270"/>
                  <a:ext cx="175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99BAC54-C452-43A0-96E7-C6D82F1EB254}"/>
                    </a:ext>
                  </a:extLst>
                </p14:cNvPr>
                <p14:cNvContentPartPr/>
                <p14:nvPr/>
              </p14:nvContentPartPr>
              <p14:xfrm>
                <a:off x="8193290" y="3136310"/>
                <a:ext cx="133560" cy="258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99BAC54-C452-43A0-96E7-C6D82F1EB25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84290" y="3127310"/>
                  <a:ext cx="151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D912D6F-0D1B-44B0-8FF9-960E3F30E472}"/>
                    </a:ext>
                  </a:extLst>
                </p14:cNvPr>
                <p14:cNvContentPartPr/>
                <p14:nvPr/>
              </p14:nvContentPartPr>
              <p14:xfrm>
                <a:off x="8186090" y="3135590"/>
                <a:ext cx="82080" cy="3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D912D6F-0D1B-44B0-8FF9-960E3F30E47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77450" y="3126590"/>
                  <a:ext cx="99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97DBBE-5A17-4749-A5FC-A2C53E4A37C1}"/>
                    </a:ext>
                  </a:extLst>
                </p14:cNvPr>
                <p14:cNvContentPartPr/>
                <p14:nvPr/>
              </p14:nvContentPartPr>
              <p14:xfrm>
                <a:off x="8406770" y="3234590"/>
                <a:ext cx="108720" cy="282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97DBBE-5A17-4749-A5FC-A2C53E4A37C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98130" y="3225950"/>
                  <a:ext cx="1263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58DBDC-0758-4F8D-876B-ADB5105FE821}"/>
                    </a:ext>
                  </a:extLst>
                </p14:cNvPr>
                <p14:cNvContentPartPr/>
                <p14:nvPr/>
              </p14:nvContentPartPr>
              <p14:xfrm>
                <a:off x="8535650" y="3104630"/>
                <a:ext cx="324720" cy="323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58DBDC-0758-4F8D-876B-ADB5105FE82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27010" y="3095630"/>
                  <a:ext cx="3423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B230293-0C17-4123-A3AB-A5CD87AC40FE}"/>
                    </a:ext>
                  </a:extLst>
                </p14:cNvPr>
                <p14:cNvContentPartPr/>
                <p14:nvPr/>
              </p14:nvContentPartPr>
              <p14:xfrm>
                <a:off x="9003650" y="3179510"/>
                <a:ext cx="193680" cy="392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B230293-0C17-4123-A3AB-A5CD87AC40F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94650" y="3170870"/>
                  <a:ext cx="2113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B034E60-EF63-48B2-9CA2-8E5B5F6427EE}"/>
                    </a:ext>
                  </a:extLst>
                </p14:cNvPr>
                <p14:cNvContentPartPr/>
                <p14:nvPr/>
              </p14:nvContentPartPr>
              <p14:xfrm>
                <a:off x="9214610" y="3219470"/>
                <a:ext cx="82080" cy="163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B034E60-EF63-48B2-9CA2-8E5B5F6427E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05970" y="3210470"/>
                  <a:ext cx="99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B2C7649-9046-4EAC-99FE-CA3F31C81904}"/>
                    </a:ext>
                  </a:extLst>
                </p14:cNvPr>
                <p14:cNvContentPartPr/>
                <p14:nvPr/>
              </p14:nvContentPartPr>
              <p14:xfrm>
                <a:off x="9283370" y="3216230"/>
                <a:ext cx="113760" cy="181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B2C7649-9046-4EAC-99FE-CA3F31C8190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274730" y="3207230"/>
                  <a:ext cx="131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4E9D44-88F3-43EB-8D35-C54216B1BBD6}"/>
                    </a:ext>
                  </a:extLst>
                </p14:cNvPr>
                <p14:cNvContentPartPr/>
                <p14:nvPr/>
              </p14:nvContentPartPr>
              <p14:xfrm>
                <a:off x="9432770" y="3261950"/>
                <a:ext cx="35640" cy="109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4E9D44-88F3-43EB-8D35-C54216B1BBD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23770" y="3252950"/>
                  <a:ext cx="53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72FFFD-F322-4CD6-B07D-7D905E0450A7}"/>
                    </a:ext>
                  </a:extLst>
                </p14:cNvPr>
                <p14:cNvContentPartPr/>
                <p14:nvPr/>
              </p14:nvContentPartPr>
              <p14:xfrm>
                <a:off x="9452570" y="3139190"/>
                <a:ext cx="234720" cy="262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72FFFD-F322-4CD6-B07D-7D905E0450A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43930" y="3130550"/>
                  <a:ext cx="252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7670DD2-0334-4D02-9DDF-3449557BF108}"/>
                    </a:ext>
                  </a:extLst>
                </p14:cNvPr>
                <p14:cNvContentPartPr/>
                <p14:nvPr/>
              </p14:nvContentPartPr>
              <p14:xfrm>
                <a:off x="9697370" y="3212990"/>
                <a:ext cx="95760" cy="181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7670DD2-0334-4D02-9DDF-3449557BF10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688730" y="3204350"/>
                  <a:ext cx="113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B88AA9-179A-499C-80B8-8B18179B1600}"/>
                    </a:ext>
                  </a:extLst>
                </p14:cNvPr>
                <p14:cNvContentPartPr/>
                <p14:nvPr/>
              </p14:nvContentPartPr>
              <p14:xfrm>
                <a:off x="9877010" y="3149270"/>
                <a:ext cx="44640" cy="261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B88AA9-179A-499C-80B8-8B18179B160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68010" y="3140270"/>
                  <a:ext cx="62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EF1E3C3-A9C4-4712-9634-EAE82357028B}"/>
                    </a:ext>
                  </a:extLst>
                </p14:cNvPr>
                <p14:cNvContentPartPr/>
                <p14:nvPr/>
              </p14:nvContentPartPr>
              <p14:xfrm>
                <a:off x="7669850" y="3437270"/>
                <a:ext cx="259560" cy="230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EF1E3C3-A9C4-4712-9634-EAE82357028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60850" y="3428630"/>
                  <a:ext cx="277200" cy="24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04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4E6F54-6A96-4F58-AE32-3070FCE6B9EC}"/>
              </a:ext>
            </a:extLst>
          </p:cNvPr>
          <p:cNvGrpSpPr/>
          <p:nvPr/>
        </p:nvGrpSpPr>
        <p:grpSpPr>
          <a:xfrm>
            <a:off x="4082810" y="580310"/>
            <a:ext cx="1974960" cy="628560"/>
            <a:chOff x="4082810" y="580310"/>
            <a:chExt cx="1974960" cy="62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8D830EF-1761-4DCB-87D3-CD006B840243}"/>
                    </a:ext>
                  </a:extLst>
                </p14:cNvPr>
                <p14:cNvContentPartPr/>
                <p14:nvPr/>
              </p14:nvContentPartPr>
              <p14:xfrm>
                <a:off x="4082810" y="649070"/>
                <a:ext cx="27360" cy="437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8D830EF-1761-4DCB-87D3-CD006B8402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4170" y="640070"/>
                  <a:ext cx="450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C216F0F-4648-4C88-B6AB-8486ADC8ABDB}"/>
                    </a:ext>
                  </a:extLst>
                </p14:cNvPr>
                <p14:cNvContentPartPr/>
                <p14:nvPr/>
              </p14:nvContentPartPr>
              <p14:xfrm>
                <a:off x="4105490" y="617750"/>
                <a:ext cx="151200" cy="411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C216F0F-4648-4C88-B6AB-8486ADC8AB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96490" y="609110"/>
                  <a:ext cx="1688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9DF9FC-6E6F-4EFA-B3DC-6C807EC65AD9}"/>
                    </a:ext>
                  </a:extLst>
                </p14:cNvPr>
                <p14:cNvContentPartPr/>
                <p14:nvPr/>
              </p14:nvContentPartPr>
              <p14:xfrm>
                <a:off x="4289450" y="711350"/>
                <a:ext cx="670320" cy="334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9DF9FC-6E6F-4EFA-B3DC-6C807EC65A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80810" y="702710"/>
                  <a:ext cx="687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89C2CA-B166-4700-8B08-2D4506370824}"/>
                    </a:ext>
                  </a:extLst>
                </p14:cNvPr>
                <p14:cNvContentPartPr/>
                <p14:nvPr/>
              </p14:nvContentPartPr>
              <p14:xfrm>
                <a:off x="4606610" y="651950"/>
                <a:ext cx="28440" cy="9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89C2CA-B166-4700-8B08-2D45063708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97970" y="642950"/>
                  <a:ext cx="46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A5BBA2-2406-475E-B60A-F2E6E9199BBE}"/>
                    </a:ext>
                  </a:extLst>
                </p14:cNvPr>
                <p14:cNvContentPartPr/>
                <p14:nvPr/>
              </p14:nvContentPartPr>
              <p14:xfrm>
                <a:off x="5164250" y="644390"/>
                <a:ext cx="181440" cy="353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A5BBA2-2406-475E-B60A-F2E6E9199B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5250" y="635390"/>
                  <a:ext cx="1990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7F0B76-8E56-4363-A17F-76A3264E9576}"/>
                    </a:ext>
                  </a:extLst>
                </p14:cNvPr>
                <p14:cNvContentPartPr/>
                <p14:nvPr/>
              </p14:nvContentPartPr>
              <p14:xfrm>
                <a:off x="5035730" y="619910"/>
                <a:ext cx="342000" cy="50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7F0B76-8E56-4363-A17F-76A3264E95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7090" y="611270"/>
                  <a:ext cx="359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7B8FA8-EFEB-4672-8F2C-46648815F41A}"/>
                    </a:ext>
                  </a:extLst>
                </p14:cNvPr>
                <p14:cNvContentPartPr/>
                <p14:nvPr/>
              </p14:nvContentPartPr>
              <p14:xfrm>
                <a:off x="5407970" y="732950"/>
                <a:ext cx="252360" cy="475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7B8FA8-EFEB-4672-8F2C-46648815F4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98970" y="723950"/>
                  <a:ext cx="2700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FEF862-7D01-48C7-A7C4-F2EC5DB1564D}"/>
                    </a:ext>
                  </a:extLst>
                </p14:cNvPr>
                <p14:cNvContentPartPr/>
                <p14:nvPr/>
              </p14:nvContentPartPr>
              <p14:xfrm>
                <a:off x="5691650" y="740150"/>
                <a:ext cx="136800" cy="279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FEF862-7D01-48C7-A7C4-F2EC5DB156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83010" y="731510"/>
                  <a:ext cx="154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C4A453-101D-41C4-80CE-173EF4DBD3FA}"/>
                    </a:ext>
                  </a:extLst>
                </p14:cNvPr>
                <p14:cNvContentPartPr/>
                <p14:nvPr/>
              </p14:nvContentPartPr>
              <p14:xfrm>
                <a:off x="5839250" y="580310"/>
                <a:ext cx="218520" cy="42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C4A453-101D-41C4-80CE-173EF4DBD3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30610" y="571670"/>
                  <a:ext cx="236160" cy="43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3986C2-1A0B-489B-9288-5E456C4D6A93}"/>
                  </a:ext>
                </a:extLst>
              </p14:cNvPr>
              <p14:cNvContentPartPr/>
              <p14:nvPr/>
            </p14:nvContentPartPr>
            <p14:xfrm>
              <a:off x="5823770" y="1701350"/>
              <a:ext cx="174240" cy="216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F3986C2-1A0B-489B-9288-5E456C4D6A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14770" y="1692710"/>
                <a:ext cx="1918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5559BB1-358E-46D8-9FDB-0A249C8E96E8}"/>
                  </a:ext>
                </a:extLst>
              </p14:cNvPr>
              <p14:cNvContentPartPr/>
              <p14:nvPr/>
            </p14:nvContentPartPr>
            <p14:xfrm>
              <a:off x="5794970" y="3444470"/>
              <a:ext cx="204480" cy="266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5559BB1-358E-46D8-9FDB-0A249C8E96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85970" y="3435470"/>
                <a:ext cx="2221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5B0CAAF-04E7-48E2-B8DF-E7174F84035F}"/>
                  </a:ext>
                </a:extLst>
              </p14:cNvPr>
              <p14:cNvContentPartPr/>
              <p14:nvPr/>
            </p14:nvContentPartPr>
            <p14:xfrm>
              <a:off x="7710890" y="3397670"/>
              <a:ext cx="231480" cy="275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5B0CAAF-04E7-48E2-B8DF-E7174F8403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01890" y="3389030"/>
                <a:ext cx="249120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7EC7422-DD4A-4383-BF89-1E1991B17A67}"/>
              </a:ext>
            </a:extLst>
          </p:cNvPr>
          <p:cNvGrpSpPr/>
          <p:nvPr/>
        </p:nvGrpSpPr>
        <p:grpSpPr>
          <a:xfrm>
            <a:off x="7659410" y="1695590"/>
            <a:ext cx="1229760" cy="937440"/>
            <a:chOff x="7659410" y="1695590"/>
            <a:chExt cx="1229760" cy="93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8618665-9FD6-4ACF-B602-375A4E2A3B8A}"/>
                    </a:ext>
                  </a:extLst>
                </p14:cNvPr>
                <p14:cNvContentPartPr/>
                <p14:nvPr/>
              </p14:nvContentPartPr>
              <p14:xfrm>
                <a:off x="7659410" y="1695590"/>
                <a:ext cx="290520" cy="263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8618665-9FD6-4ACF-B602-375A4E2A3B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50410" y="1686590"/>
                  <a:ext cx="3081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28D2CDD-D686-4215-996A-14255C241100}"/>
                    </a:ext>
                  </a:extLst>
                </p14:cNvPr>
                <p14:cNvContentPartPr/>
                <p14:nvPr/>
              </p14:nvContentPartPr>
              <p14:xfrm>
                <a:off x="7889450" y="2228750"/>
                <a:ext cx="17640" cy="178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28D2CDD-D686-4215-996A-14255C2411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80810" y="2220110"/>
                  <a:ext cx="35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8FEC5F-87A8-4D86-8C68-7B18D73C28BF}"/>
                    </a:ext>
                  </a:extLst>
                </p14:cNvPr>
                <p14:cNvContentPartPr/>
                <p14:nvPr/>
              </p14:nvContentPartPr>
              <p14:xfrm>
                <a:off x="7683890" y="2128310"/>
                <a:ext cx="293400" cy="193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8FEC5F-87A8-4D86-8C68-7B18D73C28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74890" y="2119310"/>
                  <a:ext cx="311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2B4EB1-EAB0-45FA-9087-8E9082ED9AE3}"/>
                    </a:ext>
                  </a:extLst>
                </p14:cNvPr>
                <p14:cNvContentPartPr/>
                <p14:nvPr/>
              </p14:nvContentPartPr>
              <p14:xfrm>
                <a:off x="8025530" y="2213990"/>
                <a:ext cx="259560" cy="20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2B4EB1-EAB0-45FA-9087-8E9082ED9A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16890" y="2205350"/>
                  <a:ext cx="277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3FECFE-641E-4041-B88A-244FB9BB9812}"/>
                    </a:ext>
                  </a:extLst>
                </p14:cNvPr>
                <p14:cNvContentPartPr/>
                <p14:nvPr/>
              </p14:nvContentPartPr>
              <p14:xfrm>
                <a:off x="8208410" y="2024270"/>
                <a:ext cx="162000" cy="608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3FECFE-641E-4041-B88A-244FB9BB98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99410" y="2015270"/>
                  <a:ext cx="17964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01A6B0-7BCA-4934-AC27-6F630D05F47C}"/>
                    </a:ext>
                  </a:extLst>
                </p14:cNvPr>
                <p14:cNvContentPartPr/>
                <p14:nvPr/>
              </p14:nvContentPartPr>
              <p14:xfrm>
                <a:off x="8372210" y="2186630"/>
                <a:ext cx="221040" cy="252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801A6B0-7BCA-4934-AC27-6F630D05F4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3570" y="2177990"/>
                  <a:ext cx="2386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CDC440-7FE0-49B3-AEEC-F651455FB50E}"/>
                    </a:ext>
                  </a:extLst>
                </p14:cNvPr>
                <p14:cNvContentPartPr/>
                <p14:nvPr/>
              </p14:nvContentPartPr>
              <p14:xfrm>
                <a:off x="8623490" y="2124350"/>
                <a:ext cx="147960" cy="312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CDC440-7FE0-49B3-AEEC-F651455FB5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14490" y="2115350"/>
                  <a:ext cx="1656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FDA5062-FE93-4A35-809D-3ACBF31443A2}"/>
                    </a:ext>
                  </a:extLst>
                </p14:cNvPr>
                <p14:cNvContentPartPr/>
                <p14:nvPr/>
              </p14:nvContentPartPr>
              <p14:xfrm>
                <a:off x="8583170" y="2096270"/>
                <a:ext cx="306000" cy="213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FDA5062-FE93-4A35-809D-3ACBF31443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74530" y="2087270"/>
                  <a:ext cx="323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671B7AB-1E77-428B-BD49-D7E2E5225805}"/>
                    </a:ext>
                  </a:extLst>
                </p14:cNvPr>
                <p14:cNvContentPartPr/>
                <p14:nvPr/>
              </p14:nvContentPartPr>
              <p14:xfrm>
                <a:off x="8790170" y="2380670"/>
                <a:ext cx="59040" cy="32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671B7AB-1E77-428B-BD49-D7E2E522580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81530" y="2371670"/>
                  <a:ext cx="766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2963F6-74BA-4E5F-9829-1D518D41BFD1}"/>
              </a:ext>
            </a:extLst>
          </p:cNvPr>
          <p:cNvGrpSpPr/>
          <p:nvPr/>
        </p:nvGrpSpPr>
        <p:grpSpPr>
          <a:xfrm>
            <a:off x="7590290" y="3796550"/>
            <a:ext cx="1070280" cy="621720"/>
            <a:chOff x="7590290" y="3796550"/>
            <a:chExt cx="1070280" cy="62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D62291-2A1C-4DFE-84B5-784069C17B79}"/>
                    </a:ext>
                  </a:extLst>
                </p14:cNvPr>
                <p14:cNvContentPartPr/>
                <p14:nvPr/>
              </p14:nvContentPartPr>
              <p14:xfrm>
                <a:off x="7790810" y="3975470"/>
                <a:ext cx="20160" cy="22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D62291-2A1C-4DFE-84B5-784069C17B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82170" y="3966470"/>
                  <a:ext cx="37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189D83-C902-4BE7-B5BF-95977AE939AE}"/>
                    </a:ext>
                  </a:extLst>
                </p14:cNvPr>
                <p14:cNvContentPartPr/>
                <p14:nvPr/>
              </p14:nvContentPartPr>
              <p14:xfrm>
                <a:off x="7590290" y="3895190"/>
                <a:ext cx="224280" cy="18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189D83-C902-4BE7-B5BF-95977AE939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81290" y="3886550"/>
                  <a:ext cx="241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3198F6-5CD6-40F9-B975-9BD1DB87E449}"/>
                    </a:ext>
                  </a:extLst>
                </p14:cNvPr>
                <p14:cNvContentPartPr/>
                <p14:nvPr/>
              </p14:nvContentPartPr>
              <p14:xfrm>
                <a:off x="7881890" y="3957470"/>
                <a:ext cx="223560" cy="219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3198F6-5CD6-40F9-B975-9BD1DB87E4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73250" y="3948830"/>
                  <a:ext cx="241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9F2316-6C7B-4A24-BBE0-6DF34DC8BA0D}"/>
                    </a:ext>
                  </a:extLst>
                </p14:cNvPr>
                <p14:cNvContentPartPr/>
                <p14:nvPr/>
              </p14:nvContentPartPr>
              <p14:xfrm>
                <a:off x="8057210" y="3796550"/>
                <a:ext cx="86400" cy="621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9F2316-6C7B-4A24-BBE0-6DF34DC8BA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48210" y="3787550"/>
                  <a:ext cx="10404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77754A-E133-41C4-8BA3-BA14A6CE4E5B}"/>
                    </a:ext>
                  </a:extLst>
                </p14:cNvPr>
                <p14:cNvContentPartPr/>
                <p14:nvPr/>
              </p14:nvContentPartPr>
              <p14:xfrm>
                <a:off x="8213450" y="3954230"/>
                <a:ext cx="186480" cy="269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77754A-E133-41C4-8BA3-BA14A6CE4E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04810" y="3945230"/>
                  <a:ext cx="204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3DC099-69F9-485A-B188-A572325BAC42}"/>
                    </a:ext>
                  </a:extLst>
                </p14:cNvPr>
                <p14:cNvContentPartPr/>
                <p14:nvPr/>
              </p14:nvContentPartPr>
              <p14:xfrm>
                <a:off x="8429090" y="3895550"/>
                <a:ext cx="123840" cy="344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3DC099-69F9-485A-B188-A572325BAC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20450" y="3886910"/>
                  <a:ext cx="1414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CB17BA7-63F7-44DB-BAE0-BF252B215290}"/>
                    </a:ext>
                  </a:extLst>
                </p14:cNvPr>
                <p14:cNvContentPartPr/>
                <p14:nvPr/>
              </p14:nvContentPartPr>
              <p14:xfrm>
                <a:off x="8336210" y="3935510"/>
                <a:ext cx="71640" cy="21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CB17BA7-63F7-44DB-BAE0-BF252B2152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27570" y="3926510"/>
                  <a:ext cx="89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AC0DC9-11BA-4090-9E31-43F39F267191}"/>
                    </a:ext>
                  </a:extLst>
                </p14:cNvPr>
                <p14:cNvContentPartPr/>
                <p14:nvPr/>
              </p14:nvContentPartPr>
              <p14:xfrm>
                <a:off x="8614490" y="3832910"/>
                <a:ext cx="46080" cy="384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AC0DC9-11BA-4090-9E31-43F39F2671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05850" y="3823910"/>
                  <a:ext cx="63720" cy="40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0763017-EB7F-45B8-A09B-C29030EF7351}"/>
                  </a:ext>
                </a:extLst>
              </p14:cNvPr>
              <p14:cNvContentPartPr/>
              <p14:nvPr/>
            </p14:nvContentPartPr>
            <p14:xfrm>
              <a:off x="9788810" y="5326600"/>
              <a:ext cx="215640" cy="262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0763017-EB7F-45B8-A09B-C29030EF735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79810" y="5317600"/>
                <a:ext cx="23328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30BA4B06-B8EE-4013-A01A-34813EF777B1}"/>
              </a:ext>
            </a:extLst>
          </p:cNvPr>
          <p:cNvGrpSpPr/>
          <p:nvPr/>
        </p:nvGrpSpPr>
        <p:grpSpPr>
          <a:xfrm>
            <a:off x="5268290" y="5291320"/>
            <a:ext cx="871200" cy="500040"/>
            <a:chOff x="5268290" y="5291320"/>
            <a:chExt cx="87120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9D8601F-D43C-4C57-9DB4-56F425E45DAC}"/>
                    </a:ext>
                  </a:extLst>
                </p14:cNvPr>
                <p14:cNvContentPartPr/>
                <p14:nvPr/>
              </p14:nvContentPartPr>
              <p14:xfrm>
                <a:off x="5639090" y="5369440"/>
                <a:ext cx="63720" cy="421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D8601F-D43C-4C57-9DB4-56F425E45D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30090" y="5360440"/>
                  <a:ext cx="813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722ED7-E3B1-4413-907B-5CC4335DDA91}"/>
                    </a:ext>
                  </a:extLst>
                </p14:cNvPr>
                <p14:cNvContentPartPr/>
                <p14:nvPr/>
              </p14:nvContentPartPr>
              <p14:xfrm>
                <a:off x="5268290" y="5334520"/>
                <a:ext cx="640080" cy="308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722ED7-E3B1-4413-907B-5CC4335DDA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59650" y="5325520"/>
                  <a:ext cx="657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62B5BC8-35F8-4ED2-8562-8DD01EC41500}"/>
                    </a:ext>
                  </a:extLst>
                </p14:cNvPr>
                <p14:cNvContentPartPr/>
                <p14:nvPr/>
              </p14:nvContentPartPr>
              <p14:xfrm>
                <a:off x="5752850" y="5529640"/>
                <a:ext cx="108720" cy="238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62B5BC8-35F8-4ED2-8562-8DD01EC415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43850" y="5521000"/>
                  <a:ext cx="126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97A0269-667C-4FA2-84C7-99ADA2353917}"/>
                    </a:ext>
                  </a:extLst>
                </p14:cNvPr>
                <p14:cNvContentPartPr/>
                <p14:nvPr/>
              </p14:nvContentPartPr>
              <p14:xfrm>
                <a:off x="5926730" y="5503000"/>
                <a:ext cx="212760" cy="267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97A0269-667C-4FA2-84C7-99ADA23539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18090" y="5494000"/>
                  <a:ext cx="230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862732-116B-4F98-9133-E2A2F32B8462}"/>
                    </a:ext>
                  </a:extLst>
                </p14:cNvPr>
                <p14:cNvContentPartPr/>
                <p14:nvPr/>
              </p14:nvContentPartPr>
              <p14:xfrm>
                <a:off x="5928530" y="5291320"/>
                <a:ext cx="119160" cy="115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862732-116B-4F98-9133-E2A2F32B84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19530" y="5282320"/>
                  <a:ext cx="13680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D65B18-20BC-4180-8115-97DAA88FCAF2}"/>
              </a:ext>
            </a:extLst>
          </p:cNvPr>
          <p:cNvGrpSpPr/>
          <p:nvPr/>
        </p:nvGrpSpPr>
        <p:grpSpPr>
          <a:xfrm>
            <a:off x="6382490" y="5306440"/>
            <a:ext cx="2600640" cy="743760"/>
            <a:chOff x="6382490" y="5306440"/>
            <a:chExt cx="260064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1D3B39-5BA6-4EA0-8A8B-1EFD814BFB5E}"/>
                    </a:ext>
                  </a:extLst>
                </p14:cNvPr>
                <p14:cNvContentPartPr/>
                <p14:nvPr/>
              </p14:nvContentPartPr>
              <p14:xfrm>
                <a:off x="6382490" y="5516680"/>
                <a:ext cx="120600" cy="22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1D3B39-5BA6-4EA0-8A8B-1EFD814BFB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73490" y="5508040"/>
                  <a:ext cx="138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DC94D27-C437-4896-A564-08FD8496B5B2}"/>
                    </a:ext>
                  </a:extLst>
                </p14:cNvPr>
                <p14:cNvContentPartPr/>
                <p14:nvPr/>
              </p14:nvContentPartPr>
              <p14:xfrm>
                <a:off x="6445850" y="5327320"/>
                <a:ext cx="79920" cy="37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DC94D27-C437-4896-A564-08FD8496B5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36850" y="5318680"/>
                  <a:ext cx="975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CADF8B-F8F0-4750-A4DD-8F5852CAAD49}"/>
                    </a:ext>
                  </a:extLst>
                </p14:cNvPr>
                <p14:cNvContentPartPr/>
                <p14:nvPr/>
              </p14:nvContentPartPr>
              <p14:xfrm>
                <a:off x="6552410" y="5457280"/>
                <a:ext cx="99720" cy="592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CADF8B-F8F0-4750-A4DD-8F5852CAAD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43770" y="5448280"/>
                  <a:ext cx="11736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B68CF89-D445-4131-8308-5D400EC532D5}"/>
                    </a:ext>
                  </a:extLst>
                </p14:cNvPr>
                <p14:cNvContentPartPr/>
                <p14:nvPr/>
              </p14:nvContentPartPr>
              <p14:xfrm>
                <a:off x="6706490" y="5483920"/>
                <a:ext cx="117360" cy="22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B68CF89-D445-4131-8308-5D400EC532D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97490" y="5475280"/>
                  <a:ext cx="135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73FF9C-28DA-422B-B420-1BDC72BF1F64}"/>
                    </a:ext>
                  </a:extLst>
                </p14:cNvPr>
                <p14:cNvContentPartPr/>
                <p14:nvPr/>
              </p14:nvContentPartPr>
              <p14:xfrm>
                <a:off x="6847610" y="5434960"/>
                <a:ext cx="646200" cy="512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73FF9C-28DA-422B-B420-1BDC72BF1F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38970" y="5425960"/>
                  <a:ext cx="6638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4877F6D-F61B-4B50-8311-EB791A7AF3B8}"/>
                    </a:ext>
                  </a:extLst>
                </p14:cNvPr>
                <p14:cNvContentPartPr/>
                <p14:nvPr/>
              </p14:nvContentPartPr>
              <p14:xfrm>
                <a:off x="7483730" y="5470600"/>
                <a:ext cx="455760" cy="269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4877F6D-F61B-4B50-8311-EB791A7AF3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74730" y="5461960"/>
                  <a:ext cx="473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973666-E6A0-4A47-A053-C35D5D63B64B}"/>
                    </a:ext>
                  </a:extLst>
                </p14:cNvPr>
                <p14:cNvContentPartPr/>
                <p14:nvPr/>
              </p14:nvContentPartPr>
              <p14:xfrm>
                <a:off x="7247930" y="5390320"/>
                <a:ext cx="34200" cy="27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973666-E6A0-4A47-A053-C35D5D63B64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38930" y="5381320"/>
                  <a:ext cx="51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BB24C04-3459-41B9-8E8B-1030748AC370}"/>
                    </a:ext>
                  </a:extLst>
                </p14:cNvPr>
                <p14:cNvContentPartPr/>
                <p14:nvPr/>
              </p14:nvContentPartPr>
              <p14:xfrm>
                <a:off x="8093570" y="5308600"/>
                <a:ext cx="45720" cy="293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BB24C04-3459-41B9-8E8B-1030748AC37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4930" y="5299960"/>
                  <a:ext cx="63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9E28F5E-81EE-4875-81EF-0B2F894A416A}"/>
                    </a:ext>
                  </a:extLst>
                </p14:cNvPr>
                <p14:cNvContentPartPr/>
                <p14:nvPr/>
              </p14:nvContentPartPr>
              <p14:xfrm>
                <a:off x="8147930" y="5675800"/>
                <a:ext cx="61920" cy="84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9E28F5E-81EE-4875-81EF-0B2F894A41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38930" y="5667160"/>
                  <a:ext cx="79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CCD618-4096-4A46-A19C-8DEFA3E8B31C}"/>
                    </a:ext>
                  </a:extLst>
                </p14:cNvPr>
                <p14:cNvContentPartPr/>
                <p14:nvPr/>
              </p14:nvContentPartPr>
              <p14:xfrm>
                <a:off x="8572730" y="5431360"/>
                <a:ext cx="19440" cy="25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CCD618-4096-4A46-A19C-8DEFA3E8B31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64090" y="5422360"/>
                  <a:ext cx="37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FB8D039-B1F3-4ADF-861B-D8002C79737F}"/>
                    </a:ext>
                  </a:extLst>
                </p14:cNvPr>
                <p14:cNvContentPartPr/>
                <p14:nvPr/>
              </p14:nvContentPartPr>
              <p14:xfrm>
                <a:off x="8291210" y="5361160"/>
                <a:ext cx="479880" cy="187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FB8D039-B1F3-4ADF-861B-D8002C79737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2570" y="5352520"/>
                  <a:ext cx="497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C4A2707-BE8E-4AB2-A18A-08354EAC2B58}"/>
                    </a:ext>
                  </a:extLst>
                </p14:cNvPr>
                <p14:cNvContentPartPr/>
                <p14:nvPr/>
              </p14:nvContentPartPr>
              <p14:xfrm>
                <a:off x="8701250" y="5507680"/>
                <a:ext cx="38880" cy="162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C4A2707-BE8E-4AB2-A18A-08354EAC2B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92250" y="5499040"/>
                  <a:ext cx="56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87F2A17-5B41-4278-AFE6-A769F818328F}"/>
                    </a:ext>
                  </a:extLst>
                </p14:cNvPr>
                <p14:cNvContentPartPr/>
                <p14:nvPr/>
              </p14:nvContentPartPr>
              <p14:xfrm>
                <a:off x="8698730" y="5360080"/>
                <a:ext cx="177480" cy="290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87F2A17-5B41-4278-AFE6-A769F818328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90090" y="5351080"/>
                  <a:ext cx="195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5801680-8CD2-4BA0-9610-C87A4776B9D0}"/>
                    </a:ext>
                  </a:extLst>
                </p14:cNvPr>
                <p14:cNvContentPartPr/>
                <p14:nvPr/>
              </p14:nvContentPartPr>
              <p14:xfrm>
                <a:off x="8963330" y="5306440"/>
                <a:ext cx="9360" cy="240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5801680-8CD2-4BA0-9610-C87A4776B9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54690" y="5297800"/>
                  <a:ext cx="27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177B01-0B83-4677-9651-17C64E434C62}"/>
                    </a:ext>
                  </a:extLst>
                </p14:cNvPr>
                <p14:cNvContentPartPr/>
                <p14:nvPr/>
              </p14:nvContentPartPr>
              <p14:xfrm>
                <a:off x="8982050" y="5654200"/>
                <a:ext cx="1080" cy="15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177B01-0B83-4677-9651-17C64E434C6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73050" y="5645560"/>
                  <a:ext cx="18720" cy="3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862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EB03B4-A2D0-4D0D-88C2-63DD77A49236}"/>
                  </a:ext>
                </a:extLst>
              </p14:cNvPr>
              <p14:cNvContentPartPr/>
              <p14:nvPr/>
            </p14:nvContentPartPr>
            <p14:xfrm>
              <a:off x="4061210" y="711120"/>
              <a:ext cx="248760" cy="389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EB03B4-A2D0-4D0D-88C2-63DD77A492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2210" y="702120"/>
                <a:ext cx="2664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BEA362-D505-48D7-BE43-62635FC6DE96}"/>
                  </a:ext>
                </a:extLst>
              </p14:cNvPr>
              <p14:cNvContentPartPr/>
              <p14:nvPr/>
            </p14:nvContentPartPr>
            <p14:xfrm>
              <a:off x="4376570" y="747480"/>
              <a:ext cx="475920" cy="353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BEA362-D505-48D7-BE43-62635FC6DE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7570" y="738840"/>
                <a:ext cx="49356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F5C3DF3-BD3A-4B7E-A0A3-46E89345D190}"/>
              </a:ext>
            </a:extLst>
          </p:cNvPr>
          <p:cNvGrpSpPr/>
          <p:nvPr/>
        </p:nvGrpSpPr>
        <p:grpSpPr>
          <a:xfrm>
            <a:off x="5131490" y="454080"/>
            <a:ext cx="651960" cy="580680"/>
            <a:chOff x="5131490" y="454080"/>
            <a:chExt cx="651960" cy="58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AC2433-C030-4D59-942E-B54AC2A211DD}"/>
                    </a:ext>
                  </a:extLst>
                </p14:cNvPr>
                <p14:cNvContentPartPr/>
                <p14:nvPr/>
              </p14:nvContentPartPr>
              <p14:xfrm>
                <a:off x="5131490" y="601320"/>
                <a:ext cx="226080" cy="426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AC2433-C030-4D59-942E-B54AC2A211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22850" y="592320"/>
                  <a:ext cx="2437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B26671-D61B-4A6E-B154-A481F4CD0606}"/>
                    </a:ext>
                  </a:extLst>
                </p14:cNvPr>
                <p14:cNvContentPartPr/>
                <p14:nvPr/>
              </p14:nvContentPartPr>
              <p14:xfrm>
                <a:off x="5354330" y="736680"/>
                <a:ext cx="225000" cy="29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B26671-D61B-4A6E-B154-A481F4CD06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45330" y="728040"/>
                  <a:ext cx="242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B0AE59-7855-4415-97D0-E7506DD139DF}"/>
                    </a:ext>
                  </a:extLst>
                </p14:cNvPr>
                <p14:cNvContentPartPr/>
                <p14:nvPr/>
              </p14:nvContentPartPr>
              <p14:xfrm>
                <a:off x="5592290" y="454080"/>
                <a:ext cx="191160" cy="562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B0AE59-7855-4415-97D0-E7506DD139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83650" y="445080"/>
                  <a:ext cx="208800" cy="57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6642E8-4EF3-4687-8EFE-0336A0461B3C}"/>
                  </a:ext>
                </a:extLst>
              </p14:cNvPr>
              <p14:cNvContentPartPr/>
              <p14:nvPr/>
            </p14:nvContentPartPr>
            <p14:xfrm>
              <a:off x="8375320" y="74784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6642E8-4EF3-4687-8EFE-0336A0461B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66680" y="739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51446C-8944-4C80-AF11-5F4C9699FB84}"/>
                  </a:ext>
                </a:extLst>
              </p14:cNvPr>
              <p14:cNvContentPartPr/>
              <p14:nvPr/>
            </p14:nvContentPartPr>
            <p14:xfrm>
              <a:off x="7723720" y="1684920"/>
              <a:ext cx="195480" cy="242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51446C-8944-4C80-AF11-5F4C9699FB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14720" y="1675920"/>
                <a:ext cx="2131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BC7E99-C7CB-4458-A370-FFDDE8AC6972}"/>
                  </a:ext>
                </a:extLst>
              </p14:cNvPr>
              <p14:cNvContentPartPr/>
              <p14:nvPr/>
            </p14:nvContentPartPr>
            <p14:xfrm>
              <a:off x="7699240" y="3417240"/>
              <a:ext cx="219600" cy="254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BC7E99-C7CB-4458-A370-FFDDE8AC69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90600" y="3408240"/>
                <a:ext cx="237240" cy="27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AC481887-5E7F-4645-9F4F-81B0BE5778CA}"/>
              </a:ext>
            </a:extLst>
          </p:cNvPr>
          <p:cNvGrpSpPr/>
          <p:nvPr/>
        </p:nvGrpSpPr>
        <p:grpSpPr>
          <a:xfrm>
            <a:off x="7683040" y="2103600"/>
            <a:ext cx="891720" cy="527040"/>
            <a:chOff x="7683040" y="2103600"/>
            <a:chExt cx="891720" cy="5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01BC43-F728-4664-AAB2-B57BA6CAC478}"/>
                    </a:ext>
                  </a:extLst>
                </p14:cNvPr>
                <p14:cNvContentPartPr/>
                <p14:nvPr/>
              </p14:nvContentPartPr>
              <p14:xfrm>
                <a:off x="7874920" y="2200800"/>
                <a:ext cx="17280" cy="190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01BC43-F728-4664-AAB2-B57BA6CAC4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65920" y="2192160"/>
                  <a:ext cx="34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A1B59E-F5A1-47C2-AA31-1775EAB874CB}"/>
                    </a:ext>
                  </a:extLst>
                </p14:cNvPr>
                <p14:cNvContentPartPr/>
                <p14:nvPr/>
              </p14:nvContentPartPr>
              <p14:xfrm>
                <a:off x="7683040" y="2167320"/>
                <a:ext cx="258480" cy="143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A1B59E-F5A1-47C2-AA31-1775EAB874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4400" y="2158320"/>
                  <a:ext cx="276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2818ECA-A04C-455B-8B52-9E6B336F1448}"/>
                    </a:ext>
                  </a:extLst>
                </p14:cNvPr>
                <p14:cNvContentPartPr/>
                <p14:nvPr/>
              </p14:nvContentPartPr>
              <p14:xfrm>
                <a:off x="7940440" y="2276760"/>
                <a:ext cx="199440" cy="16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2818ECA-A04C-455B-8B52-9E6B336F14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31440" y="2267760"/>
                  <a:ext cx="21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4C981F-4CD3-4028-AB49-3DD084E224FE}"/>
                    </a:ext>
                  </a:extLst>
                </p14:cNvPr>
                <p14:cNvContentPartPr/>
                <p14:nvPr/>
              </p14:nvContentPartPr>
              <p14:xfrm>
                <a:off x="8121160" y="2103600"/>
                <a:ext cx="69120" cy="527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4C981F-4CD3-4028-AB49-3DD084E224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12160" y="2094960"/>
                  <a:ext cx="8676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8B49DD-5DA5-4A6B-AB6F-F27079D5495D}"/>
                    </a:ext>
                  </a:extLst>
                </p14:cNvPr>
                <p14:cNvContentPartPr/>
                <p14:nvPr/>
              </p14:nvContentPartPr>
              <p14:xfrm>
                <a:off x="8187400" y="2256960"/>
                <a:ext cx="206640" cy="195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8B49DD-5DA5-4A6B-AB6F-F27079D549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78760" y="2248320"/>
                  <a:ext cx="224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E86D89-F30D-4BB7-AFE2-AD17E79D8CDB}"/>
                    </a:ext>
                  </a:extLst>
                </p14:cNvPr>
                <p14:cNvContentPartPr/>
                <p14:nvPr/>
              </p14:nvContentPartPr>
              <p14:xfrm>
                <a:off x="8444800" y="2174880"/>
                <a:ext cx="129960" cy="262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E86D89-F30D-4BB7-AFE2-AD17E79D8C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36160" y="2166240"/>
                  <a:ext cx="147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9D7182-65CB-49B0-8972-95BDA619B98B}"/>
                    </a:ext>
                  </a:extLst>
                </p14:cNvPr>
                <p14:cNvContentPartPr/>
                <p14:nvPr/>
              </p14:nvContentPartPr>
              <p14:xfrm>
                <a:off x="8305480" y="218208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9D7182-65CB-49B0-8972-95BDA619B9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6840" y="2173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9A0C3-9397-49B7-AB09-185F1C891268}"/>
              </a:ext>
            </a:extLst>
          </p:cNvPr>
          <p:cNvGrpSpPr/>
          <p:nvPr/>
        </p:nvGrpSpPr>
        <p:grpSpPr>
          <a:xfrm>
            <a:off x="7781680" y="3766800"/>
            <a:ext cx="937440" cy="659160"/>
            <a:chOff x="7781680" y="3766800"/>
            <a:chExt cx="93744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52D66B-AA5F-43F0-8706-7291CE4C7E45}"/>
                    </a:ext>
                  </a:extLst>
                </p14:cNvPr>
                <p14:cNvContentPartPr/>
                <p14:nvPr/>
              </p14:nvContentPartPr>
              <p14:xfrm>
                <a:off x="7908760" y="3982440"/>
                <a:ext cx="48600" cy="189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52D66B-AA5F-43F0-8706-7291CE4C7E4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99760" y="3973440"/>
                  <a:ext cx="66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62E27D-9850-49ED-827F-BCA52DF15728}"/>
                    </a:ext>
                  </a:extLst>
                </p14:cNvPr>
                <p14:cNvContentPartPr/>
                <p14:nvPr/>
              </p14:nvContentPartPr>
              <p14:xfrm>
                <a:off x="7781680" y="3843120"/>
                <a:ext cx="226800" cy="201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62E27D-9850-49ED-827F-BCA52DF157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73040" y="3834480"/>
                  <a:ext cx="244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8E8993-1D77-4652-B0E8-28F360C7D3A0}"/>
                    </a:ext>
                  </a:extLst>
                </p14:cNvPr>
                <p14:cNvContentPartPr/>
                <p14:nvPr/>
              </p14:nvContentPartPr>
              <p14:xfrm>
                <a:off x="8007040" y="3943920"/>
                <a:ext cx="228240" cy="223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8E8993-1D77-4652-B0E8-28F360C7D3A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98040" y="3934920"/>
                  <a:ext cx="245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75B95CE-2AED-4AB0-99E3-5044473F7251}"/>
                    </a:ext>
                  </a:extLst>
                </p14:cNvPr>
                <p14:cNvContentPartPr/>
                <p14:nvPr/>
              </p14:nvContentPartPr>
              <p14:xfrm>
                <a:off x="8225560" y="3766800"/>
                <a:ext cx="47520" cy="659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75B95CE-2AED-4AB0-99E3-5044473F725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16560" y="3757800"/>
                  <a:ext cx="6516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B8650C-FA16-4E88-A667-E42CB0599773}"/>
                    </a:ext>
                  </a:extLst>
                </p14:cNvPr>
                <p14:cNvContentPartPr/>
                <p14:nvPr/>
              </p14:nvContentPartPr>
              <p14:xfrm>
                <a:off x="8309800" y="3939960"/>
                <a:ext cx="1890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B8650C-FA16-4E88-A667-E42CB05997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00800" y="3931320"/>
                  <a:ext cx="206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8FF84C-230D-479E-85EC-92179F61BFC7}"/>
                    </a:ext>
                  </a:extLst>
                </p14:cNvPr>
                <p14:cNvContentPartPr/>
                <p14:nvPr/>
              </p14:nvContentPartPr>
              <p14:xfrm>
                <a:off x="8507080" y="3869760"/>
                <a:ext cx="131040" cy="323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8FF84C-230D-479E-85EC-92179F61BFC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98080" y="3860760"/>
                  <a:ext cx="1486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4C87D1-5648-4E9C-8A11-7B316F802D04}"/>
                    </a:ext>
                  </a:extLst>
                </p14:cNvPr>
                <p14:cNvContentPartPr/>
                <p14:nvPr/>
              </p14:nvContentPartPr>
              <p14:xfrm>
                <a:off x="8406640" y="3927360"/>
                <a:ext cx="42120" cy="1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D4C87D1-5648-4E9C-8A11-7B316F802D0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398000" y="3918720"/>
                  <a:ext cx="59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77A4F70-140C-499C-94F3-2760629A1E3A}"/>
                    </a:ext>
                  </a:extLst>
                </p14:cNvPr>
                <p14:cNvContentPartPr/>
                <p14:nvPr/>
              </p14:nvContentPartPr>
              <p14:xfrm>
                <a:off x="8707600" y="3854640"/>
                <a:ext cx="11520" cy="313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77A4F70-140C-499C-94F3-2760629A1E3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98600" y="3845640"/>
                  <a:ext cx="2916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23DA515-C9BE-4063-AC70-E13FC04B3039}"/>
                  </a:ext>
                </a:extLst>
              </p14:cNvPr>
              <p14:cNvContentPartPr/>
              <p14:nvPr/>
            </p14:nvContentPartPr>
            <p14:xfrm>
              <a:off x="9832600" y="5376000"/>
              <a:ext cx="115560" cy="262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23DA515-C9BE-4063-AC70-E13FC04B303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23960" y="5367360"/>
                <a:ext cx="13320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4940BF7D-F5B3-4FC0-A0C7-4702B95F6CA4}"/>
              </a:ext>
            </a:extLst>
          </p:cNvPr>
          <p:cNvGrpSpPr/>
          <p:nvPr/>
        </p:nvGrpSpPr>
        <p:grpSpPr>
          <a:xfrm>
            <a:off x="6471640" y="1878600"/>
            <a:ext cx="417960" cy="1228320"/>
            <a:chOff x="6471640" y="1878600"/>
            <a:chExt cx="417960" cy="12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F697194-B145-4EA4-9982-CED1F27DAB53}"/>
                    </a:ext>
                  </a:extLst>
                </p14:cNvPr>
                <p14:cNvContentPartPr/>
                <p14:nvPr/>
              </p14:nvContentPartPr>
              <p14:xfrm>
                <a:off x="6471640" y="1878600"/>
                <a:ext cx="417960" cy="975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F697194-B145-4EA4-9982-CED1F27DAB5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62640" y="1869600"/>
                  <a:ext cx="43560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8C7162B-E473-4865-B56C-E21547DE0363}"/>
                    </a:ext>
                  </a:extLst>
                </p14:cNvPr>
                <p14:cNvContentPartPr/>
                <p14:nvPr/>
              </p14:nvContentPartPr>
              <p14:xfrm>
                <a:off x="6569920" y="2983800"/>
                <a:ext cx="34560" cy="123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8C7162B-E473-4865-B56C-E21547DE036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61280" y="2975160"/>
                  <a:ext cx="522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B4A243-BED6-48DF-BBF9-7ECBC5A0BEA5}"/>
              </a:ext>
            </a:extLst>
          </p:cNvPr>
          <p:cNvGrpSpPr/>
          <p:nvPr/>
        </p:nvGrpSpPr>
        <p:grpSpPr>
          <a:xfrm>
            <a:off x="6410800" y="3678240"/>
            <a:ext cx="350640" cy="995760"/>
            <a:chOff x="6410800" y="3678240"/>
            <a:chExt cx="350640" cy="9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9273AF1-29A8-48B2-9575-C548916C6620}"/>
                    </a:ext>
                  </a:extLst>
                </p14:cNvPr>
                <p14:cNvContentPartPr/>
                <p14:nvPr/>
              </p14:nvContentPartPr>
              <p14:xfrm>
                <a:off x="6410800" y="3678240"/>
                <a:ext cx="350640" cy="70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9273AF1-29A8-48B2-9575-C548916C662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01800" y="3669600"/>
                  <a:ext cx="36828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B947AFE-E79C-4C25-8B0C-FD50F502D366}"/>
                    </a:ext>
                  </a:extLst>
                </p14:cNvPr>
                <p14:cNvContentPartPr/>
                <p14:nvPr/>
              </p14:nvContentPartPr>
              <p14:xfrm>
                <a:off x="6626080" y="4530360"/>
                <a:ext cx="68040" cy="143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B947AFE-E79C-4C25-8B0C-FD50F502D36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17440" y="4521720"/>
                  <a:ext cx="85680" cy="16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590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6856</Words>
  <Application>Microsoft Office PowerPoint</Application>
  <PresentationFormat>Widescreen</PresentationFormat>
  <Paragraphs>1400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37</cp:revision>
  <dcterms:created xsi:type="dcterms:W3CDTF">2021-04-13T05:47:55Z</dcterms:created>
  <dcterms:modified xsi:type="dcterms:W3CDTF">2021-04-14T08:01:22Z</dcterms:modified>
</cp:coreProperties>
</file>