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099A-C7BB-4CE0-828C-6A36997A40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74EB705C-C700-469A-95EF-4FDE5A1522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298AA6CB-DB79-4469-958E-484AA7C36D59}"/>
              </a:ext>
            </a:extLst>
          </p:cNvPr>
          <p:cNvSpPr>
            <a:spLocks noGrp="1"/>
          </p:cNvSpPr>
          <p:nvPr>
            <p:ph type="dt" sz="half" idx="10"/>
          </p:nvPr>
        </p:nvSpPr>
        <p:spPr/>
        <p:txBody>
          <a:bodyPr/>
          <a:lstStyle/>
          <a:p>
            <a:fld id="{76BB49DC-74B7-4CC3-8C2D-FBCCA134EAB9}" type="datetimeFigureOut">
              <a:rPr lang="fr-FR" smtClean="0"/>
              <a:t>17/09/2020</a:t>
            </a:fld>
            <a:endParaRPr lang="fr-FR"/>
          </a:p>
        </p:txBody>
      </p:sp>
      <p:sp>
        <p:nvSpPr>
          <p:cNvPr id="5" name="Footer Placeholder 4">
            <a:extLst>
              <a:ext uri="{FF2B5EF4-FFF2-40B4-BE49-F238E27FC236}">
                <a16:creationId xmlns:a16="http://schemas.microsoft.com/office/drawing/2014/main" id="{EB3DE6B9-F923-4A31-9910-4ADE2312C9CA}"/>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3FCA8307-1C60-4DC2-B806-076E13BEB14A}"/>
              </a:ext>
            </a:extLst>
          </p:cNvPr>
          <p:cNvSpPr>
            <a:spLocks noGrp="1"/>
          </p:cNvSpPr>
          <p:nvPr>
            <p:ph type="sldNum" sz="quarter" idx="12"/>
          </p:nvPr>
        </p:nvSpPr>
        <p:spPr/>
        <p:txBody>
          <a:bodyPr/>
          <a:lstStyle/>
          <a:p>
            <a:fld id="{A7561F80-589F-4DBC-BD5F-C2A6347A5289}" type="slidenum">
              <a:rPr lang="fr-FR" smtClean="0"/>
              <a:t>‹#›</a:t>
            </a:fld>
            <a:endParaRPr lang="fr-FR"/>
          </a:p>
        </p:txBody>
      </p:sp>
    </p:spTree>
    <p:extLst>
      <p:ext uri="{BB962C8B-B14F-4D97-AF65-F5344CB8AC3E}">
        <p14:creationId xmlns:p14="http://schemas.microsoft.com/office/powerpoint/2010/main" val="312164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D09D-1635-4895-8BBB-390FFD240FE1}"/>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F1EBFA0A-1064-4065-9AA0-C654B01241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36079D4B-9D7A-4F76-927C-4C2C5BB45C73}"/>
              </a:ext>
            </a:extLst>
          </p:cNvPr>
          <p:cNvSpPr>
            <a:spLocks noGrp="1"/>
          </p:cNvSpPr>
          <p:nvPr>
            <p:ph type="dt" sz="half" idx="10"/>
          </p:nvPr>
        </p:nvSpPr>
        <p:spPr/>
        <p:txBody>
          <a:bodyPr/>
          <a:lstStyle/>
          <a:p>
            <a:fld id="{76BB49DC-74B7-4CC3-8C2D-FBCCA134EAB9}" type="datetimeFigureOut">
              <a:rPr lang="fr-FR" smtClean="0"/>
              <a:t>17/09/2020</a:t>
            </a:fld>
            <a:endParaRPr lang="fr-FR"/>
          </a:p>
        </p:txBody>
      </p:sp>
      <p:sp>
        <p:nvSpPr>
          <p:cNvPr id="5" name="Footer Placeholder 4">
            <a:extLst>
              <a:ext uri="{FF2B5EF4-FFF2-40B4-BE49-F238E27FC236}">
                <a16:creationId xmlns:a16="http://schemas.microsoft.com/office/drawing/2014/main" id="{949B865D-7C0F-4A4F-AFE9-6ACB869ADC5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A2042C21-F7B7-490A-A41A-BCD1FE3D6AB2}"/>
              </a:ext>
            </a:extLst>
          </p:cNvPr>
          <p:cNvSpPr>
            <a:spLocks noGrp="1"/>
          </p:cNvSpPr>
          <p:nvPr>
            <p:ph type="sldNum" sz="quarter" idx="12"/>
          </p:nvPr>
        </p:nvSpPr>
        <p:spPr/>
        <p:txBody>
          <a:bodyPr/>
          <a:lstStyle/>
          <a:p>
            <a:fld id="{A7561F80-589F-4DBC-BD5F-C2A6347A5289}" type="slidenum">
              <a:rPr lang="fr-FR" smtClean="0"/>
              <a:t>‹#›</a:t>
            </a:fld>
            <a:endParaRPr lang="fr-FR"/>
          </a:p>
        </p:txBody>
      </p:sp>
    </p:spTree>
    <p:extLst>
      <p:ext uri="{BB962C8B-B14F-4D97-AF65-F5344CB8AC3E}">
        <p14:creationId xmlns:p14="http://schemas.microsoft.com/office/powerpoint/2010/main" val="3660663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D3D363-0C72-4AF9-B59B-9F109B691B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255D754F-AB27-4B6A-927F-389876CB1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9C76243-679C-46DC-B109-ACB5D12D63CE}"/>
              </a:ext>
            </a:extLst>
          </p:cNvPr>
          <p:cNvSpPr>
            <a:spLocks noGrp="1"/>
          </p:cNvSpPr>
          <p:nvPr>
            <p:ph type="dt" sz="half" idx="10"/>
          </p:nvPr>
        </p:nvSpPr>
        <p:spPr/>
        <p:txBody>
          <a:bodyPr/>
          <a:lstStyle/>
          <a:p>
            <a:fld id="{76BB49DC-74B7-4CC3-8C2D-FBCCA134EAB9}" type="datetimeFigureOut">
              <a:rPr lang="fr-FR" smtClean="0"/>
              <a:t>17/09/2020</a:t>
            </a:fld>
            <a:endParaRPr lang="fr-FR"/>
          </a:p>
        </p:txBody>
      </p:sp>
      <p:sp>
        <p:nvSpPr>
          <p:cNvPr id="5" name="Footer Placeholder 4">
            <a:extLst>
              <a:ext uri="{FF2B5EF4-FFF2-40B4-BE49-F238E27FC236}">
                <a16:creationId xmlns:a16="http://schemas.microsoft.com/office/drawing/2014/main" id="{BB9019ED-4629-4D2A-8FA7-8CD8BD2F4296}"/>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DB71FA52-6C7A-4412-9CE8-53A432043F86}"/>
              </a:ext>
            </a:extLst>
          </p:cNvPr>
          <p:cNvSpPr>
            <a:spLocks noGrp="1"/>
          </p:cNvSpPr>
          <p:nvPr>
            <p:ph type="sldNum" sz="quarter" idx="12"/>
          </p:nvPr>
        </p:nvSpPr>
        <p:spPr/>
        <p:txBody>
          <a:bodyPr/>
          <a:lstStyle/>
          <a:p>
            <a:fld id="{A7561F80-589F-4DBC-BD5F-C2A6347A5289}" type="slidenum">
              <a:rPr lang="fr-FR" smtClean="0"/>
              <a:t>‹#›</a:t>
            </a:fld>
            <a:endParaRPr lang="fr-FR"/>
          </a:p>
        </p:txBody>
      </p:sp>
    </p:spTree>
    <p:extLst>
      <p:ext uri="{BB962C8B-B14F-4D97-AF65-F5344CB8AC3E}">
        <p14:creationId xmlns:p14="http://schemas.microsoft.com/office/powerpoint/2010/main" val="705121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7CC8-E2F5-4944-A29B-7995F55FDC3A}"/>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41197A24-9402-4FA8-A59E-C8F409D23F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E8B6056-1C16-4CB0-A253-54E2578DF083}"/>
              </a:ext>
            </a:extLst>
          </p:cNvPr>
          <p:cNvSpPr>
            <a:spLocks noGrp="1"/>
          </p:cNvSpPr>
          <p:nvPr>
            <p:ph type="dt" sz="half" idx="10"/>
          </p:nvPr>
        </p:nvSpPr>
        <p:spPr/>
        <p:txBody>
          <a:bodyPr/>
          <a:lstStyle/>
          <a:p>
            <a:fld id="{76BB49DC-74B7-4CC3-8C2D-FBCCA134EAB9}" type="datetimeFigureOut">
              <a:rPr lang="fr-FR" smtClean="0"/>
              <a:t>17/09/2020</a:t>
            </a:fld>
            <a:endParaRPr lang="fr-FR"/>
          </a:p>
        </p:txBody>
      </p:sp>
      <p:sp>
        <p:nvSpPr>
          <p:cNvPr id="5" name="Footer Placeholder 4">
            <a:extLst>
              <a:ext uri="{FF2B5EF4-FFF2-40B4-BE49-F238E27FC236}">
                <a16:creationId xmlns:a16="http://schemas.microsoft.com/office/drawing/2014/main" id="{5ABBADD9-0FA5-454B-A709-C12526737DF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29A5A4C-9574-4DBC-AA67-7A450139B71E}"/>
              </a:ext>
            </a:extLst>
          </p:cNvPr>
          <p:cNvSpPr>
            <a:spLocks noGrp="1"/>
          </p:cNvSpPr>
          <p:nvPr>
            <p:ph type="sldNum" sz="quarter" idx="12"/>
          </p:nvPr>
        </p:nvSpPr>
        <p:spPr/>
        <p:txBody>
          <a:bodyPr/>
          <a:lstStyle/>
          <a:p>
            <a:fld id="{A7561F80-589F-4DBC-BD5F-C2A6347A5289}" type="slidenum">
              <a:rPr lang="fr-FR" smtClean="0"/>
              <a:t>‹#›</a:t>
            </a:fld>
            <a:endParaRPr lang="fr-FR"/>
          </a:p>
        </p:txBody>
      </p:sp>
    </p:spTree>
    <p:extLst>
      <p:ext uri="{BB962C8B-B14F-4D97-AF65-F5344CB8AC3E}">
        <p14:creationId xmlns:p14="http://schemas.microsoft.com/office/powerpoint/2010/main" val="385332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E30EC-916B-458D-BB55-508141F938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E480DEBC-E7B4-4B3D-9F3A-7E1485C2A6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67C7DC-CC6C-419B-84DE-FC2EBD82F06E}"/>
              </a:ext>
            </a:extLst>
          </p:cNvPr>
          <p:cNvSpPr>
            <a:spLocks noGrp="1"/>
          </p:cNvSpPr>
          <p:nvPr>
            <p:ph type="dt" sz="half" idx="10"/>
          </p:nvPr>
        </p:nvSpPr>
        <p:spPr/>
        <p:txBody>
          <a:bodyPr/>
          <a:lstStyle/>
          <a:p>
            <a:fld id="{76BB49DC-74B7-4CC3-8C2D-FBCCA134EAB9}" type="datetimeFigureOut">
              <a:rPr lang="fr-FR" smtClean="0"/>
              <a:t>17/09/2020</a:t>
            </a:fld>
            <a:endParaRPr lang="fr-FR"/>
          </a:p>
        </p:txBody>
      </p:sp>
      <p:sp>
        <p:nvSpPr>
          <p:cNvPr id="5" name="Footer Placeholder 4">
            <a:extLst>
              <a:ext uri="{FF2B5EF4-FFF2-40B4-BE49-F238E27FC236}">
                <a16:creationId xmlns:a16="http://schemas.microsoft.com/office/drawing/2014/main" id="{7147F96C-464C-4340-B48F-603880BC10A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051C23D4-CB43-44FD-B427-39744C4920F1}"/>
              </a:ext>
            </a:extLst>
          </p:cNvPr>
          <p:cNvSpPr>
            <a:spLocks noGrp="1"/>
          </p:cNvSpPr>
          <p:nvPr>
            <p:ph type="sldNum" sz="quarter" idx="12"/>
          </p:nvPr>
        </p:nvSpPr>
        <p:spPr/>
        <p:txBody>
          <a:bodyPr/>
          <a:lstStyle/>
          <a:p>
            <a:fld id="{A7561F80-589F-4DBC-BD5F-C2A6347A5289}" type="slidenum">
              <a:rPr lang="fr-FR" smtClean="0"/>
              <a:t>‹#›</a:t>
            </a:fld>
            <a:endParaRPr lang="fr-FR"/>
          </a:p>
        </p:txBody>
      </p:sp>
    </p:spTree>
    <p:extLst>
      <p:ext uri="{BB962C8B-B14F-4D97-AF65-F5344CB8AC3E}">
        <p14:creationId xmlns:p14="http://schemas.microsoft.com/office/powerpoint/2010/main" val="2737268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4D125-BCD3-47B5-8B3C-F3C407E8454B}"/>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A2AAED2C-904A-448B-BE20-DAFB4AACA6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28C28CB9-79C5-4CEB-8417-163E5B008B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5E310291-DAAB-4F2F-8263-8CE32C81D6E6}"/>
              </a:ext>
            </a:extLst>
          </p:cNvPr>
          <p:cNvSpPr>
            <a:spLocks noGrp="1"/>
          </p:cNvSpPr>
          <p:nvPr>
            <p:ph type="dt" sz="half" idx="10"/>
          </p:nvPr>
        </p:nvSpPr>
        <p:spPr/>
        <p:txBody>
          <a:bodyPr/>
          <a:lstStyle/>
          <a:p>
            <a:fld id="{76BB49DC-74B7-4CC3-8C2D-FBCCA134EAB9}" type="datetimeFigureOut">
              <a:rPr lang="fr-FR" smtClean="0"/>
              <a:t>17/09/2020</a:t>
            </a:fld>
            <a:endParaRPr lang="fr-FR"/>
          </a:p>
        </p:txBody>
      </p:sp>
      <p:sp>
        <p:nvSpPr>
          <p:cNvPr id="6" name="Footer Placeholder 5">
            <a:extLst>
              <a:ext uri="{FF2B5EF4-FFF2-40B4-BE49-F238E27FC236}">
                <a16:creationId xmlns:a16="http://schemas.microsoft.com/office/drawing/2014/main" id="{A3155F57-DEA2-4D04-A4C3-260349C4A987}"/>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5F39A37A-E671-4B6E-86DC-40DC25783711}"/>
              </a:ext>
            </a:extLst>
          </p:cNvPr>
          <p:cNvSpPr>
            <a:spLocks noGrp="1"/>
          </p:cNvSpPr>
          <p:nvPr>
            <p:ph type="sldNum" sz="quarter" idx="12"/>
          </p:nvPr>
        </p:nvSpPr>
        <p:spPr/>
        <p:txBody>
          <a:bodyPr/>
          <a:lstStyle/>
          <a:p>
            <a:fld id="{A7561F80-589F-4DBC-BD5F-C2A6347A5289}" type="slidenum">
              <a:rPr lang="fr-FR" smtClean="0"/>
              <a:t>‹#›</a:t>
            </a:fld>
            <a:endParaRPr lang="fr-FR"/>
          </a:p>
        </p:txBody>
      </p:sp>
    </p:spTree>
    <p:extLst>
      <p:ext uri="{BB962C8B-B14F-4D97-AF65-F5344CB8AC3E}">
        <p14:creationId xmlns:p14="http://schemas.microsoft.com/office/powerpoint/2010/main" val="2629538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6303-6DD3-4FF5-AB48-9B1063F4BF92}"/>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4315F8BE-1AE6-4A32-8A6E-5A1CF9A24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24B9CF-8BC1-4F56-9B90-7D3DFCBACF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69BDD058-D538-40DA-A22B-E06356830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C09AEA-8989-42F7-91A8-5B1EC4DA6F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EEEEBD30-D2B3-4DC4-90BD-47F028460761}"/>
              </a:ext>
            </a:extLst>
          </p:cNvPr>
          <p:cNvSpPr>
            <a:spLocks noGrp="1"/>
          </p:cNvSpPr>
          <p:nvPr>
            <p:ph type="dt" sz="half" idx="10"/>
          </p:nvPr>
        </p:nvSpPr>
        <p:spPr/>
        <p:txBody>
          <a:bodyPr/>
          <a:lstStyle/>
          <a:p>
            <a:fld id="{76BB49DC-74B7-4CC3-8C2D-FBCCA134EAB9}" type="datetimeFigureOut">
              <a:rPr lang="fr-FR" smtClean="0"/>
              <a:t>17/09/2020</a:t>
            </a:fld>
            <a:endParaRPr lang="fr-FR"/>
          </a:p>
        </p:txBody>
      </p:sp>
      <p:sp>
        <p:nvSpPr>
          <p:cNvPr id="8" name="Footer Placeholder 7">
            <a:extLst>
              <a:ext uri="{FF2B5EF4-FFF2-40B4-BE49-F238E27FC236}">
                <a16:creationId xmlns:a16="http://schemas.microsoft.com/office/drawing/2014/main" id="{34DBC187-B9F2-432A-8D1C-BED7F7C6EE3B}"/>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C9384CE0-9A2C-4ACB-91C5-E6FF5646EDA0}"/>
              </a:ext>
            </a:extLst>
          </p:cNvPr>
          <p:cNvSpPr>
            <a:spLocks noGrp="1"/>
          </p:cNvSpPr>
          <p:nvPr>
            <p:ph type="sldNum" sz="quarter" idx="12"/>
          </p:nvPr>
        </p:nvSpPr>
        <p:spPr/>
        <p:txBody>
          <a:bodyPr/>
          <a:lstStyle/>
          <a:p>
            <a:fld id="{A7561F80-589F-4DBC-BD5F-C2A6347A5289}" type="slidenum">
              <a:rPr lang="fr-FR" smtClean="0"/>
              <a:t>‹#›</a:t>
            </a:fld>
            <a:endParaRPr lang="fr-FR"/>
          </a:p>
        </p:txBody>
      </p:sp>
    </p:spTree>
    <p:extLst>
      <p:ext uri="{BB962C8B-B14F-4D97-AF65-F5344CB8AC3E}">
        <p14:creationId xmlns:p14="http://schemas.microsoft.com/office/powerpoint/2010/main" val="392070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3659-6B3E-495B-8EE1-6C613A959C7E}"/>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01BF7CE8-D3CD-4A0B-98E8-DAC1ECAFF045}"/>
              </a:ext>
            </a:extLst>
          </p:cNvPr>
          <p:cNvSpPr>
            <a:spLocks noGrp="1"/>
          </p:cNvSpPr>
          <p:nvPr>
            <p:ph type="dt" sz="half" idx="10"/>
          </p:nvPr>
        </p:nvSpPr>
        <p:spPr/>
        <p:txBody>
          <a:bodyPr/>
          <a:lstStyle/>
          <a:p>
            <a:fld id="{76BB49DC-74B7-4CC3-8C2D-FBCCA134EAB9}" type="datetimeFigureOut">
              <a:rPr lang="fr-FR" smtClean="0"/>
              <a:t>17/09/2020</a:t>
            </a:fld>
            <a:endParaRPr lang="fr-FR"/>
          </a:p>
        </p:txBody>
      </p:sp>
      <p:sp>
        <p:nvSpPr>
          <p:cNvPr id="4" name="Footer Placeholder 3">
            <a:extLst>
              <a:ext uri="{FF2B5EF4-FFF2-40B4-BE49-F238E27FC236}">
                <a16:creationId xmlns:a16="http://schemas.microsoft.com/office/drawing/2014/main" id="{04BE37BA-07A9-4272-A3B0-68A30244949E}"/>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1F7F0E4B-BEF3-4615-AD8A-162E4B9BB129}"/>
              </a:ext>
            </a:extLst>
          </p:cNvPr>
          <p:cNvSpPr>
            <a:spLocks noGrp="1"/>
          </p:cNvSpPr>
          <p:nvPr>
            <p:ph type="sldNum" sz="quarter" idx="12"/>
          </p:nvPr>
        </p:nvSpPr>
        <p:spPr/>
        <p:txBody>
          <a:bodyPr/>
          <a:lstStyle/>
          <a:p>
            <a:fld id="{A7561F80-589F-4DBC-BD5F-C2A6347A5289}" type="slidenum">
              <a:rPr lang="fr-FR" smtClean="0"/>
              <a:t>‹#›</a:t>
            </a:fld>
            <a:endParaRPr lang="fr-FR"/>
          </a:p>
        </p:txBody>
      </p:sp>
    </p:spTree>
    <p:extLst>
      <p:ext uri="{BB962C8B-B14F-4D97-AF65-F5344CB8AC3E}">
        <p14:creationId xmlns:p14="http://schemas.microsoft.com/office/powerpoint/2010/main" val="3401735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F5355D-DF24-4B85-9194-B7490AE20F3E}"/>
              </a:ext>
            </a:extLst>
          </p:cNvPr>
          <p:cNvSpPr>
            <a:spLocks noGrp="1"/>
          </p:cNvSpPr>
          <p:nvPr>
            <p:ph type="dt" sz="half" idx="10"/>
          </p:nvPr>
        </p:nvSpPr>
        <p:spPr/>
        <p:txBody>
          <a:bodyPr/>
          <a:lstStyle/>
          <a:p>
            <a:fld id="{76BB49DC-74B7-4CC3-8C2D-FBCCA134EAB9}" type="datetimeFigureOut">
              <a:rPr lang="fr-FR" smtClean="0"/>
              <a:t>17/09/2020</a:t>
            </a:fld>
            <a:endParaRPr lang="fr-FR"/>
          </a:p>
        </p:txBody>
      </p:sp>
      <p:sp>
        <p:nvSpPr>
          <p:cNvPr id="3" name="Footer Placeholder 2">
            <a:extLst>
              <a:ext uri="{FF2B5EF4-FFF2-40B4-BE49-F238E27FC236}">
                <a16:creationId xmlns:a16="http://schemas.microsoft.com/office/drawing/2014/main" id="{3A8236D8-B1DB-46C3-AE7E-B24282FD543B}"/>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15D4A81B-9FD2-4B56-92B9-AC799E2B003E}"/>
              </a:ext>
            </a:extLst>
          </p:cNvPr>
          <p:cNvSpPr>
            <a:spLocks noGrp="1"/>
          </p:cNvSpPr>
          <p:nvPr>
            <p:ph type="sldNum" sz="quarter" idx="12"/>
          </p:nvPr>
        </p:nvSpPr>
        <p:spPr/>
        <p:txBody>
          <a:bodyPr/>
          <a:lstStyle/>
          <a:p>
            <a:fld id="{A7561F80-589F-4DBC-BD5F-C2A6347A5289}" type="slidenum">
              <a:rPr lang="fr-FR" smtClean="0"/>
              <a:t>‹#›</a:t>
            </a:fld>
            <a:endParaRPr lang="fr-FR"/>
          </a:p>
        </p:txBody>
      </p:sp>
    </p:spTree>
    <p:extLst>
      <p:ext uri="{BB962C8B-B14F-4D97-AF65-F5344CB8AC3E}">
        <p14:creationId xmlns:p14="http://schemas.microsoft.com/office/powerpoint/2010/main" val="2964369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34BF7-2FB4-4840-A02D-6152E1F93E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5065E274-6610-42F5-BA10-6485F25675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F421E255-6C57-4E00-9E09-88B10AA7C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E1EB1-3998-463A-911C-57A321A6BAD6}"/>
              </a:ext>
            </a:extLst>
          </p:cNvPr>
          <p:cNvSpPr>
            <a:spLocks noGrp="1"/>
          </p:cNvSpPr>
          <p:nvPr>
            <p:ph type="dt" sz="half" idx="10"/>
          </p:nvPr>
        </p:nvSpPr>
        <p:spPr/>
        <p:txBody>
          <a:bodyPr/>
          <a:lstStyle/>
          <a:p>
            <a:fld id="{76BB49DC-74B7-4CC3-8C2D-FBCCA134EAB9}" type="datetimeFigureOut">
              <a:rPr lang="fr-FR" smtClean="0"/>
              <a:t>17/09/2020</a:t>
            </a:fld>
            <a:endParaRPr lang="fr-FR"/>
          </a:p>
        </p:txBody>
      </p:sp>
      <p:sp>
        <p:nvSpPr>
          <p:cNvPr id="6" name="Footer Placeholder 5">
            <a:extLst>
              <a:ext uri="{FF2B5EF4-FFF2-40B4-BE49-F238E27FC236}">
                <a16:creationId xmlns:a16="http://schemas.microsoft.com/office/drawing/2014/main" id="{1B29B860-5D1D-4013-901F-A1DCE8B8C182}"/>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2D66DC1-0BFC-4CFA-A94C-4FB370DC0B02}"/>
              </a:ext>
            </a:extLst>
          </p:cNvPr>
          <p:cNvSpPr>
            <a:spLocks noGrp="1"/>
          </p:cNvSpPr>
          <p:nvPr>
            <p:ph type="sldNum" sz="quarter" idx="12"/>
          </p:nvPr>
        </p:nvSpPr>
        <p:spPr/>
        <p:txBody>
          <a:bodyPr/>
          <a:lstStyle/>
          <a:p>
            <a:fld id="{A7561F80-589F-4DBC-BD5F-C2A6347A5289}" type="slidenum">
              <a:rPr lang="fr-FR" smtClean="0"/>
              <a:t>‹#›</a:t>
            </a:fld>
            <a:endParaRPr lang="fr-FR"/>
          </a:p>
        </p:txBody>
      </p:sp>
    </p:spTree>
    <p:extLst>
      <p:ext uri="{BB962C8B-B14F-4D97-AF65-F5344CB8AC3E}">
        <p14:creationId xmlns:p14="http://schemas.microsoft.com/office/powerpoint/2010/main" val="4066431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3414-10DA-4D54-AC52-43FB9359AD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2467F342-8170-435C-81FD-44FFC95DA6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114731E6-326F-4277-881E-252A1DAA4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749B5F-8EF0-48A8-B068-8989CAE0485D}"/>
              </a:ext>
            </a:extLst>
          </p:cNvPr>
          <p:cNvSpPr>
            <a:spLocks noGrp="1"/>
          </p:cNvSpPr>
          <p:nvPr>
            <p:ph type="dt" sz="half" idx="10"/>
          </p:nvPr>
        </p:nvSpPr>
        <p:spPr/>
        <p:txBody>
          <a:bodyPr/>
          <a:lstStyle/>
          <a:p>
            <a:fld id="{76BB49DC-74B7-4CC3-8C2D-FBCCA134EAB9}" type="datetimeFigureOut">
              <a:rPr lang="fr-FR" smtClean="0"/>
              <a:t>17/09/2020</a:t>
            </a:fld>
            <a:endParaRPr lang="fr-FR"/>
          </a:p>
        </p:txBody>
      </p:sp>
      <p:sp>
        <p:nvSpPr>
          <p:cNvPr id="6" name="Footer Placeholder 5">
            <a:extLst>
              <a:ext uri="{FF2B5EF4-FFF2-40B4-BE49-F238E27FC236}">
                <a16:creationId xmlns:a16="http://schemas.microsoft.com/office/drawing/2014/main" id="{8731E805-BFDC-497B-81C5-8B278C1CDCCD}"/>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D43B3786-4B83-4E1D-AE9A-75A62BD0F411}"/>
              </a:ext>
            </a:extLst>
          </p:cNvPr>
          <p:cNvSpPr>
            <a:spLocks noGrp="1"/>
          </p:cNvSpPr>
          <p:nvPr>
            <p:ph type="sldNum" sz="quarter" idx="12"/>
          </p:nvPr>
        </p:nvSpPr>
        <p:spPr/>
        <p:txBody>
          <a:bodyPr/>
          <a:lstStyle/>
          <a:p>
            <a:fld id="{A7561F80-589F-4DBC-BD5F-C2A6347A5289}" type="slidenum">
              <a:rPr lang="fr-FR" smtClean="0"/>
              <a:t>‹#›</a:t>
            </a:fld>
            <a:endParaRPr lang="fr-FR"/>
          </a:p>
        </p:txBody>
      </p:sp>
    </p:spTree>
    <p:extLst>
      <p:ext uri="{BB962C8B-B14F-4D97-AF65-F5344CB8AC3E}">
        <p14:creationId xmlns:p14="http://schemas.microsoft.com/office/powerpoint/2010/main" val="1682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16F4F4-1C4A-496F-BF71-00C130B88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FA27D4E7-4D6E-4BE0-9B7A-1BDB093E17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9C475B3D-DDC8-4305-BD4B-7349AD683F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B49DC-74B7-4CC3-8C2D-FBCCA134EAB9}" type="datetimeFigureOut">
              <a:rPr lang="fr-FR" smtClean="0"/>
              <a:t>17/09/2020</a:t>
            </a:fld>
            <a:endParaRPr lang="fr-FR"/>
          </a:p>
        </p:txBody>
      </p:sp>
      <p:sp>
        <p:nvSpPr>
          <p:cNvPr id="5" name="Footer Placeholder 4">
            <a:extLst>
              <a:ext uri="{FF2B5EF4-FFF2-40B4-BE49-F238E27FC236}">
                <a16:creationId xmlns:a16="http://schemas.microsoft.com/office/drawing/2014/main" id="{DE7FBDC3-18F6-4040-A97D-1C10710C3B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139921D9-7571-4D31-B607-908702983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61F80-589F-4DBC-BD5F-C2A6347A5289}" type="slidenum">
              <a:rPr lang="fr-FR" smtClean="0"/>
              <a:t>‹#›</a:t>
            </a:fld>
            <a:endParaRPr lang="fr-FR"/>
          </a:p>
        </p:txBody>
      </p:sp>
    </p:spTree>
    <p:extLst>
      <p:ext uri="{BB962C8B-B14F-4D97-AF65-F5344CB8AC3E}">
        <p14:creationId xmlns:p14="http://schemas.microsoft.com/office/powerpoint/2010/main" val="509537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8E41B3-53E7-43D7-AF75-683BDE7A8C4C}"/>
              </a:ext>
            </a:extLst>
          </p:cNvPr>
          <p:cNvSpPr txBox="1"/>
          <p:nvPr/>
        </p:nvSpPr>
        <p:spPr>
          <a:xfrm>
            <a:off x="405353" y="318734"/>
            <a:ext cx="2337848" cy="477054"/>
          </a:xfrm>
          <a:prstGeom prst="rect">
            <a:avLst/>
          </a:prstGeom>
          <a:noFill/>
        </p:spPr>
        <p:txBody>
          <a:bodyPr wrap="square" rtlCol="0">
            <a:spAutoFit/>
          </a:bodyPr>
          <a:lstStyle/>
          <a:p>
            <a:r>
              <a:rPr lang="fr-FR" sz="2500" b="1" dirty="0"/>
              <a:t>Bilan Travail 1 </a:t>
            </a:r>
            <a:r>
              <a:rPr lang="fr-FR" sz="2500" dirty="0"/>
              <a:t>:</a:t>
            </a:r>
            <a:r>
              <a:rPr lang="fr-FR" dirty="0"/>
              <a:t> </a:t>
            </a:r>
          </a:p>
        </p:txBody>
      </p:sp>
      <p:sp>
        <p:nvSpPr>
          <p:cNvPr id="5" name="TextBox 4">
            <a:extLst>
              <a:ext uri="{FF2B5EF4-FFF2-40B4-BE49-F238E27FC236}">
                <a16:creationId xmlns:a16="http://schemas.microsoft.com/office/drawing/2014/main" id="{B68F7148-701F-47EA-9E3D-3CA1E064F97B}"/>
              </a:ext>
            </a:extLst>
          </p:cNvPr>
          <p:cNvSpPr txBox="1"/>
          <p:nvPr/>
        </p:nvSpPr>
        <p:spPr>
          <a:xfrm>
            <a:off x="405353" y="829382"/>
            <a:ext cx="11283885" cy="2462213"/>
          </a:xfrm>
          <a:prstGeom prst="rect">
            <a:avLst/>
          </a:prstGeom>
          <a:noFill/>
        </p:spPr>
        <p:txBody>
          <a:bodyPr wrap="square" rtlCol="0">
            <a:spAutoFit/>
          </a:bodyPr>
          <a:lstStyle/>
          <a:p>
            <a:pPr algn="just"/>
            <a:r>
              <a:rPr lang="fr-FR" sz="2200" dirty="0"/>
              <a:t>La présence d’eau </a:t>
            </a:r>
            <a:r>
              <a:rPr lang="fr-FR" sz="2200" b="1" dirty="0"/>
              <a:t>liquide</a:t>
            </a:r>
            <a:r>
              <a:rPr lang="fr-FR" sz="2200" dirty="0"/>
              <a:t> sur la terre date d’il y a plus de 4 milliards d’année.</a:t>
            </a:r>
          </a:p>
          <a:p>
            <a:pPr algn="just"/>
            <a:r>
              <a:rPr lang="fr-FR" sz="2200" dirty="0"/>
              <a:t> </a:t>
            </a:r>
          </a:p>
          <a:p>
            <a:pPr algn="just"/>
            <a:r>
              <a:rPr lang="fr-FR" sz="2200" dirty="0"/>
              <a:t>Aujourd’hui, dans les conditions standards de température et de pression (T = 25°C et P = 1 bar) l’état de l’eau est liquide sur terre. En revanche, sur Mars la présence d’eau liquide est rendu difficile car on est proche du </a:t>
            </a:r>
            <a:r>
              <a:rPr lang="fr-FR" sz="2200" b="1" dirty="0"/>
              <a:t>point triple</a:t>
            </a:r>
            <a:r>
              <a:rPr lang="fr-FR" sz="2200" dirty="0"/>
              <a:t> (P = 0,006 bar et T=0,01°C). </a:t>
            </a:r>
          </a:p>
          <a:p>
            <a:pPr algn="just"/>
            <a:endParaRPr lang="fr-FR" sz="2200" dirty="0"/>
          </a:p>
          <a:p>
            <a:pPr algn="just"/>
            <a:r>
              <a:rPr lang="fr-FR" sz="2200" dirty="0"/>
              <a:t>L’eau est une condition nécessaire à la formation de la vie. </a:t>
            </a:r>
          </a:p>
        </p:txBody>
      </p:sp>
      <p:sp>
        <p:nvSpPr>
          <p:cNvPr id="6" name="Rectangle 5">
            <a:extLst>
              <a:ext uri="{FF2B5EF4-FFF2-40B4-BE49-F238E27FC236}">
                <a16:creationId xmlns:a16="http://schemas.microsoft.com/office/drawing/2014/main" id="{E66C9768-1E4A-43C1-AA51-F17EF7D07774}"/>
              </a:ext>
            </a:extLst>
          </p:cNvPr>
          <p:cNvSpPr/>
          <p:nvPr/>
        </p:nvSpPr>
        <p:spPr>
          <a:xfrm>
            <a:off x="405353" y="266641"/>
            <a:ext cx="11444140" cy="3162359"/>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7" descr="A boat sitting on top of a sandy beach&#10;&#10;Description automatically generated">
            <a:extLst>
              <a:ext uri="{FF2B5EF4-FFF2-40B4-BE49-F238E27FC236}">
                <a16:creationId xmlns:a16="http://schemas.microsoft.com/office/drawing/2014/main" id="{D9DD37C5-F8FB-4AE9-90A7-20AFAFAC6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259351">
            <a:off x="1044306" y="3516838"/>
            <a:ext cx="3650710" cy="29205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A86F702E-4039-4699-8471-1E7FD0862987}"/>
              </a:ext>
            </a:extLst>
          </p:cNvPr>
          <p:cNvSpPr/>
          <p:nvPr/>
        </p:nvSpPr>
        <p:spPr>
          <a:xfrm>
            <a:off x="3469331" y="6406693"/>
            <a:ext cx="4494372" cy="369332"/>
          </a:xfrm>
          <a:prstGeom prst="rect">
            <a:avLst/>
          </a:prstGeom>
        </p:spPr>
        <p:txBody>
          <a:bodyPr wrap="none">
            <a:spAutoFit/>
          </a:bodyPr>
          <a:lstStyle/>
          <a:p>
            <a:r>
              <a:rPr lang="fr-FR" dirty="0"/>
              <a:t>Sonde Phoenix posée sur Mars le 25 mai 2008</a:t>
            </a:r>
          </a:p>
        </p:txBody>
      </p:sp>
      <p:sp>
        <p:nvSpPr>
          <p:cNvPr id="10" name="TextBox 9">
            <a:extLst>
              <a:ext uri="{FF2B5EF4-FFF2-40B4-BE49-F238E27FC236}">
                <a16:creationId xmlns:a16="http://schemas.microsoft.com/office/drawing/2014/main" id="{90B2C5C9-6EF9-4112-B24D-1F07B557BE93}"/>
              </a:ext>
            </a:extLst>
          </p:cNvPr>
          <p:cNvSpPr txBox="1"/>
          <p:nvPr/>
        </p:nvSpPr>
        <p:spPr>
          <a:xfrm>
            <a:off x="6347045" y="5556836"/>
            <a:ext cx="5502448" cy="369332"/>
          </a:xfrm>
          <a:prstGeom prst="rect">
            <a:avLst/>
          </a:prstGeom>
          <a:noFill/>
        </p:spPr>
        <p:txBody>
          <a:bodyPr wrap="square" rtlCol="0">
            <a:spAutoFit/>
          </a:bodyPr>
          <a:lstStyle/>
          <a:p>
            <a:r>
              <a:rPr lang="fr-FR" dirty="0"/>
              <a:t>Pour en savoir plus : Article Wikipédia « eau sur Mars »</a:t>
            </a:r>
          </a:p>
        </p:txBody>
      </p:sp>
    </p:spTree>
    <p:extLst>
      <p:ext uri="{BB962C8B-B14F-4D97-AF65-F5344CB8AC3E}">
        <p14:creationId xmlns:p14="http://schemas.microsoft.com/office/powerpoint/2010/main" val="3019024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E0106E-1F41-4EEC-A87D-8D5FA68C90EE}"/>
              </a:ext>
            </a:extLst>
          </p:cNvPr>
          <p:cNvSpPr txBox="1"/>
          <p:nvPr/>
        </p:nvSpPr>
        <p:spPr>
          <a:xfrm>
            <a:off x="535021" y="233463"/>
            <a:ext cx="2470826" cy="477054"/>
          </a:xfrm>
          <a:prstGeom prst="rect">
            <a:avLst/>
          </a:prstGeom>
          <a:noFill/>
        </p:spPr>
        <p:txBody>
          <a:bodyPr wrap="square" rtlCol="0">
            <a:spAutoFit/>
          </a:bodyPr>
          <a:lstStyle/>
          <a:p>
            <a:r>
              <a:rPr lang="fr-FR" sz="2500" b="1" dirty="0"/>
              <a:t>Bilan Travail 2</a:t>
            </a:r>
          </a:p>
        </p:txBody>
      </p:sp>
      <p:sp>
        <p:nvSpPr>
          <p:cNvPr id="4" name="TextBox 3">
            <a:extLst>
              <a:ext uri="{FF2B5EF4-FFF2-40B4-BE49-F238E27FC236}">
                <a16:creationId xmlns:a16="http://schemas.microsoft.com/office/drawing/2014/main" id="{25D4AED9-CEEF-4C0A-9D12-D08DAC0E36A1}"/>
              </a:ext>
            </a:extLst>
          </p:cNvPr>
          <p:cNvSpPr txBox="1"/>
          <p:nvPr/>
        </p:nvSpPr>
        <p:spPr>
          <a:xfrm>
            <a:off x="535021" y="797668"/>
            <a:ext cx="11391090" cy="2569934"/>
          </a:xfrm>
          <a:prstGeom prst="rect">
            <a:avLst/>
          </a:prstGeom>
          <a:noFill/>
        </p:spPr>
        <p:txBody>
          <a:bodyPr wrap="square" rtlCol="0">
            <a:spAutoFit/>
          </a:bodyPr>
          <a:lstStyle/>
          <a:p>
            <a:r>
              <a:rPr lang="fr-FR" sz="2300" dirty="0"/>
              <a:t>On appelle « couche d’ozone » une zone de l’atmosphère terrestre comprise entre 20 et 30 km d’altitude (doc2).</a:t>
            </a:r>
          </a:p>
          <a:p>
            <a:endParaRPr lang="fr-FR" sz="2300" dirty="0"/>
          </a:p>
          <a:p>
            <a:r>
              <a:rPr lang="fr-FR" sz="2300" dirty="0"/>
              <a:t>La formation de l’ozone est causée par le rayonnement UV du soleil dissociant le dioxygène (O</a:t>
            </a:r>
            <a:r>
              <a:rPr lang="fr-FR" sz="2300" baseline="-25000" dirty="0"/>
              <a:t>2</a:t>
            </a:r>
            <a:r>
              <a:rPr lang="fr-FR" sz="2300" dirty="0"/>
              <a:t>) en deux molécules d’oxygène (O) qui par la suite s’associent avec du dioxygène pour former la molécule d’ozone O</a:t>
            </a:r>
            <a:r>
              <a:rPr lang="fr-FR" sz="2300" baseline="-25000" dirty="0"/>
              <a:t>3 </a:t>
            </a:r>
            <a:r>
              <a:rPr lang="fr-FR" sz="2300" dirty="0"/>
              <a:t>(doc1)</a:t>
            </a:r>
          </a:p>
          <a:p>
            <a:endParaRPr lang="fr-FR" sz="2300" dirty="0"/>
          </a:p>
        </p:txBody>
      </p:sp>
      <p:sp>
        <p:nvSpPr>
          <p:cNvPr id="5" name="Rectangle 4">
            <a:extLst>
              <a:ext uri="{FF2B5EF4-FFF2-40B4-BE49-F238E27FC236}">
                <a16:creationId xmlns:a16="http://schemas.microsoft.com/office/drawing/2014/main" id="{29578584-C547-49A3-8C9B-A0F69E9CE0EB}"/>
              </a:ext>
            </a:extLst>
          </p:cNvPr>
          <p:cNvSpPr/>
          <p:nvPr/>
        </p:nvSpPr>
        <p:spPr>
          <a:xfrm>
            <a:off x="350196" y="233463"/>
            <a:ext cx="11653736" cy="6391074"/>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7" descr="A picture containing scissors, drawing&#10;&#10;Description automatically generated">
            <a:extLst>
              <a:ext uri="{FF2B5EF4-FFF2-40B4-BE49-F238E27FC236}">
                <a16:creationId xmlns:a16="http://schemas.microsoft.com/office/drawing/2014/main" id="{8DFF4A26-6D79-4B9C-8A1C-167F83FF4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55829">
            <a:off x="9196481" y="2720080"/>
            <a:ext cx="2588203" cy="39007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1F1F1AC0-7DB0-4B1E-864A-1FDB25F61319}"/>
              </a:ext>
            </a:extLst>
          </p:cNvPr>
          <p:cNvSpPr/>
          <p:nvPr/>
        </p:nvSpPr>
        <p:spPr>
          <a:xfrm>
            <a:off x="535020" y="3245291"/>
            <a:ext cx="8695883" cy="2923877"/>
          </a:xfrm>
          <a:prstGeom prst="rect">
            <a:avLst/>
          </a:prstGeom>
        </p:spPr>
        <p:txBody>
          <a:bodyPr wrap="square">
            <a:spAutoFit/>
          </a:bodyPr>
          <a:lstStyle/>
          <a:p>
            <a:pPr algn="just"/>
            <a:r>
              <a:rPr lang="fr-FR" sz="2300" dirty="0"/>
              <a:t>La couche d’ozone, en absorbant une partie du rayonnement solaire UV, protège les molécules d’ADN de nos cellules. En effet, le rayonnement UV peut provoquer des mutations de l’ADN et donc la formation de cancers (</a:t>
            </a:r>
            <a:r>
              <a:rPr lang="fr-FR" sz="2300" dirty="0" err="1"/>
              <a:t>ie</a:t>
            </a:r>
            <a:r>
              <a:rPr lang="fr-FR" sz="2300" dirty="0"/>
              <a:t> grande prolifération de cellules anormales dans l’organisme) (doc 3-4).</a:t>
            </a:r>
          </a:p>
          <a:p>
            <a:endParaRPr lang="fr-FR" sz="2300" dirty="0"/>
          </a:p>
          <a:p>
            <a:r>
              <a:rPr lang="fr-FR" sz="2300" dirty="0"/>
              <a:t>Par conséquent, la couche d’ozone a été essentielle dans la prolifération de la vie hors de l’eau (il y a 400 millions d’années).</a:t>
            </a:r>
          </a:p>
        </p:txBody>
      </p:sp>
    </p:spTree>
    <p:extLst>
      <p:ext uri="{BB962C8B-B14F-4D97-AF65-F5344CB8AC3E}">
        <p14:creationId xmlns:p14="http://schemas.microsoft.com/office/powerpoint/2010/main" val="2555371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14917A-11F8-41F7-A700-4DF89F0B6F80}"/>
              </a:ext>
            </a:extLst>
          </p:cNvPr>
          <p:cNvSpPr txBox="1"/>
          <p:nvPr/>
        </p:nvSpPr>
        <p:spPr>
          <a:xfrm>
            <a:off x="311285" y="1546697"/>
            <a:ext cx="11731558" cy="2877711"/>
          </a:xfrm>
          <a:prstGeom prst="rect">
            <a:avLst/>
          </a:prstGeom>
          <a:noFill/>
        </p:spPr>
        <p:txBody>
          <a:bodyPr wrap="square" rtlCol="0">
            <a:spAutoFit/>
          </a:bodyPr>
          <a:lstStyle/>
          <a:p>
            <a:r>
              <a:rPr lang="fr-FR" sz="3000" b="1" dirty="0"/>
              <a:t>Pour la semaine prochaine :</a:t>
            </a:r>
          </a:p>
          <a:p>
            <a:endParaRPr lang="fr-FR" sz="2500" b="1" dirty="0"/>
          </a:p>
          <a:p>
            <a:r>
              <a:rPr lang="fr-FR" sz="2700" dirty="0"/>
              <a:t>Vous participez à une conférence scientifique. A partir de vos connaissances et des documents de l’activité 3, vous fournirez un début d’explication au caractère fulgurant du changement climatique et vous développerez quelques-unes des conséquences écologiques.  </a:t>
            </a:r>
          </a:p>
          <a:p>
            <a:endParaRPr lang="fr-FR" dirty="0"/>
          </a:p>
        </p:txBody>
      </p:sp>
    </p:spTree>
    <p:extLst>
      <p:ext uri="{BB962C8B-B14F-4D97-AF65-F5344CB8AC3E}">
        <p14:creationId xmlns:p14="http://schemas.microsoft.com/office/powerpoint/2010/main" val="2137178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305</Words>
  <Application>Microsoft Office PowerPoint</Application>
  <PresentationFormat>Widescreen</PresentationFormat>
  <Paragraphs>18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pierre ghesquiere</dc:creator>
  <cp:lastModifiedBy>pierre ghesquiere</cp:lastModifiedBy>
  <cp:revision>32</cp:revision>
  <dcterms:created xsi:type="dcterms:W3CDTF">2020-09-10T10:34:22Z</dcterms:created>
  <dcterms:modified xsi:type="dcterms:W3CDTF">2020-09-17T12:06:27Z</dcterms:modified>
</cp:coreProperties>
</file>