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12415-63B1-41CE-BB82-324A0652E608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33312-A3A2-44D2-B5D8-2F7F6F8D64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33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33312-A3A2-44D2-B5D8-2F7F6F8D64E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12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33312-A3A2-44D2-B5D8-2F7F6F8D64E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652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33312-A3A2-44D2-B5D8-2F7F6F8D64E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94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E67A-9725-46FF-AA4B-202563CEA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E8895-C989-4759-9902-81646BFA0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0638-A675-4619-9209-7DF0F1EA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45F3-61CF-447B-857B-4A2057FFE47A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996D9-3BAF-4E7C-93A3-4140F3D3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A037A-E4E2-4C9B-99BD-DDACA499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8D12-4B5D-4979-8C17-80F42764C7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19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E2E8-7478-44E6-B4E4-75EA5CE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CC8C8-A574-49A9-BC10-A67AC898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554C-0229-45A8-A0A5-03DF29FE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45F3-61CF-447B-857B-4A2057FFE47A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E4B61-1DA8-4586-9768-ADA2C567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A37C-8A4F-4193-BCFD-3B6133A9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8D12-4B5D-4979-8C17-80F42764C7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79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6F089-D9DF-400F-B5FA-B0912A174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54373-E18B-4AB1-B459-AB8A634B9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657E4-A241-4A19-B90F-D1BFFD2F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45F3-61CF-447B-857B-4A2057FFE47A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40CBA-D983-4468-BB43-75A754F6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A0EE7-DE34-4F3B-A6B7-9827A52B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8D12-4B5D-4979-8C17-80F42764C7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98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1EE2-5F51-491A-9079-C616783A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61643-D240-4200-98EF-7CFDF995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18BF-829E-46AB-AC3C-14A076A5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45F3-61CF-447B-857B-4A2057FFE47A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C5E14-8375-4209-B2B3-43989D9E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55DB9-057B-4C6C-8B21-61F6F334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8D12-4B5D-4979-8C17-80F42764C7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59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6EC0-C995-4457-82E9-E55B8852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6477-6BA0-4B39-802A-B9AA261FF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717D8-035F-4B4F-B6A2-0F81EE7D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45F3-61CF-447B-857B-4A2057FFE47A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E7A5-74BD-4B7C-90A2-B097F09F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BDA66-20AB-437A-BFD8-7070095D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8D12-4B5D-4979-8C17-80F42764C7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59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91AC-29F3-4747-AB8A-5F963CA8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7E2F7-544B-4C41-976B-2876DB1FB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DB59D-A66E-40D0-8330-D7F90AE4F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99A36-DCF2-4F40-8390-784E88D7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45F3-61CF-447B-857B-4A2057FFE47A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29E69-4881-4494-B88B-35A1E321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9896B-4DD3-414B-872F-28C0FC4D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8D12-4B5D-4979-8C17-80F42764C7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64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8178-FE94-4817-A573-40324492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35C82-3821-497F-A06E-394A42E3F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7D4E5-291D-4A7E-B1D5-580C160E5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E4A8B-BE42-480C-8DC8-5286C3807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9529A-29F9-4F8E-B8CE-5BE443F72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E6A42-82CB-4C6B-B82E-76CC57D5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45F3-61CF-447B-857B-4A2057FFE47A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077C4-578E-4B57-8A01-EA7B66ED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57C15-EFB7-43A2-A0C2-66EAB833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8D12-4B5D-4979-8C17-80F42764C7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57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BB91-578A-4B17-A713-8EEC0D30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CCA63-F484-4778-BA4C-FF4BA20F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45F3-61CF-447B-857B-4A2057FFE47A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A1C39-D769-4362-B9F3-9C524D00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470F3-4734-4F79-8C38-9A990424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8D12-4B5D-4979-8C17-80F42764C7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29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1C490-C7DD-4F2D-9A05-4320386D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45F3-61CF-447B-857B-4A2057FFE47A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F9598-5C3A-4A2E-96BF-3FA54A81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A1279-741C-41CC-A6FA-6F4C0B64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8D12-4B5D-4979-8C17-80F42764C7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40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AFE0-CECD-4CD3-BF20-088344BF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E040-C267-4440-8CFC-85FE1621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EA03F-FE95-4399-B6B4-A4DC47B5F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6FB95-313B-49BF-80DF-6044E1C3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45F3-61CF-447B-857B-4A2057FFE47A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13EDD-3850-4EF7-9A6E-99A28E93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26C9F-ADD3-409C-9C5D-2FB8CFA2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8D12-4B5D-4979-8C17-80F42764C7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73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68C5-46EF-41FD-8DF2-31FB1BE0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739B9-F87C-427F-85C4-2C652A513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D2BE0-B650-4250-BCAC-663FD236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C8CF5-338A-4360-886A-FEC4D395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45F3-61CF-447B-857B-4A2057FFE47A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038CA-81C1-46DA-A946-4655D6A5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538F9-B0E6-44D0-AD29-FBA8ACFE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8D12-4B5D-4979-8C17-80F42764C7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46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D8C8F-F4E0-4AB2-AC53-264D9E33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39175-2FD8-4849-9A8F-28A18B8E2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DD298-B020-4C1A-882A-555694F5A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45F3-61CF-447B-857B-4A2057FFE47A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F8141-601B-477C-96CB-4BAF88544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E2FCC-AB31-44A6-AC52-92D88E1B0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48D12-4B5D-4979-8C17-80F42764C7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52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1A0EDC-E639-4574-ABC0-50C4F2AA453B}"/>
              </a:ext>
            </a:extLst>
          </p:cNvPr>
          <p:cNvSpPr txBox="1"/>
          <p:nvPr/>
        </p:nvSpPr>
        <p:spPr>
          <a:xfrm>
            <a:off x="131974" y="584462"/>
            <a:ext cx="118777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/>
              <a:t>Titre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6F3A2-0C81-48FA-BBE1-C2E5175BA97F}"/>
              </a:ext>
            </a:extLst>
          </p:cNvPr>
          <p:cNvSpPr txBox="1"/>
          <p:nvPr/>
        </p:nvSpPr>
        <p:spPr>
          <a:xfrm>
            <a:off x="131973" y="2264004"/>
            <a:ext cx="118777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DA6FD-D652-4CD1-B5AC-314D87AE6E3A}"/>
              </a:ext>
            </a:extLst>
          </p:cNvPr>
          <p:cNvSpPr txBox="1"/>
          <p:nvPr/>
        </p:nvSpPr>
        <p:spPr>
          <a:xfrm>
            <a:off x="182254" y="2264004"/>
            <a:ext cx="118777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/>
              <a:t>Orateur : 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FEA7AF-C872-4D97-A5ED-68EA726D1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641" y="3309898"/>
            <a:ext cx="4441105" cy="32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7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276D92-1116-48CF-8ED0-A127A5E4B4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8" t="13062" r="55436" b="54104"/>
          <a:stretch/>
        </p:blipFill>
        <p:spPr bwMode="auto">
          <a:xfrm>
            <a:off x="2017335" y="320511"/>
            <a:ext cx="7946797" cy="605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37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95E8061C-055C-4279-B37C-B6E5651DA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1" t="10980" r="26289" b="51837"/>
          <a:stretch/>
        </p:blipFill>
        <p:spPr bwMode="auto">
          <a:xfrm>
            <a:off x="2091447" y="0"/>
            <a:ext cx="8274960" cy="621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79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0933CD9-4F2C-406E-8510-D5A969F3D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t="49979" r="54990" b="12106"/>
          <a:stretch/>
        </p:blipFill>
        <p:spPr bwMode="auto">
          <a:xfrm>
            <a:off x="1303507" y="257613"/>
            <a:ext cx="8015590" cy="634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37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8853EA9-C415-485B-A089-5D5BF761E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8" t="49639" r="26189" b="8787"/>
          <a:stretch/>
        </p:blipFill>
        <p:spPr bwMode="auto">
          <a:xfrm>
            <a:off x="2818130" y="160255"/>
            <a:ext cx="7258519" cy="6191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74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</Words>
  <Application>Microsoft Office PowerPoint</Application>
  <PresentationFormat>Widescreen</PresentationFormat>
  <Paragraphs>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3</cp:revision>
  <dcterms:created xsi:type="dcterms:W3CDTF">2020-09-17T10:36:21Z</dcterms:created>
  <dcterms:modified xsi:type="dcterms:W3CDTF">2020-09-17T11:18:50Z</dcterms:modified>
</cp:coreProperties>
</file>