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283E-0F85-4B16-BA3F-E57782689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4F93C-32BF-498F-86EC-EC947FB5C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679E9-5297-4A19-9027-9DB1D3D8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DFDF-445F-4E6A-84E4-8D3D5AC25548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1F17-B31E-4F3D-A187-FEA15995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1A8E-ADE1-4247-97F2-B40BEA95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13F5-0C2A-48F0-80E7-AC589A6C4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73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B089-18AE-40FF-934E-35723D60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F4CA7-5E0A-4F71-B279-F1BAD711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C45CD-F738-4FFA-BA8F-47B5E8F4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DFDF-445F-4E6A-84E4-8D3D5AC25548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AE98-C7C2-4B08-9ACC-7E617426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313E2-66A7-482F-832A-A9CDE9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13F5-0C2A-48F0-80E7-AC589A6C4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12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BEDA2-DEE6-40C7-AE97-ECA6686AB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1B79D-8EDC-4808-AABB-D42266FB1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74CD4-3B5A-4BB0-8332-3F68DE27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DFDF-445F-4E6A-84E4-8D3D5AC25548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59C2B-26BF-421C-AA03-F5BAECD7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18C7-8D1B-4AD5-ACFB-4B913F68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13F5-0C2A-48F0-80E7-AC589A6C4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68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0F40-95C4-4451-802A-E1B5F9A5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8621-0E90-4821-A815-9418E5E7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1668-23C5-4691-AA47-A91D69CE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DFDF-445F-4E6A-84E4-8D3D5AC25548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1DDF4-9D1B-4C44-B5EF-B8C79868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14952-4A67-4AD1-AC31-7DD6A461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13F5-0C2A-48F0-80E7-AC589A6C4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25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79BA-0CED-4D1C-A5A8-30483147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A75A3-8060-4B31-B587-0DD485E31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5C2F-E56F-4EA9-83D5-0A25A9A5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DFDF-445F-4E6A-84E4-8D3D5AC25548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C7D32-DDF7-4A30-9D4C-0E37DD75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772D3-6193-4F9E-B182-DB80C5C7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13F5-0C2A-48F0-80E7-AC589A6C4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47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4101-FD40-47BD-9D2E-F1171C21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3157-1BB1-4490-ADA3-C3EF76034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FF4CE-9432-4BDD-B7AA-023896146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23E31-6862-4EDA-8D4B-B5D2FDF5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DFDF-445F-4E6A-84E4-8D3D5AC25548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0EDDA-B5C7-47E6-8A77-B4A42C43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6A69A-2C77-4D45-9519-C8CEA70B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13F5-0C2A-48F0-80E7-AC589A6C4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20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8871-98C1-496B-BF62-954F44A0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527D2-9BF9-46DF-93ED-16B5A54D5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1915D-91B2-48F0-8B1B-D88E644FA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FE6A1-58F4-4CC1-AD54-8BCB6976F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90146-7189-454D-B343-FE6A361C4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8C198-4A01-4811-BFBC-09DB1F5B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DFDF-445F-4E6A-84E4-8D3D5AC25548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77660-958D-48FC-9570-606F25E4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126CC-34D7-4E27-97EA-3E5A0E60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13F5-0C2A-48F0-80E7-AC589A6C4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20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E448-F8F7-4D6B-ADB4-8C3775C9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41DAD-0208-475D-921C-FDD04D8B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DFDF-445F-4E6A-84E4-8D3D5AC25548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F896F-435A-4DBB-BBF7-F7B92BC8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2ABE9-18F1-4C42-A89B-7E1401A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13F5-0C2A-48F0-80E7-AC589A6C4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04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46952-96CF-47DD-817A-FE6CAA91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DFDF-445F-4E6A-84E4-8D3D5AC25548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39164-4F60-4855-B1F5-1106C5AC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73A8A-B636-4FEB-A242-4074F2AE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13F5-0C2A-48F0-80E7-AC589A6C4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1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C58E-F22D-4CE2-B6DB-5DC15F73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3AA-C928-4386-887D-7915C03E2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4581C-6BF3-4DA1-B401-4F596F15D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40EAB-BA1A-4C8A-9C5E-BB73D06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DFDF-445F-4E6A-84E4-8D3D5AC25548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F809E-72AF-48DB-8859-9E8746CC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EB89E-FA44-4B71-9945-0D094A42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13F5-0C2A-48F0-80E7-AC589A6C4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73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330A-B151-48E6-9FE2-3553633A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DA2AB-2975-4991-81BB-C935D1D10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821AE-7712-40C4-96CC-5BA1BC8E4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A0570-3E46-4715-A6E8-B3BFD815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DFDF-445F-4E6A-84E4-8D3D5AC25548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767AD-CA37-48B3-BDF2-1C5C5A5B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238B6-16F5-418B-A16E-CA10D03E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13F5-0C2A-48F0-80E7-AC589A6C4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01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9AC53-CE2A-44F9-A822-15369F1F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8E09B-6525-4FD0-B294-FF9FD1282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E5B92-65A6-46FD-98F4-A42BCCF91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FDFDF-445F-4E6A-84E4-8D3D5AC25548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298E-D2A6-4D67-9F4C-677FCC76E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0760-D2FB-4A14-BD0A-038CE2B83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13F5-0C2A-48F0-80E7-AC589A6C4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06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95E7F4A-861B-45B2-AAE5-CCAEF58E8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19556"/>
              </p:ext>
            </p:extLst>
          </p:nvPr>
        </p:nvGraphicFramePr>
        <p:xfrm>
          <a:off x="783995" y="738520"/>
          <a:ext cx="10624009" cy="5125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1313">
                  <a:extLst>
                    <a:ext uri="{9D8B030D-6E8A-4147-A177-3AD203B41FA5}">
                      <a16:colId xmlns:a16="http://schemas.microsoft.com/office/drawing/2014/main" val="670325225"/>
                    </a:ext>
                  </a:extLst>
                </a:gridCol>
                <a:gridCol w="3902696">
                  <a:extLst>
                    <a:ext uri="{9D8B030D-6E8A-4147-A177-3AD203B41FA5}">
                      <a16:colId xmlns:a16="http://schemas.microsoft.com/office/drawing/2014/main" val="1993648359"/>
                    </a:ext>
                  </a:extLst>
                </a:gridCol>
              </a:tblGrid>
              <a:tr h="37013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Compétence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Niveau de maitrise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776264"/>
                  </a:ext>
                </a:extLst>
              </a:tr>
              <a:tr h="1186453">
                <a:tc>
                  <a:txBody>
                    <a:bodyPr/>
                    <a:lstStyle/>
                    <a:p>
                      <a:r>
                        <a:rPr lang="fr-FR" b="1" dirty="0"/>
                        <a:t>Posture</a:t>
                      </a:r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L’orateur parle suffisamment fort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L’orateur fait des gestes présente de manière dynamique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r>
                        <a:rPr lang="fr-FR" dirty="0"/>
                        <a:t>A          B             C                D                   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          B             C                D                   E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87333"/>
                  </a:ext>
                </a:extLst>
              </a:tr>
              <a:tr h="1186453">
                <a:tc>
                  <a:txBody>
                    <a:bodyPr/>
                    <a:lstStyle/>
                    <a:p>
                      <a:r>
                        <a:rPr lang="fr-FR" b="1" dirty="0"/>
                        <a:t>Cohérence de la présentation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Introduction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Conclusion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Transition entre les différentes parties du raisonnement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          B             C                D                   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          B             C                D                   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          B             C                D                  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13448"/>
                  </a:ext>
                </a:extLst>
              </a:tr>
              <a:tr h="970099">
                <a:tc>
                  <a:txBody>
                    <a:bodyPr/>
                    <a:lstStyle/>
                    <a:p>
                      <a:r>
                        <a:rPr lang="fr-FR" b="1" dirty="0"/>
                        <a:t>Contenu scientifique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L’élève comprend ce qu’il présente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L’élève ne commet pas d’erreurs scientifiques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L’élève sait répondre aux questions du 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          B             C                D                   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          B             C                D                   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          B             C                D                  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7842"/>
                  </a:ext>
                </a:extLst>
              </a:tr>
              <a:tr h="1186453">
                <a:tc>
                  <a:txBody>
                    <a:bodyPr/>
                    <a:lstStyle/>
                    <a:p>
                      <a:r>
                        <a:rPr lang="fr-FR" b="1" dirty="0"/>
                        <a:t>Utilisation des outils numériques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L’orateur a un power point simple et clair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L’orateur montre les documents au fur et à mesure qu’il présente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          B             C                D                   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          B             C                D                   E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07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80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123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9</cp:revision>
  <dcterms:created xsi:type="dcterms:W3CDTF">2020-09-17T11:47:55Z</dcterms:created>
  <dcterms:modified xsi:type="dcterms:W3CDTF">2020-09-17T12:00:50Z</dcterms:modified>
</cp:coreProperties>
</file>