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D89"/>
    <a:srgbClr val="F572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5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7F1B6-CF3C-483E-BA2C-C2A1A0D83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E809B-9233-473B-A737-34571E2F9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54B0-2C8C-42FE-8073-EE1081019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9D64-FA7F-436E-889F-D3499D0E7102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5CDFD-0A86-48B4-BBE0-1581B5D9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B60F2-2425-484B-A57B-A934F5FF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C506-B88A-4035-8999-F14E47F8CC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08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7FCB-ACD9-427F-9D15-70EB10876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0CCB3-61A4-4CCC-A280-9B99ECA9A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F9F1E-357E-4A0E-891D-96EFFF0D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9D64-FA7F-436E-889F-D3499D0E7102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21C65-5E95-4FE2-99E1-8E284163F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F848D-727C-41B3-B6FA-8B0829FA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C506-B88A-4035-8999-F14E47F8CC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1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711FF-FC0A-47A2-991D-1E52D3851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AA87F-4459-44D1-A8DE-FEA6B82A6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201CC-B382-4860-8E85-BAB48E667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9D64-FA7F-436E-889F-D3499D0E7102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E9C10-6088-45EB-99F8-BD89B6E20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178FC-3090-4052-B0D6-9B2295B9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C506-B88A-4035-8999-F14E47F8CC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307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66FE5-C12E-42CC-A1FF-E69ABF1A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9873-BCBD-4F6D-8BB9-E9BEBE1A7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51EE6-B370-4B11-A321-9484142E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9D64-FA7F-436E-889F-D3499D0E7102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104EE-6672-4DAE-9493-F6602636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9B86D-E713-469A-A55C-BEE51934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C506-B88A-4035-8999-F14E47F8CC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558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2B4CD-085D-45D5-A146-F62118A2E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C53F1-9C48-4C31-BF63-D2302B125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56731-DBED-4A9E-9050-CAB87C1BB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9D64-FA7F-436E-889F-D3499D0E7102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F16DA-BA2B-4B52-8BEB-AD870FA7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A10D1-0880-49D9-9583-0CC470666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C506-B88A-4035-8999-F14E47F8CC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84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CA9D-361C-4734-8503-D28D4610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D90A0-46CA-47CC-BB4C-8460DC763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CFE14-CA73-4F59-8B76-6727B2711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3C398-7FEF-417F-AE79-C5BB0E25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9D64-FA7F-436E-889F-D3499D0E7102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CFB59-55CD-42C1-B9CD-9FD4EDF6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E7759-26D5-4B09-8B95-2E46D1731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C506-B88A-4035-8999-F14E47F8CC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9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DF706-908F-4CA8-A6D2-AFA96A77E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0A586-05C9-498D-B15C-443932B40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D8452-C44B-4EF2-87F9-4DBA5EBBD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E13B4-9636-4DEB-8422-5F94C37C5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B1562B-BD73-4CAF-B93A-46DFF8E7F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25B47-0FCE-42DE-AC5C-C974F8E9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9D64-FA7F-436E-889F-D3499D0E7102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8AB8C5-AA1A-4FCB-A50C-C044CA42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4EAB61-BCDC-4142-B179-378C2949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C506-B88A-4035-8999-F14E47F8CC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93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892E-56B0-4DA1-905F-860AEE33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BBA90C-B555-41B4-84E5-B26DC391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9D64-FA7F-436E-889F-D3499D0E7102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5E275-51A3-4BBF-A9BC-41EEFCDE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A1B4D-498A-4F2D-801A-2F0A2CD8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C506-B88A-4035-8999-F14E47F8CC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80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3C229-5F7D-4D82-B2D6-F6BD1767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9D64-FA7F-436E-889F-D3499D0E7102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93A46A-FA1C-4540-8BAF-1186AA78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CF4C5-185C-4033-AE39-95EDA684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C506-B88A-4035-8999-F14E47F8CC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13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08DE-508F-4BEA-B788-B54135D19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D2E28-4DCE-4A95-965C-E231270A9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0707A-0666-4405-ACA6-9838532A5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69142-DB9E-47BB-9A49-E5F2E2029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9D64-FA7F-436E-889F-D3499D0E7102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F89A3-0380-4439-89B3-E3853549A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77AE6-6D95-431A-9500-BA422A7E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C506-B88A-4035-8999-F14E47F8CC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93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8B32-09B5-40F9-BD6C-5A96E1C15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662F17-5612-4C19-9AAF-C9D6919C0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CF94E-667B-44EA-999D-BEC499D9D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624B4-6598-4B04-9B25-F82C2434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9D64-FA7F-436E-889F-D3499D0E7102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F611D-0FCF-4341-A11A-7D6AB5ED6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F59C7-9ADE-4C2D-8255-E2637D89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C506-B88A-4035-8999-F14E47F8CC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85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B183F-5341-4A05-B2F5-E93932F5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19315-792E-461B-82C4-6253A949F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83479-7332-4794-8B5E-A17AAC17A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B9D64-FA7F-436E-889F-D3499D0E7102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EC531-F2A2-4CAB-8921-6C387E621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BB84D-78C4-4ED1-B086-B219BF505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3C506-B88A-4035-8999-F14E47F8CC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40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4E793A-10C4-4686-8B64-FDD562F31B0B}"/>
              </a:ext>
            </a:extLst>
          </p:cNvPr>
          <p:cNvSpPr/>
          <p:nvPr/>
        </p:nvSpPr>
        <p:spPr>
          <a:xfrm>
            <a:off x="8750300" y="4470400"/>
            <a:ext cx="625476" cy="895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06DF66-71C6-47F6-A55E-3074A7593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856" y="233892"/>
            <a:ext cx="7960987" cy="62020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42CC47C-693F-4180-98BA-A5019753E0D8}"/>
              </a:ext>
            </a:extLst>
          </p:cNvPr>
          <p:cNvSpPr txBox="1"/>
          <p:nvPr/>
        </p:nvSpPr>
        <p:spPr>
          <a:xfrm>
            <a:off x="5288390" y="4190226"/>
            <a:ext cx="821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FFFF00"/>
                </a:solidFill>
              </a:rPr>
              <a:t>e</a:t>
            </a:r>
            <a:r>
              <a:rPr lang="fr-FR" sz="4000" baseline="30000" dirty="0">
                <a:solidFill>
                  <a:srgbClr val="FFFF00"/>
                </a:solidFill>
              </a:rPr>
              <a:t>-</a:t>
            </a:r>
            <a:endParaRPr lang="fr-FR" sz="4000" dirty="0">
              <a:solidFill>
                <a:srgbClr val="FFFF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9412B4-EAC0-4577-AFBB-B0200E0C9C15}"/>
              </a:ext>
            </a:extLst>
          </p:cNvPr>
          <p:cNvSpPr/>
          <p:nvPr/>
        </p:nvSpPr>
        <p:spPr>
          <a:xfrm>
            <a:off x="5869415" y="2346960"/>
            <a:ext cx="2228105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FD61AC-40F4-49B7-9759-D43F9AE6759F}"/>
              </a:ext>
            </a:extLst>
          </p:cNvPr>
          <p:cNvSpPr/>
          <p:nvPr/>
        </p:nvSpPr>
        <p:spPr>
          <a:xfrm>
            <a:off x="7664450" y="2562403"/>
            <a:ext cx="609600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5C26-AA48-49C9-A4E1-71890C20EA5A}"/>
              </a:ext>
            </a:extLst>
          </p:cNvPr>
          <p:cNvSpPr/>
          <p:nvPr/>
        </p:nvSpPr>
        <p:spPr>
          <a:xfrm>
            <a:off x="6625115" y="5365750"/>
            <a:ext cx="2228105" cy="430887"/>
          </a:xfrm>
          <a:prstGeom prst="rect">
            <a:avLst/>
          </a:prstGeom>
          <a:solidFill>
            <a:srgbClr val="B4C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E2B301-76E4-42B5-B758-AD6BD8E3B2D5}"/>
              </a:ext>
            </a:extLst>
          </p:cNvPr>
          <p:cNvSpPr/>
          <p:nvPr/>
        </p:nvSpPr>
        <p:spPr>
          <a:xfrm>
            <a:off x="6709570" y="5830213"/>
            <a:ext cx="2228105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CE080D-C7DB-435D-A1DB-16601D10F9E4}"/>
              </a:ext>
            </a:extLst>
          </p:cNvPr>
          <p:cNvCxnSpPr>
            <a:cxnSpLocks/>
          </p:cNvCxnSpPr>
          <p:nvPr/>
        </p:nvCxnSpPr>
        <p:spPr>
          <a:xfrm flipH="1">
            <a:off x="8329296" y="2667000"/>
            <a:ext cx="12488" cy="32629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7C06BA6-27D2-4708-A3AA-DA1924860571}"/>
              </a:ext>
            </a:extLst>
          </p:cNvPr>
          <p:cNvSpPr/>
          <p:nvPr/>
        </p:nvSpPr>
        <p:spPr>
          <a:xfrm>
            <a:off x="7772400" y="5797271"/>
            <a:ext cx="1080820" cy="623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B26153-BD66-427F-9B7E-59806DD2F631}"/>
              </a:ext>
            </a:extLst>
          </p:cNvPr>
          <p:cNvSpPr/>
          <p:nvPr/>
        </p:nvSpPr>
        <p:spPr>
          <a:xfrm>
            <a:off x="4186131" y="2993290"/>
            <a:ext cx="4667089" cy="512411"/>
          </a:xfrm>
          <a:prstGeom prst="rect">
            <a:avLst/>
          </a:prstGeom>
          <a:solidFill>
            <a:srgbClr val="F572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221CE2-E9D1-4D29-AF56-C26BD64619A2}"/>
              </a:ext>
            </a:extLst>
          </p:cNvPr>
          <p:cNvSpPr/>
          <p:nvPr/>
        </p:nvSpPr>
        <p:spPr>
          <a:xfrm>
            <a:off x="7689426" y="2949341"/>
            <a:ext cx="1163793" cy="837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F5F1BB-D819-49EB-8600-DC531A93DAC2}"/>
              </a:ext>
            </a:extLst>
          </p:cNvPr>
          <p:cNvSpPr/>
          <p:nvPr/>
        </p:nvSpPr>
        <p:spPr>
          <a:xfrm>
            <a:off x="4186131" y="5593893"/>
            <a:ext cx="4667088" cy="234494"/>
          </a:xfrm>
          <a:prstGeom prst="rect">
            <a:avLst/>
          </a:prstGeom>
          <a:solidFill>
            <a:srgbClr val="B4C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E348512-9008-45B3-8AC1-0F873E5467C1}"/>
              </a:ext>
            </a:extLst>
          </p:cNvPr>
          <p:cNvCxnSpPr>
            <a:cxnSpLocks/>
          </p:cNvCxnSpPr>
          <p:nvPr/>
        </p:nvCxnSpPr>
        <p:spPr>
          <a:xfrm flipH="1">
            <a:off x="8853219" y="5829579"/>
            <a:ext cx="841114" cy="124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392A58D-91F4-493B-B44F-BA77C0658EFE}"/>
              </a:ext>
            </a:extLst>
          </p:cNvPr>
          <p:cNvSpPr/>
          <p:nvPr/>
        </p:nvSpPr>
        <p:spPr>
          <a:xfrm>
            <a:off x="9769642" y="3801979"/>
            <a:ext cx="520534" cy="1280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41CDCD-1B89-4F8F-9EEB-4D9A2FF22B49}"/>
              </a:ext>
            </a:extLst>
          </p:cNvPr>
          <p:cNvSpPr txBox="1"/>
          <p:nvPr/>
        </p:nvSpPr>
        <p:spPr>
          <a:xfrm>
            <a:off x="4677731" y="4262375"/>
            <a:ext cx="8212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e</a:t>
            </a:r>
            <a:r>
              <a:rPr lang="fr-FR" sz="2200" baseline="30000" dirty="0"/>
              <a:t>-</a:t>
            </a:r>
            <a:endParaRPr lang="fr-FR" sz="2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386677-CA10-47BE-A1A1-DDC86D698218}"/>
              </a:ext>
            </a:extLst>
          </p:cNvPr>
          <p:cNvSpPr txBox="1"/>
          <p:nvPr/>
        </p:nvSpPr>
        <p:spPr>
          <a:xfrm>
            <a:off x="5043896" y="4669400"/>
            <a:ext cx="8212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e</a:t>
            </a:r>
            <a:r>
              <a:rPr lang="fr-FR" sz="2200" baseline="30000" dirty="0"/>
              <a:t>-</a:t>
            </a:r>
            <a:endParaRPr lang="fr-FR" sz="2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FCE37F-4FE3-4CE2-8F88-52495156CEC4}"/>
              </a:ext>
            </a:extLst>
          </p:cNvPr>
          <p:cNvSpPr txBox="1"/>
          <p:nvPr/>
        </p:nvSpPr>
        <p:spPr>
          <a:xfrm>
            <a:off x="6014763" y="4052572"/>
            <a:ext cx="8212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e</a:t>
            </a:r>
            <a:r>
              <a:rPr lang="fr-FR" sz="2200" baseline="30000" dirty="0"/>
              <a:t>-</a:t>
            </a:r>
            <a:endParaRPr lang="fr-FR" sz="2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BDCB1B-E677-4BAE-B68A-F42620CE597B}"/>
              </a:ext>
            </a:extLst>
          </p:cNvPr>
          <p:cNvSpPr txBox="1"/>
          <p:nvPr/>
        </p:nvSpPr>
        <p:spPr>
          <a:xfrm>
            <a:off x="7686886" y="4210189"/>
            <a:ext cx="821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FFFF00"/>
                </a:solidFill>
              </a:rPr>
              <a:t>e</a:t>
            </a:r>
            <a:r>
              <a:rPr lang="fr-FR" sz="4000" baseline="30000" dirty="0">
                <a:solidFill>
                  <a:srgbClr val="FFFF00"/>
                </a:solidFill>
              </a:rPr>
              <a:t>-</a:t>
            </a:r>
            <a:endParaRPr lang="fr-FR" sz="4000" dirty="0">
              <a:solidFill>
                <a:srgbClr val="FFFF00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53C1E0D-8CB2-4BCA-95E9-BF00904F9078}"/>
              </a:ext>
            </a:extLst>
          </p:cNvPr>
          <p:cNvSpPr/>
          <p:nvPr/>
        </p:nvSpPr>
        <p:spPr>
          <a:xfrm>
            <a:off x="3448050" y="4269378"/>
            <a:ext cx="1962150" cy="194672"/>
          </a:xfrm>
          <a:custGeom>
            <a:avLst/>
            <a:gdLst>
              <a:gd name="connsiteX0" fmla="*/ 0 w 1962150"/>
              <a:gd name="connsiteY0" fmla="*/ 194672 h 194672"/>
              <a:gd name="connsiteX1" fmla="*/ 603250 w 1962150"/>
              <a:gd name="connsiteY1" fmla="*/ 80372 h 194672"/>
              <a:gd name="connsiteX2" fmla="*/ 787400 w 1962150"/>
              <a:gd name="connsiteY2" fmla="*/ 61322 h 194672"/>
              <a:gd name="connsiteX3" fmla="*/ 1504950 w 1962150"/>
              <a:gd name="connsiteY3" fmla="*/ 4172 h 194672"/>
              <a:gd name="connsiteX4" fmla="*/ 1962150 w 1962150"/>
              <a:gd name="connsiteY4" fmla="*/ 188322 h 19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150" h="194672">
                <a:moveTo>
                  <a:pt x="0" y="194672"/>
                </a:moveTo>
                <a:lnTo>
                  <a:pt x="603250" y="80372"/>
                </a:lnTo>
                <a:cubicBezTo>
                  <a:pt x="734483" y="58147"/>
                  <a:pt x="787400" y="61322"/>
                  <a:pt x="787400" y="61322"/>
                </a:cubicBezTo>
                <a:cubicBezTo>
                  <a:pt x="937683" y="48622"/>
                  <a:pt x="1309158" y="-16995"/>
                  <a:pt x="1504950" y="4172"/>
                </a:cubicBezTo>
                <a:cubicBezTo>
                  <a:pt x="1700742" y="25339"/>
                  <a:pt x="1831446" y="106830"/>
                  <a:pt x="1962150" y="188322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35EC48-EC44-4473-BF85-B1091D9C53CF}"/>
              </a:ext>
            </a:extLst>
          </p:cNvPr>
          <p:cNvSpPr txBox="1"/>
          <p:nvPr/>
        </p:nvSpPr>
        <p:spPr>
          <a:xfrm>
            <a:off x="1895424" y="4345535"/>
            <a:ext cx="16731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Electron excité par la lumière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845A01-6F5A-47E6-901F-21B0A5DC4B7A}"/>
              </a:ext>
            </a:extLst>
          </p:cNvPr>
          <p:cNvSpPr/>
          <p:nvPr/>
        </p:nvSpPr>
        <p:spPr>
          <a:xfrm>
            <a:off x="7960783" y="3077051"/>
            <a:ext cx="423351" cy="1400767"/>
          </a:xfrm>
          <a:custGeom>
            <a:avLst/>
            <a:gdLst>
              <a:gd name="connsiteX0" fmla="*/ 0 w 381000"/>
              <a:gd name="connsiteY0" fmla="*/ 819150 h 819150"/>
              <a:gd name="connsiteX1" fmla="*/ 285750 w 381000"/>
              <a:gd name="connsiteY1" fmla="*/ 457200 h 819150"/>
              <a:gd name="connsiteX2" fmla="*/ 381000 w 381000"/>
              <a:gd name="connsiteY2" fmla="*/ 0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819150">
                <a:moveTo>
                  <a:pt x="0" y="819150"/>
                </a:moveTo>
                <a:cubicBezTo>
                  <a:pt x="111125" y="706437"/>
                  <a:pt x="222250" y="593725"/>
                  <a:pt x="285750" y="457200"/>
                </a:cubicBezTo>
                <a:cubicBezTo>
                  <a:pt x="349250" y="320675"/>
                  <a:pt x="365125" y="160337"/>
                  <a:pt x="381000" y="0"/>
                </a:cubicBezTo>
              </a:path>
            </a:pathLst>
          </a:custGeom>
          <a:noFill/>
          <a:ln w="53975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D37BBB-17B8-42CC-A42F-2815E8E8BCD3}"/>
              </a:ext>
            </a:extLst>
          </p:cNvPr>
          <p:cNvSpPr txBox="1"/>
          <p:nvPr/>
        </p:nvSpPr>
        <p:spPr>
          <a:xfrm>
            <a:off x="10138566" y="3151987"/>
            <a:ext cx="139009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Mouvement des électrons excités (de la zone P vers la zone N).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8EBF648-D9C3-454E-A6AD-7661CE144A39}"/>
              </a:ext>
            </a:extLst>
          </p:cNvPr>
          <p:cNvSpPr/>
          <p:nvPr/>
        </p:nvSpPr>
        <p:spPr>
          <a:xfrm rot="9647033">
            <a:off x="8264946" y="3814412"/>
            <a:ext cx="1962150" cy="194672"/>
          </a:xfrm>
          <a:custGeom>
            <a:avLst/>
            <a:gdLst>
              <a:gd name="connsiteX0" fmla="*/ 0 w 1962150"/>
              <a:gd name="connsiteY0" fmla="*/ 194672 h 194672"/>
              <a:gd name="connsiteX1" fmla="*/ 603250 w 1962150"/>
              <a:gd name="connsiteY1" fmla="*/ 80372 h 194672"/>
              <a:gd name="connsiteX2" fmla="*/ 787400 w 1962150"/>
              <a:gd name="connsiteY2" fmla="*/ 61322 h 194672"/>
              <a:gd name="connsiteX3" fmla="*/ 1504950 w 1962150"/>
              <a:gd name="connsiteY3" fmla="*/ 4172 h 194672"/>
              <a:gd name="connsiteX4" fmla="*/ 1962150 w 1962150"/>
              <a:gd name="connsiteY4" fmla="*/ 188322 h 19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150" h="194672">
                <a:moveTo>
                  <a:pt x="0" y="194672"/>
                </a:moveTo>
                <a:lnTo>
                  <a:pt x="603250" y="80372"/>
                </a:lnTo>
                <a:cubicBezTo>
                  <a:pt x="734483" y="58147"/>
                  <a:pt x="787400" y="61322"/>
                  <a:pt x="787400" y="61322"/>
                </a:cubicBezTo>
                <a:cubicBezTo>
                  <a:pt x="937683" y="48622"/>
                  <a:pt x="1309158" y="-16995"/>
                  <a:pt x="1504950" y="4172"/>
                </a:cubicBezTo>
                <a:cubicBezTo>
                  <a:pt x="1700742" y="25339"/>
                  <a:pt x="1831446" y="106830"/>
                  <a:pt x="1962150" y="188322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EB2046-4A16-439D-90BF-C8B95FE1435D}"/>
              </a:ext>
            </a:extLst>
          </p:cNvPr>
          <p:cNvSpPr txBox="1"/>
          <p:nvPr/>
        </p:nvSpPr>
        <p:spPr>
          <a:xfrm>
            <a:off x="6580413" y="4782433"/>
            <a:ext cx="821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FFFF00"/>
                </a:solidFill>
              </a:rPr>
              <a:t>e</a:t>
            </a:r>
            <a:r>
              <a:rPr lang="fr-FR" sz="4000" baseline="30000" dirty="0">
                <a:solidFill>
                  <a:srgbClr val="FFFF00"/>
                </a:solidFill>
              </a:rPr>
              <a:t>-</a:t>
            </a:r>
            <a:endParaRPr lang="fr-FR" sz="4000" dirty="0">
              <a:solidFill>
                <a:srgbClr val="FFFF00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8C415DA-9FF7-4BEF-9C84-CF9C1BA48326}"/>
              </a:ext>
            </a:extLst>
          </p:cNvPr>
          <p:cNvSpPr/>
          <p:nvPr/>
        </p:nvSpPr>
        <p:spPr>
          <a:xfrm rot="1925098">
            <a:off x="7223225" y="4593217"/>
            <a:ext cx="423351" cy="745772"/>
          </a:xfrm>
          <a:custGeom>
            <a:avLst/>
            <a:gdLst>
              <a:gd name="connsiteX0" fmla="*/ 0 w 381000"/>
              <a:gd name="connsiteY0" fmla="*/ 819150 h 819150"/>
              <a:gd name="connsiteX1" fmla="*/ 285750 w 381000"/>
              <a:gd name="connsiteY1" fmla="*/ 457200 h 819150"/>
              <a:gd name="connsiteX2" fmla="*/ 381000 w 381000"/>
              <a:gd name="connsiteY2" fmla="*/ 0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819150">
                <a:moveTo>
                  <a:pt x="0" y="819150"/>
                </a:moveTo>
                <a:cubicBezTo>
                  <a:pt x="111125" y="706437"/>
                  <a:pt x="222250" y="593725"/>
                  <a:pt x="285750" y="457200"/>
                </a:cubicBezTo>
                <a:cubicBezTo>
                  <a:pt x="349250" y="320675"/>
                  <a:pt x="365125" y="160337"/>
                  <a:pt x="381000" y="0"/>
                </a:cubicBezTo>
              </a:path>
            </a:pathLst>
          </a:custGeom>
          <a:noFill/>
          <a:ln w="53975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305698-CA4B-4B96-BD20-0A4507A46855}"/>
              </a:ext>
            </a:extLst>
          </p:cNvPr>
          <p:cNvSpPr txBox="1"/>
          <p:nvPr/>
        </p:nvSpPr>
        <p:spPr>
          <a:xfrm>
            <a:off x="9158579" y="2082696"/>
            <a:ext cx="4523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e</a:t>
            </a:r>
            <a:r>
              <a:rPr lang="fr-FR" sz="2200" baseline="30000" dirty="0"/>
              <a:t>-</a:t>
            </a:r>
            <a:endParaRPr lang="fr-FR" sz="2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91CBAD-6BDB-4489-A724-66900AC1B840}"/>
              </a:ext>
            </a:extLst>
          </p:cNvPr>
          <p:cNvSpPr txBox="1"/>
          <p:nvPr/>
        </p:nvSpPr>
        <p:spPr>
          <a:xfrm>
            <a:off x="8056928" y="2665809"/>
            <a:ext cx="821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FFFF00"/>
                </a:solidFill>
              </a:rPr>
              <a:t>e</a:t>
            </a:r>
            <a:r>
              <a:rPr lang="fr-FR" sz="4000" baseline="30000" dirty="0">
                <a:solidFill>
                  <a:srgbClr val="FFFF00"/>
                </a:solidFill>
              </a:rPr>
              <a:t>-</a:t>
            </a:r>
            <a:endParaRPr lang="fr-FR" sz="4000" dirty="0">
              <a:solidFill>
                <a:srgbClr val="FFFF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CD1950-5B6C-43A8-A338-82827CDFCEF5}"/>
              </a:ext>
            </a:extLst>
          </p:cNvPr>
          <p:cNvSpPr txBox="1"/>
          <p:nvPr/>
        </p:nvSpPr>
        <p:spPr>
          <a:xfrm>
            <a:off x="10099498" y="1717522"/>
            <a:ext cx="10754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500" dirty="0"/>
              <a:t>Electron désexcité dans un fil conducteur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9E97E34-A6F6-4865-B34F-C67E1250048B}"/>
              </a:ext>
            </a:extLst>
          </p:cNvPr>
          <p:cNvCxnSpPr>
            <a:cxnSpLocks/>
          </p:cNvCxnSpPr>
          <p:nvPr/>
        </p:nvCxnSpPr>
        <p:spPr>
          <a:xfrm flipH="1">
            <a:off x="9415754" y="1919645"/>
            <a:ext cx="722813" cy="306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5DE6FDB-9844-4ECC-9FA9-6854AE8B4E67}"/>
              </a:ext>
            </a:extLst>
          </p:cNvPr>
          <p:cNvSpPr/>
          <p:nvPr/>
        </p:nvSpPr>
        <p:spPr>
          <a:xfrm>
            <a:off x="9507865" y="2226531"/>
            <a:ext cx="352692" cy="750943"/>
          </a:xfrm>
          <a:custGeom>
            <a:avLst/>
            <a:gdLst>
              <a:gd name="connsiteX0" fmla="*/ 0 w 352692"/>
              <a:gd name="connsiteY0" fmla="*/ 22809 h 750943"/>
              <a:gd name="connsiteX1" fmla="*/ 321734 w 352692"/>
              <a:gd name="connsiteY1" fmla="*/ 90543 h 750943"/>
              <a:gd name="connsiteX2" fmla="*/ 321734 w 352692"/>
              <a:gd name="connsiteY2" fmla="*/ 750943 h 75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692" h="750943">
                <a:moveTo>
                  <a:pt x="0" y="22809"/>
                </a:moveTo>
                <a:cubicBezTo>
                  <a:pt x="134056" y="-4002"/>
                  <a:pt x="268112" y="-30813"/>
                  <a:pt x="321734" y="90543"/>
                </a:cubicBezTo>
                <a:cubicBezTo>
                  <a:pt x="375356" y="211899"/>
                  <a:pt x="348545" y="481421"/>
                  <a:pt x="321734" y="750943"/>
                </a:cubicBezTo>
              </a:path>
            </a:pathLst>
          </a:custGeom>
          <a:noFill/>
          <a:ln w="47625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245C77-486D-41EA-B3F6-ABBEB6194FE8}"/>
              </a:ext>
            </a:extLst>
          </p:cNvPr>
          <p:cNvSpPr txBox="1"/>
          <p:nvPr/>
        </p:nvSpPr>
        <p:spPr>
          <a:xfrm>
            <a:off x="9543470" y="5328151"/>
            <a:ext cx="4523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e</a:t>
            </a:r>
            <a:r>
              <a:rPr lang="fr-FR" sz="2200" baseline="30000" dirty="0"/>
              <a:t>-</a:t>
            </a:r>
            <a:endParaRPr lang="fr-FR" sz="2200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428E610-5992-4594-A662-F08BDCA73EB1}"/>
              </a:ext>
            </a:extLst>
          </p:cNvPr>
          <p:cNvSpPr/>
          <p:nvPr/>
        </p:nvSpPr>
        <p:spPr>
          <a:xfrm rot="5580223">
            <a:off x="9239408" y="5433800"/>
            <a:ext cx="352692" cy="750943"/>
          </a:xfrm>
          <a:custGeom>
            <a:avLst/>
            <a:gdLst>
              <a:gd name="connsiteX0" fmla="*/ 0 w 352692"/>
              <a:gd name="connsiteY0" fmla="*/ 22809 h 750943"/>
              <a:gd name="connsiteX1" fmla="*/ 321734 w 352692"/>
              <a:gd name="connsiteY1" fmla="*/ 90543 h 750943"/>
              <a:gd name="connsiteX2" fmla="*/ 321734 w 352692"/>
              <a:gd name="connsiteY2" fmla="*/ 750943 h 75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692" h="750943">
                <a:moveTo>
                  <a:pt x="0" y="22809"/>
                </a:moveTo>
                <a:cubicBezTo>
                  <a:pt x="134056" y="-4002"/>
                  <a:pt x="268112" y="-30813"/>
                  <a:pt x="321734" y="90543"/>
                </a:cubicBezTo>
                <a:cubicBezTo>
                  <a:pt x="375356" y="211899"/>
                  <a:pt x="348545" y="481421"/>
                  <a:pt x="321734" y="750943"/>
                </a:cubicBezTo>
              </a:path>
            </a:pathLst>
          </a:custGeom>
          <a:noFill/>
          <a:ln w="47625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449793D-3CEF-457D-A58E-E6454940AC98}"/>
              </a:ext>
            </a:extLst>
          </p:cNvPr>
          <p:cNvSpPr txBox="1"/>
          <p:nvPr/>
        </p:nvSpPr>
        <p:spPr>
          <a:xfrm>
            <a:off x="6186547" y="5083101"/>
            <a:ext cx="8212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e</a:t>
            </a:r>
            <a:r>
              <a:rPr lang="fr-FR" sz="2200" baseline="30000" dirty="0"/>
              <a:t>-</a:t>
            </a:r>
            <a:endParaRPr lang="fr-FR" sz="2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49FE6F-C7DA-4F8E-B009-5066ACAA94F6}"/>
              </a:ext>
            </a:extLst>
          </p:cNvPr>
          <p:cNvSpPr txBox="1"/>
          <p:nvPr/>
        </p:nvSpPr>
        <p:spPr>
          <a:xfrm>
            <a:off x="6475822" y="4511941"/>
            <a:ext cx="8212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e</a:t>
            </a:r>
            <a:r>
              <a:rPr lang="fr-FR" sz="2200" baseline="30000" dirty="0"/>
              <a:t>-</a:t>
            </a:r>
            <a:endParaRPr lang="fr-FR" sz="2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94D3C4-84AE-4822-818F-F6DFBA5FFC03}"/>
              </a:ext>
            </a:extLst>
          </p:cNvPr>
          <p:cNvSpPr txBox="1"/>
          <p:nvPr/>
        </p:nvSpPr>
        <p:spPr>
          <a:xfrm>
            <a:off x="7595200" y="5100287"/>
            <a:ext cx="8212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e</a:t>
            </a:r>
            <a:r>
              <a:rPr lang="fr-FR" sz="2200" baseline="30000" dirty="0"/>
              <a:t>-</a:t>
            </a:r>
            <a:endParaRPr lang="fr-FR" sz="2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379E6E6-AC56-4B55-9C01-2284B3ED4B78}"/>
              </a:ext>
            </a:extLst>
          </p:cNvPr>
          <p:cNvSpPr txBox="1"/>
          <p:nvPr/>
        </p:nvSpPr>
        <p:spPr>
          <a:xfrm>
            <a:off x="4840425" y="3512536"/>
            <a:ext cx="5697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e</a:t>
            </a:r>
            <a:r>
              <a:rPr lang="fr-FR" sz="2200" baseline="30000" dirty="0"/>
              <a:t>-</a:t>
            </a:r>
            <a:endParaRPr lang="fr-FR" sz="2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3A03A47-9E03-47D2-83A4-D0A438550E10}"/>
              </a:ext>
            </a:extLst>
          </p:cNvPr>
          <p:cNvSpPr txBox="1"/>
          <p:nvPr/>
        </p:nvSpPr>
        <p:spPr>
          <a:xfrm>
            <a:off x="1895424" y="3290500"/>
            <a:ext cx="1821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/>
              <a:t>Electron non excité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FD17348-C5D6-4C89-A9CF-D8F126754C40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3649856" y="3450980"/>
            <a:ext cx="1190569" cy="277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553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9</cp:revision>
  <dcterms:created xsi:type="dcterms:W3CDTF">2020-12-02T14:31:45Z</dcterms:created>
  <dcterms:modified xsi:type="dcterms:W3CDTF">2020-12-02T16:44:05Z</dcterms:modified>
</cp:coreProperties>
</file>