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1208" y="-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3654D-0543-494E-BF0A-7BD155C38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F63D0D-F53E-4168-92FF-AECD5C0D3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07F30-58CA-4A44-98ED-FC92FC70F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906EB-045B-4FD5-9EFE-F6F364AC666E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72611-4561-497F-994E-1265E0EF0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0F757-255F-44B3-8D2E-3EA048BD7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50FD-701C-41E7-86ED-A2CB8EC8F0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4981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43E48-424B-4B68-A3C9-25C42C7F4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C6EEED-F64E-4DCE-95F5-1C3B164B9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0C9BE-10F5-4DDC-A746-CFB69E653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906EB-045B-4FD5-9EFE-F6F364AC666E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D3ED2-512C-48E0-91EE-6FA735822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7E369-C1B6-4E51-A56D-5B0A985AC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50FD-701C-41E7-86ED-A2CB8EC8F0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5648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787624-CB07-4336-A4C9-190A2E973C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714892-5454-4A9B-8851-356E7E8BE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BF176-23C0-46B5-AB36-10E8DE4A2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906EB-045B-4FD5-9EFE-F6F364AC666E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25061-5E68-4451-9324-504646C13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10BB7-58E5-4D31-9ACB-17B95905F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50FD-701C-41E7-86ED-A2CB8EC8F0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590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F6108-4180-4C88-9C17-19767F0A3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28A85-6229-45AD-A01B-9994D6EBF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21647-0E25-4BCF-9ED8-A3AC44BF2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906EB-045B-4FD5-9EFE-F6F364AC666E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22105-0A87-4915-B126-D14C36638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668AF-BC19-4013-9A42-5DB97D08A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50FD-701C-41E7-86ED-A2CB8EC8F0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1044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F4426-BE90-4FE4-892B-C3D4744F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ECF56-369D-4E71-9B5A-DC03CE5A3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FE24D-887B-4CCB-9A45-FE7BA2117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906EB-045B-4FD5-9EFE-F6F364AC666E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B5ED1-F829-4C29-AFD3-DE962BAD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8107C-5C0B-418F-ADE2-19D1D0B1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50FD-701C-41E7-86ED-A2CB8EC8F0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07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04D22-9F09-4F81-BF90-7050F20D1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70F7A-5FF8-4252-8279-5D7F8ADA75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7E061-6C55-4CCE-ADEA-083704430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4489D-6F04-4D6D-8315-3B0620505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906EB-045B-4FD5-9EFE-F6F364AC666E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B8FB7-83CC-46F6-A261-89D014C17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516252-BBB0-4C94-A7C4-A85170C2E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50FD-701C-41E7-86ED-A2CB8EC8F0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0590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89D0E-2A42-4E91-BA7F-2F39525CA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C81D1-E3D2-4998-B7B8-9FFDDA950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14077-190F-479A-A93A-8E04A4C6C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831ED1-5ADB-4E97-AA68-3D67AB21E0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7805F1-8E67-4702-A207-8359DB63AF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48AD38-7E86-41AF-A3E5-ABC298AA2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906EB-045B-4FD5-9EFE-F6F364AC666E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E09AA5-66C2-42D4-AC05-0AB7E6FB3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DD5140-09A3-41FE-BD25-A6480AB6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50FD-701C-41E7-86ED-A2CB8EC8F0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88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7EF85-E1FD-4565-89C3-51CDF69C2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DDC83B-3EED-4914-98AD-751F8B29B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906EB-045B-4FD5-9EFE-F6F364AC666E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1A775-3B3A-46DC-ACD5-F2370EC1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E08938-A8CA-4BC4-A01B-FA492101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50FD-701C-41E7-86ED-A2CB8EC8F0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0063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B73843-F211-43C4-AC97-FE07B2498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906EB-045B-4FD5-9EFE-F6F364AC666E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F3B4BF-F386-4B2E-9E6C-C144AA2BC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37BBF-ECC9-4DAF-9D6C-D652B1425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50FD-701C-41E7-86ED-A2CB8EC8F0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7930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6F486-1070-407D-93F1-4726EC5BC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19836-4D23-48CF-A41D-A5ED2CCC4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F1FA9-28E8-4072-896C-E42902BF9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1693D-02B0-4182-91EE-67416DB63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906EB-045B-4FD5-9EFE-F6F364AC666E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ED8EA-9CB2-4BCB-A238-D5FCC7CFE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41DF8-6AFD-4C7C-B521-D0CAFE554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50FD-701C-41E7-86ED-A2CB8EC8F0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1690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88374-C995-4508-A327-0142367E1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CB6C5E-3069-44D4-A3B9-DE385E96E2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F50BE8-6C7F-4BF1-8D1E-200147DBD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CD182-CA15-40A4-8AA6-106C86BE3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906EB-045B-4FD5-9EFE-F6F364AC666E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E1B33-6BED-4F3C-ABB4-E2A9FA297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0E80F-796B-47A7-8B1C-C7B0ACBE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50FD-701C-41E7-86ED-A2CB8EC8F0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0904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6F004A-F7B8-4785-A3AF-1D11F7396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0CFCB-F1A4-45AE-8C9C-C5AE36AA1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4908D-D8A9-486B-84D3-8CA9820B6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906EB-045B-4FD5-9EFE-F6F364AC666E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360E9-4A73-4F25-8DD0-A8F3CF9D1A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29C31-A35A-401E-AE08-5742A8B002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F50FD-701C-41E7-86ED-A2CB8EC8F0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561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43EACC-EF26-46B1-8878-C0CD17289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660" y="555942"/>
            <a:ext cx="3239541" cy="355187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D1305C-7B1F-4BFB-8E1A-A271C5B94C80}"/>
              </a:ext>
            </a:extLst>
          </p:cNvPr>
          <p:cNvCxnSpPr>
            <a:cxnSpLocks/>
          </p:cNvCxnSpPr>
          <p:nvPr/>
        </p:nvCxnSpPr>
        <p:spPr>
          <a:xfrm flipH="1">
            <a:off x="2247902" y="2255678"/>
            <a:ext cx="2486658" cy="0"/>
          </a:xfrm>
          <a:prstGeom prst="straightConnector1">
            <a:avLst/>
          </a:prstGeom>
          <a:ln w="508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777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CD9DED-1B11-4B82-876B-0A72592BF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1352"/>
            <a:ext cx="12192000" cy="21552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7E546A-0ECD-4768-8B11-BB80D29F3F20}"/>
              </a:ext>
            </a:extLst>
          </p:cNvPr>
          <p:cNvSpPr txBox="1"/>
          <p:nvPr/>
        </p:nvSpPr>
        <p:spPr>
          <a:xfrm>
            <a:off x="152400" y="1869440"/>
            <a:ext cx="968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haroni" panose="02010803020104030203" pitchFamily="2" charset="-79"/>
                <a:cs typeface="Aharoni" panose="02010803020104030203" pitchFamily="2" charset="-79"/>
              </a:rPr>
              <a:t>Les différentes étapes de stockage grâce aux piles à combustible à hydrogène : </a:t>
            </a:r>
          </a:p>
        </p:txBody>
      </p:sp>
    </p:spTree>
    <p:extLst>
      <p:ext uri="{BB962C8B-B14F-4D97-AF65-F5344CB8AC3E}">
        <p14:creationId xmlns:p14="http://schemas.microsoft.com/office/powerpoint/2010/main" val="2312516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30464A-E551-4FC0-A925-3F49BD53BB3F}"/>
              </a:ext>
            </a:extLst>
          </p:cNvPr>
          <p:cNvSpPr txBox="1"/>
          <p:nvPr/>
        </p:nvSpPr>
        <p:spPr>
          <a:xfrm>
            <a:off x="1838960" y="629920"/>
            <a:ext cx="256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egoe UI" panose="020B0502040204020203" pitchFamily="34" charset="0"/>
              </a:rPr>
              <a:t>H</a:t>
            </a:r>
            <a:r>
              <a:rPr lang="fr-FR" sz="1800" i="1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Segoe UI" panose="020B0502040204020203" pitchFamily="34" charset="0"/>
              </a:rPr>
              <a:t>₂</a:t>
            </a:r>
            <a:r>
              <a:rPr lang="fr-FR" i="1" dirty="0">
                <a:effectLst/>
              </a:rPr>
              <a:t> </a:t>
            </a:r>
            <a:r>
              <a:rPr lang="fr-FR" i="1" dirty="0">
                <a:effectLst/>
                <a:sym typeface="Wingdings" panose="05000000000000000000" pitchFamily="2" charset="2"/>
              </a:rPr>
              <a:t> 2H</a:t>
            </a:r>
            <a:r>
              <a:rPr lang="fr-FR" sz="2000" i="1" baseline="30000" dirty="0">
                <a:sym typeface="Wingdings" panose="05000000000000000000" pitchFamily="2" charset="2"/>
              </a:rPr>
              <a:t>+</a:t>
            </a:r>
            <a:r>
              <a:rPr lang="fr-FR" i="1" dirty="0">
                <a:sym typeface="Wingdings" panose="05000000000000000000" pitchFamily="2" charset="2"/>
              </a:rPr>
              <a:t> + 2 électrons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6EE5F3-F609-44FA-A054-C8E9451F14C7}"/>
              </a:ext>
            </a:extLst>
          </p:cNvPr>
          <p:cNvSpPr txBox="1"/>
          <p:nvPr/>
        </p:nvSpPr>
        <p:spPr>
          <a:xfrm>
            <a:off x="1818640" y="1361440"/>
            <a:ext cx="256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egoe UI" panose="020B0502040204020203" pitchFamily="34" charset="0"/>
              </a:rPr>
              <a:t>H</a:t>
            </a:r>
            <a:r>
              <a:rPr lang="fr-FR" sz="1800" i="1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Segoe UI" panose="020B0502040204020203" pitchFamily="34" charset="0"/>
              </a:rPr>
              <a:t>₂</a:t>
            </a:r>
            <a:r>
              <a:rPr lang="fr-FR" i="1" dirty="0">
                <a:effectLst/>
              </a:rPr>
              <a:t> </a:t>
            </a:r>
            <a:r>
              <a:rPr lang="fr-FR" i="1" dirty="0">
                <a:effectLst/>
                <a:sym typeface="Wingdings" panose="05000000000000000000" pitchFamily="2" charset="2"/>
              </a:rPr>
              <a:t> H</a:t>
            </a:r>
            <a:r>
              <a:rPr lang="fr-FR" sz="2000" i="1" baseline="30000" dirty="0">
                <a:sym typeface="Wingdings" panose="05000000000000000000" pitchFamily="2" charset="2"/>
              </a:rPr>
              <a:t>+</a:t>
            </a:r>
            <a:r>
              <a:rPr lang="fr-FR" i="1" dirty="0">
                <a:sym typeface="Wingdings" panose="05000000000000000000" pitchFamily="2" charset="2"/>
              </a:rPr>
              <a:t> + 1 électrons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551459-37DF-4E7D-8425-50BA0A16E2A8}"/>
              </a:ext>
            </a:extLst>
          </p:cNvPr>
          <p:cNvSpPr txBox="1"/>
          <p:nvPr/>
        </p:nvSpPr>
        <p:spPr>
          <a:xfrm>
            <a:off x="1818640" y="1818640"/>
            <a:ext cx="256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egoe UI" panose="020B0502040204020203" pitchFamily="34" charset="0"/>
              </a:rPr>
              <a:t>H</a:t>
            </a:r>
            <a:r>
              <a:rPr lang="fr-FR" sz="1800" i="1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Segoe UI" panose="020B0502040204020203" pitchFamily="34" charset="0"/>
              </a:rPr>
              <a:t>₂</a:t>
            </a:r>
            <a:r>
              <a:rPr lang="fr-FR" i="1" dirty="0">
                <a:effectLst/>
              </a:rPr>
              <a:t> </a:t>
            </a:r>
            <a:r>
              <a:rPr lang="fr-FR" i="1" dirty="0">
                <a:effectLst/>
                <a:sym typeface="Wingdings" panose="05000000000000000000" pitchFamily="2" charset="2"/>
              </a:rPr>
              <a:t> H</a:t>
            </a:r>
            <a:r>
              <a:rPr lang="fr-FR" sz="1800" i="1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Segoe UI" panose="020B0502040204020203" pitchFamily="34" charset="0"/>
              </a:rPr>
              <a:t>₂O</a:t>
            </a:r>
            <a:r>
              <a:rPr lang="fr-FR" i="1" dirty="0">
                <a:sym typeface="Wingdings" panose="05000000000000000000" pitchFamily="2" charset="2"/>
              </a:rPr>
              <a:t> + 1 électrons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0955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38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 ghesquiere</dc:creator>
  <cp:lastModifiedBy>pierre ghesquiere</cp:lastModifiedBy>
  <cp:revision>6</cp:revision>
  <dcterms:created xsi:type="dcterms:W3CDTF">2021-01-07T07:22:43Z</dcterms:created>
  <dcterms:modified xsi:type="dcterms:W3CDTF">2021-01-07T08:42:23Z</dcterms:modified>
</cp:coreProperties>
</file>