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ghesquiere" initials="pg" lastIdx="1" clrIdx="0">
    <p:extLst>
      <p:ext uri="{19B8F6BF-5375-455C-9EA6-DF929625EA0E}">
        <p15:presenceInfo xmlns:p15="http://schemas.microsoft.com/office/powerpoint/2012/main" userId="2aec9e35a4a9e5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AC0000"/>
    <a:srgbClr val="D2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5" autoAdjust="0"/>
  </p:normalViewPr>
  <p:slideViewPr>
    <p:cSldViewPr snapToGrid="0">
      <p:cViewPr>
        <p:scale>
          <a:sx n="125" d="100"/>
          <a:sy n="125" d="100"/>
        </p:scale>
        <p:origin x="-66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26F-CAC5-4449-900C-DD454F59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F4407-67A0-4383-8067-2A148321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E152-111D-4430-B764-5D88D37A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FC51-7573-4BDC-9295-FDD45569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A769-2CD3-48D8-AAD8-68AC5159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8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0947-C4CF-407E-ABD1-9ACD90F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A990-8431-4730-B8ED-559759B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86EB-8648-438D-AB82-F72CA3C5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5D9C-2A47-410D-AE1F-53778A3D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B0BF-0361-4450-BF02-70BC2F0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EFFDE-F8D8-405A-A065-C92E02C60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D3281-6DE3-4E04-B5C8-026395B2A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7361-3B5D-4B59-9CDD-579C372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F6FD-AC7D-4747-A9CD-B5A08FF2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2DA3-6666-4173-9DAD-CA5FC890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05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A06D-7BE3-40BE-A6E1-AC20906E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8A95-49AB-44C3-9456-665B5671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1AF4-90B1-45B7-AFDD-334D9FA2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D0F6-C2F9-442E-B4FA-6F9B6FC6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1188-B7A4-42AF-9EBD-50434EB6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4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737-5EAC-45CB-9B8F-3EF8075C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9AC17-7FBF-42E6-8B9B-8FDB07D7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B490-1258-4DA9-B9FE-8B3CDC40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E071-CD06-4782-89B3-29B04A68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07CD-95EF-4BA3-968B-D5812E2D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8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FEE8-B16B-48A2-B1D8-504AA27C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6DBF-069D-4364-8207-F1027E23B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3F21D-683E-4A40-B51D-81842343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7413-39C5-4880-B2E6-12310AD2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20D6-F287-4ABE-A6C6-8F86E728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45A5-DEC3-4B1D-911F-1167DD6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2FF-2DA0-4FCA-96BC-6F1400C6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9595B-2562-48E5-BDBB-C2981E46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7E08-D994-43E9-A857-B51C578C4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73C7E-EC40-40C0-B9BF-BC33873A0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18C33-DCBF-4AF0-A472-1B513A71C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CFCEA-7587-45E6-9833-A6901AF2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DB86-8635-4332-BA14-CF22D50F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24F24-EE0D-4357-B85A-4BDC80E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E2D8-CF51-4DAA-B062-35BCCD03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427E8-3D78-44DD-92A3-AF36D299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A0995-EC2E-4464-8E34-D0A1AC13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EA0D9-0125-4BBB-90FF-7D10354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8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CB5D-F090-43F6-99AB-F6077E52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F862-A487-47CF-897F-90784510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CF8A7-1DB5-41FF-95C2-85D2604E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58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A183-5CBA-4B2B-A921-B7CD06C3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1832-9367-482B-ADB7-222B2288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68A2A-A26D-41C4-AB5B-D5D4E5B0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57C1-4368-4383-8B01-4E71FFA5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9CF2-CC3F-435D-9FAC-0E1AE0ED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A715-D210-4A09-BA67-3093EA81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ACD6-15D5-4437-87D1-0064BA07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2E8CF-A526-4CF5-8377-5F73ED40A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F24BA-A0EF-47BF-AFA2-FB6992AF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0FA5-AB57-4DB6-9C35-0D4F671F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B2521-352D-4ED2-B3F1-3BDCE049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6F79-4758-472A-982D-0106424D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8146-1DB5-437D-A7A6-195127FB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2D90-80B3-428E-A3D0-5ED4F8B8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891B-198A-4C3C-A496-DCC50A05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7C98-F734-4C67-8806-F88E3FC0C94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C623-C135-4578-8A70-BABBAB08E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3060-E417-423D-9A70-49994F92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6CD2-0A21-4131-B7DD-27E7F95C1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30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 production d'électricité | Lelivrescolaire.fr">
            <a:extLst>
              <a:ext uri="{FF2B5EF4-FFF2-40B4-BE49-F238E27FC236}">
                <a16:creationId xmlns:a16="http://schemas.microsoft.com/office/drawing/2014/main" id="{58F42026-AC01-437B-8BF0-339B22CEEA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73" y="1413067"/>
            <a:ext cx="5899979" cy="3834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FA58F1-30D0-4A79-983C-DB9D53A26513}"/>
              </a:ext>
            </a:extLst>
          </p:cNvPr>
          <p:cNvCxnSpPr>
            <a:cxnSpLocks/>
          </p:cNvCxnSpPr>
          <p:nvPr/>
        </p:nvCxnSpPr>
        <p:spPr>
          <a:xfrm flipH="1" flipV="1">
            <a:off x="4141249" y="4526502"/>
            <a:ext cx="1222569" cy="1091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A2CA6-C7A5-45EE-9C29-CF8FFC1D1AEB}"/>
              </a:ext>
            </a:extLst>
          </p:cNvPr>
          <p:cNvCxnSpPr>
            <a:cxnSpLocks/>
          </p:cNvCxnSpPr>
          <p:nvPr/>
        </p:nvCxnSpPr>
        <p:spPr>
          <a:xfrm flipH="1" flipV="1">
            <a:off x="6828183" y="4591878"/>
            <a:ext cx="1083365" cy="4671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D4FAB9-04B7-486C-900E-6D4CF8765D7C}"/>
              </a:ext>
            </a:extLst>
          </p:cNvPr>
          <p:cNvCxnSpPr>
            <a:cxnSpLocks/>
          </p:cNvCxnSpPr>
          <p:nvPr/>
        </p:nvCxnSpPr>
        <p:spPr>
          <a:xfrm flipH="1">
            <a:off x="6440557" y="1534160"/>
            <a:ext cx="929308" cy="3980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F3C5AC-6111-49F3-9252-6D57331E9A12}"/>
              </a:ext>
            </a:extLst>
          </p:cNvPr>
          <p:cNvCxnSpPr>
            <a:cxnSpLocks/>
          </p:cNvCxnSpPr>
          <p:nvPr/>
        </p:nvCxnSpPr>
        <p:spPr>
          <a:xfrm>
            <a:off x="7901609" y="5059017"/>
            <a:ext cx="115095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4673A-F81B-4DE0-81B4-429E0419D952}"/>
              </a:ext>
            </a:extLst>
          </p:cNvPr>
          <p:cNvCxnSpPr>
            <a:cxnSpLocks/>
          </p:cNvCxnSpPr>
          <p:nvPr/>
        </p:nvCxnSpPr>
        <p:spPr>
          <a:xfrm>
            <a:off x="7369865" y="1534160"/>
            <a:ext cx="178407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CFC37F-7921-4453-AA75-0D0B74210A0D}"/>
              </a:ext>
            </a:extLst>
          </p:cNvPr>
          <p:cNvCxnSpPr>
            <a:cxnSpLocks/>
          </p:cNvCxnSpPr>
          <p:nvPr/>
        </p:nvCxnSpPr>
        <p:spPr>
          <a:xfrm>
            <a:off x="5363818" y="5607437"/>
            <a:ext cx="3688742" cy="55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81FC96-BE7C-4677-A3D1-1A9057FEE4DC}"/>
              </a:ext>
            </a:extLst>
          </p:cNvPr>
          <p:cNvSpPr txBox="1"/>
          <p:nvPr/>
        </p:nvSpPr>
        <p:spPr>
          <a:xfrm>
            <a:off x="9052560" y="4805593"/>
            <a:ext cx="1371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Bobine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7DB6E2-0F9E-47AB-923B-056AE80D3C44}"/>
              </a:ext>
            </a:extLst>
          </p:cNvPr>
          <p:cNvSpPr txBox="1"/>
          <p:nvPr/>
        </p:nvSpPr>
        <p:spPr>
          <a:xfrm>
            <a:off x="9153939" y="1336826"/>
            <a:ext cx="2317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Electroaimant*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58EF0A-D521-4133-9E92-6754265F1752}"/>
              </a:ext>
            </a:extLst>
          </p:cNvPr>
          <p:cNvSpPr txBox="1"/>
          <p:nvPr/>
        </p:nvSpPr>
        <p:spPr>
          <a:xfrm>
            <a:off x="9052560" y="5297544"/>
            <a:ext cx="20063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Ampèremètre</a:t>
            </a:r>
          </a:p>
        </p:txBody>
      </p:sp>
    </p:spTree>
    <p:extLst>
      <p:ext uri="{BB962C8B-B14F-4D97-AF65-F5344CB8AC3E}">
        <p14:creationId xmlns:p14="http://schemas.microsoft.com/office/powerpoint/2010/main" val="27624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315D9DBF-276A-4016-AD56-68B8D3C42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r="53514" b="52720"/>
          <a:stretch/>
        </p:blipFill>
        <p:spPr>
          <a:xfrm>
            <a:off x="3423920" y="955127"/>
            <a:ext cx="3606800" cy="17474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590C37-4929-492B-A90F-E42251F2A4B8}"/>
              </a:ext>
            </a:extLst>
          </p:cNvPr>
          <p:cNvSpPr/>
          <p:nvPr/>
        </p:nvSpPr>
        <p:spPr>
          <a:xfrm>
            <a:off x="5842001" y="1524000"/>
            <a:ext cx="3454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99212-7C9A-4DB0-BE49-DD59C2F0FA31}"/>
              </a:ext>
            </a:extLst>
          </p:cNvPr>
          <p:cNvSpPr/>
          <p:nvPr/>
        </p:nvSpPr>
        <p:spPr>
          <a:xfrm>
            <a:off x="4978401" y="2346960"/>
            <a:ext cx="3454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E5845-0F53-4726-9E79-166DD1B52811}"/>
              </a:ext>
            </a:extLst>
          </p:cNvPr>
          <p:cNvSpPr/>
          <p:nvPr/>
        </p:nvSpPr>
        <p:spPr>
          <a:xfrm>
            <a:off x="6715761" y="3469640"/>
            <a:ext cx="3454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6C7EF6-A18A-46BC-8806-7B8FF6F3F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57103" r="53514"/>
          <a:stretch/>
        </p:blipFill>
        <p:spPr>
          <a:xfrm>
            <a:off x="3423920" y="2524760"/>
            <a:ext cx="3606800" cy="158543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DFF010-6CBB-4692-8F81-939BAAE3A275}"/>
              </a:ext>
            </a:extLst>
          </p:cNvPr>
          <p:cNvSpPr/>
          <p:nvPr/>
        </p:nvSpPr>
        <p:spPr>
          <a:xfrm>
            <a:off x="6715761" y="2922447"/>
            <a:ext cx="3454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1226DF-A80F-4FED-A5FE-EA35261A9A41}"/>
              </a:ext>
            </a:extLst>
          </p:cNvPr>
          <p:cNvSpPr/>
          <p:nvPr/>
        </p:nvSpPr>
        <p:spPr>
          <a:xfrm>
            <a:off x="5594240" y="3647440"/>
            <a:ext cx="3454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C951B1-2997-4D8D-9A3A-706C6533E743}"/>
                  </a:ext>
                </a:extLst>
              </p:cNvPr>
              <p:cNvSpPr txBox="1"/>
              <p:nvPr/>
            </p:nvSpPr>
            <p:spPr>
              <a:xfrm>
                <a:off x="2789499" y="4110199"/>
                <a:ext cx="3397942" cy="2381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C951B1-2997-4D8D-9A3A-706C6533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99" y="4110199"/>
                <a:ext cx="3397942" cy="2381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5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'est-ce qu'une résistance ? : Cours">
            <a:extLst>
              <a:ext uri="{FF2B5EF4-FFF2-40B4-BE49-F238E27FC236}">
                <a16:creationId xmlns:a16="http://schemas.microsoft.com/office/drawing/2014/main" id="{FEF4D912-EEA3-495B-A2FF-744C36B0FB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89" y="368353"/>
            <a:ext cx="1395095" cy="7835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1">
                <a:extLst>
                  <a:ext uri="{FF2B5EF4-FFF2-40B4-BE49-F238E27FC236}">
                    <a16:creationId xmlns:a16="http://schemas.microsoft.com/office/drawing/2014/main" id="{00621DB7-0716-4CBE-8AC8-99FB0CF11AE2}"/>
                  </a:ext>
                </a:extLst>
              </p:cNvPr>
              <p:cNvSpPr txBox="1"/>
              <p:nvPr/>
            </p:nvSpPr>
            <p:spPr>
              <a:xfrm>
                <a:off x="3066414" y="931598"/>
                <a:ext cx="1572578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07950" marR="10795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Résistance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fr-FR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=1000</m:t>
                    </m:r>
                    <m:r>
                      <a:rPr lang="fr-FR" sz="11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1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7950" marR="10795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Loi d’Ohm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𝑅𝑖</m:t>
                    </m:r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Box 41">
                <a:extLst>
                  <a:ext uri="{FF2B5EF4-FFF2-40B4-BE49-F238E27FC236}">
                    <a16:creationId xmlns:a16="http://schemas.microsoft.com/office/drawing/2014/main" id="{00621DB7-0716-4CBE-8AC8-99FB0CF11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14" y="931598"/>
                <a:ext cx="1572578" cy="215900"/>
              </a:xfrm>
              <a:prstGeom prst="rect">
                <a:avLst/>
              </a:prstGeom>
              <a:blipFill>
                <a:blip r:embed="rId3"/>
                <a:stretch>
                  <a:fillRect t="-22857" b="-10571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ampe">
            <a:extLst>
              <a:ext uri="{FF2B5EF4-FFF2-40B4-BE49-F238E27FC236}">
                <a16:creationId xmlns:a16="http://schemas.microsoft.com/office/drawing/2014/main" id="{D91CF685-CF1A-420D-BCE8-36B6CA9139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14" y="521705"/>
            <a:ext cx="1263650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1">
            <a:extLst>
              <a:ext uri="{FF2B5EF4-FFF2-40B4-BE49-F238E27FC236}">
                <a16:creationId xmlns:a16="http://schemas.microsoft.com/office/drawing/2014/main" id="{8C64E451-C37D-4AB3-BA88-E9060B3AB49A}"/>
              </a:ext>
            </a:extLst>
          </p:cNvPr>
          <p:cNvSpPr txBox="1"/>
          <p:nvPr/>
        </p:nvSpPr>
        <p:spPr>
          <a:xfrm>
            <a:off x="1348739" y="1001130"/>
            <a:ext cx="736600" cy="215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7950" marR="107950">
              <a:lnSpc>
                <a:spcPct val="107000"/>
              </a:lnSpc>
              <a:spcAft>
                <a:spcPts val="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Ampoule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8B7001-68FF-427B-BD4B-2BA40A6B60C1}"/>
              </a:ext>
            </a:extLst>
          </p:cNvPr>
          <p:cNvCxnSpPr/>
          <p:nvPr/>
        </p:nvCxnSpPr>
        <p:spPr>
          <a:xfrm flipH="1">
            <a:off x="1112519" y="466778"/>
            <a:ext cx="12636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EB821-226A-48F8-B544-26DE5614F169}"/>
              </a:ext>
            </a:extLst>
          </p:cNvPr>
          <p:cNvCxnSpPr>
            <a:cxnSpLocks/>
          </p:cNvCxnSpPr>
          <p:nvPr/>
        </p:nvCxnSpPr>
        <p:spPr>
          <a:xfrm>
            <a:off x="1162049" y="760148"/>
            <a:ext cx="146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29FE25-82C4-461F-84C2-1CB6890F8C10}"/>
              </a:ext>
            </a:extLst>
          </p:cNvPr>
          <p:cNvSpPr txBox="1"/>
          <p:nvPr/>
        </p:nvSpPr>
        <p:spPr>
          <a:xfrm>
            <a:off x="1617344" y="17733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2BD38-B62D-4E44-B189-89173B350C56}"/>
              </a:ext>
            </a:extLst>
          </p:cNvPr>
          <p:cNvSpPr txBox="1"/>
          <p:nvPr/>
        </p:nvSpPr>
        <p:spPr>
          <a:xfrm>
            <a:off x="1067434" y="68672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A28136-7C2B-4733-9178-7D24138F7536}"/>
              </a:ext>
            </a:extLst>
          </p:cNvPr>
          <p:cNvCxnSpPr/>
          <p:nvPr/>
        </p:nvCxnSpPr>
        <p:spPr>
          <a:xfrm flipH="1">
            <a:off x="2880994" y="454401"/>
            <a:ext cx="12636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C604C9-1562-4B05-85F2-EC429D36F54A}"/>
              </a:ext>
            </a:extLst>
          </p:cNvPr>
          <p:cNvSpPr txBox="1"/>
          <p:nvPr/>
        </p:nvSpPr>
        <p:spPr>
          <a:xfrm>
            <a:off x="3385819" y="16496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7F32-BAF7-4250-B6C2-A24263661D01}"/>
              </a:ext>
            </a:extLst>
          </p:cNvPr>
          <p:cNvSpPr txBox="1"/>
          <p:nvPr/>
        </p:nvSpPr>
        <p:spPr>
          <a:xfrm>
            <a:off x="2831781" y="727452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40735E-49F8-48D9-B80B-6DA1A37EDBDA}"/>
              </a:ext>
            </a:extLst>
          </p:cNvPr>
          <p:cNvCxnSpPr>
            <a:cxnSpLocks/>
          </p:cNvCxnSpPr>
          <p:nvPr/>
        </p:nvCxnSpPr>
        <p:spPr>
          <a:xfrm>
            <a:off x="2880994" y="758878"/>
            <a:ext cx="14859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C7432E-A001-44D9-9167-553040859909}"/>
                  </a:ext>
                </a:extLst>
              </p:cNvPr>
              <p:cNvSpPr txBox="1"/>
              <p:nvPr/>
            </p:nvSpPr>
            <p:spPr>
              <a:xfrm>
                <a:off x="2216688" y="463662"/>
                <a:ext cx="7914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fr-FR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C7432E-A001-44D9-9167-55304085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88" y="463662"/>
                <a:ext cx="79140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006D9BDF-7753-44F7-B66C-9D1189D38863}"/>
              </a:ext>
            </a:extLst>
          </p:cNvPr>
          <p:cNvPicPr/>
          <p:nvPr/>
        </p:nvPicPr>
        <p:blipFill rotWithShape="1">
          <a:blip r:embed="rId6"/>
          <a:srcRect r="61124"/>
          <a:stretch/>
        </p:blipFill>
        <p:spPr bwMode="auto">
          <a:xfrm>
            <a:off x="6259512" y="2988310"/>
            <a:ext cx="1076325" cy="881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6">
                <a:extLst>
                  <a:ext uri="{FF2B5EF4-FFF2-40B4-BE49-F238E27FC236}">
                    <a16:creationId xmlns:a16="http://schemas.microsoft.com/office/drawing/2014/main" id="{22608431-479B-4C87-881F-3B0541B48F05}"/>
                  </a:ext>
                </a:extLst>
              </p:cNvPr>
              <p:cNvSpPr txBox="1"/>
              <p:nvPr/>
            </p:nvSpPr>
            <p:spPr>
              <a:xfrm>
                <a:off x="4648516" y="3351530"/>
                <a:ext cx="1785303" cy="36933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07950" marR="10795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fr-FR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fr-FR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fr-FR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 Box 46">
                <a:extLst>
                  <a:ext uri="{FF2B5EF4-FFF2-40B4-BE49-F238E27FC236}">
                    <a16:creationId xmlns:a16="http://schemas.microsoft.com/office/drawing/2014/main" id="{22608431-479B-4C87-881F-3B0541B4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16" y="3351530"/>
                <a:ext cx="17853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50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FCFEB1D0-28B6-4994-8644-B97FBD4E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40" y="949188"/>
            <a:ext cx="5768912" cy="4326684"/>
          </a:xfrm>
          <a:prstGeom prst="rect">
            <a:avLst/>
          </a:prstGeom>
        </p:spPr>
      </p:pic>
      <p:pic>
        <p:nvPicPr>
          <p:cNvPr id="7" name="Picture 6" descr="A picture containing device, meter, player&#10;&#10;Description automatically generated">
            <a:extLst>
              <a:ext uri="{FF2B5EF4-FFF2-40B4-BE49-F238E27FC236}">
                <a16:creationId xmlns:a16="http://schemas.microsoft.com/office/drawing/2014/main" id="{F9122B56-597E-40CA-A1A7-56AF78A8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8496">
            <a:off x="4947886" y="4465229"/>
            <a:ext cx="1521809" cy="1566260"/>
          </a:xfrm>
          <a:prstGeom prst="rect">
            <a:avLst/>
          </a:prstGeom>
        </p:spPr>
      </p:pic>
      <p:pic>
        <p:nvPicPr>
          <p:cNvPr id="8" name="Picture 7" descr="A picture containing device, meter, player&#10;&#10;Description automatically generated">
            <a:extLst>
              <a:ext uri="{FF2B5EF4-FFF2-40B4-BE49-F238E27FC236}">
                <a16:creationId xmlns:a16="http://schemas.microsoft.com/office/drawing/2014/main" id="{CC6ED288-0EEE-4EDA-8031-43032133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6454">
            <a:off x="6013085" y="3678858"/>
            <a:ext cx="1521809" cy="1566260"/>
          </a:xfrm>
          <a:prstGeom prst="rect">
            <a:avLst/>
          </a:prstGeom>
        </p:spPr>
      </p:pic>
      <p:pic>
        <p:nvPicPr>
          <p:cNvPr id="9" name="Picture 8" descr="A picture containing device, meter, player&#10;&#10;Description automatically generated">
            <a:extLst>
              <a:ext uri="{FF2B5EF4-FFF2-40B4-BE49-F238E27FC236}">
                <a16:creationId xmlns:a16="http://schemas.microsoft.com/office/drawing/2014/main" id="{E9ADAA4D-815A-4BE1-9E3A-92D630E9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8628">
            <a:off x="7222151" y="2178854"/>
            <a:ext cx="1521809" cy="1566260"/>
          </a:xfrm>
          <a:prstGeom prst="rect">
            <a:avLst/>
          </a:prstGeom>
        </p:spPr>
      </p:pic>
      <p:pic>
        <p:nvPicPr>
          <p:cNvPr id="10" name="Picture 9" descr="A picture containing device, meter, player&#10;&#10;Description automatically generated">
            <a:extLst>
              <a:ext uri="{FF2B5EF4-FFF2-40B4-BE49-F238E27FC236}">
                <a16:creationId xmlns:a16="http://schemas.microsoft.com/office/drawing/2014/main" id="{24B946F5-169A-4A4F-AD60-20C477A35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4344">
            <a:off x="4124743" y="849119"/>
            <a:ext cx="1521809" cy="1566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56251B-D342-4AAB-91FD-15FD90200345}"/>
              </a:ext>
            </a:extLst>
          </p:cNvPr>
          <p:cNvCxnSpPr>
            <a:cxnSpLocks/>
          </p:cNvCxnSpPr>
          <p:nvPr/>
        </p:nvCxnSpPr>
        <p:spPr>
          <a:xfrm flipH="1">
            <a:off x="6908126" y="760907"/>
            <a:ext cx="239233" cy="42613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FEACA7-E3D7-4210-B237-4DF44CF7C377}"/>
              </a:ext>
            </a:extLst>
          </p:cNvPr>
          <p:cNvCxnSpPr>
            <a:cxnSpLocks/>
          </p:cNvCxnSpPr>
          <p:nvPr/>
        </p:nvCxnSpPr>
        <p:spPr>
          <a:xfrm>
            <a:off x="7147359" y="760907"/>
            <a:ext cx="439758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803F99-EF6D-4E9E-AA40-7E012271D1D3}"/>
              </a:ext>
            </a:extLst>
          </p:cNvPr>
          <p:cNvSpPr txBox="1"/>
          <p:nvPr/>
        </p:nvSpPr>
        <p:spPr>
          <a:xfrm>
            <a:off x="7546692" y="590927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de champ magnétique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BF32B5-4F02-4D9C-82A7-36100A1EDF81}"/>
              </a:ext>
            </a:extLst>
          </p:cNvPr>
          <p:cNvCxnSpPr>
            <a:cxnSpLocks/>
          </p:cNvCxnSpPr>
          <p:nvPr/>
        </p:nvCxnSpPr>
        <p:spPr>
          <a:xfrm flipH="1">
            <a:off x="5783581" y="4651578"/>
            <a:ext cx="1417319" cy="5071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CB6FD0-0222-442C-8370-2B231E2EA80D}"/>
              </a:ext>
            </a:extLst>
          </p:cNvPr>
          <p:cNvSpPr txBox="1"/>
          <p:nvPr/>
        </p:nvSpPr>
        <p:spPr>
          <a:xfrm>
            <a:off x="7769230" y="4461988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Boussole</a:t>
            </a:r>
          </a:p>
        </p:txBody>
      </p:sp>
      <p:pic>
        <p:nvPicPr>
          <p:cNvPr id="24" name="Picture 23" descr="A picture containing device, meter, player&#10;&#10;Description automatically generated">
            <a:extLst>
              <a:ext uri="{FF2B5EF4-FFF2-40B4-BE49-F238E27FC236}">
                <a16:creationId xmlns:a16="http://schemas.microsoft.com/office/drawing/2014/main" id="{18DC5102-7728-4806-8957-DED334952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98895">
            <a:off x="2783510" y="2264234"/>
            <a:ext cx="1521809" cy="156626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2ED240-FE36-4BA9-A693-AAECAD998A3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178365" y="4646654"/>
            <a:ext cx="590865" cy="492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7620C8-9B53-4E3A-9D80-54240E6273AB}"/>
              </a:ext>
            </a:extLst>
          </p:cNvPr>
          <p:cNvCxnSpPr>
            <a:cxnSpLocks/>
          </p:cNvCxnSpPr>
          <p:nvPr/>
        </p:nvCxnSpPr>
        <p:spPr>
          <a:xfrm flipH="1">
            <a:off x="5663965" y="2337123"/>
            <a:ext cx="258109" cy="42613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BAD29-F9BE-46E2-90D7-539A9ED509B5}"/>
              </a:ext>
            </a:extLst>
          </p:cNvPr>
          <p:cNvCxnSpPr>
            <a:cxnSpLocks/>
          </p:cNvCxnSpPr>
          <p:nvPr/>
        </p:nvCxnSpPr>
        <p:spPr>
          <a:xfrm>
            <a:off x="5903197" y="2337123"/>
            <a:ext cx="220448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E82DB3-E85A-45BE-B5C0-79103EF4A186}"/>
              </a:ext>
            </a:extLst>
          </p:cNvPr>
          <p:cNvSpPr txBox="1"/>
          <p:nvPr/>
        </p:nvSpPr>
        <p:spPr>
          <a:xfrm>
            <a:off x="8060137" y="2152457"/>
            <a:ext cx="100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Aimant</a:t>
            </a:r>
          </a:p>
        </p:txBody>
      </p:sp>
    </p:spTree>
    <p:extLst>
      <p:ext uri="{BB962C8B-B14F-4D97-AF65-F5344CB8AC3E}">
        <p14:creationId xmlns:p14="http://schemas.microsoft.com/office/powerpoint/2010/main" val="293170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8A6D4-5342-4D32-8EBA-84A68D4FC9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088" y="1143402"/>
            <a:ext cx="1470649" cy="75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12A03-F7CF-4398-A434-FD4FEDC0FA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3419" y="2074022"/>
            <a:ext cx="1442720" cy="750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6CE240-A9E3-411E-929D-188C98447DA3}"/>
              </a:ext>
            </a:extLst>
          </p:cNvPr>
          <p:cNvCxnSpPr>
            <a:cxnSpLocks/>
          </p:cNvCxnSpPr>
          <p:nvPr/>
        </p:nvCxnSpPr>
        <p:spPr>
          <a:xfrm>
            <a:off x="7453419" y="1580515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641AA4-D523-4BCE-85CF-3F785C74F593}"/>
              </a:ext>
            </a:extLst>
          </p:cNvPr>
          <p:cNvCxnSpPr>
            <a:cxnSpLocks/>
          </p:cNvCxnSpPr>
          <p:nvPr/>
        </p:nvCxnSpPr>
        <p:spPr>
          <a:xfrm>
            <a:off x="8896139" y="1580515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6D2EF5-4C7F-4164-A807-64EDF4B2ED6C}"/>
              </a:ext>
            </a:extLst>
          </p:cNvPr>
          <p:cNvCxnSpPr>
            <a:cxnSpLocks/>
          </p:cNvCxnSpPr>
          <p:nvPr/>
        </p:nvCxnSpPr>
        <p:spPr>
          <a:xfrm>
            <a:off x="7455329" y="2512873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811929-BF31-487B-AD88-AE855B679A16}"/>
              </a:ext>
            </a:extLst>
          </p:cNvPr>
          <p:cNvCxnSpPr>
            <a:cxnSpLocks/>
          </p:cNvCxnSpPr>
          <p:nvPr/>
        </p:nvCxnSpPr>
        <p:spPr>
          <a:xfrm>
            <a:off x="8896139" y="2512873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DB1BD7AA-02F2-4623-8C2B-D298D08E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06" y="3191557"/>
            <a:ext cx="1666945" cy="50387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2ECB88-2815-49E4-96FE-0DF1988933D9}"/>
              </a:ext>
            </a:extLst>
          </p:cNvPr>
          <p:cNvCxnSpPr/>
          <p:nvPr/>
        </p:nvCxnSpPr>
        <p:spPr>
          <a:xfrm flipV="1">
            <a:off x="7453419" y="275844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EF852B-9406-4089-BA15-41B6E0DA6CC5}"/>
              </a:ext>
            </a:extLst>
          </p:cNvPr>
          <p:cNvSpPr txBox="1"/>
          <p:nvPr/>
        </p:nvSpPr>
        <p:spPr>
          <a:xfrm>
            <a:off x="7213353" y="2751859"/>
            <a:ext cx="2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42CA9A-68DD-41BC-9EEA-E45A751528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0" y="1143402"/>
            <a:ext cx="1470649" cy="75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615957-6B27-415E-A819-61BF8E62EE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9" y="2025074"/>
            <a:ext cx="1456051" cy="750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CB5D45-FAC7-4610-B188-8BE09F28F715}"/>
              </a:ext>
            </a:extLst>
          </p:cNvPr>
          <p:cNvCxnSpPr>
            <a:cxnSpLocks/>
          </p:cNvCxnSpPr>
          <p:nvPr/>
        </p:nvCxnSpPr>
        <p:spPr>
          <a:xfrm>
            <a:off x="5648961" y="1580515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DE8FF3-34EE-40FE-A8A8-216DAF76F042}"/>
              </a:ext>
            </a:extLst>
          </p:cNvPr>
          <p:cNvCxnSpPr>
            <a:cxnSpLocks/>
          </p:cNvCxnSpPr>
          <p:nvPr/>
        </p:nvCxnSpPr>
        <p:spPr>
          <a:xfrm>
            <a:off x="7091681" y="1580515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608DE9-B9E1-40C6-930E-D24763E981CF}"/>
              </a:ext>
            </a:extLst>
          </p:cNvPr>
          <p:cNvCxnSpPr>
            <a:cxnSpLocks/>
          </p:cNvCxnSpPr>
          <p:nvPr/>
        </p:nvCxnSpPr>
        <p:spPr>
          <a:xfrm>
            <a:off x="5650871" y="2512873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769233-5DC6-4DEB-8AC6-8722D86211DD}"/>
              </a:ext>
            </a:extLst>
          </p:cNvPr>
          <p:cNvCxnSpPr>
            <a:cxnSpLocks/>
          </p:cNvCxnSpPr>
          <p:nvPr/>
        </p:nvCxnSpPr>
        <p:spPr>
          <a:xfrm>
            <a:off x="7091681" y="2512873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0D882B84-1CE9-48D3-A2EE-036311120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48" y="3191557"/>
            <a:ext cx="1666945" cy="5038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7E98A8-E841-4A82-B1D8-4DB6FE7590D7}"/>
              </a:ext>
            </a:extLst>
          </p:cNvPr>
          <p:cNvCxnSpPr/>
          <p:nvPr/>
        </p:nvCxnSpPr>
        <p:spPr>
          <a:xfrm flipV="1">
            <a:off x="5648961" y="275844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760419-278D-4B8A-8C82-10B992FCC6BB}"/>
              </a:ext>
            </a:extLst>
          </p:cNvPr>
          <p:cNvSpPr txBox="1"/>
          <p:nvPr/>
        </p:nvSpPr>
        <p:spPr>
          <a:xfrm>
            <a:off x="5408895" y="2751859"/>
            <a:ext cx="2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A2CDB8-2CB3-4C36-9492-A3BF935E7A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2474" y="1143402"/>
            <a:ext cx="1442715" cy="75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2A2ED4-B05F-4786-8E1E-B936BE6678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4384" y="2074022"/>
            <a:ext cx="1442720" cy="750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3B9556-94A9-49AC-A176-9058E64E1C99}"/>
              </a:ext>
            </a:extLst>
          </p:cNvPr>
          <p:cNvCxnSpPr>
            <a:cxnSpLocks/>
          </p:cNvCxnSpPr>
          <p:nvPr/>
        </p:nvCxnSpPr>
        <p:spPr>
          <a:xfrm>
            <a:off x="9274384" y="1580515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C9ED0-06C2-480E-8100-B7DBB5DDC368}"/>
              </a:ext>
            </a:extLst>
          </p:cNvPr>
          <p:cNvCxnSpPr>
            <a:cxnSpLocks/>
          </p:cNvCxnSpPr>
          <p:nvPr/>
        </p:nvCxnSpPr>
        <p:spPr>
          <a:xfrm>
            <a:off x="10717104" y="1580515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B45B9D-F299-4EE7-B932-ED0997B96C42}"/>
              </a:ext>
            </a:extLst>
          </p:cNvPr>
          <p:cNvCxnSpPr>
            <a:cxnSpLocks/>
          </p:cNvCxnSpPr>
          <p:nvPr/>
        </p:nvCxnSpPr>
        <p:spPr>
          <a:xfrm>
            <a:off x="9276294" y="2512873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EF2852-E7FB-4241-B303-30773D157BB2}"/>
              </a:ext>
            </a:extLst>
          </p:cNvPr>
          <p:cNvCxnSpPr>
            <a:cxnSpLocks/>
          </p:cNvCxnSpPr>
          <p:nvPr/>
        </p:nvCxnSpPr>
        <p:spPr>
          <a:xfrm>
            <a:off x="10717104" y="2512873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B944B009-1A98-469A-9432-EC25D6AFF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71" y="3191557"/>
            <a:ext cx="1666945" cy="50387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9E82AA-668F-4ADA-97B2-AFB994B3D7C7}"/>
              </a:ext>
            </a:extLst>
          </p:cNvPr>
          <p:cNvCxnSpPr/>
          <p:nvPr/>
        </p:nvCxnSpPr>
        <p:spPr>
          <a:xfrm flipV="1">
            <a:off x="9274384" y="275844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15F706-A4C0-439C-9284-D45720B4D518}"/>
              </a:ext>
            </a:extLst>
          </p:cNvPr>
          <p:cNvSpPr txBox="1"/>
          <p:nvPr/>
        </p:nvSpPr>
        <p:spPr>
          <a:xfrm>
            <a:off x="9034318" y="2751859"/>
            <a:ext cx="2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9839E8-128A-4BF2-A815-C915B410E7E1}"/>
              </a:ext>
            </a:extLst>
          </p:cNvPr>
          <p:cNvSpPr txBox="1"/>
          <p:nvPr/>
        </p:nvSpPr>
        <p:spPr>
          <a:xfrm>
            <a:off x="5791200" y="367659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Circuit 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4840CDF-8251-4CAB-BECF-CF919A4044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11" y="2038587"/>
            <a:ext cx="1456051" cy="750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ABE346-2D4F-4938-856F-AA6144DDF176}"/>
              </a:ext>
            </a:extLst>
          </p:cNvPr>
          <p:cNvCxnSpPr>
            <a:cxnSpLocks/>
          </p:cNvCxnSpPr>
          <p:nvPr/>
        </p:nvCxnSpPr>
        <p:spPr>
          <a:xfrm>
            <a:off x="3861653" y="2485746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AF4E5B8-E257-4EB1-8829-668943C33BA6}"/>
              </a:ext>
            </a:extLst>
          </p:cNvPr>
          <p:cNvCxnSpPr>
            <a:cxnSpLocks/>
          </p:cNvCxnSpPr>
          <p:nvPr/>
        </p:nvCxnSpPr>
        <p:spPr>
          <a:xfrm>
            <a:off x="5302463" y="2485746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E2203723-1D8D-4D18-8871-92CDC7B57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30" y="3164430"/>
            <a:ext cx="1666945" cy="50387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6D94FDB-A071-47B8-AB6C-E11081F3464E}"/>
              </a:ext>
            </a:extLst>
          </p:cNvPr>
          <p:cNvCxnSpPr/>
          <p:nvPr/>
        </p:nvCxnSpPr>
        <p:spPr>
          <a:xfrm flipV="1">
            <a:off x="3859743" y="2731313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3E2F8E-6752-4427-BDFA-968BA808DAEC}"/>
              </a:ext>
            </a:extLst>
          </p:cNvPr>
          <p:cNvSpPr txBox="1"/>
          <p:nvPr/>
        </p:nvSpPr>
        <p:spPr>
          <a:xfrm>
            <a:off x="3619677" y="2724732"/>
            <a:ext cx="2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ECFA154-A224-4C85-9305-5DC2A5CFE4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20" y="2038587"/>
            <a:ext cx="1456051" cy="750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038884-F859-41F5-B748-EFF74618F39E}"/>
              </a:ext>
            </a:extLst>
          </p:cNvPr>
          <p:cNvCxnSpPr>
            <a:cxnSpLocks/>
          </p:cNvCxnSpPr>
          <p:nvPr/>
        </p:nvCxnSpPr>
        <p:spPr>
          <a:xfrm>
            <a:off x="2004062" y="2485746"/>
            <a:ext cx="0" cy="932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8871AC-6DE4-4566-A977-7EF9C37BDCFB}"/>
              </a:ext>
            </a:extLst>
          </p:cNvPr>
          <p:cNvCxnSpPr>
            <a:cxnSpLocks/>
          </p:cNvCxnSpPr>
          <p:nvPr/>
        </p:nvCxnSpPr>
        <p:spPr>
          <a:xfrm>
            <a:off x="3444872" y="2485746"/>
            <a:ext cx="0" cy="932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shape&#10;&#10;Description automatically generated">
            <a:extLst>
              <a:ext uri="{FF2B5EF4-FFF2-40B4-BE49-F238E27FC236}">
                <a16:creationId xmlns:a16="http://schemas.microsoft.com/office/drawing/2014/main" id="{D5BDABD7-1E86-40D0-AC8C-86121BAC5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39" y="3164430"/>
            <a:ext cx="1666945" cy="50387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611AFD6-C508-446D-A765-B8F2EA5C0D2D}"/>
              </a:ext>
            </a:extLst>
          </p:cNvPr>
          <p:cNvSpPr txBox="1"/>
          <p:nvPr/>
        </p:nvSpPr>
        <p:spPr>
          <a:xfrm>
            <a:off x="2281551" y="2951925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Bobine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D1F1B5-449D-4EFA-9B69-350CD0CD8986}"/>
              </a:ext>
            </a:extLst>
          </p:cNvPr>
          <p:cNvCxnSpPr/>
          <p:nvPr/>
        </p:nvCxnSpPr>
        <p:spPr>
          <a:xfrm flipV="1">
            <a:off x="2002152" y="2731313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5001BB-6A98-42FE-90DD-6E42A667D3CE}"/>
              </a:ext>
            </a:extLst>
          </p:cNvPr>
          <p:cNvSpPr txBox="1"/>
          <p:nvPr/>
        </p:nvSpPr>
        <p:spPr>
          <a:xfrm>
            <a:off x="1762086" y="2724732"/>
            <a:ext cx="2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ABFC56-80A4-41CD-97AD-9F37079BAE7C}"/>
              </a:ext>
            </a:extLst>
          </p:cNvPr>
          <p:cNvSpPr txBox="1"/>
          <p:nvPr/>
        </p:nvSpPr>
        <p:spPr>
          <a:xfrm>
            <a:off x="3955959" y="3636091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Circuit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B04109-9759-4898-A3E4-81074E778019}"/>
              </a:ext>
            </a:extLst>
          </p:cNvPr>
          <p:cNvSpPr txBox="1"/>
          <p:nvPr/>
        </p:nvSpPr>
        <p:spPr>
          <a:xfrm>
            <a:off x="2137938" y="3630609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Circuit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4652E5-D282-4AEC-ACF3-2A09001DC2D8}"/>
              </a:ext>
            </a:extLst>
          </p:cNvPr>
          <p:cNvSpPr txBox="1"/>
          <p:nvPr/>
        </p:nvSpPr>
        <p:spPr>
          <a:xfrm>
            <a:off x="7707771" y="3668302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Circuit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79AEBE-CD6C-480B-A626-F7E28396E222}"/>
              </a:ext>
            </a:extLst>
          </p:cNvPr>
          <p:cNvSpPr txBox="1"/>
          <p:nvPr/>
        </p:nvSpPr>
        <p:spPr>
          <a:xfrm>
            <a:off x="9512229" y="3668302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Circuit 5</a:t>
            </a:r>
          </a:p>
        </p:txBody>
      </p:sp>
    </p:spTree>
    <p:extLst>
      <p:ext uri="{BB962C8B-B14F-4D97-AF65-F5344CB8AC3E}">
        <p14:creationId xmlns:p14="http://schemas.microsoft.com/office/powerpoint/2010/main" val="6543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B44C1-E8EB-43E0-B67B-7AD0C40BC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>
          <a:xfrm>
            <a:off x="858983" y="880903"/>
            <a:ext cx="4619048" cy="26355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7C7F1-8C02-4964-B758-26389FB5FC8D}"/>
              </a:ext>
            </a:extLst>
          </p:cNvPr>
          <p:cNvCxnSpPr>
            <a:cxnSpLocks/>
          </p:cNvCxnSpPr>
          <p:nvPr/>
        </p:nvCxnSpPr>
        <p:spPr>
          <a:xfrm flipV="1">
            <a:off x="1139555" y="1014188"/>
            <a:ext cx="0" cy="149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DF19B5-B1EE-411B-BA6D-161ED3666634}"/>
              </a:ext>
            </a:extLst>
          </p:cNvPr>
          <p:cNvSpPr txBox="1"/>
          <p:nvPr/>
        </p:nvSpPr>
        <p:spPr>
          <a:xfrm>
            <a:off x="213452" y="768323"/>
            <a:ext cx="14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Intensité (A)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21FE89-DE3C-4180-A5D2-F854DA03B2F2}"/>
              </a:ext>
            </a:extLst>
          </p:cNvPr>
          <p:cNvCxnSpPr>
            <a:cxnSpLocks/>
          </p:cNvCxnSpPr>
          <p:nvPr/>
        </p:nvCxnSpPr>
        <p:spPr>
          <a:xfrm>
            <a:off x="4841682" y="2472275"/>
            <a:ext cx="69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18C90-B9A4-410F-A8D8-AE251B337BAB}"/>
              </a:ext>
            </a:extLst>
          </p:cNvPr>
          <p:cNvSpPr/>
          <p:nvPr/>
        </p:nvSpPr>
        <p:spPr>
          <a:xfrm>
            <a:off x="4754880" y="2504660"/>
            <a:ext cx="621791" cy="220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9DCE4-6C1D-4FDF-9E1E-0663BFA2C9A5}"/>
              </a:ext>
            </a:extLst>
          </p:cNvPr>
          <p:cNvSpPr txBox="1"/>
          <p:nvPr/>
        </p:nvSpPr>
        <p:spPr>
          <a:xfrm>
            <a:off x="5301402" y="245398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69C8E8-739A-4870-9D4E-386277C58B25}"/>
              </a:ext>
            </a:extLst>
          </p:cNvPr>
          <p:cNvSpPr/>
          <p:nvPr/>
        </p:nvSpPr>
        <p:spPr>
          <a:xfrm>
            <a:off x="5175504" y="2454588"/>
            <a:ext cx="73152" cy="270324"/>
          </a:xfrm>
          <a:custGeom>
            <a:avLst/>
            <a:gdLst>
              <a:gd name="connsiteX0" fmla="*/ 0 w 73152"/>
              <a:gd name="connsiteY0" fmla="*/ 270324 h 270324"/>
              <a:gd name="connsiteX1" fmla="*/ 54864 w 73152"/>
              <a:gd name="connsiteY1" fmla="*/ 20388 h 270324"/>
              <a:gd name="connsiteX2" fmla="*/ 73152 w 73152"/>
              <a:gd name="connsiteY2" fmla="*/ 32580 h 27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" h="270324">
                <a:moveTo>
                  <a:pt x="0" y="270324"/>
                </a:moveTo>
                <a:cubicBezTo>
                  <a:pt x="21336" y="165168"/>
                  <a:pt x="42672" y="60012"/>
                  <a:pt x="54864" y="20388"/>
                </a:cubicBezTo>
                <a:cubicBezTo>
                  <a:pt x="67056" y="-19236"/>
                  <a:pt x="70104" y="6672"/>
                  <a:pt x="73152" y="32580"/>
                </a:cubicBezTo>
              </a:path>
            </a:pathLst>
          </a:custGeom>
          <a:noFill/>
          <a:ln w="22225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CD9CB-F5F8-4256-8BC5-302C97DF1EC5}"/>
              </a:ext>
            </a:extLst>
          </p:cNvPr>
          <p:cNvGrpSpPr/>
          <p:nvPr/>
        </p:nvGrpSpPr>
        <p:grpSpPr>
          <a:xfrm>
            <a:off x="213452" y="3638854"/>
            <a:ext cx="6002351" cy="2004685"/>
            <a:chOff x="5801452" y="818635"/>
            <a:chExt cx="6002351" cy="200468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14C271-20E8-4D3D-9248-22A9D02B2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0841" y="1065569"/>
              <a:ext cx="6714" cy="156656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ADECDB-BB38-40AA-B9BD-71D7F98B66CC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40" y="2453988"/>
              <a:ext cx="4406151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515729-590B-4BE8-9BDE-821D28204642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40" y="1696005"/>
              <a:ext cx="4345191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324786-1518-4B3A-84EB-F80962BA18A3}"/>
                </a:ext>
              </a:extLst>
            </p:cNvPr>
            <p:cNvSpPr txBox="1"/>
            <p:nvPr/>
          </p:nvSpPr>
          <p:spPr>
            <a:xfrm>
              <a:off x="10889402" y="2453988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temps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60DA4-B805-461C-A756-3EEECBBE14BF}"/>
                </a:ext>
              </a:extLst>
            </p:cNvPr>
            <p:cNvSpPr txBox="1"/>
            <p:nvPr/>
          </p:nvSpPr>
          <p:spPr>
            <a:xfrm>
              <a:off x="5801452" y="818635"/>
              <a:ext cx="140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Intensité (A)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54AF66-2321-4DBC-B80E-4987DAF123B5}"/>
                </a:ext>
              </a:extLst>
            </p:cNvPr>
            <p:cNvSpPr txBox="1"/>
            <p:nvPr/>
          </p:nvSpPr>
          <p:spPr>
            <a:xfrm>
              <a:off x="7899025" y="1257320"/>
              <a:ext cx="204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Courant continu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9ED872-B15B-4FE5-BD19-FDEC1BA669C0}"/>
              </a:ext>
            </a:extLst>
          </p:cNvPr>
          <p:cNvSpPr/>
          <p:nvPr/>
        </p:nvSpPr>
        <p:spPr>
          <a:xfrm>
            <a:off x="858984" y="1069908"/>
            <a:ext cx="219612" cy="18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734943-3C97-41B7-8C18-8FF7DD725BFD}"/>
              </a:ext>
            </a:extLst>
          </p:cNvPr>
          <p:cNvSpPr/>
          <p:nvPr/>
        </p:nvSpPr>
        <p:spPr>
          <a:xfrm>
            <a:off x="850427" y="2236890"/>
            <a:ext cx="236319" cy="982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ECDD0-11E4-4B5C-93DB-75D237B73EAC}"/>
              </a:ext>
            </a:extLst>
          </p:cNvPr>
          <p:cNvSpPr txBox="1"/>
          <p:nvPr/>
        </p:nvSpPr>
        <p:spPr>
          <a:xfrm>
            <a:off x="858983" y="2346960"/>
            <a:ext cx="27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BB4886-D3FE-469F-B5CB-56539F04C434}"/>
              </a:ext>
            </a:extLst>
          </p:cNvPr>
          <p:cNvSpPr txBox="1"/>
          <p:nvPr/>
        </p:nvSpPr>
        <p:spPr>
          <a:xfrm>
            <a:off x="866008" y="5089541"/>
            <a:ext cx="27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B71208-E133-42D0-9102-406938A7ECA6}"/>
              </a:ext>
            </a:extLst>
          </p:cNvPr>
          <p:cNvCxnSpPr/>
          <p:nvPr/>
        </p:nvCxnSpPr>
        <p:spPr>
          <a:xfrm>
            <a:off x="1110615" y="1636491"/>
            <a:ext cx="70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E08474-A148-4AE6-878B-E6A75986F640}"/>
              </a:ext>
            </a:extLst>
          </p:cNvPr>
          <p:cNvCxnSpPr/>
          <p:nvPr/>
        </p:nvCxnSpPr>
        <p:spPr>
          <a:xfrm>
            <a:off x="1110615" y="3307935"/>
            <a:ext cx="70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D731A2-5B43-4E31-8174-6D3C2F57DD11}"/>
              </a:ext>
            </a:extLst>
          </p:cNvPr>
          <p:cNvSpPr txBox="1"/>
          <p:nvPr/>
        </p:nvSpPr>
        <p:spPr>
          <a:xfrm>
            <a:off x="847871" y="1469590"/>
            <a:ext cx="27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7E8DC6-9A14-4A4F-87F5-3CF9300F2E75}"/>
              </a:ext>
            </a:extLst>
          </p:cNvPr>
          <p:cNvSpPr txBox="1"/>
          <p:nvPr/>
        </p:nvSpPr>
        <p:spPr>
          <a:xfrm>
            <a:off x="784475" y="3126642"/>
            <a:ext cx="41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6E5A4D-BA01-48DB-86D4-B8F1B75B98CC}"/>
              </a:ext>
            </a:extLst>
          </p:cNvPr>
          <p:cNvCxnSpPr/>
          <p:nvPr/>
        </p:nvCxnSpPr>
        <p:spPr>
          <a:xfrm>
            <a:off x="1099503" y="4673766"/>
            <a:ext cx="70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5C589C-E48E-434F-9FB0-8A80C983332A}"/>
              </a:ext>
            </a:extLst>
          </p:cNvPr>
          <p:cNvSpPr txBox="1"/>
          <p:nvPr/>
        </p:nvSpPr>
        <p:spPr>
          <a:xfrm>
            <a:off x="836759" y="4506865"/>
            <a:ext cx="27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005DF3-2ED3-4EAF-9B8C-1F3B07B64169}"/>
              </a:ext>
            </a:extLst>
          </p:cNvPr>
          <p:cNvSpPr txBox="1"/>
          <p:nvPr/>
        </p:nvSpPr>
        <p:spPr>
          <a:xfrm>
            <a:off x="1824870" y="801127"/>
            <a:ext cx="34401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courant alternatif </a:t>
            </a:r>
            <a:r>
              <a:rPr lang="fr-FR" b="1" i="1" dirty="0"/>
              <a:t>alterne</a:t>
            </a:r>
            <a:r>
              <a:rPr lang="fr-FR" dirty="0"/>
              <a:t> entre valeurs positives et négatives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412260-2570-4BC3-AB06-D28653284FFC}"/>
              </a:ext>
            </a:extLst>
          </p:cNvPr>
          <p:cNvSpPr txBox="1"/>
          <p:nvPr/>
        </p:nvSpPr>
        <p:spPr>
          <a:xfrm>
            <a:off x="1620456" y="4031338"/>
            <a:ext cx="43317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courant continu garde un signe constant</a:t>
            </a:r>
          </a:p>
        </p:txBody>
      </p:sp>
    </p:spTree>
    <p:extLst>
      <p:ext uri="{BB962C8B-B14F-4D97-AF65-F5344CB8AC3E}">
        <p14:creationId xmlns:p14="http://schemas.microsoft.com/office/powerpoint/2010/main" val="641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7A96E-B39B-42DD-9E91-CA2543F3E7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78" y="1449307"/>
            <a:ext cx="1760293" cy="750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790E2-C627-4512-9B0E-54067BEC2017}"/>
              </a:ext>
            </a:extLst>
          </p:cNvPr>
          <p:cNvCxnSpPr>
            <a:cxnSpLocks/>
          </p:cNvCxnSpPr>
          <p:nvPr/>
        </p:nvCxnSpPr>
        <p:spPr>
          <a:xfrm>
            <a:off x="2558133" y="1880413"/>
            <a:ext cx="20030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D3FC6B-0E61-48FD-9C42-85E27D90C892}"/>
              </a:ext>
            </a:extLst>
          </p:cNvPr>
          <p:cNvSpPr txBox="1"/>
          <p:nvPr/>
        </p:nvSpPr>
        <p:spPr>
          <a:xfrm>
            <a:off x="2530333" y="1543217"/>
            <a:ext cx="2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F9531A-263F-4931-9E2D-5A293F69C8A1}"/>
              </a:ext>
            </a:extLst>
          </p:cNvPr>
          <p:cNvCxnSpPr>
            <a:cxnSpLocks/>
          </p:cNvCxnSpPr>
          <p:nvPr/>
        </p:nvCxnSpPr>
        <p:spPr>
          <a:xfrm flipV="1">
            <a:off x="3210560" y="1331015"/>
            <a:ext cx="777869" cy="5570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2FC5F3-2325-496D-B4E5-E4CA0CC918C1}"/>
              </a:ext>
            </a:extLst>
          </p:cNvPr>
          <p:cNvCxnSpPr>
            <a:cxnSpLocks/>
          </p:cNvCxnSpPr>
          <p:nvPr/>
        </p:nvCxnSpPr>
        <p:spPr>
          <a:xfrm>
            <a:off x="3225798" y="1888033"/>
            <a:ext cx="762631" cy="5564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5656CE-802D-454F-8458-292D16297292}"/>
              </a:ext>
            </a:extLst>
          </p:cNvPr>
          <p:cNvSpPr txBox="1"/>
          <p:nvPr/>
        </p:nvSpPr>
        <p:spPr>
          <a:xfrm>
            <a:off x="4037403" y="1127719"/>
            <a:ext cx="2024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Mode interrupteur fermé </a:t>
            </a:r>
            <a:r>
              <a:rPr lang="fr-FR" sz="1100" dirty="0"/>
              <a:t>: </a:t>
            </a:r>
            <a:br>
              <a:rPr lang="fr-FR" sz="1100" dirty="0"/>
            </a:br>
            <a:r>
              <a:rPr lang="fr-FR" sz="1100" dirty="0"/>
              <a:t>La DEL laisse passer le courant et brille.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427B86-E353-4383-8E27-3A9C3D1FBB61}"/>
              </a:ext>
            </a:extLst>
          </p:cNvPr>
          <p:cNvSpPr txBox="1"/>
          <p:nvPr/>
        </p:nvSpPr>
        <p:spPr>
          <a:xfrm>
            <a:off x="4031188" y="2274511"/>
            <a:ext cx="2024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Mode interrupteur ouvert:</a:t>
            </a:r>
          </a:p>
          <a:p>
            <a:r>
              <a:rPr lang="fr-FR" sz="1100" dirty="0"/>
              <a:t>La DEL ne laisse pas passer le courant et ne brille pas.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53A45-6763-4AA4-89B6-946C06FEA8D1}"/>
              </a:ext>
            </a:extLst>
          </p:cNvPr>
          <p:cNvCxnSpPr>
            <a:cxnSpLocks/>
          </p:cNvCxnSpPr>
          <p:nvPr/>
        </p:nvCxnSpPr>
        <p:spPr>
          <a:xfrm>
            <a:off x="5701047" y="1244158"/>
            <a:ext cx="1695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8400AE-6480-4952-BD52-AC494EF1F267}"/>
              </a:ext>
            </a:extLst>
          </p:cNvPr>
          <p:cNvCxnSpPr>
            <a:cxnSpLocks/>
          </p:cNvCxnSpPr>
          <p:nvPr/>
        </p:nvCxnSpPr>
        <p:spPr>
          <a:xfrm>
            <a:off x="6113163" y="1243440"/>
            <a:ext cx="163639" cy="7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6D89915-E8D9-43CA-AEE5-5FB638645521}"/>
              </a:ext>
            </a:extLst>
          </p:cNvPr>
          <p:cNvSpPr/>
          <p:nvPr/>
        </p:nvSpPr>
        <p:spPr>
          <a:xfrm>
            <a:off x="5847733" y="12205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0D13-ED5A-4698-B75E-8B650BE9D8F6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884643" y="1228440"/>
            <a:ext cx="194733" cy="176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B139EF6-9A5E-4AC4-9739-DC6DF7C72583}"/>
              </a:ext>
            </a:extLst>
          </p:cNvPr>
          <p:cNvSpPr/>
          <p:nvPr/>
        </p:nvSpPr>
        <p:spPr>
          <a:xfrm>
            <a:off x="6072681" y="12217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5607BD-CD7C-4CCA-8F99-D3D2C8F9BA36}"/>
              </a:ext>
            </a:extLst>
          </p:cNvPr>
          <p:cNvCxnSpPr>
            <a:cxnSpLocks/>
          </p:cNvCxnSpPr>
          <p:nvPr/>
        </p:nvCxnSpPr>
        <p:spPr>
          <a:xfrm>
            <a:off x="5710704" y="2408886"/>
            <a:ext cx="1695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1E351E-211C-455E-9189-7AA7579CF9C7}"/>
              </a:ext>
            </a:extLst>
          </p:cNvPr>
          <p:cNvCxnSpPr>
            <a:cxnSpLocks/>
          </p:cNvCxnSpPr>
          <p:nvPr/>
        </p:nvCxnSpPr>
        <p:spPr>
          <a:xfrm flipV="1">
            <a:off x="6122820" y="2408165"/>
            <a:ext cx="14312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4C38074-EADE-4D10-9E10-13BDF0172383}"/>
              </a:ext>
            </a:extLst>
          </p:cNvPr>
          <p:cNvSpPr/>
          <p:nvPr/>
        </p:nvSpPr>
        <p:spPr>
          <a:xfrm>
            <a:off x="5857390" y="23852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26DBFB-93D0-4940-ACD9-20FE1BCD7AA5}"/>
              </a:ext>
            </a:extLst>
          </p:cNvPr>
          <p:cNvCxnSpPr>
            <a:cxnSpLocks/>
          </p:cNvCxnSpPr>
          <p:nvPr/>
        </p:nvCxnSpPr>
        <p:spPr>
          <a:xfrm flipV="1">
            <a:off x="5894300" y="2296303"/>
            <a:ext cx="143124" cy="1144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237454D-8863-4BC8-8CD0-AA064E334A4E}"/>
              </a:ext>
            </a:extLst>
          </p:cNvPr>
          <p:cNvSpPr/>
          <p:nvPr/>
        </p:nvSpPr>
        <p:spPr>
          <a:xfrm>
            <a:off x="6082338" y="23864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EBEF6A-56E2-4ADB-9CA8-309FAE77BCCD}"/>
              </a:ext>
            </a:extLst>
          </p:cNvPr>
          <p:cNvCxnSpPr>
            <a:cxnSpLocks/>
          </p:cNvCxnSpPr>
          <p:nvPr/>
        </p:nvCxnSpPr>
        <p:spPr>
          <a:xfrm flipH="1">
            <a:off x="1437640" y="1888033"/>
            <a:ext cx="20883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8DFBC2-B1BC-4857-A735-3688B68D23E0}"/>
              </a:ext>
            </a:extLst>
          </p:cNvPr>
          <p:cNvSpPr txBox="1"/>
          <p:nvPr/>
        </p:nvSpPr>
        <p:spPr>
          <a:xfrm>
            <a:off x="3046118" y="982189"/>
            <a:ext cx="1121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/>
              <a:t>Sens du courant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47372-EF83-4EC0-AA26-118644879DE1}"/>
              </a:ext>
            </a:extLst>
          </p:cNvPr>
          <p:cNvSpPr txBox="1"/>
          <p:nvPr/>
        </p:nvSpPr>
        <p:spPr>
          <a:xfrm>
            <a:off x="1437640" y="1830433"/>
            <a:ext cx="2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3372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7DEA0EA-4B0A-4C49-9355-823D756F5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5" y="726941"/>
            <a:ext cx="6096000" cy="5800725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5FC6CB2-DE4A-46B5-8BC3-E62E6322285B}"/>
              </a:ext>
            </a:extLst>
          </p:cNvPr>
          <p:cNvSpPr/>
          <p:nvPr/>
        </p:nvSpPr>
        <p:spPr>
          <a:xfrm>
            <a:off x="7061812" y="1024568"/>
            <a:ext cx="4428000" cy="4428000"/>
          </a:xfrm>
          <a:prstGeom prst="donut">
            <a:avLst>
              <a:gd name="adj" fmla="val 286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8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19CCDBC4-182C-4D7A-BF1D-C54CBAD1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15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07" y="1764133"/>
            <a:ext cx="2215784" cy="30646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08F225D-61C5-4F71-9C3E-8BB2205E309C}"/>
              </a:ext>
            </a:extLst>
          </p:cNvPr>
          <p:cNvGrpSpPr/>
          <p:nvPr/>
        </p:nvGrpSpPr>
        <p:grpSpPr>
          <a:xfrm>
            <a:off x="6096001" y="1512499"/>
            <a:ext cx="2984500" cy="1857235"/>
            <a:chOff x="909765" y="1294041"/>
            <a:chExt cx="4496151" cy="29095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E8F8EB-494B-441F-95B6-3BA11B55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r="21880" b="15770"/>
            <a:stretch/>
          </p:blipFill>
          <p:spPr>
            <a:xfrm>
              <a:off x="909765" y="1436918"/>
              <a:ext cx="4496151" cy="27666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CF7750-0BCB-47C7-A8E1-6243C3FA5C75}"/>
                </a:ext>
              </a:extLst>
            </p:cNvPr>
            <p:cNvSpPr/>
            <p:nvPr/>
          </p:nvSpPr>
          <p:spPr>
            <a:xfrm>
              <a:off x="3422650" y="2628900"/>
              <a:ext cx="565150" cy="254000"/>
            </a:xfrm>
            <a:prstGeom prst="rect">
              <a:avLst/>
            </a:prstGeom>
            <a:solidFill>
              <a:srgbClr val="CCCCCC"/>
            </a:solidFill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4D08EF-DAC3-416B-A50A-9D595B7617D5}"/>
                </a:ext>
              </a:extLst>
            </p:cNvPr>
            <p:cNvSpPr/>
            <p:nvPr/>
          </p:nvSpPr>
          <p:spPr>
            <a:xfrm>
              <a:off x="2619375" y="2362200"/>
              <a:ext cx="206375" cy="349250"/>
            </a:xfrm>
            <a:prstGeom prst="rect">
              <a:avLst/>
            </a:prstGeom>
            <a:solidFill>
              <a:srgbClr val="CCCCCC"/>
            </a:solidFill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84342B-0C70-424D-B5F1-D4E377B8A303}"/>
                </a:ext>
              </a:extLst>
            </p:cNvPr>
            <p:cNvSpPr/>
            <p:nvPr/>
          </p:nvSpPr>
          <p:spPr>
            <a:xfrm>
              <a:off x="2619374" y="3254375"/>
              <a:ext cx="206375" cy="349250"/>
            </a:xfrm>
            <a:prstGeom prst="rect">
              <a:avLst/>
            </a:prstGeom>
            <a:solidFill>
              <a:srgbClr val="CCCCCC"/>
            </a:solidFill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D8AEA-D4B9-43C0-897D-51834DDD42CC}"/>
                </a:ext>
              </a:extLst>
            </p:cNvPr>
            <p:cNvSpPr/>
            <p:nvPr/>
          </p:nvSpPr>
          <p:spPr>
            <a:xfrm>
              <a:off x="3319462" y="1294041"/>
              <a:ext cx="611188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6D574-0614-462C-8E3A-B8969BEF7BDD}"/>
              </a:ext>
            </a:extLst>
          </p:cNvPr>
          <p:cNvCxnSpPr>
            <a:cxnSpLocks/>
          </p:cNvCxnSpPr>
          <p:nvPr/>
        </p:nvCxnSpPr>
        <p:spPr>
          <a:xfrm flipH="1">
            <a:off x="5801284" y="2592000"/>
            <a:ext cx="68608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5DBFCBE-D08D-445A-BEDB-91E76986C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61" t="21433" r="24215" b="24985"/>
          <a:stretch/>
        </p:blipFill>
        <p:spPr>
          <a:xfrm>
            <a:off x="5495925" y="2537022"/>
            <a:ext cx="265112" cy="10995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CDDEC3-E839-499D-B670-0A7616FC3DEC}"/>
              </a:ext>
            </a:extLst>
          </p:cNvPr>
          <p:cNvCxnSpPr>
            <a:cxnSpLocks/>
          </p:cNvCxnSpPr>
          <p:nvPr/>
        </p:nvCxnSpPr>
        <p:spPr>
          <a:xfrm>
            <a:off x="7188200" y="3369734"/>
            <a:ext cx="12801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5880ED41-4CE0-4B02-AE6A-776FBD66BDD3}"/>
              </a:ext>
            </a:extLst>
          </p:cNvPr>
          <p:cNvSpPr/>
          <p:nvPr/>
        </p:nvSpPr>
        <p:spPr>
          <a:xfrm rot="5400000">
            <a:off x="7771795" y="2527907"/>
            <a:ext cx="159593" cy="2215784"/>
          </a:xfrm>
          <a:prstGeom prst="rightBrace">
            <a:avLst>
              <a:gd name="adj1" fmla="val 51190"/>
              <a:gd name="adj2" fmla="val 5045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5ABCF-672A-4F4B-A9A8-454D43163770}"/>
              </a:ext>
            </a:extLst>
          </p:cNvPr>
          <p:cNvSpPr/>
          <p:nvPr/>
        </p:nvSpPr>
        <p:spPr>
          <a:xfrm>
            <a:off x="5597525" y="2560638"/>
            <a:ext cx="68263" cy="4571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20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140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36</cp:revision>
  <dcterms:created xsi:type="dcterms:W3CDTF">2020-10-20T10:50:16Z</dcterms:created>
  <dcterms:modified xsi:type="dcterms:W3CDTF">2020-11-12T13:07:09Z</dcterms:modified>
</cp:coreProperties>
</file>