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60" r:id="rId5"/>
    <p:sldId id="267" r:id="rId6"/>
    <p:sldId id="261" r:id="rId7"/>
    <p:sldId id="264" r:id="rId8"/>
    <p:sldId id="262" r:id="rId9"/>
    <p:sldId id="263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FAB4-0159-43E9-93B9-95DE7839B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83CEC-8BE3-420B-AA40-A0170E3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DC0C3-37B4-47FA-9E3C-4C1FACB0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10B9-4C69-45A3-B43E-E92D257DE93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0CDDD-37FD-4BE3-BEBF-E33BBEF2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72701-B943-45F9-B712-146C80C0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A5C-A333-4C4E-B284-3E5CDA3193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70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DFEE-68A3-48D3-AF87-413F57EA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05E31-0E3E-4E75-A501-BCEC2A266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E689A-4767-419B-B2BA-6564D54F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10B9-4C69-45A3-B43E-E92D257DE93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8A58F-23FC-4EB4-B6F4-3137036A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BDEC8-21B4-4E04-9206-23DDBFB3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A5C-A333-4C4E-B284-3E5CDA3193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05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5B3C3-AB7D-4BB7-847F-04681BB84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EBDF4-C832-47B1-B78E-43C757013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42982-9629-4C71-AF11-CC729EDF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10B9-4C69-45A3-B43E-E92D257DE93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7B6D2-556B-413F-A078-EEBDC9D2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0213-B7BF-42EF-9238-E6562E28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A5C-A333-4C4E-B284-3E5CDA3193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80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2041-7A02-4770-B65C-3C126300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36CBE-0EEF-481D-A2E1-C3DB5C81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F6D93-D6ED-4BAF-90FA-AC1DC971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10B9-4C69-45A3-B43E-E92D257DE93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0270B-1061-4541-9390-5A085D9C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1DE0-C684-4628-8243-1F00485C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A5C-A333-4C4E-B284-3E5CDA3193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06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27D0-B3E4-4D07-AC17-7BECF0B5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DA2D7-C399-4AD5-9126-0A184519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BA93F-537D-4E28-AC97-1E09002B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10B9-4C69-45A3-B43E-E92D257DE93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B5D7-61F4-409C-8BBA-3D274FB3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FF7E3-F5EB-4D98-8012-06BA20E5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A5C-A333-4C4E-B284-3E5CDA3193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09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8614-A771-4990-99C2-8CDA3F8A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28EC6-561C-466C-993F-BD9739499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7EE5A-7596-4C95-9053-5C904BA11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11C01-3A99-48B4-8D8C-8341F54F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10B9-4C69-45A3-B43E-E92D257DE93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87AD2-7017-4EDC-A23A-19B8718E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BEE0A-A0FC-478E-B685-B706D13E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A5C-A333-4C4E-B284-3E5CDA3193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19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C029-9265-4142-97A4-621C01223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7203D-F377-49A3-BCE9-8B4B002F6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B6B62-A71E-4799-81CB-3415E99E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5C44B-2D06-471F-B6BE-994CA225E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C87C1-205F-424E-A500-FE59CE1F1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3B4A-0D8C-4044-831D-B5B153E9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10B9-4C69-45A3-B43E-E92D257DE93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0373E-2CB1-4E9D-B4A5-36DB25E2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B86DA-A718-4A57-B052-4B944CF7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A5C-A333-4C4E-B284-3E5CDA3193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02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01AF-A7F7-4215-A5EB-30F512E1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B95B1-0C2F-4135-B937-C58D9B5A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10B9-4C69-45A3-B43E-E92D257DE93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63F24-49AC-4662-8333-CBFD5C9C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8D43E-EEDB-42C6-B937-74D07A73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A5C-A333-4C4E-B284-3E5CDA3193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15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E647F-AECD-43D5-AFCF-F1AFF5BF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10B9-4C69-45A3-B43E-E92D257DE93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87174-02E0-4CAC-873F-7C71EAF2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64DBE-F40A-4A3C-80A8-2868849C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A5C-A333-4C4E-B284-3E5CDA3193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5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8D0E-9924-4EB3-B596-CA802F3B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D531-A045-44A2-BB1C-DED8E11AA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1CE34-6650-4EDE-8FCF-FB8E8EDD3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E8FB0-4BC5-4CAE-8FB7-41B531C5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10B9-4C69-45A3-B43E-E92D257DE93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87652-3F37-4001-BF0B-FC9AD8B3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5EC48-DBB6-4ECB-95D4-FBBD4932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A5C-A333-4C4E-B284-3E5CDA3193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69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6702-2B04-438E-84B5-9328AFB8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C32FA-BD43-468C-9864-0A63D3E0C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C026F-ED7E-4C0E-B9B0-9C7F5AB0F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74DF1-6F25-44CC-8E8F-23213DF7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10B9-4C69-45A3-B43E-E92D257DE93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09EE9-3E73-4D6B-9E85-D82C300E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AAED6-B4F3-41CF-B08F-61DD2E77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A5C-A333-4C4E-B284-3E5CDA3193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23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ED716-1182-4325-A49C-7F4A37FF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5CF10-FFF5-424B-BCDB-9903EB459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D2595-FCEC-4282-BC52-EADD467B9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410B9-4C69-45A3-B43E-E92D257DE93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F281E-A881-476A-A6DA-25DCE1245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B70B3-DD70-495D-8541-1F5C50B99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19A5C-A333-4C4E-B284-3E5CDA3193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30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56FC25A-E8D0-42E2-8BD0-5D9513E354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7612" y="342150"/>
            <a:ext cx="39147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5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FB93B1-93F9-4DD6-8A4A-A9F51090EA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7612" y="342150"/>
            <a:ext cx="3914775" cy="252412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3EA1ECFF-E5FE-4C9B-8605-9926A53BE578}"/>
              </a:ext>
            </a:extLst>
          </p:cNvPr>
          <p:cNvSpPr/>
          <p:nvPr/>
        </p:nvSpPr>
        <p:spPr>
          <a:xfrm>
            <a:off x="4950962" y="342150"/>
            <a:ext cx="278584" cy="818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6B53B-E11E-47EE-BB4B-03D06451CD9C}"/>
              </a:ext>
            </a:extLst>
          </p:cNvPr>
          <p:cNvSpPr txBox="1"/>
          <p:nvPr/>
        </p:nvSpPr>
        <p:spPr>
          <a:xfrm>
            <a:off x="5322013" y="566899"/>
            <a:ext cx="25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Importation de fonctions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C8D81D-6C0B-4589-9362-778E4990B379}"/>
              </a:ext>
            </a:extLst>
          </p:cNvPr>
          <p:cNvGraphicFramePr>
            <a:graphicFrameLocks noGrp="1"/>
          </p:cNvGraphicFramePr>
          <p:nvPr/>
        </p:nvGraphicFramePr>
        <p:xfrm>
          <a:off x="4615430" y="1538816"/>
          <a:ext cx="2961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228">
                  <a:extLst>
                    <a:ext uri="{9D8B030D-6E8A-4147-A177-3AD203B41FA5}">
                      <a16:colId xmlns:a16="http://schemas.microsoft.com/office/drawing/2014/main" val="3781651828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959198460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100049807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323026473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508441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07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3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6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05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F849E8-C1A8-41C9-AD36-1CD847397ABE}"/>
              </a:ext>
            </a:extLst>
          </p:cNvPr>
          <p:cNvSpPr txBox="1"/>
          <p:nvPr/>
        </p:nvSpPr>
        <p:spPr>
          <a:xfrm>
            <a:off x="4615430" y="3175000"/>
            <a:ext cx="296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alexa</a:t>
            </a:r>
            <a:r>
              <a:rPr lang="fr-FR" dirty="0"/>
              <a:t> =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E3B641-EA87-4CD7-AD6B-A0FBC59B36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44364" y="3796302"/>
            <a:ext cx="4102736" cy="27195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483B14-EA81-4373-97E2-AFDBF22BBC96}"/>
              </a:ext>
            </a:extLst>
          </p:cNvPr>
          <p:cNvSpPr txBox="1"/>
          <p:nvPr/>
        </p:nvSpPr>
        <p:spPr>
          <a:xfrm>
            <a:off x="5324717" y="123488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83C6B-8CD6-4A8D-9C61-8B8F2A35AF66}"/>
              </a:ext>
            </a:extLst>
          </p:cNvPr>
          <p:cNvSpPr txBox="1"/>
          <p:nvPr/>
        </p:nvSpPr>
        <p:spPr>
          <a:xfrm>
            <a:off x="5862069" y="124527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32B505-3C5B-46A1-9886-9F8FE6264274}"/>
              </a:ext>
            </a:extLst>
          </p:cNvPr>
          <p:cNvSpPr txBox="1"/>
          <p:nvPr/>
        </p:nvSpPr>
        <p:spPr>
          <a:xfrm>
            <a:off x="4687052" y="12399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A41BCF-B662-4EAE-894D-D868603B85FB}"/>
              </a:ext>
            </a:extLst>
          </p:cNvPr>
          <p:cNvSpPr txBox="1"/>
          <p:nvPr/>
        </p:nvSpPr>
        <p:spPr>
          <a:xfrm>
            <a:off x="6465586" y="1239957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8556C-56B4-479C-B494-A46DE57D499C}"/>
              </a:ext>
            </a:extLst>
          </p:cNvPr>
          <p:cNvSpPr txBox="1"/>
          <p:nvPr/>
        </p:nvSpPr>
        <p:spPr>
          <a:xfrm>
            <a:off x="7049036" y="1245271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BF2ED-454E-4984-907C-5EADE23B464E}"/>
              </a:ext>
            </a:extLst>
          </p:cNvPr>
          <p:cNvSpPr txBox="1"/>
          <p:nvPr/>
        </p:nvSpPr>
        <p:spPr>
          <a:xfrm>
            <a:off x="4225177" y="155712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053E9-68DC-4CE2-8D18-E388EA43D78A}"/>
              </a:ext>
            </a:extLst>
          </p:cNvPr>
          <p:cNvSpPr txBox="1"/>
          <p:nvPr/>
        </p:nvSpPr>
        <p:spPr>
          <a:xfrm>
            <a:off x="4237876" y="191322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AEC141-67FA-46AE-A448-55D08DF83DC6}"/>
              </a:ext>
            </a:extLst>
          </p:cNvPr>
          <p:cNvSpPr txBox="1"/>
          <p:nvPr/>
        </p:nvSpPr>
        <p:spPr>
          <a:xfrm>
            <a:off x="4229409" y="228049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122EA-8349-4914-B43D-58E0116368A4}"/>
              </a:ext>
            </a:extLst>
          </p:cNvPr>
          <p:cNvSpPr txBox="1"/>
          <p:nvPr/>
        </p:nvSpPr>
        <p:spPr>
          <a:xfrm>
            <a:off x="4232843" y="26711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5C5B8F-CA9C-4E16-A462-A9CF79DC3EAF}"/>
              </a:ext>
            </a:extLst>
          </p:cNvPr>
          <p:cNvCxnSpPr/>
          <p:nvPr/>
        </p:nvCxnSpPr>
        <p:spPr>
          <a:xfrm flipV="1">
            <a:off x="7576570" y="1405467"/>
            <a:ext cx="432897" cy="13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6B9A28-8BC4-4449-BCF5-4C1141310E3D}"/>
              </a:ext>
            </a:extLst>
          </p:cNvPr>
          <p:cNvSpPr txBox="1"/>
          <p:nvPr/>
        </p:nvSpPr>
        <p:spPr>
          <a:xfrm>
            <a:off x="8001000" y="1234880"/>
            <a:ext cx="1752600" cy="37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image_24</a:t>
            </a:r>
          </a:p>
        </p:txBody>
      </p:sp>
    </p:spTree>
    <p:extLst>
      <p:ext uri="{BB962C8B-B14F-4D97-AF65-F5344CB8AC3E}">
        <p14:creationId xmlns:p14="http://schemas.microsoft.com/office/powerpoint/2010/main" val="199373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EF6CC7C-68A6-4F53-BB06-7638392CED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3397" y="391108"/>
            <a:ext cx="39243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3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EF6CC7C-68A6-4F53-BB06-7638392CED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3397" y="391108"/>
            <a:ext cx="3924300" cy="272415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3EA1ECFF-E5FE-4C9B-8605-9926A53BE578}"/>
              </a:ext>
            </a:extLst>
          </p:cNvPr>
          <p:cNvSpPr/>
          <p:nvPr/>
        </p:nvSpPr>
        <p:spPr>
          <a:xfrm>
            <a:off x="4168405" y="403018"/>
            <a:ext cx="278584" cy="818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6B53B-E11E-47EE-BB4B-03D06451CD9C}"/>
              </a:ext>
            </a:extLst>
          </p:cNvPr>
          <p:cNvSpPr txBox="1"/>
          <p:nvPr/>
        </p:nvSpPr>
        <p:spPr>
          <a:xfrm>
            <a:off x="4501045" y="595175"/>
            <a:ext cx="25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Importation de fonctions</a:t>
            </a:r>
          </a:p>
        </p:txBody>
      </p:sp>
    </p:spTree>
    <p:extLst>
      <p:ext uri="{BB962C8B-B14F-4D97-AF65-F5344CB8AC3E}">
        <p14:creationId xmlns:p14="http://schemas.microsoft.com/office/powerpoint/2010/main" val="252846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EF6CC7C-68A6-4F53-BB06-7638392CED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3397" y="391108"/>
            <a:ext cx="3924300" cy="272415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3EA1ECFF-E5FE-4C9B-8605-9926A53BE578}"/>
              </a:ext>
            </a:extLst>
          </p:cNvPr>
          <p:cNvSpPr/>
          <p:nvPr/>
        </p:nvSpPr>
        <p:spPr>
          <a:xfrm>
            <a:off x="4168405" y="403018"/>
            <a:ext cx="278584" cy="818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6B53B-E11E-47EE-BB4B-03D06451CD9C}"/>
              </a:ext>
            </a:extLst>
          </p:cNvPr>
          <p:cNvSpPr txBox="1"/>
          <p:nvPr/>
        </p:nvSpPr>
        <p:spPr>
          <a:xfrm>
            <a:off x="4501045" y="595175"/>
            <a:ext cx="25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Importation de fonctions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3418E2CF-6CD4-475B-8266-D7CEC66400F2}"/>
              </a:ext>
            </a:extLst>
          </p:cNvPr>
          <p:cNvGraphicFramePr>
            <a:graphicFrameLocks noGrp="1"/>
          </p:cNvGraphicFramePr>
          <p:nvPr/>
        </p:nvGraphicFramePr>
        <p:xfrm>
          <a:off x="4615430" y="1538816"/>
          <a:ext cx="2961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228">
                  <a:extLst>
                    <a:ext uri="{9D8B030D-6E8A-4147-A177-3AD203B41FA5}">
                      <a16:colId xmlns:a16="http://schemas.microsoft.com/office/drawing/2014/main" val="3781651828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959198460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100049807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323026473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508441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07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3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6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059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09C22BB-7774-43C4-87FF-BF176763F241}"/>
              </a:ext>
            </a:extLst>
          </p:cNvPr>
          <p:cNvSpPr txBox="1"/>
          <p:nvPr/>
        </p:nvSpPr>
        <p:spPr>
          <a:xfrm>
            <a:off x="5324717" y="123488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EDF0B3-D4D4-45D4-900A-4A424058C885}"/>
              </a:ext>
            </a:extLst>
          </p:cNvPr>
          <p:cNvSpPr txBox="1"/>
          <p:nvPr/>
        </p:nvSpPr>
        <p:spPr>
          <a:xfrm>
            <a:off x="5862069" y="124527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B9A582-970F-425F-8547-2B512BFBB7DD}"/>
              </a:ext>
            </a:extLst>
          </p:cNvPr>
          <p:cNvSpPr txBox="1"/>
          <p:nvPr/>
        </p:nvSpPr>
        <p:spPr>
          <a:xfrm>
            <a:off x="4687052" y="12399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78FC16-BF9C-4ECB-8A77-B17DCDE879BB}"/>
              </a:ext>
            </a:extLst>
          </p:cNvPr>
          <p:cNvSpPr txBox="1"/>
          <p:nvPr/>
        </p:nvSpPr>
        <p:spPr>
          <a:xfrm>
            <a:off x="6465586" y="1239957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806927-08C4-4488-900A-5A96B5BD4A55}"/>
              </a:ext>
            </a:extLst>
          </p:cNvPr>
          <p:cNvSpPr txBox="1"/>
          <p:nvPr/>
        </p:nvSpPr>
        <p:spPr>
          <a:xfrm>
            <a:off x="7049036" y="1245271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FB9E9-305E-471A-B9C3-EE30A5B59D94}"/>
              </a:ext>
            </a:extLst>
          </p:cNvPr>
          <p:cNvSpPr txBox="1"/>
          <p:nvPr/>
        </p:nvSpPr>
        <p:spPr>
          <a:xfrm>
            <a:off x="4225177" y="155712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B3EE9A-9975-4638-B721-334E5F057026}"/>
              </a:ext>
            </a:extLst>
          </p:cNvPr>
          <p:cNvSpPr txBox="1"/>
          <p:nvPr/>
        </p:nvSpPr>
        <p:spPr>
          <a:xfrm>
            <a:off x="4237876" y="191322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1FE561-1F1E-4DF2-953E-981720AABA10}"/>
              </a:ext>
            </a:extLst>
          </p:cNvPr>
          <p:cNvSpPr txBox="1"/>
          <p:nvPr/>
        </p:nvSpPr>
        <p:spPr>
          <a:xfrm>
            <a:off x="4229409" y="228049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F86A09-3126-48D9-9AA9-5B0233B2A1BC}"/>
              </a:ext>
            </a:extLst>
          </p:cNvPr>
          <p:cNvSpPr txBox="1"/>
          <p:nvPr/>
        </p:nvSpPr>
        <p:spPr>
          <a:xfrm>
            <a:off x="4232843" y="26711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C657B6-8718-418F-B3B0-19927141D46F}"/>
              </a:ext>
            </a:extLst>
          </p:cNvPr>
          <p:cNvCxnSpPr/>
          <p:nvPr/>
        </p:nvCxnSpPr>
        <p:spPr>
          <a:xfrm flipV="1">
            <a:off x="7576570" y="1405467"/>
            <a:ext cx="432897" cy="13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FBC276-50B1-4A43-9FDC-2113CE793DCC}"/>
              </a:ext>
            </a:extLst>
          </p:cNvPr>
          <p:cNvSpPr txBox="1"/>
          <p:nvPr/>
        </p:nvSpPr>
        <p:spPr>
          <a:xfrm>
            <a:off x="8001000" y="1234880"/>
            <a:ext cx="1752600" cy="37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image_24</a:t>
            </a:r>
          </a:p>
        </p:txBody>
      </p:sp>
    </p:spTree>
    <p:extLst>
      <p:ext uri="{BB962C8B-B14F-4D97-AF65-F5344CB8AC3E}">
        <p14:creationId xmlns:p14="http://schemas.microsoft.com/office/powerpoint/2010/main" val="382633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EF6CC7C-68A6-4F53-BB06-7638392CED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3397" y="391108"/>
            <a:ext cx="3924300" cy="272415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3EA1ECFF-E5FE-4C9B-8605-9926A53BE578}"/>
              </a:ext>
            </a:extLst>
          </p:cNvPr>
          <p:cNvSpPr/>
          <p:nvPr/>
        </p:nvSpPr>
        <p:spPr>
          <a:xfrm>
            <a:off x="4168405" y="403018"/>
            <a:ext cx="278584" cy="818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6B53B-E11E-47EE-BB4B-03D06451CD9C}"/>
              </a:ext>
            </a:extLst>
          </p:cNvPr>
          <p:cNvSpPr txBox="1"/>
          <p:nvPr/>
        </p:nvSpPr>
        <p:spPr>
          <a:xfrm>
            <a:off x="4501045" y="595175"/>
            <a:ext cx="25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Importation de fonctions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3418E2CF-6CD4-475B-8266-D7CEC66400F2}"/>
              </a:ext>
            </a:extLst>
          </p:cNvPr>
          <p:cNvGraphicFramePr>
            <a:graphicFrameLocks noGrp="1"/>
          </p:cNvGraphicFramePr>
          <p:nvPr/>
        </p:nvGraphicFramePr>
        <p:xfrm>
          <a:off x="4615430" y="1538816"/>
          <a:ext cx="2961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228">
                  <a:extLst>
                    <a:ext uri="{9D8B030D-6E8A-4147-A177-3AD203B41FA5}">
                      <a16:colId xmlns:a16="http://schemas.microsoft.com/office/drawing/2014/main" val="3781651828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959198460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100049807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323026473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508441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07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3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6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059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09C22BB-7774-43C4-87FF-BF176763F241}"/>
              </a:ext>
            </a:extLst>
          </p:cNvPr>
          <p:cNvSpPr txBox="1"/>
          <p:nvPr/>
        </p:nvSpPr>
        <p:spPr>
          <a:xfrm>
            <a:off x="5324717" y="123488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EDF0B3-D4D4-45D4-900A-4A424058C885}"/>
              </a:ext>
            </a:extLst>
          </p:cNvPr>
          <p:cNvSpPr txBox="1"/>
          <p:nvPr/>
        </p:nvSpPr>
        <p:spPr>
          <a:xfrm>
            <a:off x="5862069" y="124527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B9A582-970F-425F-8547-2B512BFBB7DD}"/>
              </a:ext>
            </a:extLst>
          </p:cNvPr>
          <p:cNvSpPr txBox="1"/>
          <p:nvPr/>
        </p:nvSpPr>
        <p:spPr>
          <a:xfrm>
            <a:off x="4687052" y="12399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78FC16-BF9C-4ECB-8A77-B17DCDE879BB}"/>
              </a:ext>
            </a:extLst>
          </p:cNvPr>
          <p:cNvSpPr txBox="1"/>
          <p:nvPr/>
        </p:nvSpPr>
        <p:spPr>
          <a:xfrm>
            <a:off x="6465586" y="1239957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806927-08C4-4488-900A-5A96B5BD4A55}"/>
              </a:ext>
            </a:extLst>
          </p:cNvPr>
          <p:cNvSpPr txBox="1"/>
          <p:nvPr/>
        </p:nvSpPr>
        <p:spPr>
          <a:xfrm>
            <a:off x="7049036" y="1245271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FB9E9-305E-471A-B9C3-EE30A5B59D94}"/>
              </a:ext>
            </a:extLst>
          </p:cNvPr>
          <p:cNvSpPr txBox="1"/>
          <p:nvPr/>
        </p:nvSpPr>
        <p:spPr>
          <a:xfrm>
            <a:off x="4225177" y="155712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B3EE9A-9975-4638-B721-334E5F057026}"/>
              </a:ext>
            </a:extLst>
          </p:cNvPr>
          <p:cNvSpPr txBox="1"/>
          <p:nvPr/>
        </p:nvSpPr>
        <p:spPr>
          <a:xfrm>
            <a:off x="4237876" y="191322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1FE561-1F1E-4DF2-953E-981720AABA10}"/>
              </a:ext>
            </a:extLst>
          </p:cNvPr>
          <p:cNvSpPr txBox="1"/>
          <p:nvPr/>
        </p:nvSpPr>
        <p:spPr>
          <a:xfrm>
            <a:off x="4229409" y="228049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F86A09-3126-48D9-9AA9-5B0233B2A1BC}"/>
              </a:ext>
            </a:extLst>
          </p:cNvPr>
          <p:cNvSpPr txBox="1"/>
          <p:nvPr/>
        </p:nvSpPr>
        <p:spPr>
          <a:xfrm>
            <a:off x="4232843" y="26711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C657B6-8718-418F-B3B0-19927141D46F}"/>
              </a:ext>
            </a:extLst>
          </p:cNvPr>
          <p:cNvCxnSpPr/>
          <p:nvPr/>
        </p:nvCxnSpPr>
        <p:spPr>
          <a:xfrm flipV="1">
            <a:off x="7576570" y="1405467"/>
            <a:ext cx="432897" cy="13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FBC276-50B1-4A43-9FDC-2113CE793DCC}"/>
              </a:ext>
            </a:extLst>
          </p:cNvPr>
          <p:cNvSpPr txBox="1"/>
          <p:nvPr/>
        </p:nvSpPr>
        <p:spPr>
          <a:xfrm>
            <a:off x="8001000" y="1234880"/>
            <a:ext cx="1752600" cy="37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image_24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5E70C6-F14F-403B-9973-0FEAA1553CD4}"/>
              </a:ext>
            </a:extLst>
          </p:cNvPr>
          <p:cNvCxnSpPr>
            <a:cxnSpLocks/>
          </p:cNvCxnSpPr>
          <p:nvPr/>
        </p:nvCxnSpPr>
        <p:spPr>
          <a:xfrm>
            <a:off x="414867" y="1913225"/>
            <a:ext cx="0" cy="69427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71C569-E93F-4EC6-A4A9-567C3AA4BB8A}"/>
              </a:ext>
            </a:extLst>
          </p:cNvPr>
          <p:cNvCxnSpPr>
            <a:cxnSpLocks/>
          </p:cNvCxnSpPr>
          <p:nvPr/>
        </p:nvCxnSpPr>
        <p:spPr>
          <a:xfrm flipH="1">
            <a:off x="414868" y="2607495"/>
            <a:ext cx="61806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21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EF6CC7C-68A6-4F53-BB06-7638392CED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3397" y="391108"/>
            <a:ext cx="3924300" cy="272415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3EA1ECFF-E5FE-4C9B-8605-9926A53BE578}"/>
              </a:ext>
            </a:extLst>
          </p:cNvPr>
          <p:cNvSpPr/>
          <p:nvPr/>
        </p:nvSpPr>
        <p:spPr>
          <a:xfrm>
            <a:off x="4168405" y="403018"/>
            <a:ext cx="278584" cy="818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6B53B-E11E-47EE-BB4B-03D06451CD9C}"/>
              </a:ext>
            </a:extLst>
          </p:cNvPr>
          <p:cNvSpPr txBox="1"/>
          <p:nvPr/>
        </p:nvSpPr>
        <p:spPr>
          <a:xfrm>
            <a:off x="4501045" y="595175"/>
            <a:ext cx="25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Importation de fonctions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3418E2CF-6CD4-475B-8266-D7CEC66400F2}"/>
              </a:ext>
            </a:extLst>
          </p:cNvPr>
          <p:cNvGraphicFramePr>
            <a:graphicFrameLocks noGrp="1"/>
          </p:cNvGraphicFramePr>
          <p:nvPr/>
        </p:nvGraphicFramePr>
        <p:xfrm>
          <a:off x="4615430" y="1538816"/>
          <a:ext cx="2961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228">
                  <a:extLst>
                    <a:ext uri="{9D8B030D-6E8A-4147-A177-3AD203B41FA5}">
                      <a16:colId xmlns:a16="http://schemas.microsoft.com/office/drawing/2014/main" val="3781651828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959198460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100049807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323026473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508441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07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3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6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059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09C22BB-7774-43C4-87FF-BF176763F241}"/>
              </a:ext>
            </a:extLst>
          </p:cNvPr>
          <p:cNvSpPr txBox="1"/>
          <p:nvPr/>
        </p:nvSpPr>
        <p:spPr>
          <a:xfrm>
            <a:off x="5324717" y="123488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EDF0B3-D4D4-45D4-900A-4A424058C885}"/>
              </a:ext>
            </a:extLst>
          </p:cNvPr>
          <p:cNvSpPr txBox="1"/>
          <p:nvPr/>
        </p:nvSpPr>
        <p:spPr>
          <a:xfrm>
            <a:off x="5862069" y="124527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B9A582-970F-425F-8547-2B512BFBB7DD}"/>
              </a:ext>
            </a:extLst>
          </p:cNvPr>
          <p:cNvSpPr txBox="1"/>
          <p:nvPr/>
        </p:nvSpPr>
        <p:spPr>
          <a:xfrm>
            <a:off x="4687052" y="12399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78FC16-BF9C-4ECB-8A77-B17DCDE879BB}"/>
              </a:ext>
            </a:extLst>
          </p:cNvPr>
          <p:cNvSpPr txBox="1"/>
          <p:nvPr/>
        </p:nvSpPr>
        <p:spPr>
          <a:xfrm>
            <a:off x="6465586" y="1239957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806927-08C4-4488-900A-5A96B5BD4A55}"/>
              </a:ext>
            </a:extLst>
          </p:cNvPr>
          <p:cNvSpPr txBox="1"/>
          <p:nvPr/>
        </p:nvSpPr>
        <p:spPr>
          <a:xfrm>
            <a:off x="7049036" y="1245271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FB9E9-305E-471A-B9C3-EE30A5B59D94}"/>
              </a:ext>
            </a:extLst>
          </p:cNvPr>
          <p:cNvSpPr txBox="1"/>
          <p:nvPr/>
        </p:nvSpPr>
        <p:spPr>
          <a:xfrm>
            <a:off x="4225177" y="155712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B3EE9A-9975-4638-B721-334E5F057026}"/>
              </a:ext>
            </a:extLst>
          </p:cNvPr>
          <p:cNvSpPr txBox="1"/>
          <p:nvPr/>
        </p:nvSpPr>
        <p:spPr>
          <a:xfrm>
            <a:off x="4237876" y="191322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1FE561-1F1E-4DF2-953E-981720AABA10}"/>
              </a:ext>
            </a:extLst>
          </p:cNvPr>
          <p:cNvSpPr txBox="1"/>
          <p:nvPr/>
        </p:nvSpPr>
        <p:spPr>
          <a:xfrm>
            <a:off x="4229409" y="228049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F86A09-3126-48D9-9AA9-5B0233B2A1BC}"/>
              </a:ext>
            </a:extLst>
          </p:cNvPr>
          <p:cNvSpPr txBox="1"/>
          <p:nvPr/>
        </p:nvSpPr>
        <p:spPr>
          <a:xfrm>
            <a:off x="4232843" y="26711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C657B6-8718-418F-B3B0-19927141D46F}"/>
              </a:ext>
            </a:extLst>
          </p:cNvPr>
          <p:cNvCxnSpPr/>
          <p:nvPr/>
        </p:nvCxnSpPr>
        <p:spPr>
          <a:xfrm flipV="1">
            <a:off x="7576570" y="1405467"/>
            <a:ext cx="432897" cy="13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FBC276-50B1-4A43-9FDC-2113CE793DCC}"/>
              </a:ext>
            </a:extLst>
          </p:cNvPr>
          <p:cNvSpPr txBox="1"/>
          <p:nvPr/>
        </p:nvSpPr>
        <p:spPr>
          <a:xfrm>
            <a:off x="8001000" y="1234880"/>
            <a:ext cx="1752600" cy="37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image_24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47EA1E-C85B-4ACA-A86A-369A2FC02073}"/>
              </a:ext>
            </a:extLst>
          </p:cNvPr>
          <p:cNvCxnSpPr/>
          <p:nvPr/>
        </p:nvCxnSpPr>
        <p:spPr>
          <a:xfrm>
            <a:off x="787400" y="1926461"/>
            <a:ext cx="0" cy="5204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98D4BD-FEA7-403B-B2EF-52D677C30C6F}"/>
              </a:ext>
            </a:extLst>
          </p:cNvPr>
          <p:cNvCxnSpPr>
            <a:cxnSpLocks/>
          </p:cNvCxnSpPr>
          <p:nvPr/>
        </p:nvCxnSpPr>
        <p:spPr>
          <a:xfrm flipH="1">
            <a:off x="787400" y="2446867"/>
            <a:ext cx="6180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5E70C6-F14F-403B-9973-0FEAA1553CD4}"/>
              </a:ext>
            </a:extLst>
          </p:cNvPr>
          <p:cNvCxnSpPr>
            <a:cxnSpLocks/>
          </p:cNvCxnSpPr>
          <p:nvPr/>
        </p:nvCxnSpPr>
        <p:spPr>
          <a:xfrm>
            <a:off x="414867" y="1913225"/>
            <a:ext cx="0" cy="69427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71C569-E93F-4EC6-A4A9-567C3AA4BB8A}"/>
              </a:ext>
            </a:extLst>
          </p:cNvPr>
          <p:cNvCxnSpPr>
            <a:cxnSpLocks/>
          </p:cNvCxnSpPr>
          <p:nvPr/>
        </p:nvCxnSpPr>
        <p:spPr>
          <a:xfrm flipH="1">
            <a:off x="414868" y="2607495"/>
            <a:ext cx="61806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65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EF6CC7C-68A6-4F53-BB06-7638392CED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3397" y="391108"/>
            <a:ext cx="3924300" cy="272415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3EA1ECFF-E5FE-4C9B-8605-9926A53BE578}"/>
              </a:ext>
            </a:extLst>
          </p:cNvPr>
          <p:cNvSpPr/>
          <p:nvPr/>
        </p:nvSpPr>
        <p:spPr>
          <a:xfrm>
            <a:off x="4168405" y="403018"/>
            <a:ext cx="278584" cy="818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6B53B-E11E-47EE-BB4B-03D06451CD9C}"/>
              </a:ext>
            </a:extLst>
          </p:cNvPr>
          <p:cNvSpPr txBox="1"/>
          <p:nvPr/>
        </p:nvSpPr>
        <p:spPr>
          <a:xfrm>
            <a:off x="4501045" y="595175"/>
            <a:ext cx="25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Importation de fonctions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3418E2CF-6CD4-475B-8266-D7CEC66400F2}"/>
              </a:ext>
            </a:extLst>
          </p:cNvPr>
          <p:cNvGraphicFramePr>
            <a:graphicFrameLocks noGrp="1"/>
          </p:cNvGraphicFramePr>
          <p:nvPr/>
        </p:nvGraphicFramePr>
        <p:xfrm>
          <a:off x="4615430" y="1538816"/>
          <a:ext cx="2961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228">
                  <a:extLst>
                    <a:ext uri="{9D8B030D-6E8A-4147-A177-3AD203B41FA5}">
                      <a16:colId xmlns:a16="http://schemas.microsoft.com/office/drawing/2014/main" val="3781651828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959198460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100049807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323026473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508441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07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3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6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059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09C22BB-7774-43C4-87FF-BF176763F241}"/>
              </a:ext>
            </a:extLst>
          </p:cNvPr>
          <p:cNvSpPr txBox="1"/>
          <p:nvPr/>
        </p:nvSpPr>
        <p:spPr>
          <a:xfrm>
            <a:off x="5324717" y="123488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EDF0B3-D4D4-45D4-900A-4A424058C885}"/>
              </a:ext>
            </a:extLst>
          </p:cNvPr>
          <p:cNvSpPr txBox="1"/>
          <p:nvPr/>
        </p:nvSpPr>
        <p:spPr>
          <a:xfrm>
            <a:off x="5862069" y="124527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B9A582-970F-425F-8547-2B512BFBB7DD}"/>
              </a:ext>
            </a:extLst>
          </p:cNvPr>
          <p:cNvSpPr txBox="1"/>
          <p:nvPr/>
        </p:nvSpPr>
        <p:spPr>
          <a:xfrm>
            <a:off x="4687052" y="12399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78FC16-BF9C-4ECB-8A77-B17DCDE879BB}"/>
              </a:ext>
            </a:extLst>
          </p:cNvPr>
          <p:cNvSpPr txBox="1"/>
          <p:nvPr/>
        </p:nvSpPr>
        <p:spPr>
          <a:xfrm>
            <a:off x="6465586" y="1239957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806927-08C4-4488-900A-5A96B5BD4A55}"/>
              </a:ext>
            </a:extLst>
          </p:cNvPr>
          <p:cNvSpPr txBox="1"/>
          <p:nvPr/>
        </p:nvSpPr>
        <p:spPr>
          <a:xfrm>
            <a:off x="7049036" y="1245271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FB9E9-305E-471A-B9C3-EE30A5B59D94}"/>
              </a:ext>
            </a:extLst>
          </p:cNvPr>
          <p:cNvSpPr txBox="1"/>
          <p:nvPr/>
        </p:nvSpPr>
        <p:spPr>
          <a:xfrm>
            <a:off x="4225177" y="155712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B3EE9A-9975-4638-B721-334E5F057026}"/>
              </a:ext>
            </a:extLst>
          </p:cNvPr>
          <p:cNvSpPr txBox="1"/>
          <p:nvPr/>
        </p:nvSpPr>
        <p:spPr>
          <a:xfrm>
            <a:off x="4237876" y="191322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1FE561-1F1E-4DF2-953E-981720AABA10}"/>
              </a:ext>
            </a:extLst>
          </p:cNvPr>
          <p:cNvSpPr txBox="1"/>
          <p:nvPr/>
        </p:nvSpPr>
        <p:spPr>
          <a:xfrm>
            <a:off x="4229409" y="228049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F86A09-3126-48D9-9AA9-5B0233B2A1BC}"/>
              </a:ext>
            </a:extLst>
          </p:cNvPr>
          <p:cNvSpPr txBox="1"/>
          <p:nvPr/>
        </p:nvSpPr>
        <p:spPr>
          <a:xfrm>
            <a:off x="4232843" y="26711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C657B6-8718-418F-B3B0-19927141D46F}"/>
              </a:ext>
            </a:extLst>
          </p:cNvPr>
          <p:cNvCxnSpPr/>
          <p:nvPr/>
        </p:nvCxnSpPr>
        <p:spPr>
          <a:xfrm flipV="1">
            <a:off x="7576570" y="1405467"/>
            <a:ext cx="432897" cy="13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FBC276-50B1-4A43-9FDC-2113CE793DCC}"/>
              </a:ext>
            </a:extLst>
          </p:cNvPr>
          <p:cNvSpPr txBox="1"/>
          <p:nvPr/>
        </p:nvSpPr>
        <p:spPr>
          <a:xfrm>
            <a:off x="8001000" y="1234880"/>
            <a:ext cx="1752600" cy="37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image_24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47EA1E-C85B-4ACA-A86A-369A2FC02073}"/>
              </a:ext>
            </a:extLst>
          </p:cNvPr>
          <p:cNvCxnSpPr/>
          <p:nvPr/>
        </p:nvCxnSpPr>
        <p:spPr>
          <a:xfrm>
            <a:off x="787400" y="1926461"/>
            <a:ext cx="0" cy="5204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98D4BD-FEA7-403B-B2EF-52D677C30C6F}"/>
              </a:ext>
            </a:extLst>
          </p:cNvPr>
          <p:cNvCxnSpPr>
            <a:cxnSpLocks/>
          </p:cNvCxnSpPr>
          <p:nvPr/>
        </p:nvCxnSpPr>
        <p:spPr>
          <a:xfrm flipH="1">
            <a:off x="787400" y="2446867"/>
            <a:ext cx="6180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5E70C6-F14F-403B-9973-0FEAA1553CD4}"/>
              </a:ext>
            </a:extLst>
          </p:cNvPr>
          <p:cNvCxnSpPr>
            <a:cxnSpLocks/>
          </p:cNvCxnSpPr>
          <p:nvPr/>
        </p:nvCxnSpPr>
        <p:spPr>
          <a:xfrm>
            <a:off x="414867" y="1913225"/>
            <a:ext cx="0" cy="69427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71C569-E93F-4EC6-A4A9-567C3AA4BB8A}"/>
              </a:ext>
            </a:extLst>
          </p:cNvPr>
          <p:cNvCxnSpPr>
            <a:cxnSpLocks/>
          </p:cNvCxnSpPr>
          <p:nvPr/>
        </p:nvCxnSpPr>
        <p:spPr>
          <a:xfrm flipH="1">
            <a:off x="414868" y="2607495"/>
            <a:ext cx="61806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B3A790-4180-41EA-94F0-5F8825803B35}"/>
              </a:ext>
            </a:extLst>
          </p:cNvPr>
          <p:cNvSpPr txBox="1"/>
          <p:nvPr/>
        </p:nvSpPr>
        <p:spPr>
          <a:xfrm>
            <a:off x="4518593" y="3268133"/>
            <a:ext cx="278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alexa</a:t>
            </a:r>
            <a:r>
              <a:rPr lang="fr-FR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811128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EF6CC7C-68A6-4F53-BB06-7638392CED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3397" y="391108"/>
            <a:ext cx="3924300" cy="272415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3EA1ECFF-E5FE-4C9B-8605-9926A53BE578}"/>
              </a:ext>
            </a:extLst>
          </p:cNvPr>
          <p:cNvSpPr/>
          <p:nvPr/>
        </p:nvSpPr>
        <p:spPr>
          <a:xfrm>
            <a:off x="4168405" y="403018"/>
            <a:ext cx="278584" cy="818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6B53B-E11E-47EE-BB4B-03D06451CD9C}"/>
              </a:ext>
            </a:extLst>
          </p:cNvPr>
          <p:cNvSpPr txBox="1"/>
          <p:nvPr/>
        </p:nvSpPr>
        <p:spPr>
          <a:xfrm>
            <a:off x="4501045" y="595175"/>
            <a:ext cx="25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Importation de fonctions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3418E2CF-6CD4-475B-8266-D7CEC66400F2}"/>
              </a:ext>
            </a:extLst>
          </p:cNvPr>
          <p:cNvGraphicFramePr>
            <a:graphicFrameLocks noGrp="1"/>
          </p:cNvGraphicFramePr>
          <p:nvPr/>
        </p:nvGraphicFramePr>
        <p:xfrm>
          <a:off x="4615430" y="1538816"/>
          <a:ext cx="2961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228">
                  <a:extLst>
                    <a:ext uri="{9D8B030D-6E8A-4147-A177-3AD203B41FA5}">
                      <a16:colId xmlns:a16="http://schemas.microsoft.com/office/drawing/2014/main" val="3781651828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959198460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100049807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323026473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508441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07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3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6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059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09C22BB-7774-43C4-87FF-BF176763F241}"/>
              </a:ext>
            </a:extLst>
          </p:cNvPr>
          <p:cNvSpPr txBox="1"/>
          <p:nvPr/>
        </p:nvSpPr>
        <p:spPr>
          <a:xfrm>
            <a:off x="5324717" y="123488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EDF0B3-D4D4-45D4-900A-4A424058C885}"/>
              </a:ext>
            </a:extLst>
          </p:cNvPr>
          <p:cNvSpPr txBox="1"/>
          <p:nvPr/>
        </p:nvSpPr>
        <p:spPr>
          <a:xfrm>
            <a:off x="5862069" y="124527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B9A582-970F-425F-8547-2B512BFBB7DD}"/>
              </a:ext>
            </a:extLst>
          </p:cNvPr>
          <p:cNvSpPr txBox="1"/>
          <p:nvPr/>
        </p:nvSpPr>
        <p:spPr>
          <a:xfrm>
            <a:off x="4687052" y="12399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78FC16-BF9C-4ECB-8A77-B17DCDE879BB}"/>
              </a:ext>
            </a:extLst>
          </p:cNvPr>
          <p:cNvSpPr txBox="1"/>
          <p:nvPr/>
        </p:nvSpPr>
        <p:spPr>
          <a:xfrm>
            <a:off x="6465586" y="1239957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806927-08C4-4488-900A-5A96B5BD4A55}"/>
              </a:ext>
            </a:extLst>
          </p:cNvPr>
          <p:cNvSpPr txBox="1"/>
          <p:nvPr/>
        </p:nvSpPr>
        <p:spPr>
          <a:xfrm>
            <a:off x="7049036" y="1245271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FB9E9-305E-471A-B9C3-EE30A5B59D94}"/>
              </a:ext>
            </a:extLst>
          </p:cNvPr>
          <p:cNvSpPr txBox="1"/>
          <p:nvPr/>
        </p:nvSpPr>
        <p:spPr>
          <a:xfrm>
            <a:off x="4225177" y="155712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B3EE9A-9975-4638-B721-334E5F057026}"/>
              </a:ext>
            </a:extLst>
          </p:cNvPr>
          <p:cNvSpPr txBox="1"/>
          <p:nvPr/>
        </p:nvSpPr>
        <p:spPr>
          <a:xfrm>
            <a:off x="4237876" y="191322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1FE561-1F1E-4DF2-953E-981720AABA10}"/>
              </a:ext>
            </a:extLst>
          </p:cNvPr>
          <p:cNvSpPr txBox="1"/>
          <p:nvPr/>
        </p:nvSpPr>
        <p:spPr>
          <a:xfrm>
            <a:off x="4229409" y="228049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F86A09-3126-48D9-9AA9-5B0233B2A1BC}"/>
              </a:ext>
            </a:extLst>
          </p:cNvPr>
          <p:cNvSpPr txBox="1"/>
          <p:nvPr/>
        </p:nvSpPr>
        <p:spPr>
          <a:xfrm>
            <a:off x="4232843" y="26711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C657B6-8718-418F-B3B0-19927141D46F}"/>
              </a:ext>
            </a:extLst>
          </p:cNvPr>
          <p:cNvCxnSpPr/>
          <p:nvPr/>
        </p:nvCxnSpPr>
        <p:spPr>
          <a:xfrm flipV="1">
            <a:off x="7576570" y="1405467"/>
            <a:ext cx="432897" cy="13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FBC276-50B1-4A43-9FDC-2113CE793DCC}"/>
              </a:ext>
            </a:extLst>
          </p:cNvPr>
          <p:cNvSpPr txBox="1"/>
          <p:nvPr/>
        </p:nvSpPr>
        <p:spPr>
          <a:xfrm>
            <a:off x="8001000" y="1234880"/>
            <a:ext cx="1752600" cy="37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image_24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47EA1E-C85B-4ACA-A86A-369A2FC02073}"/>
              </a:ext>
            </a:extLst>
          </p:cNvPr>
          <p:cNvCxnSpPr/>
          <p:nvPr/>
        </p:nvCxnSpPr>
        <p:spPr>
          <a:xfrm>
            <a:off x="787400" y="1926461"/>
            <a:ext cx="0" cy="5204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98D4BD-FEA7-403B-B2EF-52D677C30C6F}"/>
              </a:ext>
            </a:extLst>
          </p:cNvPr>
          <p:cNvCxnSpPr>
            <a:cxnSpLocks/>
          </p:cNvCxnSpPr>
          <p:nvPr/>
        </p:nvCxnSpPr>
        <p:spPr>
          <a:xfrm flipH="1">
            <a:off x="787400" y="2446867"/>
            <a:ext cx="6180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5E70C6-F14F-403B-9973-0FEAA1553CD4}"/>
              </a:ext>
            </a:extLst>
          </p:cNvPr>
          <p:cNvCxnSpPr>
            <a:cxnSpLocks/>
          </p:cNvCxnSpPr>
          <p:nvPr/>
        </p:nvCxnSpPr>
        <p:spPr>
          <a:xfrm>
            <a:off x="414867" y="1913225"/>
            <a:ext cx="0" cy="69427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71C569-E93F-4EC6-A4A9-567C3AA4BB8A}"/>
              </a:ext>
            </a:extLst>
          </p:cNvPr>
          <p:cNvCxnSpPr>
            <a:cxnSpLocks/>
          </p:cNvCxnSpPr>
          <p:nvPr/>
        </p:nvCxnSpPr>
        <p:spPr>
          <a:xfrm flipH="1">
            <a:off x="414868" y="2607495"/>
            <a:ext cx="61806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B3A790-4180-41EA-94F0-5F8825803B35}"/>
              </a:ext>
            </a:extLst>
          </p:cNvPr>
          <p:cNvSpPr txBox="1"/>
          <p:nvPr/>
        </p:nvSpPr>
        <p:spPr>
          <a:xfrm>
            <a:off x="4518593" y="3268133"/>
            <a:ext cx="278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alexa</a:t>
            </a:r>
            <a:r>
              <a:rPr lang="fr-FR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02055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56FC25A-E8D0-42E2-8BD0-5D9513E354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7612" y="342150"/>
            <a:ext cx="3914775" cy="252412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3EA1ECFF-E5FE-4C9B-8605-9926A53BE578}"/>
              </a:ext>
            </a:extLst>
          </p:cNvPr>
          <p:cNvSpPr/>
          <p:nvPr/>
        </p:nvSpPr>
        <p:spPr>
          <a:xfrm>
            <a:off x="4950962" y="342150"/>
            <a:ext cx="278584" cy="818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6B53B-E11E-47EE-BB4B-03D06451CD9C}"/>
              </a:ext>
            </a:extLst>
          </p:cNvPr>
          <p:cNvSpPr txBox="1"/>
          <p:nvPr/>
        </p:nvSpPr>
        <p:spPr>
          <a:xfrm>
            <a:off x="5322013" y="566899"/>
            <a:ext cx="25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Importation de fonctions</a:t>
            </a:r>
          </a:p>
        </p:txBody>
      </p:sp>
    </p:spTree>
    <p:extLst>
      <p:ext uri="{BB962C8B-B14F-4D97-AF65-F5344CB8AC3E}">
        <p14:creationId xmlns:p14="http://schemas.microsoft.com/office/powerpoint/2010/main" val="238801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FB93B1-93F9-4DD6-8A4A-A9F51090EA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7612" y="342150"/>
            <a:ext cx="3914775" cy="252412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3EA1ECFF-E5FE-4C9B-8605-9926A53BE578}"/>
              </a:ext>
            </a:extLst>
          </p:cNvPr>
          <p:cNvSpPr/>
          <p:nvPr/>
        </p:nvSpPr>
        <p:spPr>
          <a:xfrm>
            <a:off x="4950962" y="342150"/>
            <a:ext cx="278584" cy="818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6B53B-E11E-47EE-BB4B-03D06451CD9C}"/>
              </a:ext>
            </a:extLst>
          </p:cNvPr>
          <p:cNvSpPr txBox="1"/>
          <p:nvPr/>
        </p:nvSpPr>
        <p:spPr>
          <a:xfrm>
            <a:off x="5322013" y="566899"/>
            <a:ext cx="25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Importation de fonctions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C8D81D-6C0B-4589-9362-778E4990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9317"/>
              </p:ext>
            </p:extLst>
          </p:nvPr>
        </p:nvGraphicFramePr>
        <p:xfrm>
          <a:off x="4615430" y="1538816"/>
          <a:ext cx="2961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228">
                  <a:extLst>
                    <a:ext uri="{9D8B030D-6E8A-4147-A177-3AD203B41FA5}">
                      <a16:colId xmlns:a16="http://schemas.microsoft.com/office/drawing/2014/main" val="3781651828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959198460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100049807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323026473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508441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07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3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6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05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5BAC1FA-AB22-40C5-AB1E-97F6846FA822}"/>
              </a:ext>
            </a:extLst>
          </p:cNvPr>
          <p:cNvSpPr txBox="1"/>
          <p:nvPr/>
        </p:nvSpPr>
        <p:spPr>
          <a:xfrm>
            <a:off x="5324717" y="123488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6D528-CFFC-4B13-B021-CFD09C2E9CE6}"/>
              </a:ext>
            </a:extLst>
          </p:cNvPr>
          <p:cNvSpPr txBox="1"/>
          <p:nvPr/>
        </p:nvSpPr>
        <p:spPr>
          <a:xfrm>
            <a:off x="5862069" y="124527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23286-6D72-4357-8B62-96886647B070}"/>
              </a:ext>
            </a:extLst>
          </p:cNvPr>
          <p:cNvSpPr txBox="1"/>
          <p:nvPr/>
        </p:nvSpPr>
        <p:spPr>
          <a:xfrm>
            <a:off x="4687052" y="12399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BD188-DA26-4E99-AE28-B6B7870E9942}"/>
              </a:ext>
            </a:extLst>
          </p:cNvPr>
          <p:cNvSpPr txBox="1"/>
          <p:nvPr/>
        </p:nvSpPr>
        <p:spPr>
          <a:xfrm>
            <a:off x="6465586" y="1239957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55910-6C3B-49BC-97CC-CFF438D83E03}"/>
              </a:ext>
            </a:extLst>
          </p:cNvPr>
          <p:cNvSpPr txBox="1"/>
          <p:nvPr/>
        </p:nvSpPr>
        <p:spPr>
          <a:xfrm>
            <a:off x="7049036" y="1245271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679AD-415E-43D6-8255-AEB774422004}"/>
              </a:ext>
            </a:extLst>
          </p:cNvPr>
          <p:cNvSpPr txBox="1"/>
          <p:nvPr/>
        </p:nvSpPr>
        <p:spPr>
          <a:xfrm>
            <a:off x="4225177" y="155712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4D919-AAD6-41F3-9131-AED8896A5816}"/>
              </a:ext>
            </a:extLst>
          </p:cNvPr>
          <p:cNvSpPr txBox="1"/>
          <p:nvPr/>
        </p:nvSpPr>
        <p:spPr>
          <a:xfrm>
            <a:off x="4237876" y="191322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1DB00-20F1-44E6-AF8C-8C4C2066B77F}"/>
              </a:ext>
            </a:extLst>
          </p:cNvPr>
          <p:cNvSpPr txBox="1"/>
          <p:nvPr/>
        </p:nvSpPr>
        <p:spPr>
          <a:xfrm>
            <a:off x="4229409" y="228049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BFBB13-1F7A-43EC-ABBB-9B9798781B82}"/>
              </a:ext>
            </a:extLst>
          </p:cNvPr>
          <p:cNvSpPr txBox="1"/>
          <p:nvPr/>
        </p:nvSpPr>
        <p:spPr>
          <a:xfrm>
            <a:off x="4232843" y="26711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F074C3-1D3E-400D-B2A7-86A94BDB60A7}"/>
              </a:ext>
            </a:extLst>
          </p:cNvPr>
          <p:cNvCxnSpPr/>
          <p:nvPr/>
        </p:nvCxnSpPr>
        <p:spPr>
          <a:xfrm flipV="1">
            <a:off x="7576570" y="1405467"/>
            <a:ext cx="432897" cy="13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F39FAC-3FF6-4095-AB38-558F9E2E8613}"/>
              </a:ext>
            </a:extLst>
          </p:cNvPr>
          <p:cNvSpPr txBox="1"/>
          <p:nvPr/>
        </p:nvSpPr>
        <p:spPr>
          <a:xfrm>
            <a:off x="8001000" y="1234880"/>
            <a:ext cx="1752600" cy="37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image_24</a:t>
            </a:r>
          </a:p>
        </p:txBody>
      </p:sp>
    </p:spTree>
    <p:extLst>
      <p:ext uri="{BB962C8B-B14F-4D97-AF65-F5344CB8AC3E}">
        <p14:creationId xmlns:p14="http://schemas.microsoft.com/office/powerpoint/2010/main" val="156585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FB93B1-93F9-4DD6-8A4A-A9F51090EA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7612" y="342150"/>
            <a:ext cx="3914775" cy="252412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3EA1ECFF-E5FE-4C9B-8605-9926A53BE578}"/>
              </a:ext>
            </a:extLst>
          </p:cNvPr>
          <p:cNvSpPr/>
          <p:nvPr/>
        </p:nvSpPr>
        <p:spPr>
          <a:xfrm>
            <a:off x="4950962" y="342150"/>
            <a:ext cx="278584" cy="818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6B53B-E11E-47EE-BB4B-03D06451CD9C}"/>
              </a:ext>
            </a:extLst>
          </p:cNvPr>
          <p:cNvSpPr txBox="1"/>
          <p:nvPr/>
        </p:nvSpPr>
        <p:spPr>
          <a:xfrm>
            <a:off x="5322013" y="566899"/>
            <a:ext cx="25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Importation de fonctions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C8D81D-6C0B-4589-9362-778E4990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431201"/>
              </p:ext>
            </p:extLst>
          </p:nvPr>
        </p:nvGraphicFramePr>
        <p:xfrm>
          <a:off x="4615430" y="1538816"/>
          <a:ext cx="2961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228">
                  <a:extLst>
                    <a:ext uri="{9D8B030D-6E8A-4147-A177-3AD203B41FA5}">
                      <a16:colId xmlns:a16="http://schemas.microsoft.com/office/drawing/2014/main" val="3781651828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959198460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100049807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323026473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508441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07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3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6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05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F849E8-C1A8-41C9-AD36-1CD847397ABE}"/>
              </a:ext>
            </a:extLst>
          </p:cNvPr>
          <p:cNvSpPr txBox="1"/>
          <p:nvPr/>
        </p:nvSpPr>
        <p:spPr>
          <a:xfrm>
            <a:off x="4615430" y="3175000"/>
            <a:ext cx="296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alexa</a:t>
            </a:r>
            <a:r>
              <a:rPr lang="fr-FR" dirty="0"/>
              <a:t>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8C068-259A-45BB-A7ED-A7421F0C8BBE}"/>
              </a:ext>
            </a:extLst>
          </p:cNvPr>
          <p:cNvSpPr txBox="1"/>
          <p:nvPr/>
        </p:nvSpPr>
        <p:spPr>
          <a:xfrm>
            <a:off x="5324717" y="123488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0B8530-1B6A-42E1-A572-E14FE05A5BFD}"/>
              </a:ext>
            </a:extLst>
          </p:cNvPr>
          <p:cNvSpPr txBox="1"/>
          <p:nvPr/>
        </p:nvSpPr>
        <p:spPr>
          <a:xfrm>
            <a:off x="5862069" y="124527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841714-021A-4D18-AFA8-EE744F2F21EA}"/>
              </a:ext>
            </a:extLst>
          </p:cNvPr>
          <p:cNvSpPr txBox="1"/>
          <p:nvPr/>
        </p:nvSpPr>
        <p:spPr>
          <a:xfrm>
            <a:off x="4687052" y="12399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6F6E36-EC2E-4F1E-8178-36F85815BB2E}"/>
              </a:ext>
            </a:extLst>
          </p:cNvPr>
          <p:cNvSpPr txBox="1"/>
          <p:nvPr/>
        </p:nvSpPr>
        <p:spPr>
          <a:xfrm>
            <a:off x="6465586" y="1239957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777F2-09C3-40C7-9AC6-0C11739E1978}"/>
              </a:ext>
            </a:extLst>
          </p:cNvPr>
          <p:cNvSpPr txBox="1"/>
          <p:nvPr/>
        </p:nvSpPr>
        <p:spPr>
          <a:xfrm>
            <a:off x="7049036" y="1245271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D6CB6-09B3-4176-AB03-A65C81B4AAAF}"/>
              </a:ext>
            </a:extLst>
          </p:cNvPr>
          <p:cNvSpPr txBox="1"/>
          <p:nvPr/>
        </p:nvSpPr>
        <p:spPr>
          <a:xfrm>
            <a:off x="4225177" y="155712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29CF0B-352A-4189-85DC-16014F919843}"/>
              </a:ext>
            </a:extLst>
          </p:cNvPr>
          <p:cNvSpPr txBox="1"/>
          <p:nvPr/>
        </p:nvSpPr>
        <p:spPr>
          <a:xfrm>
            <a:off x="4237876" y="191322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060AA0-7282-4DC5-8FA8-D4BCA973BB50}"/>
              </a:ext>
            </a:extLst>
          </p:cNvPr>
          <p:cNvSpPr txBox="1"/>
          <p:nvPr/>
        </p:nvSpPr>
        <p:spPr>
          <a:xfrm>
            <a:off x="4229409" y="228049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1B2484-334A-4C5E-9568-240B74A2B427}"/>
              </a:ext>
            </a:extLst>
          </p:cNvPr>
          <p:cNvSpPr txBox="1"/>
          <p:nvPr/>
        </p:nvSpPr>
        <p:spPr>
          <a:xfrm>
            <a:off x="4232843" y="26711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77418E-6A94-4610-9A69-D3D74A391E64}"/>
              </a:ext>
            </a:extLst>
          </p:cNvPr>
          <p:cNvCxnSpPr/>
          <p:nvPr/>
        </p:nvCxnSpPr>
        <p:spPr>
          <a:xfrm flipV="1">
            <a:off x="7576570" y="1405467"/>
            <a:ext cx="432897" cy="13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DF61E1-CC23-4AD7-A951-47F9EA71C039}"/>
              </a:ext>
            </a:extLst>
          </p:cNvPr>
          <p:cNvSpPr txBox="1"/>
          <p:nvPr/>
        </p:nvSpPr>
        <p:spPr>
          <a:xfrm>
            <a:off x="8001000" y="1234880"/>
            <a:ext cx="1752600" cy="37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image_24</a:t>
            </a:r>
          </a:p>
        </p:txBody>
      </p:sp>
    </p:spTree>
    <p:extLst>
      <p:ext uri="{BB962C8B-B14F-4D97-AF65-F5344CB8AC3E}">
        <p14:creationId xmlns:p14="http://schemas.microsoft.com/office/powerpoint/2010/main" val="187580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FB93B1-93F9-4DD6-8A4A-A9F51090EA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7612" y="342150"/>
            <a:ext cx="3914775" cy="252412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3EA1ECFF-E5FE-4C9B-8605-9926A53BE578}"/>
              </a:ext>
            </a:extLst>
          </p:cNvPr>
          <p:cNvSpPr/>
          <p:nvPr/>
        </p:nvSpPr>
        <p:spPr>
          <a:xfrm>
            <a:off x="4950962" y="342150"/>
            <a:ext cx="278584" cy="818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6B53B-E11E-47EE-BB4B-03D06451CD9C}"/>
              </a:ext>
            </a:extLst>
          </p:cNvPr>
          <p:cNvSpPr txBox="1"/>
          <p:nvPr/>
        </p:nvSpPr>
        <p:spPr>
          <a:xfrm>
            <a:off x="5322013" y="566899"/>
            <a:ext cx="25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Importation de fonctions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C8D81D-6C0B-4589-9362-778E4990B379}"/>
              </a:ext>
            </a:extLst>
          </p:cNvPr>
          <p:cNvGraphicFramePr>
            <a:graphicFrameLocks noGrp="1"/>
          </p:cNvGraphicFramePr>
          <p:nvPr/>
        </p:nvGraphicFramePr>
        <p:xfrm>
          <a:off x="4615430" y="1538816"/>
          <a:ext cx="2961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228">
                  <a:extLst>
                    <a:ext uri="{9D8B030D-6E8A-4147-A177-3AD203B41FA5}">
                      <a16:colId xmlns:a16="http://schemas.microsoft.com/office/drawing/2014/main" val="3781651828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959198460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100049807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323026473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508441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07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3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6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05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F849E8-C1A8-41C9-AD36-1CD847397ABE}"/>
              </a:ext>
            </a:extLst>
          </p:cNvPr>
          <p:cNvSpPr txBox="1"/>
          <p:nvPr/>
        </p:nvSpPr>
        <p:spPr>
          <a:xfrm>
            <a:off x="4615430" y="3175000"/>
            <a:ext cx="296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alexa</a:t>
            </a:r>
            <a:r>
              <a:rPr lang="fr-FR" dirty="0"/>
              <a:t>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8C068-259A-45BB-A7ED-A7421F0C8BBE}"/>
              </a:ext>
            </a:extLst>
          </p:cNvPr>
          <p:cNvSpPr txBox="1"/>
          <p:nvPr/>
        </p:nvSpPr>
        <p:spPr>
          <a:xfrm>
            <a:off x="5324717" y="123488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0B8530-1B6A-42E1-A572-E14FE05A5BFD}"/>
              </a:ext>
            </a:extLst>
          </p:cNvPr>
          <p:cNvSpPr txBox="1"/>
          <p:nvPr/>
        </p:nvSpPr>
        <p:spPr>
          <a:xfrm>
            <a:off x="5862069" y="124527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841714-021A-4D18-AFA8-EE744F2F21EA}"/>
              </a:ext>
            </a:extLst>
          </p:cNvPr>
          <p:cNvSpPr txBox="1"/>
          <p:nvPr/>
        </p:nvSpPr>
        <p:spPr>
          <a:xfrm>
            <a:off x="4687052" y="12399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6F6E36-EC2E-4F1E-8178-36F85815BB2E}"/>
              </a:ext>
            </a:extLst>
          </p:cNvPr>
          <p:cNvSpPr txBox="1"/>
          <p:nvPr/>
        </p:nvSpPr>
        <p:spPr>
          <a:xfrm>
            <a:off x="6465586" y="1239957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777F2-09C3-40C7-9AC6-0C11739E1978}"/>
              </a:ext>
            </a:extLst>
          </p:cNvPr>
          <p:cNvSpPr txBox="1"/>
          <p:nvPr/>
        </p:nvSpPr>
        <p:spPr>
          <a:xfrm>
            <a:off x="7049036" y="1245271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D6CB6-09B3-4176-AB03-A65C81B4AAAF}"/>
              </a:ext>
            </a:extLst>
          </p:cNvPr>
          <p:cNvSpPr txBox="1"/>
          <p:nvPr/>
        </p:nvSpPr>
        <p:spPr>
          <a:xfrm>
            <a:off x="4225177" y="155712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29CF0B-352A-4189-85DC-16014F919843}"/>
              </a:ext>
            </a:extLst>
          </p:cNvPr>
          <p:cNvSpPr txBox="1"/>
          <p:nvPr/>
        </p:nvSpPr>
        <p:spPr>
          <a:xfrm>
            <a:off x="4237876" y="191322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060AA0-7282-4DC5-8FA8-D4BCA973BB50}"/>
              </a:ext>
            </a:extLst>
          </p:cNvPr>
          <p:cNvSpPr txBox="1"/>
          <p:nvPr/>
        </p:nvSpPr>
        <p:spPr>
          <a:xfrm>
            <a:off x="4229409" y="228049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1B2484-334A-4C5E-9568-240B74A2B427}"/>
              </a:ext>
            </a:extLst>
          </p:cNvPr>
          <p:cNvSpPr txBox="1"/>
          <p:nvPr/>
        </p:nvSpPr>
        <p:spPr>
          <a:xfrm>
            <a:off x="4232843" y="26711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810A45-2137-461E-91C9-B479E9C04B56}"/>
              </a:ext>
            </a:extLst>
          </p:cNvPr>
          <p:cNvCxnSpPr/>
          <p:nvPr/>
        </p:nvCxnSpPr>
        <p:spPr>
          <a:xfrm flipV="1">
            <a:off x="7576570" y="1405467"/>
            <a:ext cx="432897" cy="13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11A81E-94BB-4E25-B206-3DEBE1B3A5CF}"/>
              </a:ext>
            </a:extLst>
          </p:cNvPr>
          <p:cNvSpPr txBox="1"/>
          <p:nvPr/>
        </p:nvSpPr>
        <p:spPr>
          <a:xfrm>
            <a:off x="8001000" y="1234880"/>
            <a:ext cx="1752600" cy="37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image_24</a:t>
            </a:r>
          </a:p>
        </p:txBody>
      </p:sp>
    </p:spTree>
    <p:extLst>
      <p:ext uri="{BB962C8B-B14F-4D97-AF65-F5344CB8AC3E}">
        <p14:creationId xmlns:p14="http://schemas.microsoft.com/office/powerpoint/2010/main" val="289055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FB93B1-93F9-4DD6-8A4A-A9F51090EA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7612" y="342150"/>
            <a:ext cx="3914775" cy="252412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3EA1ECFF-E5FE-4C9B-8605-9926A53BE578}"/>
              </a:ext>
            </a:extLst>
          </p:cNvPr>
          <p:cNvSpPr/>
          <p:nvPr/>
        </p:nvSpPr>
        <p:spPr>
          <a:xfrm>
            <a:off x="4950962" y="342150"/>
            <a:ext cx="278584" cy="818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6B53B-E11E-47EE-BB4B-03D06451CD9C}"/>
              </a:ext>
            </a:extLst>
          </p:cNvPr>
          <p:cNvSpPr txBox="1"/>
          <p:nvPr/>
        </p:nvSpPr>
        <p:spPr>
          <a:xfrm>
            <a:off x="5322013" y="566899"/>
            <a:ext cx="25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Importation de fonctions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C8D81D-6C0B-4589-9362-778E4990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02197"/>
              </p:ext>
            </p:extLst>
          </p:nvPr>
        </p:nvGraphicFramePr>
        <p:xfrm>
          <a:off x="4615430" y="1538816"/>
          <a:ext cx="2961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228">
                  <a:extLst>
                    <a:ext uri="{9D8B030D-6E8A-4147-A177-3AD203B41FA5}">
                      <a16:colId xmlns:a16="http://schemas.microsoft.com/office/drawing/2014/main" val="3781651828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959198460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100049807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323026473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508441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07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3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6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05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F849E8-C1A8-41C9-AD36-1CD847397ABE}"/>
              </a:ext>
            </a:extLst>
          </p:cNvPr>
          <p:cNvSpPr txBox="1"/>
          <p:nvPr/>
        </p:nvSpPr>
        <p:spPr>
          <a:xfrm>
            <a:off x="4615430" y="3175000"/>
            <a:ext cx="296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alexa</a:t>
            </a:r>
            <a:r>
              <a:rPr lang="fr-FR" dirty="0"/>
              <a:t>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2B2BC-E984-4C66-A1D5-97694E52C543}"/>
              </a:ext>
            </a:extLst>
          </p:cNvPr>
          <p:cNvSpPr txBox="1"/>
          <p:nvPr/>
        </p:nvSpPr>
        <p:spPr>
          <a:xfrm>
            <a:off x="5324717" y="123488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8A709-A450-42B0-A031-D14F9B184B96}"/>
              </a:ext>
            </a:extLst>
          </p:cNvPr>
          <p:cNvSpPr txBox="1"/>
          <p:nvPr/>
        </p:nvSpPr>
        <p:spPr>
          <a:xfrm>
            <a:off x="5862069" y="124527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65E9E7-3EE6-4632-A53A-37ED9F1F67BB}"/>
              </a:ext>
            </a:extLst>
          </p:cNvPr>
          <p:cNvSpPr txBox="1"/>
          <p:nvPr/>
        </p:nvSpPr>
        <p:spPr>
          <a:xfrm>
            <a:off x="4687052" y="12399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54364C-E02B-40B4-A64D-45EEB54FCDCA}"/>
              </a:ext>
            </a:extLst>
          </p:cNvPr>
          <p:cNvSpPr txBox="1"/>
          <p:nvPr/>
        </p:nvSpPr>
        <p:spPr>
          <a:xfrm>
            <a:off x="6465586" y="1239957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FCF50-ACE0-44C6-8B55-826940DF79D9}"/>
              </a:ext>
            </a:extLst>
          </p:cNvPr>
          <p:cNvSpPr txBox="1"/>
          <p:nvPr/>
        </p:nvSpPr>
        <p:spPr>
          <a:xfrm>
            <a:off x="7049036" y="1245271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1EC64-C97E-4EE9-AC6E-A148F9A33AF5}"/>
              </a:ext>
            </a:extLst>
          </p:cNvPr>
          <p:cNvSpPr txBox="1"/>
          <p:nvPr/>
        </p:nvSpPr>
        <p:spPr>
          <a:xfrm>
            <a:off x="4225177" y="155712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8A2FBE-C482-432E-801D-B2032043C101}"/>
              </a:ext>
            </a:extLst>
          </p:cNvPr>
          <p:cNvSpPr txBox="1"/>
          <p:nvPr/>
        </p:nvSpPr>
        <p:spPr>
          <a:xfrm>
            <a:off x="4237876" y="191322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DEE368-337B-4491-962F-B5EE906A86CD}"/>
              </a:ext>
            </a:extLst>
          </p:cNvPr>
          <p:cNvSpPr txBox="1"/>
          <p:nvPr/>
        </p:nvSpPr>
        <p:spPr>
          <a:xfrm>
            <a:off x="4229409" y="228049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87DFE3-0671-4CE1-BA81-7841F4E69ACA}"/>
              </a:ext>
            </a:extLst>
          </p:cNvPr>
          <p:cNvSpPr txBox="1"/>
          <p:nvPr/>
        </p:nvSpPr>
        <p:spPr>
          <a:xfrm>
            <a:off x="4232843" y="26711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3DFA53-DAD7-4C38-A0ED-495A6E5247B6}"/>
              </a:ext>
            </a:extLst>
          </p:cNvPr>
          <p:cNvCxnSpPr/>
          <p:nvPr/>
        </p:nvCxnSpPr>
        <p:spPr>
          <a:xfrm flipV="1">
            <a:off x="7576570" y="1405467"/>
            <a:ext cx="432897" cy="13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E02063-FDAE-4F3F-89DE-15F8DCD77BAF}"/>
              </a:ext>
            </a:extLst>
          </p:cNvPr>
          <p:cNvSpPr txBox="1"/>
          <p:nvPr/>
        </p:nvSpPr>
        <p:spPr>
          <a:xfrm>
            <a:off x="8001000" y="1234880"/>
            <a:ext cx="1752600" cy="37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image_24</a:t>
            </a:r>
          </a:p>
        </p:txBody>
      </p:sp>
    </p:spTree>
    <p:extLst>
      <p:ext uri="{BB962C8B-B14F-4D97-AF65-F5344CB8AC3E}">
        <p14:creationId xmlns:p14="http://schemas.microsoft.com/office/powerpoint/2010/main" val="102642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FB93B1-93F9-4DD6-8A4A-A9F51090EA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7612" y="342150"/>
            <a:ext cx="3914775" cy="252412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3EA1ECFF-E5FE-4C9B-8605-9926A53BE578}"/>
              </a:ext>
            </a:extLst>
          </p:cNvPr>
          <p:cNvSpPr/>
          <p:nvPr/>
        </p:nvSpPr>
        <p:spPr>
          <a:xfrm>
            <a:off x="4950962" y="342150"/>
            <a:ext cx="278584" cy="818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6B53B-E11E-47EE-BB4B-03D06451CD9C}"/>
              </a:ext>
            </a:extLst>
          </p:cNvPr>
          <p:cNvSpPr txBox="1"/>
          <p:nvPr/>
        </p:nvSpPr>
        <p:spPr>
          <a:xfrm>
            <a:off x="5322013" y="566899"/>
            <a:ext cx="25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Importation de fonctions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C8D81D-6C0B-4589-9362-778E4990B379}"/>
              </a:ext>
            </a:extLst>
          </p:cNvPr>
          <p:cNvGraphicFramePr>
            <a:graphicFrameLocks noGrp="1"/>
          </p:cNvGraphicFramePr>
          <p:nvPr/>
        </p:nvGraphicFramePr>
        <p:xfrm>
          <a:off x="4615430" y="1538816"/>
          <a:ext cx="2961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228">
                  <a:extLst>
                    <a:ext uri="{9D8B030D-6E8A-4147-A177-3AD203B41FA5}">
                      <a16:colId xmlns:a16="http://schemas.microsoft.com/office/drawing/2014/main" val="3781651828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959198460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100049807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323026473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508441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07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3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6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05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F849E8-C1A8-41C9-AD36-1CD847397ABE}"/>
              </a:ext>
            </a:extLst>
          </p:cNvPr>
          <p:cNvSpPr txBox="1"/>
          <p:nvPr/>
        </p:nvSpPr>
        <p:spPr>
          <a:xfrm>
            <a:off x="4615430" y="3175000"/>
            <a:ext cx="296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alexa</a:t>
            </a:r>
            <a:r>
              <a:rPr lang="fr-FR" dirty="0"/>
              <a:t>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429BA-F8EC-4BBF-B09B-0D78EA33896C}"/>
              </a:ext>
            </a:extLst>
          </p:cNvPr>
          <p:cNvSpPr txBox="1"/>
          <p:nvPr/>
        </p:nvSpPr>
        <p:spPr>
          <a:xfrm>
            <a:off x="5324717" y="123488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82D52-0F9D-4A3B-A83B-04FB07B4BA6B}"/>
              </a:ext>
            </a:extLst>
          </p:cNvPr>
          <p:cNvSpPr txBox="1"/>
          <p:nvPr/>
        </p:nvSpPr>
        <p:spPr>
          <a:xfrm>
            <a:off x="5862069" y="124527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CE23D-67AC-4E54-8BCD-691ADC5C7541}"/>
              </a:ext>
            </a:extLst>
          </p:cNvPr>
          <p:cNvSpPr txBox="1"/>
          <p:nvPr/>
        </p:nvSpPr>
        <p:spPr>
          <a:xfrm>
            <a:off x="4687052" y="12399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12DB8-753A-41A5-847B-102CE8D8BDF3}"/>
              </a:ext>
            </a:extLst>
          </p:cNvPr>
          <p:cNvSpPr txBox="1"/>
          <p:nvPr/>
        </p:nvSpPr>
        <p:spPr>
          <a:xfrm>
            <a:off x="6465586" y="1239957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2D415C-33F9-43E7-A132-CFD6F068A8D6}"/>
              </a:ext>
            </a:extLst>
          </p:cNvPr>
          <p:cNvSpPr txBox="1"/>
          <p:nvPr/>
        </p:nvSpPr>
        <p:spPr>
          <a:xfrm>
            <a:off x="7049036" y="1245271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DF903-FE85-4463-8EA9-81BAC2957ACB}"/>
              </a:ext>
            </a:extLst>
          </p:cNvPr>
          <p:cNvSpPr txBox="1"/>
          <p:nvPr/>
        </p:nvSpPr>
        <p:spPr>
          <a:xfrm>
            <a:off x="4225177" y="155712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87BEB-3CFA-4E46-A881-52DA5AE75633}"/>
              </a:ext>
            </a:extLst>
          </p:cNvPr>
          <p:cNvSpPr txBox="1"/>
          <p:nvPr/>
        </p:nvSpPr>
        <p:spPr>
          <a:xfrm>
            <a:off x="4237876" y="191322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B543D-518D-4EA6-8AFB-32845494EE90}"/>
              </a:ext>
            </a:extLst>
          </p:cNvPr>
          <p:cNvSpPr txBox="1"/>
          <p:nvPr/>
        </p:nvSpPr>
        <p:spPr>
          <a:xfrm>
            <a:off x="4229409" y="228049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904650-9A0B-4D12-9348-0066410A9D22}"/>
              </a:ext>
            </a:extLst>
          </p:cNvPr>
          <p:cNvSpPr txBox="1"/>
          <p:nvPr/>
        </p:nvSpPr>
        <p:spPr>
          <a:xfrm>
            <a:off x="4232843" y="26711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169071-F399-4F0C-A441-31D810A049DB}"/>
              </a:ext>
            </a:extLst>
          </p:cNvPr>
          <p:cNvCxnSpPr/>
          <p:nvPr/>
        </p:nvCxnSpPr>
        <p:spPr>
          <a:xfrm flipV="1">
            <a:off x="7576570" y="1405467"/>
            <a:ext cx="432897" cy="13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3D760B-4810-4232-B9C2-CAAFA5E5E2DC}"/>
              </a:ext>
            </a:extLst>
          </p:cNvPr>
          <p:cNvSpPr txBox="1"/>
          <p:nvPr/>
        </p:nvSpPr>
        <p:spPr>
          <a:xfrm>
            <a:off x="8001000" y="1234880"/>
            <a:ext cx="1752600" cy="37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image_24</a:t>
            </a:r>
          </a:p>
        </p:txBody>
      </p:sp>
    </p:spTree>
    <p:extLst>
      <p:ext uri="{BB962C8B-B14F-4D97-AF65-F5344CB8AC3E}">
        <p14:creationId xmlns:p14="http://schemas.microsoft.com/office/powerpoint/2010/main" val="26910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FB93B1-93F9-4DD6-8A4A-A9F51090EA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7612" y="342150"/>
            <a:ext cx="3914775" cy="252412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3EA1ECFF-E5FE-4C9B-8605-9926A53BE578}"/>
              </a:ext>
            </a:extLst>
          </p:cNvPr>
          <p:cNvSpPr/>
          <p:nvPr/>
        </p:nvSpPr>
        <p:spPr>
          <a:xfrm>
            <a:off x="4950962" y="342150"/>
            <a:ext cx="278584" cy="818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6B53B-E11E-47EE-BB4B-03D06451CD9C}"/>
              </a:ext>
            </a:extLst>
          </p:cNvPr>
          <p:cNvSpPr txBox="1"/>
          <p:nvPr/>
        </p:nvSpPr>
        <p:spPr>
          <a:xfrm>
            <a:off x="5322013" y="566899"/>
            <a:ext cx="25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Importation de fonctions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C8D81D-6C0B-4589-9362-778E4990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039871"/>
              </p:ext>
            </p:extLst>
          </p:nvPr>
        </p:nvGraphicFramePr>
        <p:xfrm>
          <a:off x="4615430" y="1538816"/>
          <a:ext cx="2961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228">
                  <a:extLst>
                    <a:ext uri="{9D8B030D-6E8A-4147-A177-3AD203B41FA5}">
                      <a16:colId xmlns:a16="http://schemas.microsoft.com/office/drawing/2014/main" val="3781651828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959198460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100049807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323026473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508441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07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3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6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05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F849E8-C1A8-41C9-AD36-1CD847397ABE}"/>
              </a:ext>
            </a:extLst>
          </p:cNvPr>
          <p:cNvSpPr txBox="1"/>
          <p:nvPr/>
        </p:nvSpPr>
        <p:spPr>
          <a:xfrm>
            <a:off x="4615430" y="3175000"/>
            <a:ext cx="296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alexa</a:t>
            </a:r>
            <a:r>
              <a:rPr lang="fr-FR" dirty="0"/>
              <a:t> 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F8C59-01FD-4B1C-9521-7B4A7F95FB8C}"/>
              </a:ext>
            </a:extLst>
          </p:cNvPr>
          <p:cNvSpPr txBox="1"/>
          <p:nvPr/>
        </p:nvSpPr>
        <p:spPr>
          <a:xfrm>
            <a:off x="5324717" y="123488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C399D-FE9F-43C9-BF6D-C469FBC786C9}"/>
              </a:ext>
            </a:extLst>
          </p:cNvPr>
          <p:cNvSpPr txBox="1"/>
          <p:nvPr/>
        </p:nvSpPr>
        <p:spPr>
          <a:xfrm>
            <a:off x="5862069" y="124527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7BA0F-4DC1-4BE8-8D0B-2C760BA7C406}"/>
              </a:ext>
            </a:extLst>
          </p:cNvPr>
          <p:cNvSpPr txBox="1"/>
          <p:nvPr/>
        </p:nvSpPr>
        <p:spPr>
          <a:xfrm>
            <a:off x="4687052" y="12399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569A4-56C7-459A-937A-3F8377B92DF3}"/>
              </a:ext>
            </a:extLst>
          </p:cNvPr>
          <p:cNvSpPr txBox="1"/>
          <p:nvPr/>
        </p:nvSpPr>
        <p:spPr>
          <a:xfrm>
            <a:off x="6465586" y="1239957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687CB-2632-466D-920E-BE26A934C2A7}"/>
              </a:ext>
            </a:extLst>
          </p:cNvPr>
          <p:cNvSpPr txBox="1"/>
          <p:nvPr/>
        </p:nvSpPr>
        <p:spPr>
          <a:xfrm>
            <a:off x="7049036" y="1245271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F5736-CAAB-4FB1-A867-7D1A0BB7244E}"/>
              </a:ext>
            </a:extLst>
          </p:cNvPr>
          <p:cNvSpPr txBox="1"/>
          <p:nvPr/>
        </p:nvSpPr>
        <p:spPr>
          <a:xfrm>
            <a:off x="4225177" y="155712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AEFCC-4676-4263-B48C-659F03756D57}"/>
              </a:ext>
            </a:extLst>
          </p:cNvPr>
          <p:cNvSpPr txBox="1"/>
          <p:nvPr/>
        </p:nvSpPr>
        <p:spPr>
          <a:xfrm>
            <a:off x="4237876" y="191322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24B2F9-670A-474C-8CB6-28E678AFA49F}"/>
              </a:ext>
            </a:extLst>
          </p:cNvPr>
          <p:cNvSpPr txBox="1"/>
          <p:nvPr/>
        </p:nvSpPr>
        <p:spPr>
          <a:xfrm>
            <a:off x="4229409" y="228049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9DD64-0D2B-464E-92B6-FCB601F1F831}"/>
              </a:ext>
            </a:extLst>
          </p:cNvPr>
          <p:cNvSpPr txBox="1"/>
          <p:nvPr/>
        </p:nvSpPr>
        <p:spPr>
          <a:xfrm>
            <a:off x="4232843" y="26711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8D9412-BC7C-40BE-BAFD-DBCB13C72532}"/>
              </a:ext>
            </a:extLst>
          </p:cNvPr>
          <p:cNvCxnSpPr/>
          <p:nvPr/>
        </p:nvCxnSpPr>
        <p:spPr>
          <a:xfrm flipV="1">
            <a:off x="7576570" y="1405467"/>
            <a:ext cx="432897" cy="13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2F6815-DB9B-4D2E-AD1D-39730EA2FF97}"/>
              </a:ext>
            </a:extLst>
          </p:cNvPr>
          <p:cNvSpPr txBox="1"/>
          <p:nvPr/>
        </p:nvSpPr>
        <p:spPr>
          <a:xfrm>
            <a:off x="8001000" y="1234880"/>
            <a:ext cx="1752600" cy="37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image_24</a:t>
            </a:r>
          </a:p>
        </p:txBody>
      </p:sp>
    </p:spTree>
    <p:extLst>
      <p:ext uri="{BB962C8B-B14F-4D97-AF65-F5344CB8AC3E}">
        <p14:creationId xmlns:p14="http://schemas.microsoft.com/office/powerpoint/2010/main" val="274498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FB93B1-93F9-4DD6-8A4A-A9F51090EA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7612" y="342150"/>
            <a:ext cx="3914775" cy="252412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3EA1ECFF-E5FE-4C9B-8605-9926A53BE578}"/>
              </a:ext>
            </a:extLst>
          </p:cNvPr>
          <p:cNvSpPr/>
          <p:nvPr/>
        </p:nvSpPr>
        <p:spPr>
          <a:xfrm>
            <a:off x="4950962" y="342150"/>
            <a:ext cx="278584" cy="818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6B53B-E11E-47EE-BB4B-03D06451CD9C}"/>
              </a:ext>
            </a:extLst>
          </p:cNvPr>
          <p:cNvSpPr txBox="1"/>
          <p:nvPr/>
        </p:nvSpPr>
        <p:spPr>
          <a:xfrm>
            <a:off x="5322013" y="566899"/>
            <a:ext cx="25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Importation de fonctions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C8D81D-6C0B-4589-9362-778E4990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31236"/>
              </p:ext>
            </p:extLst>
          </p:nvPr>
        </p:nvGraphicFramePr>
        <p:xfrm>
          <a:off x="4615430" y="1538816"/>
          <a:ext cx="2961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228">
                  <a:extLst>
                    <a:ext uri="{9D8B030D-6E8A-4147-A177-3AD203B41FA5}">
                      <a16:colId xmlns:a16="http://schemas.microsoft.com/office/drawing/2014/main" val="3781651828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959198460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100049807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3230264733"/>
                    </a:ext>
                  </a:extLst>
                </a:gridCol>
                <a:gridCol w="592228">
                  <a:extLst>
                    <a:ext uri="{9D8B030D-6E8A-4147-A177-3AD203B41FA5}">
                      <a16:colId xmlns:a16="http://schemas.microsoft.com/office/drawing/2014/main" val="2508441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07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3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6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05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F849E8-C1A8-41C9-AD36-1CD847397ABE}"/>
              </a:ext>
            </a:extLst>
          </p:cNvPr>
          <p:cNvSpPr txBox="1"/>
          <p:nvPr/>
        </p:nvSpPr>
        <p:spPr>
          <a:xfrm>
            <a:off x="4615430" y="3175000"/>
            <a:ext cx="296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alexa</a:t>
            </a:r>
            <a:r>
              <a:rPr lang="fr-FR" dirty="0"/>
              <a:t> 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8D6F6-0CEB-401F-A9E2-37B933D68D28}"/>
              </a:ext>
            </a:extLst>
          </p:cNvPr>
          <p:cNvSpPr txBox="1"/>
          <p:nvPr/>
        </p:nvSpPr>
        <p:spPr>
          <a:xfrm>
            <a:off x="5324717" y="123488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69145B-CFE0-44E5-A35E-09B8A051DE26}"/>
              </a:ext>
            </a:extLst>
          </p:cNvPr>
          <p:cNvSpPr txBox="1"/>
          <p:nvPr/>
        </p:nvSpPr>
        <p:spPr>
          <a:xfrm>
            <a:off x="5862069" y="124527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0EC856-06C0-4A93-A8CD-D782BC38FEC3}"/>
              </a:ext>
            </a:extLst>
          </p:cNvPr>
          <p:cNvSpPr txBox="1"/>
          <p:nvPr/>
        </p:nvSpPr>
        <p:spPr>
          <a:xfrm>
            <a:off x="4687052" y="12399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871FE-7129-43EF-A4BE-B1E094E020F9}"/>
              </a:ext>
            </a:extLst>
          </p:cNvPr>
          <p:cNvSpPr txBox="1"/>
          <p:nvPr/>
        </p:nvSpPr>
        <p:spPr>
          <a:xfrm>
            <a:off x="6465586" y="1239957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60AA7E-5CF2-43B4-8BEC-F69CEB790A49}"/>
              </a:ext>
            </a:extLst>
          </p:cNvPr>
          <p:cNvSpPr txBox="1"/>
          <p:nvPr/>
        </p:nvSpPr>
        <p:spPr>
          <a:xfrm>
            <a:off x="7049036" y="1245271"/>
            <a:ext cx="4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3CE03A-9004-486B-B5C8-920BD242BA68}"/>
              </a:ext>
            </a:extLst>
          </p:cNvPr>
          <p:cNvSpPr txBox="1"/>
          <p:nvPr/>
        </p:nvSpPr>
        <p:spPr>
          <a:xfrm>
            <a:off x="4225177" y="155712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8B930-F4C8-407B-BF42-7C8C09AD8C5B}"/>
              </a:ext>
            </a:extLst>
          </p:cNvPr>
          <p:cNvSpPr txBox="1"/>
          <p:nvPr/>
        </p:nvSpPr>
        <p:spPr>
          <a:xfrm>
            <a:off x="4237876" y="191322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BF2CA8-E351-4045-80A4-1573CE09EF93}"/>
              </a:ext>
            </a:extLst>
          </p:cNvPr>
          <p:cNvSpPr txBox="1"/>
          <p:nvPr/>
        </p:nvSpPr>
        <p:spPr>
          <a:xfrm>
            <a:off x="4229409" y="228049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8E11FD-C7F7-46AF-BBD6-786A37F5720B}"/>
              </a:ext>
            </a:extLst>
          </p:cNvPr>
          <p:cNvSpPr txBox="1"/>
          <p:nvPr/>
        </p:nvSpPr>
        <p:spPr>
          <a:xfrm>
            <a:off x="4232843" y="267115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#3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2B2304-C8F0-4380-B9A8-776639A7C743}"/>
              </a:ext>
            </a:extLst>
          </p:cNvPr>
          <p:cNvCxnSpPr/>
          <p:nvPr/>
        </p:nvCxnSpPr>
        <p:spPr>
          <a:xfrm flipV="1">
            <a:off x="7576570" y="1405467"/>
            <a:ext cx="432897" cy="13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E4BDB7-8DCF-4596-9CF2-F9C09E2288A8}"/>
              </a:ext>
            </a:extLst>
          </p:cNvPr>
          <p:cNvSpPr txBox="1"/>
          <p:nvPr/>
        </p:nvSpPr>
        <p:spPr>
          <a:xfrm>
            <a:off x="8001000" y="1234880"/>
            <a:ext cx="1752600" cy="37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image_24</a:t>
            </a:r>
          </a:p>
        </p:txBody>
      </p:sp>
    </p:spTree>
    <p:extLst>
      <p:ext uri="{BB962C8B-B14F-4D97-AF65-F5344CB8AC3E}">
        <p14:creationId xmlns:p14="http://schemas.microsoft.com/office/powerpoint/2010/main" val="202585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605</Words>
  <Application>Microsoft Office PowerPoint</Application>
  <PresentationFormat>Widescreen</PresentationFormat>
  <Paragraphs>414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8</cp:revision>
  <dcterms:created xsi:type="dcterms:W3CDTF">2021-01-17T17:05:59Z</dcterms:created>
  <dcterms:modified xsi:type="dcterms:W3CDTF">2021-01-17T19:51:41Z</dcterms:modified>
</cp:coreProperties>
</file>