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>
        <p:scale>
          <a:sx n="75" d="100"/>
          <a:sy n="75" d="100"/>
        </p:scale>
        <p:origin x="-4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88C-3105-4BD2-8C78-05131765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A619-8910-42F6-8594-03DE1E0C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11A-9D07-4904-9FC3-DD573E4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6175-C4D5-42D7-BA9A-548F883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E360-F434-4B18-8877-3D8F572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45F-B253-4477-923A-B82AA14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507D-78CA-4E2C-B451-9471033F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EADB-1AA9-4C34-A2DB-EB02656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598-6208-4214-853D-7B677D5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48E5-07BC-4C4B-AE3E-5CB45C9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F6E2-C35F-4496-8B71-5AB3DB6A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7B08-1F1C-498E-91AE-E6E1279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8CE8-F8CA-4133-A777-4703E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63A-4494-49E7-98CE-B08BD7D2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4B9-342C-452A-AC78-7E91FB7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CF4-F878-4B0C-8C8E-6EE0717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171-4864-4839-8E98-2AA33BF3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25D9-A51C-4E45-A431-B6C00FE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B01-DB60-47F8-8FB0-1A3EC54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7D7-BA53-4F18-A7A4-7AB4701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42-4DBC-4F2B-BA7B-B0C5CDDB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1CE1-2ED9-4B12-95C0-01FCCFCC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721-B21B-4CA0-8323-2224AB0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BD3-B58A-441F-AE41-26358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B282-ACC6-4C89-89BC-CF40851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E4F-3353-4CFD-BC87-34DC4EA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089D-2D1E-47CC-BE1D-A59C7A9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21F8-9DB7-4B6F-B85A-70018C30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1592-383B-49C1-92DA-24FC42B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6FB7-8673-4410-8A49-C5D6C10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7F76-2321-4A77-AD66-AF2F424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FEB-F8B9-4947-8220-481B329C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73A7-198F-403B-A9C6-B27610DD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276-2068-42B9-994B-A85B376E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8920-4CE7-417C-8480-197DE7A8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B2366-3703-4024-8928-A2D132CB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17B3-ACE4-4628-9CFA-35564D6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9A63-B789-4F25-A4BD-C37B4BE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6CDA-F3DE-492F-88C7-AB4D3C6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48A-CEB3-4942-B167-7F9B01C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5A71-3056-4F24-9BA6-ED4DD684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4D72-8C64-4596-A5B3-6B14366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43F3E-A9D1-4D88-AA74-59A1CEEE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9046-C112-428E-BFC5-9D431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D63E-3FEE-458D-B658-AEDE86E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ABA-BC74-417B-86CD-723C915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753-1F4B-4F8B-9C88-5E986EA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7874-2B01-4F9B-850E-5F3EC507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5197-C584-4CEA-ADC0-3391BD39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495B-9829-45E0-A493-D69197C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DA0-DA40-4287-AA82-1CDCF8B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E474-59C6-47D8-B790-611456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8B9-051A-4F14-A426-796A369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DB03-81A5-42C7-9CB0-6103BEB7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F96-EB54-4673-B20A-962D32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E4F3-E12D-4A7D-A074-1ED5728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5EC2-0688-461C-9446-D94A3F4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22F7-647C-4EEC-8927-B9015733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F8BD-DC7E-48F4-945B-A1D743F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FDD5-CE7E-4DFF-8658-B225265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9DB7-8ED1-4807-A89C-AB997EF7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439-A258-4A23-85FD-7826B78FC1E1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0F36-4FBD-4F05-A72A-C20551D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E43-A036-4F27-B822-0DFFC2C7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778A3-18C2-4058-8064-9269F13F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1771-36A3-4CDD-9E66-59081D5A6D1F}"/>
              </a:ext>
            </a:extLst>
          </p:cNvPr>
          <p:cNvGrpSpPr/>
          <p:nvPr/>
        </p:nvGrpSpPr>
        <p:grpSpPr>
          <a:xfrm rot="1186289">
            <a:off x="850232" y="1198880"/>
            <a:ext cx="3267337" cy="3246120"/>
            <a:chOff x="1891284" y="-688812"/>
            <a:chExt cx="2087896" cy="324612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B718E6-9C1E-4DD6-A0D1-0B243393292D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1891284" y="-688812"/>
              <a:ext cx="2087896" cy="324612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205D11-5360-4751-A2A7-B2130C5A19F6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3194412" y="1112969"/>
              <a:ext cx="25377" cy="4024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95C06F-6F9C-4C5B-9259-9E1C0D715E82}"/>
              </a:ext>
            </a:extLst>
          </p:cNvPr>
          <p:cNvSpPr txBox="1"/>
          <p:nvPr/>
        </p:nvSpPr>
        <p:spPr>
          <a:xfrm>
            <a:off x="4916209" y="3293327"/>
            <a:ext cx="32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73DAC8-E58A-4D8A-8EF8-8871DC9D75B5}"/>
              </a:ext>
            </a:extLst>
          </p:cNvPr>
          <p:cNvGrpSpPr/>
          <p:nvPr/>
        </p:nvGrpSpPr>
        <p:grpSpPr>
          <a:xfrm flipV="1">
            <a:off x="838849" y="2772411"/>
            <a:ext cx="3270814" cy="45719"/>
            <a:chOff x="1797589" y="1132840"/>
            <a:chExt cx="2312073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98A521-EDBE-4C0B-BE6D-0D4B477BDC4E}"/>
                </a:ext>
              </a:extLst>
            </p:cNvPr>
            <p:cNvCxnSpPr/>
            <p:nvPr/>
          </p:nvCxnSpPr>
          <p:spPr>
            <a:xfrm>
              <a:off x="1797589" y="1132840"/>
              <a:ext cx="2312073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E19AF-837C-4CFA-AE46-0A535D7D1D6B}"/>
                </a:ext>
              </a:extLst>
            </p:cNvPr>
            <p:cNvCxnSpPr>
              <a:cxnSpLocks/>
            </p:cNvCxnSpPr>
            <p:nvPr/>
          </p:nvCxnSpPr>
          <p:spPr>
            <a:xfrm>
              <a:off x="3473490" y="1132840"/>
              <a:ext cx="46567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6089D-3217-456B-BC03-6A3EBF5DE2B6}"/>
              </a:ext>
            </a:extLst>
          </p:cNvPr>
          <p:cNvGrpSpPr/>
          <p:nvPr/>
        </p:nvGrpSpPr>
        <p:grpSpPr>
          <a:xfrm>
            <a:off x="878870" y="2275840"/>
            <a:ext cx="3238701" cy="1076367"/>
            <a:chOff x="2201936" y="1229571"/>
            <a:chExt cx="1909917" cy="54628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101970-69A7-475B-9102-4EFF986B545C}"/>
                </a:ext>
              </a:extLst>
            </p:cNvPr>
            <p:cNvCxnSpPr>
              <a:cxnSpLocks/>
            </p:cNvCxnSpPr>
            <p:nvPr/>
          </p:nvCxnSpPr>
          <p:spPr>
            <a:xfrm>
              <a:off x="2201936" y="1229571"/>
              <a:ext cx="1909917" cy="54628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45ACD3-946E-4ADE-ADBE-6642B00A752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52" y="1607706"/>
              <a:ext cx="33357" cy="88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DB3F1-A21B-448E-BCA2-C7F02848EB0D}"/>
              </a:ext>
            </a:extLst>
          </p:cNvPr>
          <p:cNvCxnSpPr>
            <a:cxnSpLocks/>
          </p:cNvCxnSpPr>
          <p:nvPr/>
        </p:nvCxnSpPr>
        <p:spPr>
          <a:xfrm flipV="1">
            <a:off x="2491682" y="2819717"/>
            <a:ext cx="0" cy="7968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5AF6DE62-91A3-4DF0-9331-4FDD0E7C6BE9}"/>
              </a:ext>
            </a:extLst>
          </p:cNvPr>
          <p:cNvSpPr/>
          <p:nvPr/>
        </p:nvSpPr>
        <p:spPr>
          <a:xfrm>
            <a:off x="2426376" y="2745115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A15F5-4B1F-49CD-8E9D-FB6A92FD060A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9CBBAE-4D29-4378-ADEB-14881241AF85}"/>
              </a:ext>
            </a:extLst>
          </p:cNvPr>
          <p:cNvSpPr txBox="1"/>
          <p:nvPr/>
        </p:nvSpPr>
        <p:spPr>
          <a:xfrm>
            <a:off x="2255127" y="3439680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FE8-3D9C-4F5C-9BCD-82630DC76DE4}"/>
              </a:ext>
            </a:extLst>
          </p:cNvPr>
          <p:cNvSpPr txBox="1"/>
          <p:nvPr/>
        </p:nvSpPr>
        <p:spPr>
          <a:xfrm>
            <a:off x="2477110" y="2526675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2BC4FB9-ABA5-4A77-A4B3-A004E4458461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D4C52-E85D-43B1-B4B3-094523B0A9B1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76FA697-AAD6-4B20-81D4-8DA1439426DA}"/>
              </a:ext>
            </a:extLst>
          </p:cNvPr>
          <p:cNvSpPr/>
          <p:nvPr/>
        </p:nvSpPr>
        <p:spPr>
          <a:xfrm>
            <a:off x="5087556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F1ED29B-C53F-4BCF-92B2-5D9FC60C7242}"/>
              </a:ext>
            </a:extLst>
          </p:cNvPr>
          <p:cNvSpPr/>
          <p:nvPr/>
        </p:nvSpPr>
        <p:spPr>
          <a:xfrm>
            <a:off x="2416216" y="355190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B861D-2E12-4BAD-A75D-977609FE1575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1A3B1E3-1F5D-4BAE-8912-064C7D69267D}"/>
              </a:ext>
            </a:extLst>
          </p:cNvPr>
          <p:cNvSpPr/>
          <p:nvPr/>
        </p:nvSpPr>
        <p:spPr>
          <a:xfrm>
            <a:off x="2922425" y="3250779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FE7727-F782-48FD-A4C4-64976FEBC437}"/>
              </a:ext>
            </a:extLst>
          </p:cNvPr>
          <p:cNvSpPr txBox="1"/>
          <p:nvPr/>
        </p:nvSpPr>
        <p:spPr>
          <a:xfrm>
            <a:off x="2817004" y="3347720"/>
            <a:ext cx="2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01899-8696-4DCB-8CC8-CDAFA349A46F}"/>
              </a:ext>
            </a:extLst>
          </p:cNvPr>
          <p:cNvCxnSpPr>
            <a:cxnSpLocks/>
          </p:cNvCxnSpPr>
          <p:nvPr/>
        </p:nvCxnSpPr>
        <p:spPr>
          <a:xfrm flipV="1">
            <a:off x="8435083" y="914401"/>
            <a:ext cx="0" cy="4880224"/>
          </a:xfrm>
          <a:prstGeom prst="line">
            <a:avLst/>
          </a:prstGeom>
          <a:ln w="539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59BF26-9E87-4C89-92E2-8349D237258A}"/>
              </a:ext>
            </a:extLst>
          </p:cNvPr>
          <p:cNvSpPr txBox="1"/>
          <p:nvPr/>
        </p:nvSpPr>
        <p:spPr>
          <a:xfrm>
            <a:off x="8435084" y="82954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Ecran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C0F6F0-DEC0-41A5-841B-A59EF02F23B8}"/>
              </a:ext>
            </a:extLst>
          </p:cNvPr>
          <p:cNvSpPr txBox="1"/>
          <p:nvPr/>
        </p:nvSpPr>
        <p:spPr>
          <a:xfrm>
            <a:off x="1217307" y="2969521"/>
            <a:ext cx="12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B050"/>
                </a:solidFill>
              </a:rPr>
              <a:t>Objet = Diapositive</a:t>
            </a: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654F2862-FB9D-4EA2-860D-BC0E33C057C8}"/>
              </a:ext>
            </a:extLst>
          </p:cNvPr>
          <p:cNvSpPr/>
          <p:nvPr/>
        </p:nvSpPr>
        <p:spPr>
          <a:xfrm>
            <a:off x="2433888" y="328156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FA78E9-FFC1-41A8-8244-033B397282AA}"/>
              </a:ext>
            </a:extLst>
          </p:cNvPr>
          <p:cNvSpPr txBox="1"/>
          <p:nvPr/>
        </p:nvSpPr>
        <p:spPr>
          <a:xfrm>
            <a:off x="2524633" y="3053524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4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A923A-1983-4F69-9122-57C2B0AE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891" y="594995"/>
            <a:ext cx="10334625" cy="550545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AD5C-53C5-4943-B307-8A2F89746B2D}"/>
              </a:ext>
            </a:extLst>
          </p:cNvPr>
          <p:cNvCxnSpPr>
            <a:cxnSpLocks/>
          </p:cNvCxnSpPr>
          <p:nvPr/>
        </p:nvCxnSpPr>
        <p:spPr>
          <a:xfrm>
            <a:off x="5018004" y="1765427"/>
            <a:ext cx="0" cy="3253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69B158-452D-416B-BCEA-77B8851D56DD}"/>
              </a:ext>
            </a:extLst>
          </p:cNvPr>
          <p:cNvCxnSpPr>
            <a:cxnSpLocks/>
          </p:cNvCxnSpPr>
          <p:nvPr/>
        </p:nvCxnSpPr>
        <p:spPr>
          <a:xfrm flipV="1">
            <a:off x="1249987" y="3387904"/>
            <a:ext cx="0" cy="1116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71CD5B-8BA7-425F-B572-85CA6E3CC781}"/>
              </a:ext>
            </a:extLst>
          </p:cNvPr>
          <p:cNvSpPr txBox="1"/>
          <p:nvPr/>
        </p:nvSpPr>
        <p:spPr>
          <a:xfrm>
            <a:off x="596037" y="3971530"/>
            <a:ext cx="85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Objet 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1DBA2A3-2DE1-4CC4-8ACB-684AA71BB662}"/>
              </a:ext>
            </a:extLst>
          </p:cNvPr>
          <p:cNvSpPr/>
          <p:nvPr/>
        </p:nvSpPr>
        <p:spPr>
          <a:xfrm>
            <a:off x="1145380" y="3265805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B07E7860-0AF5-455A-BCDE-62213D6FDC6D}"/>
              </a:ext>
            </a:extLst>
          </p:cNvPr>
          <p:cNvSpPr/>
          <p:nvPr/>
        </p:nvSpPr>
        <p:spPr>
          <a:xfrm>
            <a:off x="1155407" y="4362743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07958-A7F2-4457-8FDE-4A8A37436975}"/>
              </a:ext>
            </a:extLst>
          </p:cNvPr>
          <p:cNvSpPr txBox="1"/>
          <p:nvPr/>
        </p:nvSpPr>
        <p:spPr>
          <a:xfrm>
            <a:off x="1020149" y="3075057"/>
            <a:ext cx="658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2EF97-97B5-4DC5-8B03-52FBECDE2AD8}"/>
              </a:ext>
            </a:extLst>
          </p:cNvPr>
          <p:cNvSpPr txBox="1"/>
          <p:nvPr/>
        </p:nvSpPr>
        <p:spPr>
          <a:xfrm>
            <a:off x="1053088" y="4468717"/>
            <a:ext cx="55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850A6-FF4A-4555-8630-85F42A6B9E3F}"/>
              </a:ext>
            </a:extLst>
          </p:cNvPr>
          <p:cNvSpPr txBox="1"/>
          <p:nvPr/>
        </p:nvSpPr>
        <p:spPr>
          <a:xfrm>
            <a:off x="4954402" y="1480881"/>
            <a:ext cx="9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</p:spTree>
    <p:extLst>
      <p:ext uri="{BB962C8B-B14F-4D97-AF65-F5344CB8AC3E}">
        <p14:creationId xmlns:p14="http://schemas.microsoft.com/office/powerpoint/2010/main" val="8570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E23C0-E20C-4F1A-8E45-EE46122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2" y="434517"/>
            <a:ext cx="2872463" cy="20834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88193448-2A28-4C0F-A146-73BCF7835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5624" r="4744" b="8062"/>
          <a:stretch/>
        </p:blipFill>
        <p:spPr bwMode="auto">
          <a:xfrm>
            <a:off x="2975052" y="862005"/>
            <a:ext cx="1907319" cy="1365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06804-7875-45FD-BA86-31B52D8C0B9E}"/>
              </a:ext>
            </a:extLst>
          </p:cNvPr>
          <p:cNvSpPr txBox="1"/>
          <p:nvPr/>
        </p:nvSpPr>
        <p:spPr>
          <a:xfrm>
            <a:off x="6095999" y="931333"/>
            <a:ext cx="168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convergente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119C2-A7C4-4D56-A4B9-2360ECB85529}"/>
              </a:ext>
            </a:extLst>
          </p:cNvPr>
          <p:cNvSpPr txBox="1"/>
          <p:nvPr/>
        </p:nvSpPr>
        <p:spPr>
          <a:xfrm>
            <a:off x="7230843" y="1851336"/>
            <a:ext cx="229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Diapositive de Mamie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C1CE9-07E9-4211-BE82-2D46FFC6FE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86799" y="2036002"/>
            <a:ext cx="8440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photo couleur vieille&quot;">
            <a:extLst>
              <a:ext uri="{FF2B5EF4-FFF2-40B4-BE49-F238E27FC236}">
                <a16:creationId xmlns:a16="http://schemas.microsoft.com/office/drawing/2014/main" id="{0480F56E-CA00-4BFD-951D-D2F61C59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40400" y="2506032"/>
            <a:ext cx="592976" cy="40660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3A533B-4854-43DC-9E72-93F4F18AA5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81545" y="364791"/>
            <a:ext cx="695803" cy="28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84B679-BC94-4395-897F-8259E774EF42}"/>
              </a:ext>
            </a:extLst>
          </p:cNvPr>
          <p:cNvSpPr txBox="1"/>
          <p:nvPr/>
        </p:nvSpPr>
        <p:spPr>
          <a:xfrm>
            <a:off x="5577348" y="180125"/>
            <a:ext cx="16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2AC4C-C24C-42A2-81AF-CFB8474BF2B7}"/>
              </a:ext>
            </a:extLst>
          </p:cNvPr>
          <p:cNvSpPr txBox="1"/>
          <p:nvPr/>
        </p:nvSpPr>
        <p:spPr>
          <a:xfrm>
            <a:off x="7784372" y="2658041"/>
            <a:ext cx="193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lumineuse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CC263-E203-4D76-92B7-86A02085469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00045" y="1254499"/>
            <a:ext cx="795954" cy="55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D135AD-5033-492C-A7D2-0AFA4D285CBC}"/>
              </a:ext>
            </a:extLst>
          </p:cNvPr>
          <p:cNvCxnSpPr>
            <a:cxnSpLocks/>
          </p:cNvCxnSpPr>
          <p:nvPr/>
        </p:nvCxnSpPr>
        <p:spPr>
          <a:xfrm flipH="1">
            <a:off x="3452442" y="1782661"/>
            <a:ext cx="1458948" cy="253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AD52BC-675C-4E66-9561-78A9053B3C75}"/>
              </a:ext>
            </a:extLst>
          </p:cNvPr>
          <p:cNvCxnSpPr>
            <a:cxnSpLocks/>
          </p:cNvCxnSpPr>
          <p:nvPr/>
        </p:nvCxnSpPr>
        <p:spPr>
          <a:xfrm flipH="1" flipV="1">
            <a:off x="3956653" y="1134533"/>
            <a:ext cx="653690" cy="15636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08AD3B-EF87-4B97-A89F-F942980D5B87}"/>
              </a:ext>
            </a:extLst>
          </p:cNvPr>
          <p:cNvCxnSpPr>
            <a:cxnSpLocks/>
          </p:cNvCxnSpPr>
          <p:nvPr/>
        </p:nvCxnSpPr>
        <p:spPr>
          <a:xfrm flipH="1" flipV="1">
            <a:off x="3790567" y="1684867"/>
            <a:ext cx="899858" cy="525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09FA5-642D-45C8-B006-0B3F301EE857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7262215" y="2842707"/>
            <a:ext cx="522157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66639E1-F495-4AB8-8C4D-74E2B980BBCA}"/>
              </a:ext>
            </a:extLst>
          </p:cNvPr>
          <p:cNvSpPr/>
          <p:nvPr/>
        </p:nvSpPr>
        <p:spPr>
          <a:xfrm rot="21448348">
            <a:off x="2146076" y="2567203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D2912F-9DFB-4E9C-A905-097A097E19BB}"/>
              </a:ext>
            </a:extLst>
          </p:cNvPr>
          <p:cNvSpPr/>
          <p:nvPr/>
        </p:nvSpPr>
        <p:spPr>
          <a:xfrm rot="21448348">
            <a:off x="4678356" y="3216644"/>
            <a:ext cx="2231209" cy="81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DF5897-C942-4684-A521-76A8033C1923}"/>
              </a:ext>
            </a:extLst>
          </p:cNvPr>
          <p:cNvSpPr/>
          <p:nvPr/>
        </p:nvSpPr>
        <p:spPr>
          <a:xfrm rot="971670">
            <a:off x="4603739" y="1687730"/>
            <a:ext cx="761676" cy="1270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FF20DC-213E-45D6-B231-E6EBC3AF055E}"/>
              </a:ext>
            </a:extLst>
          </p:cNvPr>
          <p:cNvCxnSpPr>
            <a:cxnSpLocks/>
          </p:cNvCxnSpPr>
          <p:nvPr/>
        </p:nvCxnSpPr>
        <p:spPr>
          <a:xfrm flipH="1" flipV="1">
            <a:off x="4953057" y="2381694"/>
            <a:ext cx="611356" cy="1848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0E35E8-D1A4-43A9-81BB-06E794A24A16}"/>
              </a:ext>
            </a:extLst>
          </p:cNvPr>
          <p:cNvCxnSpPr>
            <a:cxnSpLocks/>
          </p:cNvCxnSpPr>
          <p:nvPr/>
        </p:nvCxnSpPr>
        <p:spPr>
          <a:xfrm flipH="1" flipV="1">
            <a:off x="5118872" y="1889029"/>
            <a:ext cx="445541" cy="4717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F55166-92C4-418E-8B9E-3F9027CEE27B}"/>
              </a:ext>
            </a:extLst>
          </p:cNvPr>
          <p:cNvCxnSpPr>
            <a:cxnSpLocks/>
          </p:cNvCxnSpPr>
          <p:nvPr/>
        </p:nvCxnSpPr>
        <p:spPr>
          <a:xfrm flipH="1" flipV="1">
            <a:off x="4886791" y="2801435"/>
            <a:ext cx="677622" cy="457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diapositive&quot;">
            <a:extLst>
              <a:ext uri="{FF2B5EF4-FFF2-40B4-BE49-F238E27FC236}">
                <a16:creationId xmlns:a16="http://schemas.microsoft.com/office/drawing/2014/main" id="{A14F25FB-7462-4134-8C30-5376ECD19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1134" r="51373" b="22967"/>
          <a:stretch/>
        </p:blipFill>
        <p:spPr bwMode="auto">
          <a:xfrm>
            <a:off x="5518362" y="2218267"/>
            <a:ext cx="1030437" cy="9821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41C5F9-959B-43B3-921A-4F2F2BAC3F07}"/>
              </a:ext>
            </a:extLst>
          </p:cNvPr>
          <p:cNvCxnSpPr>
            <a:cxnSpLocks/>
          </p:cNvCxnSpPr>
          <p:nvPr/>
        </p:nvCxnSpPr>
        <p:spPr>
          <a:xfrm flipH="1" flipV="1">
            <a:off x="6135845" y="2616033"/>
            <a:ext cx="1080010" cy="2227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845BB1-0F01-4724-8D47-55874F17DA31}"/>
              </a:ext>
            </a:extLst>
          </p:cNvPr>
          <p:cNvCxnSpPr>
            <a:cxnSpLocks/>
          </p:cNvCxnSpPr>
          <p:nvPr/>
        </p:nvCxnSpPr>
        <p:spPr>
          <a:xfrm flipH="1" flipV="1">
            <a:off x="5899475" y="2800700"/>
            <a:ext cx="1316690" cy="3776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0E8363-3A92-41BF-BF6F-425D326442E8}"/>
              </a:ext>
            </a:extLst>
          </p:cNvPr>
          <p:cNvCxnSpPr>
            <a:cxnSpLocks/>
          </p:cNvCxnSpPr>
          <p:nvPr/>
        </p:nvCxnSpPr>
        <p:spPr>
          <a:xfrm flipH="1" flipV="1">
            <a:off x="5998976" y="2687930"/>
            <a:ext cx="1182788" cy="3489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BC1EC02-4187-4DAB-839F-D497A09DDA1C}"/>
              </a:ext>
            </a:extLst>
          </p:cNvPr>
          <p:cNvSpPr/>
          <p:nvPr/>
        </p:nvSpPr>
        <p:spPr>
          <a:xfrm>
            <a:off x="6863964" y="2658041"/>
            <a:ext cx="84327" cy="521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DADF2-984D-409B-88E1-AF3B45137945}"/>
              </a:ext>
            </a:extLst>
          </p:cNvPr>
          <p:cNvSpPr/>
          <p:nvPr/>
        </p:nvSpPr>
        <p:spPr>
          <a:xfrm>
            <a:off x="6929241" y="2590001"/>
            <a:ext cx="332974" cy="6929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7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32</cp:revision>
  <dcterms:created xsi:type="dcterms:W3CDTF">2021-02-16T16:43:30Z</dcterms:created>
  <dcterms:modified xsi:type="dcterms:W3CDTF">2021-02-23T12:00:36Z</dcterms:modified>
</cp:coreProperties>
</file>