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>
        <p:scale>
          <a:sx n="75" d="100"/>
          <a:sy n="75" d="100"/>
        </p:scale>
        <p:origin x="-4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3387904"/>
            <a:ext cx="0" cy="1116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45380" y="3265805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20149" y="3075057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2" y="862005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00045" y="1254499"/>
            <a:ext cx="795954" cy="5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>
            <a:off x="3452442" y="1782661"/>
            <a:ext cx="1458948" cy="253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956653" y="1134533"/>
            <a:ext cx="653690" cy="1563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90567" y="1684867"/>
            <a:ext cx="899858" cy="525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4"/>
            <a:ext cx="611356" cy="184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2" y="1889029"/>
            <a:ext cx="445541" cy="4717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1" y="2801435"/>
            <a:ext cx="677622" cy="45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32</cp:revision>
  <dcterms:created xsi:type="dcterms:W3CDTF">2021-02-16T16:43:30Z</dcterms:created>
  <dcterms:modified xsi:type="dcterms:W3CDTF">2021-02-23T12:02:32Z</dcterms:modified>
</cp:coreProperties>
</file>