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F91-3B4B-40E7-A58F-66DFE4C6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9CE4-474F-4B5C-9203-34B82C99C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2609-5D29-4CF4-9880-E1CA41BE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229C-4A6C-4CBF-B3C8-27C9938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46A0-6E39-46E5-9733-1EEF326B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CA43-975D-4C05-8C6F-10CB1C8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E4E99-DF3E-43EE-99BE-02427A31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D850-EF9F-480D-A7CF-4D006D0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577B-8564-45B1-ABEF-19B763FF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E63E-EDDE-4522-8264-D183F26C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4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46F80-5567-48D5-8CDC-3DC0A5C0B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3FCF6-3145-4666-A73C-EACCAD33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81E6-7249-49DE-BF02-095111E5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7AF7-5600-429C-A088-6CCEE835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59A1-939C-442E-BE3E-684630D3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E578-96DE-4BDF-91BA-236BD527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7160-A88A-4C96-AE11-7D4408C3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6A0D-75E2-438A-8CBE-56827719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9FB9-4A5D-4F48-B35A-9D068968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29B2-7D9D-45D9-9EA9-2F2CEFDC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5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002A-4875-426A-A333-E5DF522A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9807-1FCA-4A97-839B-F7028D15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3AFE-6A64-4D51-87B3-9CCAA622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1402-3E19-490E-BCD5-DBAF8327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EEFB-14C1-4A17-8311-53BFC9C8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169F-7DC7-4F16-AFF7-89BF211E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54E3-E2C3-4DB0-9204-467B82B9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63BD-FBCE-4826-BF2D-128F87D6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B85F-4470-4480-8D23-0483CD7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962B-88F3-490D-B7FE-8E5B1C8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BAB0-5B76-4117-800C-9023457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2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3FFA-3DBB-418B-9EE3-75C85D1D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C1710-10B3-4746-A949-7D8E0C10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0C092-092F-4A42-9A72-CC9FB990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C1567-9F9E-47AF-9E00-652521C40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E759-EE62-44A1-8F57-7D890FB6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51682-DB6C-4666-9B03-71A1BB51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42896-F9A1-46F4-8DFC-DDA1A3D5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76CE4-D7B0-49DE-88F3-B7E5B7B5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777B-483E-4DB4-A968-301EAF7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E081-04D3-4576-9234-493112E7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64A3D-2547-48BB-BA2F-A0CB4CC9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A74F-6266-4FDC-A193-079975A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F000-8922-4122-94D8-E201E786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89C9F-0ACD-46D8-906B-B1A69AA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EABB-C727-4A66-B85E-E9DB687A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5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FAA5-A3BF-4F65-9335-D2DCCE0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818E-8490-464D-9A2A-7A218DDE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3EFA-ECF9-41C0-B6E0-AC9EDBA5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24A9-B1B7-4309-9FC1-68A5DC7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6DCF-4FF8-4EAB-A68C-2824C461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06DC-D900-4BC4-87C6-C8D2065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F16A-7A76-44B3-8415-53D977D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FF5A1-7F7C-4531-B639-B246C28C6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B23A4-57EB-4E7D-BF67-2814164B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01B4-5B9C-490B-BAF0-06DBF65C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7E74-55C5-4102-8859-0C4C339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6E42-9065-4DE7-AE07-5555FB3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5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CCB6-B3C1-4B62-94C9-74837D0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9461-AE9C-4703-9110-D1A65137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CE3-585D-43B9-9E93-4B3159E02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71BB-DADE-4359-AA4F-5047C2CED356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740B-57E0-4403-9CAE-1A51B3BC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094D-DF24-4297-83BA-E11CC014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640B-8581-45C7-A2FF-ED03CB05FF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1F8176-C708-4957-9A3B-264A8685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" y="-225549"/>
            <a:ext cx="6015358" cy="32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3A6725-33B6-453B-87E9-A365BABB4D65}"/>
              </a:ext>
            </a:extLst>
          </p:cNvPr>
          <p:cNvSpPr/>
          <p:nvPr/>
        </p:nvSpPr>
        <p:spPr>
          <a:xfrm>
            <a:off x="4171307" y="143838"/>
            <a:ext cx="349322" cy="349321"/>
          </a:xfrm>
          <a:prstGeom prst="rect">
            <a:avLst/>
          </a:prstGeom>
          <a:solidFill>
            <a:srgbClr val="E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40ED88-FE14-4CCD-994A-F2E6DC49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88" y="3190232"/>
            <a:ext cx="6222624" cy="334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351D-C984-4056-BB34-4047F775C321}"/>
              </a:ext>
            </a:extLst>
          </p:cNvPr>
          <p:cNvSpPr/>
          <p:nvPr/>
        </p:nvSpPr>
        <p:spPr>
          <a:xfrm>
            <a:off x="6912794" y="3573694"/>
            <a:ext cx="349322" cy="349321"/>
          </a:xfrm>
          <a:prstGeom prst="rect">
            <a:avLst/>
          </a:prstGeom>
          <a:solidFill>
            <a:srgbClr val="E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ntilles convergentes, lentilles divergentes">
            <a:extLst>
              <a:ext uri="{FF2B5EF4-FFF2-40B4-BE49-F238E27FC236}">
                <a16:creationId xmlns:a16="http://schemas.microsoft.com/office/drawing/2014/main" id="{EE047B53-4820-426E-A50B-53A9559E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75" y="1908639"/>
            <a:ext cx="10467811" cy="3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</cp:revision>
  <dcterms:created xsi:type="dcterms:W3CDTF">2021-02-23T09:37:10Z</dcterms:created>
  <dcterms:modified xsi:type="dcterms:W3CDTF">2021-02-23T10:25:14Z</dcterms:modified>
</cp:coreProperties>
</file>