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>
        <p:scale>
          <a:sx n="66" d="100"/>
          <a:sy n="66" d="100"/>
        </p:scale>
        <p:origin x="-1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5423121" y="3322396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>
            <a:off x="2491682" y="3359718"/>
            <a:ext cx="0" cy="5264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654050"/>
            <a:ext cx="0" cy="54159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3800904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34790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97954" y="1410419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659960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554537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480753" y="3050503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FE4CB-3B57-4F0C-8A21-2E34135460E2}"/>
              </a:ext>
            </a:extLst>
          </p:cNvPr>
          <p:cNvCxnSpPr>
            <a:cxnSpLocks/>
          </p:cNvCxnSpPr>
          <p:nvPr/>
        </p:nvCxnSpPr>
        <p:spPr>
          <a:xfrm>
            <a:off x="2224982" y="3359718"/>
            <a:ext cx="0" cy="52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50F3BE6-991D-47E2-A6D5-33BED433680D}"/>
              </a:ext>
            </a:extLst>
          </p:cNvPr>
          <p:cNvSpPr/>
          <p:nvPr/>
        </p:nvSpPr>
        <p:spPr>
          <a:xfrm>
            <a:off x="2160838" y="32942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55030AE4-7860-4EDF-9352-893BB5848B1A}"/>
              </a:ext>
            </a:extLst>
          </p:cNvPr>
          <p:cNvSpPr/>
          <p:nvPr/>
        </p:nvSpPr>
        <p:spPr>
          <a:xfrm>
            <a:off x="2160838" y="382131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3AFDF-A4BE-488B-B9EF-45C346CF8E88}"/>
              </a:ext>
            </a:extLst>
          </p:cNvPr>
          <p:cNvSpPr txBox="1"/>
          <p:nvPr/>
        </p:nvSpPr>
        <p:spPr>
          <a:xfrm>
            <a:off x="2207365" y="3050502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CD89D-6681-47AE-A4EF-D5FBF68A97C0}"/>
              </a:ext>
            </a:extLst>
          </p:cNvPr>
          <p:cNvSpPr txBox="1"/>
          <p:nvPr/>
        </p:nvSpPr>
        <p:spPr>
          <a:xfrm>
            <a:off x="1983872" y="3821314"/>
            <a:ext cx="333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6E33D2F-3772-4B65-9111-E96A912C8DDC}"/>
              </a:ext>
            </a:extLst>
          </p:cNvPr>
          <p:cNvSpPr/>
          <p:nvPr/>
        </p:nvSpPr>
        <p:spPr>
          <a:xfrm>
            <a:off x="2427538" y="3825548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A0FCF8-E4D4-42B1-B498-E9DC88693D35}"/>
              </a:ext>
            </a:extLst>
          </p:cNvPr>
          <p:cNvCxnSpPr>
            <a:cxnSpLocks/>
          </p:cNvCxnSpPr>
          <p:nvPr/>
        </p:nvCxnSpPr>
        <p:spPr>
          <a:xfrm>
            <a:off x="1665288" y="5519548"/>
            <a:ext cx="28733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9F1D68-ADB2-4EAD-8A75-1606B87ED2B0}"/>
              </a:ext>
            </a:extLst>
          </p:cNvPr>
          <p:cNvSpPr txBox="1"/>
          <p:nvPr/>
        </p:nvSpPr>
        <p:spPr>
          <a:xfrm>
            <a:off x="851361" y="5146635"/>
            <a:ext cx="261895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Echelle </a:t>
            </a:r>
            <a:r>
              <a:rPr lang="fr-FR" dirty="0"/>
              <a:t>:  0,5 cm sur la figure correspond à 2 cm en réalité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1FB9DA-9145-4BA4-B63D-8C5E4C18B6B7}"/>
              </a:ext>
            </a:extLst>
          </p:cNvPr>
          <p:cNvCxnSpPr>
            <a:cxnSpLocks/>
          </p:cNvCxnSpPr>
          <p:nvPr/>
        </p:nvCxnSpPr>
        <p:spPr>
          <a:xfrm flipV="1">
            <a:off x="879945" y="3356753"/>
            <a:ext cx="10154500" cy="1185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0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3387904"/>
            <a:ext cx="0" cy="1116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45380" y="3265805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20149" y="3075057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2" y="862005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00045" y="1254499"/>
            <a:ext cx="795954" cy="5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>
            <a:off x="3452442" y="1782661"/>
            <a:ext cx="1458948" cy="253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956653" y="1134533"/>
            <a:ext cx="653690" cy="1563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90567" y="1684867"/>
            <a:ext cx="899858" cy="525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4"/>
            <a:ext cx="611356" cy="184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2" y="1889029"/>
            <a:ext cx="445541" cy="4717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1" y="2801435"/>
            <a:ext cx="677622" cy="45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36</cp:revision>
  <dcterms:created xsi:type="dcterms:W3CDTF">2021-02-16T16:43:30Z</dcterms:created>
  <dcterms:modified xsi:type="dcterms:W3CDTF">2021-03-06T18:10:15Z</dcterms:modified>
</cp:coreProperties>
</file>