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EAB-C829-4693-B03C-8713B2D8E06A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CF72-8645-411E-BD9E-0DC3C758F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8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3CF72-8645-411E-BD9E-0DC3C758FF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3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3D88F-5761-46FF-CCC4-9FF419AB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FD72E-5B0C-E4D5-EB25-DDA86217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0F22B-6CAA-3CEE-D062-0E15E905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003F7-E081-0CF2-7360-242C4D74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AE026-7840-9018-29AB-14B31781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CF0CC-2C40-0774-292C-31F535E8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167831-6647-DF0F-F64C-898BBC6B7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ED687-4A96-3F98-330C-6ACC9C8D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939AA-8C26-4E6D-9943-C2C0BC5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9E803-2FEE-B606-B113-8B51490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0BD8C4-64CE-C918-D87D-9161A9C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27BA7D-63A2-AD85-71A5-F0BB1FEB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1A809-D2AA-7C66-E136-DE1C356A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8BBFD-3753-803B-4110-BB43EFE1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5B61-0A08-48E9-12D6-366DDAEA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4356-5E85-051F-BBA2-D74EDB40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413F7-5F9E-B59D-027C-E279E01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8A33E-36A2-6DAE-70FF-19096C2D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2A429-6BB8-56CC-9B42-EE2F22DA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FB15-3BBC-5FEC-E1C8-72EABF2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4F407-2AE2-CDDD-DC85-BFAC0467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29E5A-F07D-CFEA-F82D-F88B4FE5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AD905-1A58-338D-FD8B-40D20F90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CAF62-5678-D725-8F3A-DBD08A1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19BFD-03D0-9B01-E8D1-2F51E3E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9504E-721D-BC93-ED4B-0A9BEBAB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0861-34D1-518F-79B0-86ECF0F6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E69A0-CE1B-13A6-7AEB-774D50E2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14E8D-C47A-3AFD-E149-45467A4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4E740-A4BB-288D-A17F-6B36635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F1450-393F-8425-519B-F5EC5E32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8F7FD-DC41-63A0-7C25-1F34FB3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5AD3C-1DA5-9892-2412-EB4503C0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E26042-1BEA-B986-8E49-62BE3558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B7B056-5620-CCC1-B209-0AD4B8785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B3D429-81B5-A4F7-3077-70BA30C1F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E03E8B-CAC0-CE79-D257-A49B6982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1D3AD4-46F0-8647-4DFE-85D136F1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C40F09-4E01-DB9C-0380-08B5456C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5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B19EC-8444-7FC7-3A0E-83738FE2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4C578-E47D-1371-C168-F26A4C88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2D714-7B81-9718-AEAF-91C058DB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2BEFA-82B1-232B-6C2A-CB09B276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0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D611ED-AA6D-B2E6-F67B-B2E40ED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65B92D-D7DB-BF9B-B7F4-C8717DC5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5BA7B1-BDA6-B622-79B3-B77AC234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8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FC7BC-09F0-0EA1-4674-8B50BB0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A069-0F34-CDE2-5BFB-C4BB5725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956F3D-44D0-C4E5-3656-78B20C777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F49BA-7304-6968-9550-C56DD4F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BCF238-2B07-6C1D-1004-1699046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AB93F-4C9C-4366-FB11-20E33D38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6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06C1-6D92-746B-F9C3-F3CD1C6C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53AEA5-AE69-5ED9-976E-7A9AF5872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DCBEC-F805-EC74-9596-9CB69472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69B78B-F432-AA84-4649-1941E85E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AED95-9654-0A06-8778-FE78A34C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79C3A-3539-ECE0-C9A9-E9A7668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D71079-05B4-BA72-0012-EAB98A16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37901-A63B-3B62-E50A-484F5211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7ADFA-4E5F-4D07-A59D-E90FC6E3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11E77-A6EF-FE6A-B9ED-B6224933F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78838-3044-1FB3-C0D5-052BEDD7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port, sport athlétique, base-ball, tennis&#10;&#10;Description générée automatiquement">
            <a:extLst>
              <a:ext uri="{FF2B5EF4-FFF2-40B4-BE49-F238E27FC236}">
                <a16:creationId xmlns:a16="http://schemas.microsoft.com/office/drawing/2014/main" id="{658FAE76-2F91-AE18-3D53-E3FCD001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46" y="977443"/>
            <a:ext cx="9081951" cy="510859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73CC87F-9B88-2608-9B51-64BA20955D06}"/>
              </a:ext>
            </a:extLst>
          </p:cNvPr>
          <p:cNvCxnSpPr>
            <a:cxnSpLocks/>
          </p:cNvCxnSpPr>
          <p:nvPr/>
        </p:nvCxnSpPr>
        <p:spPr>
          <a:xfrm>
            <a:off x="1520146" y="6086041"/>
            <a:ext cx="9544288" cy="0"/>
          </a:xfrm>
          <a:prstGeom prst="line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8DEE39B-D038-80FA-594A-95B28714025D}"/>
              </a:ext>
            </a:extLst>
          </p:cNvPr>
          <p:cNvCxnSpPr>
            <a:cxnSpLocks/>
          </p:cNvCxnSpPr>
          <p:nvPr/>
        </p:nvCxnSpPr>
        <p:spPr>
          <a:xfrm flipV="1">
            <a:off x="1538105" y="628121"/>
            <a:ext cx="0" cy="5457920"/>
          </a:xfrm>
          <a:prstGeom prst="line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3D9940-FA68-78D1-CF37-3882BFC571E4}"/>
              </a:ext>
            </a:extLst>
          </p:cNvPr>
          <p:cNvSpPr txBox="1"/>
          <p:nvPr/>
        </p:nvSpPr>
        <p:spPr>
          <a:xfrm>
            <a:off x="11082393" y="5901375"/>
            <a:ext cx="11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BD9CD5-1129-2731-2B15-F97B733C627B}"/>
              </a:ext>
            </a:extLst>
          </p:cNvPr>
          <p:cNvSpPr txBox="1"/>
          <p:nvPr/>
        </p:nvSpPr>
        <p:spPr>
          <a:xfrm>
            <a:off x="1265658" y="443454"/>
            <a:ext cx="5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DF5CD6-DFCE-4DFC-00F8-070C669AC1F1}"/>
              </a:ext>
            </a:extLst>
          </p:cNvPr>
          <p:cNvCxnSpPr>
            <a:cxnSpLocks/>
          </p:cNvCxnSpPr>
          <p:nvPr/>
        </p:nvCxnSpPr>
        <p:spPr>
          <a:xfrm>
            <a:off x="4160603" y="5161426"/>
            <a:ext cx="3726000" cy="0"/>
          </a:xfrm>
          <a:prstGeom prst="line">
            <a:avLst/>
          </a:prstGeom>
          <a:ln w="412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86710DC-57B8-C690-6B58-97EB2B8C388D}"/>
              </a:ext>
            </a:extLst>
          </p:cNvPr>
          <p:cNvSpPr txBox="1"/>
          <p:nvPr/>
        </p:nvSpPr>
        <p:spPr>
          <a:xfrm>
            <a:off x="5573099" y="5105943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4,60m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353625D-943E-F36F-1830-B18428303C62}"/>
              </a:ext>
            </a:extLst>
          </p:cNvPr>
          <p:cNvCxnSpPr>
            <a:cxnSpLocks/>
          </p:cNvCxnSpPr>
          <p:nvPr/>
        </p:nvCxnSpPr>
        <p:spPr>
          <a:xfrm flipV="1">
            <a:off x="7998434" y="2792148"/>
            <a:ext cx="0" cy="3293893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4607309-F8A5-A748-FDD0-8B524C1F57BD}"/>
              </a:ext>
            </a:extLst>
          </p:cNvPr>
          <p:cNvCxnSpPr>
            <a:cxnSpLocks/>
          </p:cNvCxnSpPr>
          <p:nvPr/>
        </p:nvCxnSpPr>
        <p:spPr>
          <a:xfrm>
            <a:off x="1538104" y="2792148"/>
            <a:ext cx="646033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FAFE935-1C76-F3EB-2615-52847B70EF87}"/>
                  </a:ext>
                </a:extLst>
              </p:cNvPr>
              <p:cNvSpPr txBox="1"/>
              <p:nvPr/>
            </p:nvSpPr>
            <p:spPr>
              <a:xfrm>
                <a:off x="7723148" y="6047876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𝒊𝒏𝒊𝒕𝒊𝒂𝒍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FAFE935-1C76-F3EB-2615-52847B70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48" y="6047876"/>
                <a:ext cx="96577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A4C63C-8257-A37C-456B-D2F5A6699CEF}"/>
                  </a:ext>
                </a:extLst>
              </p:cNvPr>
              <p:cNvSpPr txBox="1"/>
              <p:nvPr/>
            </p:nvSpPr>
            <p:spPr>
              <a:xfrm>
                <a:off x="631388" y="2535563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𝒊𝒏𝒊𝒕𝒊𝒂𝒍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A4C63C-8257-A37C-456B-D2F5A669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8" y="2535563"/>
                <a:ext cx="96577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1DF25A2E-FCCE-8E63-C765-2FE40237FDE7}"/>
              </a:ext>
            </a:extLst>
          </p:cNvPr>
          <p:cNvSpPr/>
          <p:nvPr/>
        </p:nvSpPr>
        <p:spPr>
          <a:xfrm>
            <a:off x="7885418" y="2671233"/>
            <a:ext cx="226032" cy="25853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B17BE6C-17AC-4CCA-289F-47AA1BDDFB1A}"/>
                  </a:ext>
                </a:extLst>
              </p:cNvPr>
              <p:cNvSpPr txBox="1"/>
              <p:nvPr/>
            </p:nvSpPr>
            <p:spPr>
              <a:xfrm>
                <a:off x="1019302" y="6047876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B17BE6C-17AC-4CCA-289F-47AA1BDD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02" y="6047876"/>
                <a:ext cx="9657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9D65210E-42D1-F392-A847-FAE872E94E11}"/>
              </a:ext>
            </a:extLst>
          </p:cNvPr>
          <p:cNvSpPr txBox="1"/>
          <p:nvPr/>
        </p:nvSpPr>
        <p:spPr>
          <a:xfrm>
            <a:off x="7155860" y="1867534"/>
            <a:ext cx="2641292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Position initiale du ballon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3FE7663-A0D6-7BD3-AAA7-5872F0011368}"/>
              </a:ext>
            </a:extLst>
          </p:cNvPr>
          <p:cNvCxnSpPr>
            <a:cxnSpLocks/>
          </p:cNvCxnSpPr>
          <p:nvPr/>
        </p:nvCxnSpPr>
        <p:spPr>
          <a:xfrm flipH="1">
            <a:off x="8128165" y="2265052"/>
            <a:ext cx="358782" cy="45517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4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FD8C91-5C10-B9B4-1D74-126B89D4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2381" y="909654"/>
            <a:ext cx="4472791" cy="3984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B4636D1-7EAB-9BB1-6905-37389252BD86}"/>
                  </a:ext>
                </a:extLst>
              </p:cNvPr>
              <p:cNvSpPr txBox="1"/>
              <p:nvPr/>
            </p:nvSpPr>
            <p:spPr>
              <a:xfrm>
                <a:off x="4037743" y="4541177"/>
                <a:ext cx="842481" cy="65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𝑓𝑟𝑜𝑡𝑡𝑒𝑚𝑒𝑛𝑡</m:t>
                          </m:r>
                        </m:sub>
                      </m:sSub>
                    </m:oMath>
                  </m:oMathPara>
                </a14:m>
                <a:endParaRPr lang="fr-FR" sz="30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B4636D1-7EAB-9BB1-6905-37389252B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43" y="4541177"/>
                <a:ext cx="842481" cy="657744"/>
              </a:xfrm>
              <a:prstGeom prst="rect">
                <a:avLst/>
              </a:prstGeom>
              <a:blipFill>
                <a:blip r:embed="rId3"/>
                <a:stretch>
                  <a:fillRect r="-1187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615FDC7-9B0C-EE35-34A9-A35F10307B46}"/>
              </a:ext>
            </a:extLst>
          </p:cNvPr>
          <p:cNvSpPr txBox="1"/>
          <p:nvPr/>
        </p:nvSpPr>
        <p:spPr>
          <a:xfrm>
            <a:off x="1436668" y="725122"/>
            <a:ext cx="8424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768570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</Words>
  <Application>Microsoft Office PowerPoint</Application>
  <PresentationFormat>Grand écran</PresentationFormat>
  <Paragraphs>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ghesquiere</dc:creator>
  <cp:lastModifiedBy>pierre ghesquiere</cp:lastModifiedBy>
  <cp:revision>3</cp:revision>
  <dcterms:created xsi:type="dcterms:W3CDTF">2022-10-26T09:17:20Z</dcterms:created>
  <dcterms:modified xsi:type="dcterms:W3CDTF">2022-10-26T15:49:31Z</dcterms:modified>
</cp:coreProperties>
</file>