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68" r:id="rId4"/>
    <p:sldId id="263" r:id="rId5"/>
    <p:sldId id="269" r:id="rId6"/>
    <p:sldId id="264" r:id="rId7"/>
    <p:sldId id="270" r:id="rId8"/>
    <p:sldId id="265" r:id="rId9"/>
    <p:sldId id="271" r:id="rId10"/>
    <p:sldId id="262" r:id="rId11"/>
    <p:sldId id="272" r:id="rId12"/>
    <p:sldId id="267" r:id="rId13"/>
    <p:sldId id="273" r:id="rId14"/>
    <p:sldId id="258" r:id="rId15"/>
    <p:sldId id="259" r:id="rId16"/>
    <p:sldId id="257" r:id="rId17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85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E1AC-95CA-477B-9D2C-EA1F0972872B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65C4-28BB-4490-950F-CBB1D15127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1pPr>
    <a:lvl2pPr marL="4572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2pPr>
    <a:lvl3pPr marL="9144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3pPr>
    <a:lvl4pPr marL="13716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4pPr>
    <a:lvl5pPr marL="18288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5pPr>
    <a:lvl6pPr marL="22860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6pPr>
    <a:lvl7pPr marL="27432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7pPr>
    <a:lvl8pPr marL="32004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8pPr>
    <a:lvl9pPr marL="36576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1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6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2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6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9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67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3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4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1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5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4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6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05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4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1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2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6F91-2672-4DC9-9F2A-832E210D738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5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5E09F-5FC9-1B3F-5DA7-4751C5865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00" b="80000" l="20000" r="80000">
                        <a14:foregroundMark x1="36500" y1="80000" x2="54500" y2="69500"/>
                        <a14:foregroundMark x1="25000" y1="57500" x2="25000" y2="57500"/>
                        <a14:foregroundMark x1="20000" y1="58000" x2="20000" y2="58000"/>
                        <a14:foregroundMark x1="36500" y1="22000" x2="36500" y2="22000"/>
                        <a14:foregroundMark x1="35500" y1="19500" x2="35500" y2="19500"/>
                        <a14:foregroundMark x1="47000" y1="18500" x2="47000" y2="18500"/>
                        <a14:foregroundMark x1="58500" y1="18000" x2="58500" y2="18000"/>
                        <a14:foregroundMark x1="75000" y1="56000" x2="75000" y2="56000"/>
                        <a14:foregroundMark x1="80000" y1="56000" x2="80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40" t="17528" r="17990" b="17752"/>
          <a:stretch/>
        </p:blipFill>
        <p:spPr>
          <a:xfrm>
            <a:off x="1152953" y="1142586"/>
            <a:ext cx="1295555" cy="13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875141" y="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AD07B-3FD9-EFB0-7845-71DD7CE7AE37}"/>
              </a:ext>
            </a:extLst>
          </p:cNvPr>
          <p:cNvSpPr txBox="1"/>
          <p:nvPr/>
        </p:nvSpPr>
        <p:spPr>
          <a:xfrm>
            <a:off x="719560" y="2222456"/>
            <a:ext cx="2143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Utilise une « boucle for » pour simplifier le code</a:t>
            </a:r>
          </a:p>
          <a:p>
            <a:pPr algn="ctr"/>
            <a:r>
              <a:rPr lang="fr-FR" sz="700" b="1" dirty="0">
                <a:solidFill>
                  <a:srgbClr val="FF0000"/>
                </a:solidFill>
              </a:rPr>
              <a:t>(voir polycopié)</a:t>
            </a:r>
          </a:p>
        </p:txBody>
      </p:sp>
    </p:spTree>
    <p:extLst>
      <p:ext uri="{BB962C8B-B14F-4D97-AF65-F5344CB8AC3E}">
        <p14:creationId xmlns:p14="http://schemas.microsoft.com/office/powerpoint/2010/main" val="103236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875141" y="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F94FE5A-0F9E-7EAA-1F86-AB62651B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3810" y="1800225"/>
            <a:ext cx="355233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39044" y="1800225"/>
            <a:ext cx="36119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156019" y="3231208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4888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3810" y="1800225"/>
            <a:ext cx="355233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39044" y="1800225"/>
            <a:ext cx="36119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156019" y="3231208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FD7B8F0-EC81-C199-B5DE-10D727EA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ADFFB-382E-3CD2-1DBD-6F86ADB95BA2}"/>
              </a:ext>
            </a:extLst>
          </p:cNvPr>
          <p:cNvSpPr/>
          <p:nvPr/>
        </p:nvSpPr>
        <p:spPr>
          <a:xfrm>
            <a:off x="3235596" y="3229579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2DFEAE-CDBE-1D4B-07C4-064D4AB3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0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B185F-6B88-B119-B926-49BC0E38D71D}"/>
              </a:ext>
            </a:extLst>
          </p:cNvPr>
          <p:cNvSpPr txBox="1"/>
          <p:nvPr/>
        </p:nvSpPr>
        <p:spPr>
          <a:xfrm>
            <a:off x="451881" y="849626"/>
            <a:ext cx="281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Gagné ! </a:t>
            </a:r>
          </a:p>
        </p:txBody>
      </p:sp>
    </p:spTree>
    <p:extLst>
      <p:ext uri="{BB962C8B-B14F-4D97-AF65-F5344CB8AC3E}">
        <p14:creationId xmlns:p14="http://schemas.microsoft.com/office/powerpoint/2010/main" val="98884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918D9-8061-37BF-6104-1D37703B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636" y="1044289"/>
            <a:ext cx="409885" cy="683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623FE-779A-7DD6-8D52-3A6E837E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115107" y="1044288"/>
            <a:ext cx="409885" cy="683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2D237-7DEC-6D62-732E-ECAAE2993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879839" y="1080698"/>
            <a:ext cx="409885" cy="68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2DE2A-1CF3-1721-41CA-E6018E22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35379" y="1044289"/>
            <a:ext cx="409885" cy="6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60742" y="4167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626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60742" y="4167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959C68A-3260-6F1A-9D94-4C8EDFBE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24986" y="53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072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24986" y="53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F8B0DC3E-8581-057D-D5FC-25EE7889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54061" y="366685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796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54061" y="366685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F646AE-47AE-BB53-0566-A0502219E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16877" y="7305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979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16877" y="7305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785724A-DD22-4494-7851-CA7CD668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361" y="13900"/>
            <a:ext cx="262430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42</Words>
  <Application>Microsoft Office PowerPoint</Application>
  <PresentationFormat>Custom</PresentationFormat>
  <Paragraphs>29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11</cp:revision>
  <dcterms:created xsi:type="dcterms:W3CDTF">2022-06-04T17:39:48Z</dcterms:created>
  <dcterms:modified xsi:type="dcterms:W3CDTF">2022-08-02T12:48:26Z</dcterms:modified>
</cp:coreProperties>
</file>