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sldIdLst>
    <p:sldId id="256" r:id="rId2"/>
    <p:sldId id="261" r:id="rId3"/>
    <p:sldId id="263" r:id="rId4"/>
    <p:sldId id="264" r:id="rId5"/>
    <p:sldId id="265" r:id="rId6"/>
    <p:sldId id="262" r:id="rId7"/>
    <p:sldId id="267" r:id="rId8"/>
    <p:sldId id="266" r:id="rId9"/>
    <p:sldId id="258" r:id="rId10"/>
    <p:sldId id="268" r:id="rId11"/>
    <p:sldId id="260" r:id="rId12"/>
    <p:sldId id="259" r:id="rId13"/>
    <p:sldId id="257" r:id="rId14"/>
  </p:sldIdLst>
  <p:sldSz cx="3600450" cy="3600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7F7F7F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7" d="100"/>
          <a:sy n="117" d="100"/>
        </p:scale>
        <p:origin x="1132" y="60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08E1AC-95CA-477B-9D2C-EA1F0972872B}" type="datetimeFigureOut">
              <a:rPr lang="fr-FR" smtClean="0"/>
              <a:t>16/06/2022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4E65C4-28BB-4490-950F-CBB1D151270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162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" rtl="0" eaLnBrk="1" latinLnBrk="0" hangingPunct="1">
      <a:defRPr sz="120" kern="1200">
        <a:solidFill>
          <a:schemeClr val="tx1"/>
        </a:solidFill>
        <a:latin typeface="+mn-lt"/>
        <a:ea typeface="+mn-ea"/>
        <a:cs typeface="+mn-cs"/>
      </a:defRPr>
    </a:lvl1pPr>
    <a:lvl2pPr marL="45720" algn="l" defTabSz="91440" rtl="0" eaLnBrk="1" latinLnBrk="0" hangingPunct="1">
      <a:defRPr sz="120" kern="1200">
        <a:solidFill>
          <a:schemeClr val="tx1"/>
        </a:solidFill>
        <a:latin typeface="+mn-lt"/>
        <a:ea typeface="+mn-ea"/>
        <a:cs typeface="+mn-cs"/>
      </a:defRPr>
    </a:lvl2pPr>
    <a:lvl3pPr marL="91440" algn="l" defTabSz="91440" rtl="0" eaLnBrk="1" latinLnBrk="0" hangingPunct="1">
      <a:defRPr sz="120" kern="1200">
        <a:solidFill>
          <a:schemeClr val="tx1"/>
        </a:solidFill>
        <a:latin typeface="+mn-lt"/>
        <a:ea typeface="+mn-ea"/>
        <a:cs typeface="+mn-cs"/>
      </a:defRPr>
    </a:lvl3pPr>
    <a:lvl4pPr marL="137160" algn="l" defTabSz="91440" rtl="0" eaLnBrk="1" latinLnBrk="0" hangingPunct="1">
      <a:defRPr sz="120" kern="1200">
        <a:solidFill>
          <a:schemeClr val="tx1"/>
        </a:solidFill>
        <a:latin typeface="+mn-lt"/>
        <a:ea typeface="+mn-ea"/>
        <a:cs typeface="+mn-cs"/>
      </a:defRPr>
    </a:lvl4pPr>
    <a:lvl5pPr marL="182880" algn="l" defTabSz="91440" rtl="0" eaLnBrk="1" latinLnBrk="0" hangingPunct="1">
      <a:defRPr sz="120" kern="1200">
        <a:solidFill>
          <a:schemeClr val="tx1"/>
        </a:solidFill>
        <a:latin typeface="+mn-lt"/>
        <a:ea typeface="+mn-ea"/>
        <a:cs typeface="+mn-cs"/>
      </a:defRPr>
    </a:lvl5pPr>
    <a:lvl6pPr marL="228600" algn="l" defTabSz="91440" rtl="0" eaLnBrk="1" latinLnBrk="0" hangingPunct="1">
      <a:defRPr sz="120" kern="1200">
        <a:solidFill>
          <a:schemeClr val="tx1"/>
        </a:solidFill>
        <a:latin typeface="+mn-lt"/>
        <a:ea typeface="+mn-ea"/>
        <a:cs typeface="+mn-cs"/>
      </a:defRPr>
    </a:lvl6pPr>
    <a:lvl7pPr marL="274320" algn="l" defTabSz="91440" rtl="0" eaLnBrk="1" latinLnBrk="0" hangingPunct="1">
      <a:defRPr sz="120" kern="1200">
        <a:solidFill>
          <a:schemeClr val="tx1"/>
        </a:solidFill>
        <a:latin typeface="+mn-lt"/>
        <a:ea typeface="+mn-ea"/>
        <a:cs typeface="+mn-cs"/>
      </a:defRPr>
    </a:lvl7pPr>
    <a:lvl8pPr marL="320040" algn="l" defTabSz="91440" rtl="0" eaLnBrk="1" latinLnBrk="0" hangingPunct="1">
      <a:defRPr sz="120" kern="1200">
        <a:solidFill>
          <a:schemeClr val="tx1"/>
        </a:solidFill>
        <a:latin typeface="+mn-lt"/>
        <a:ea typeface="+mn-ea"/>
        <a:cs typeface="+mn-cs"/>
      </a:defRPr>
    </a:lvl8pPr>
    <a:lvl9pPr marL="365760" algn="l" defTabSz="91440" rtl="0" eaLnBrk="1" latinLnBrk="0" hangingPunct="1">
      <a:defRPr sz="12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4E65C4-28BB-4490-950F-CBB1D151270C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28180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4E65C4-28BB-4490-950F-CBB1D151270C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16575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4E65C4-28BB-4490-950F-CBB1D151270C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72326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4E65C4-28BB-4490-950F-CBB1D151270C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7011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4E65C4-28BB-4490-950F-CBB1D151270C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27402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4E65C4-28BB-4490-950F-CBB1D151270C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0550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4E65C4-28BB-4490-950F-CBB1D151270C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01238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4E65C4-28BB-4490-950F-CBB1D151270C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69789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4E65C4-28BB-4490-950F-CBB1D151270C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03988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4E65C4-28BB-4490-950F-CBB1D151270C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52671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034" y="589241"/>
            <a:ext cx="3060383" cy="1253490"/>
          </a:xfrm>
        </p:spPr>
        <p:txBody>
          <a:bodyPr anchor="b"/>
          <a:lstStyle>
            <a:lvl1pPr algn="ctr">
              <a:defRPr sz="236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0056" y="1891070"/>
            <a:ext cx="2700338" cy="869275"/>
          </a:xfrm>
        </p:spPr>
        <p:txBody>
          <a:bodyPr/>
          <a:lstStyle>
            <a:lvl1pPr marL="0" indent="0" algn="ctr">
              <a:buNone/>
              <a:defRPr sz="945"/>
            </a:lvl1pPr>
            <a:lvl2pPr marL="180045" indent="0" algn="ctr">
              <a:buNone/>
              <a:defRPr sz="788"/>
            </a:lvl2pPr>
            <a:lvl3pPr marL="360091" indent="0" algn="ctr">
              <a:buNone/>
              <a:defRPr sz="709"/>
            </a:lvl3pPr>
            <a:lvl4pPr marL="540136" indent="0" algn="ctr">
              <a:buNone/>
              <a:defRPr sz="630"/>
            </a:lvl4pPr>
            <a:lvl5pPr marL="720181" indent="0" algn="ctr">
              <a:buNone/>
              <a:defRPr sz="630"/>
            </a:lvl5pPr>
            <a:lvl6pPr marL="900227" indent="0" algn="ctr">
              <a:buNone/>
              <a:defRPr sz="630"/>
            </a:lvl6pPr>
            <a:lvl7pPr marL="1080272" indent="0" algn="ctr">
              <a:buNone/>
              <a:defRPr sz="630"/>
            </a:lvl7pPr>
            <a:lvl8pPr marL="1260318" indent="0" algn="ctr">
              <a:buNone/>
              <a:defRPr sz="630"/>
            </a:lvl8pPr>
            <a:lvl9pPr marL="1440363" indent="0" algn="ctr">
              <a:buNone/>
              <a:defRPr sz="63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E6F91-2672-4DC9-9F2A-832E210D738E}" type="datetimeFigureOut">
              <a:rPr lang="fr-FR" smtClean="0"/>
              <a:t>16/06/2022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605C2-04EB-4065-86AB-F5D668F264C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4479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E6F91-2672-4DC9-9F2A-832E210D738E}" type="datetimeFigureOut">
              <a:rPr lang="fr-FR" smtClean="0"/>
              <a:t>16/06/2022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605C2-04EB-4065-86AB-F5D668F264C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2907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572" y="191691"/>
            <a:ext cx="776347" cy="30512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531" y="191691"/>
            <a:ext cx="2284035" cy="305121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E6F91-2672-4DC9-9F2A-832E210D738E}" type="datetimeFigureOut">
              <a:rPr lang="fr-FR" smtClean="0"/>
              <a:t>16/06/2022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605C2-04EB-4065-86AB-F5D668F264C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4056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E6F91-2672-4DC9-9F2A-832E210D738E}" type="datetimeFigureOut">
              <a:rPr lang="fr-FR" smtClean="0"/>
              <a:t>16/06/2022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605C2-04EB-4065-86AB-F5D668F264C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7375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56" y="897613"/>
            <a:ext cx="3105388" cy="1497687"/>
          </a:xfrm>
        </p:spPr>
        <p:txBody>
          <a:bodyPr anchor="b"/>
          <a:lstStyle>
            <a:lvl1pPr>
              <a:defRPr sz="236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56" y="2409469"/>
            <a:ext cx="3105388" cy="787598"/>
          </a:xfrm>
        </p:spPr>
        <p:txBody>
          <a:bodyPr/>
          <a:lstStyle>
            <a:lvl1pPr marL="0" indent="0">
              <a:buNone/>
              <a:defRPr sz="945">
                <a:solidFill>
                  <a:schemeClr val="tx1"/>
                </a:solidFill>
              </a:defRPr>
            </a:lvl1pPr>
            <a:lvl2pPr marL="18004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2pPr>
            <a:lvl3pPr marL="360091" indent="0">
              <a:buNone/>
              <a:defRPr sz="709">
                <a:solidFill>
                  <a:schemeClr val="tx1">
                    <a:tint val="75000"/>
                  </a:schemeClr>
                </a:solidFill>
              </a:defRPr>
            </a:lvl3pPr>
            <a:lvl4pPr marL="540136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4pPr>
            <a:lvl5pPr marL="720181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5pPr>
            <a:lvl6pPr marL="900227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6pPr>
            <a:lvl7pPr marL="1080272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7pPr>
            <a:lvl8pPr marL="1260318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8pPr>
            <a:lvl9pPr marL="1440363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E6F91-2672-4DC9-9F2A-832E210D738E}" type="datetimeFigureOut">
              <a:rPr lang="fr-FR" smtClean="0"/>
              <a:t>16/06/2022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605C2-04EB-4065-86AB-F5D668F264C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6596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531" y="958453"/>
            <a:ext cx="1530191" cy="2284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728" y="958453"/>
            <a:ext cx="1530191" cy="2284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E6F91-2672-4DC9-9F2A-832E210D738E}" type="datetimeFigureOut">
              <a:rPr lang="fr-FR" smtClean="0"/>
              <a:t>16/06/2022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605C2-04EB-4065-86AB-F5D668F264C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691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191691"/>
            <a:ext cx="3105388" cy="6959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8000" y="882610"/>
            <a:ext cx="1523159" cy="432554"/>
          </a:xfrm>
        </p:spPr>
        <p:txBody>
          <a:bodyPr anchor="b"/>
          <a:lstStyle>
            <a:lvl1pPr marL="0" indent="0">
              <a:buNone/>
              <a:defRPr sz="945" b="1"/>
            </a:lvl1pPr>
            <a:lvl2pPr marL="180045" indent="0">
              <a:buNone/>
              <a:defRPr sz="788" b="1"/>
            </a:lvl2pPr>
            <a:lvl3pPr marL="360091" indent="0">
              <a:buNone/>
              <a:defRPr sz="709" b="1"/>
            </a:lvl3pPr>
            <a:lvl4pPr marL="540136" indent="0">
              <a:buNone/>
              <a:defRPr sz="630" b="1"/>
            </a:lvl4pPr>
            <a:lvl5pPr marL="720181" indent="0">
              <a:buNone/>
              <a:defRPr sz="630" b="1"/>
            </a:lvl5pPr>
            <a:lvl6pPr marL="900227" indent="0">
              <a:buNone/>
              <a:defRPr sz="630" b="1"/>
            </a:lvl6pPr>
            <a:lvl7pPr marL="1080272" indent="0">
              <a:buNone/>
              <a:defRPr sz="630" b="1"/>
            </a:lvl7pPr>
            <a:lvl8pPr marL="1260318" indent="0">
              <a:buNone/>
              <a:defRPr sz="630" b="1"/>
            </a:lvl8pPr>
            <a:lvl9pPr marL="1440363" indent="0">
              <a:buNone/>
              <a:defRPr sz="63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8000" y="1315164"/>
            <a:ext cx="1523159" cy="19344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728" y="882610"/>
            <a:ext cx="1530660" cy="432554"/>
          </a:xfrm>
        </p:spPr>
        <p:txBody>
          <a:bodyPr anchor="b"/>
          <a:lstStyle>
            <a:lvl1pPr marL="0" indent="0">
              <a:buNone/>
              <a:defRPr sz="945" b="1"/>
            </a:lvl1pPr>
            <a:lvl2pPr marL="180045" indent="0">
              <a:buNone/>
              <a:defRPr sz="788" b="1"/>
            </a:lvl2pPr>
            <a:lvl3pPr marL="360091" indent="0">
              <a:buNone/>
              <a:defRPr sz="709" b="1"/>
            </a:lvl3pPr>
            <a:lvl4pPr marL="540136" indent="0">
              <a:buNone/>
              <a:defRPr sz="630" b="1"/>
            </a:lvl4pPr>
            <a:lvl5pPr marL="720181" indent="0">
              <a:buNone/>
              <a:defRPr sz="630" b="1"/>
            </a:lvl5pPr>
            <a:lvl6pPr marL="900227" indent="0">
              <a:buNone/>
              <a:defRPr sz="630" b="1"/>
            </a:lvl6pPr>
            <a:lvl7pPr marL="1080272" indent="0">
              <a:buNone/>
              <a:defRPr sz="630" b="1"/>
            </a:lvl7pPr>
            <a:lvl8pPr marL="1260318" indent="0">
              <a:buNone/>
              <a:defRPr sz="630" b="1"/>
            </a:lvl8pPr>
            <a:lvl9pPr marL="1440363" indent="0">
              <a:buNone/>
              <a:defRPr sz="63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728" y="1315164"/>
            <a:ext cx="1530660" cy="19344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E6F91-2672-4DC9-9F2A-832E210D738E}" type="datetimeFigureOut">
              <a:rPr lang="fr-FR" smtClean="0"/>
              <a:t>16/06/2022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605C2-04EB-4065-86AB-F5D668F264C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2466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E6F91-2672-4DC9-9F2A-832E210D738E}" type="datetimeFigureOut">
              <a:rPr lang="fr-FR" smtClean="0"/>
              <a:t>16/06/2022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605C2-04EB-4065-86AB-F5D668F264C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3512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E6F91-2672-4DC9-9F2A-832E210D738E}" type="datetimeFigureOut">
              <a:rPr lang="fr-FR" smtClean="0"/>
              <a:t>16/06/2022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605C2-04EB-4065-86AB-F5D668F264C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1238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240030"/>
            <a:ext cx="1161239" cy="840105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660" y="518399"/>
            <a:ext cx="1822728" cy="2558653"/>
          </a:xfrm>
        </p:spPr>
        <p:txBody>
          <a:bodyPr/>
          <a:lstStyle>
            <a:lvl1pPr>
              <a:defRPr sz="1260"/>
            </a:lvl1pPr>
            <a:lvl2pPr>
              <a:defRPr sz="1103"/>
            </a:lvl2pPr>
            <a:lvl3pPr>
              <a:defRPr sz="945"/>
            </a:lvl3pPr>
            <a:lvl4pPr>
              <a:defRPr sz="788"/>
            </a:lvl4pPr>
            <a:lvl5pPr>
              <a:defRPr sz="788"/>
            </a:lvl5pPr>
            <a:lvl6pPr>
              <a:defRPr sz="788"/>
            </a:lvl6pPr>
            <a:lvl7pPr>
              <a:defRPr sz="788"/>
            </a:lvl7pPr>
            <a:lvl8pPr>
              <a:defRPr sz="788"/>
            </a:lvl8pPr>
            <a:lvl9pPr>
              <a:defRPr sz="78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1080135"/>
            <a:ext cx="1161239" cy="2001084"/>
          </a:xfrm>
        </p:spPr>
        <p:txBody>
          <a:bodyPr/>
          <a:lstStyle>
            <a:lvl1pPr marL="0" indent="0">
              <a:buNone/>
              <a:defRPr sz="630"/>
            </a:lvl1pPr>
            <a:lvl2pPr marL="180045" indent="0">
              <a:buNone/>
              <a:defRPr sz="551"/>
            </a:lvl2pPr>
            <a:lvl3pPr marL="360091" indent="0">
              <a:buNone/>
              <a:defRPr sz="473"/>
            </a:lvl3pPr>
            <a:lvl4pPr marL="540136" indent="0">
              <a:buNone/>
              <a:defRPr sz="394"/>
            </a:lvl4pPr>
            <a:lvl5pPr marL="720181" indent="0">
              <a:buNone/>
              <a:defRPr sz="394"/>
            </a:lvl5pPr>
            <a:lvl6pPr marL="900227" indent="0">
              <a:buNone/>
              <a:defRPr sz="394"/>
            </a:lvl6pPr>
            <a:lvl7pPr marL="1080272" indent="0">
              <a:buNone/>
              <a:defRPr sz="394"/>
            </a:lvl7pPr>
            <a:lvl8pPr marL="1260318" indent="0">
              <a:buNone/>
              <a:defRPr sz="394"/>
            </a:lvl8pPr>
            <a:lvl9pPr marL="1440363" indent="0">
              <a:buNone/>
              <a:defRPr sz="39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E6F91-2672-4DC9-9F2A-832E210D738E}" type="datetimeFigureOut">
              <a:rPr lang="fr-FR" smtClean="0"/>
              <a:t>16/06/2022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605C2-04EB-4065-86AB-F5D668F264C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6631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240030"/>
            <a:ext cx="1161239" cy="840105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660" y="518399"/>
            <a:ext cx="1822728" cy="2558653"/>
          </a:xfrm>
        </p:spPr>
        <p:txBody>
          <a:bodyPr anchor="t"/>
          <a:lstStyle>
            <a:lvl1pPr marL="0" indent="0">
              <a:buNone/>
              <a:defRPr sz="1260"/>
            </a:lvl1pPr>
            <a:lvl2pPr marL="180045" indent="0">
              <a:buNone/>
              <a:defRPr sz="1103"/>
            </a:lvl2pPr>
            <a:lvl3pPr marL="360091" indent="0">
              <a:buNone/>
              <a:defRPr sz="945"/>
            </a:lvl3pPr>
            <a:lvl4pPr marL="540136" indent="0">
              <a:buNone/>
              <a:defRPr sz="788"/>
            </a:lvl4pPr>
            <a:lvl5pPr marL="720181" indent="0">
              <a:buNone/>
              <a:defRPr sz="788"/>
            </a:lvl5pPr>
            <a:lvl6pPr marL="900227" indent="0">
              <a:buNone/>
              <a:defRPr sz="788"/>
            </a:lvl6pPr>
            <a:lvl7pPr marL="1080272" indent="0">
              <a:buNone/>
              <a:defRPr sz="788"/>
            </a:lvl7pPr>
            <a:lvl8pPr marL="1260318" indent="0">
              <a:buNone/>
              <a:defRPr sz="788"/>
            </a:lvl8pPr>
            <a:lvl9pPr marL="1440363" indent="0">
              <a:buNone/>
              <a:defRPr sz="78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1080135"/>
            <a:ext cx="1161239" cy="2001084"/>
          </a:xfrm>
        </p:spPr>
        <p:txBody>
          <a:bodyPr/>
          <a:lstStyle>
            <a:lvl1pPr marL="0" indent="0">
              <a:buNone/>
              <a:defRPr sz="630"/>
            </a:lvl1pPr>
            <a:lvl2pPr marL="180045" indent="0">
              <a:buNone/>
              <a:defRPr sz="551"/>
            </a:lvl2pPr>
            <a:lvl3pPr marL="360091" indent="0">
              <a:buNone/>
              <a:defRPr sz="473"/>
            </a:lvl3pPr>
            <a:lvl4pPr marL="540136" indent="0">
              <a:buNone/>
              <a:defRPr sz="394"/>
            </a:lvl4pPr>
            <a:lvl5pPr marL="720181" indent="0">
              <a:buNone/>
              <a:defRPr sz="394"/>
            </a:lvl5pPr>
            <a:lvl6pPr marL="900227" indent="0">
              <a:buNone/>
              <a:defRPr sz="394"/>
            </a:lvl6pPr>
            <a:lvl7pPr marL="1080272" indent="0">
              <a:buNone/>
              <a:defRPr sz="394"/>
            </a:lvl7pPr>
            <a:lvl8pPr marL="1260318" indent="0">
              <a:buNone/>
              <a:defRPr sz="394"/>
            </a:lvl8pPr>
            <a:lvl9pPr marL="1440363" indent="0">
              <a:buNone/>
              <a:defRPr sz="39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E6F91-2672-4DC9-9F2A-832E210D738E}" type="datetimeFigureOut">
              <a:rPr lang="fr-FR" smtClean="0"/>
              <a:t>16/06/2022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605C2-04EB-4065-86AB-F5D668F264C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9827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531" y="191691"/>
            <a:ext cx="3105388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531" y="958453"/>
            <a:ext cx="3105388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531" y="3337084"/>
            <a:ext cx="810101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6E6F91-2672-4DC9-9F2A-832E210D738E}" type="datetimeFigureOut">
              <a:rPr lang="fr-FR" smtClean="0"/>
              <a:t>16/06/2022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649" y="3337084"/>
            <a:ext cx="1215152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818" y="3337084"/>
            <a:ext cx="810101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605C2-04EB-4065-86AB-F5D668F264C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6555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60091" rtl="0" eaLnBrk="1" latinLnBrk="0" hangingPunct="1">
        <a:lnSpc>
          <a:spcPct val="90000"/>
        </a:lnSpc>
        <a:spcBef>
          <a:spcPct val="0"/>
        </a:spcBef>
        <a:buNone/>
        <a:defRPr sz="17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0023" indent="-90023" algn="l" defTabSz="360091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103" kern="1200">
          <a:solidFill>
            <a:schemeClr val="tx1"/>
          </a:solidFill>
          <a:latin typeface="+mn-lt"/>
          <a:ea typeface="+mn-ea"/>
          <a:cs typeface="+mn-cs"/>
        </a:defRPr>
      </a:lvl1pPr>
      <a:lvl2pPr marL="270068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50113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88" kern="1200">
          <a:solidFill>
            <a:schemeClr val="tx1"/>
          </a:solidFill>
          <a:latin typeface="+mn-lt"/>
          <a:ea typeface="+mn-ea"/>
          <a:cs typeface="+mn-cs"/>
        </a:defRPr>
      </a:lvl3pPr>
      <a:lvl4pPr marL="630159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4pPr>
      <a:lvl5pPr marL="810204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5pPr>
      <a:lvl6pPr marL="990249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6pPr>
      <a:lvl7pPr marL="1170295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7pPr>
      <a:lvl8pPr marL="1350340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8pPr>
      <a:lvl9pPr marL="1530386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1pPr>
      <a:lvl2pPr marL="180045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2pPr>
      <a:lvl3pPr marL="360091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3pPr>
      <a:lvl4pPr marL="540136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4pPr>
      <a:lvl5pPr marL="720181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5pPr>
      <a:lvl6pPr marL="900227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6pPr>
      <a:lvl7pPr marL="1080272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7pPr>
      <a:lvl8pPr marL="1260318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8pPr>
      <a:lvl9pPr marL="1440363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75E09F-5FC9-1B3F-5DA7-4751C58653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8000" b="80000" l="20000" r="80000">
                        <a14:foregroundMark x1="36500" y1="80000" x2="54500" y2="69500"/>
                        <a14:foregroundMark x1="25000" y1="57500" x2="25000" y2="57500"/>
                        <a14:foregroundMark x1="20000" y1="58000" x2="20000" y2="58000"/>
                        <a14:foregroundMark x1="36500" y1="22000" x2="36500" y2="22000"/>
                        <a14:foregroundMark x1="35500" y1="19500" x2="35500" y2="19500"/>
                        <a14:foregroundMark x1="47000" y1="18500" x2="47000" y2="18500"/>
                        <a14:foregroundMark x1="58500" y1="18000" x2="58500" y2="18000"/>
                        <a14:foregroundMark x1="75000" y1="56000" x2="75000" y2="56000"/>
                        <a14:foregroundMark x1="80000" y1="56000" x2="80000" y2="56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040" t="17528" r="17990" b="17752"/>
          <a:stretch/>
        </p:blipFill>
        <p:spPr>
          <a:xfrm>
            <a:off x="1152953" y="1142586"/>
            <a:ext cx="1295555" cy="131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0196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256248F-06DA-168F-FD7F-3157478A2B54}"/>
              </a:ext>
            </a:extLst>
          </p:cNvPr>
          <p:cNvSpPr/>
          <p:nvPr/>
        </p:nvSpPr>
        <p:spPr>
          <a:xfrm>
            <a:off x="0" y="0"/>
            <a:ext cx="3600476" cy="3600476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66B193-11EE-2ED0-3FE2-280CF215B8C4}"/>
              </a:ext>
            </a:extLst>
          </p:cNvPr>
          <p:cNvSpPr/>
          <p:nvPr/>
        </p:nvSpPr>
        <p:spPr>
          <a:xfrm>
            <a:off x="787935" y="2946488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3FF168-44BC-841B-86FB-23A58BA47D28}"/>
              </a:ext>
            </a:extLst>
          </p:cNvPr>
          <p:cNvSpPr/>
          <p:nvPr/>
        </p:nvSpPr>
        <p:spPr>
          <a:xfrm>
            <a:off x="360047" y="3229580"/>
            <a:ext cx="360048" cy="37086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5C316F6-CDAD-EA9D-F6F3-FA37D3EFC142}"/>
              </a:ext>
            </a:extLst>
          </p:cNvPr>
          <p:cNvSpPr/>
          <p:nvPr/>
        </p:nvSpPr>
        <p:spPr>
          <a:xfrm>
            <a:off x="720095" y="3229579"/>
            <a:ext cx="360048" cy="370869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FE59C72-2468-C0D0-6F49-539012D9C667}"/>
              </a:ext>
            </a:extLst>
          </p:cNvPr>
          <p:cNvSpPr/>
          <p:nvPr/>
        </p:nvSpPr>
        <p:spPr>
          <a:xfrm>
            <a:off x="1080143" y="3229580"/>
            <a:ext cx="360048" cy="37087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FEA4101-FA26-3042-FC82-81286D60FECF}"/>
              </a:ext>
            </a:extLst>
          </p:cNvPr>
          <p:cNvSpPr/>
          <p:nvPr/>
        </p:nvSpPr>
        <p:spPr>
          <a:xfrm>
            <a:off x="1439609" y="3228032"/>
            <a:ext cx="360048" cy="372417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57DD05-867D-2895-27AB-B6189CE14739}"/>
              </a:ext>
            </a:extLst>
          </p:cNvPr>
          <p:cNvSpPr/>
          <p:nvPr/>
        </p:nvSpPr>
        <p:spPr>
          <a:xfrm>
            <a:off x="1800225" y="3229580"/>
            <a:ext cx="360048" cy="37087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E796021-3E70-9D35-2023-555A4E31CE0A}"/>
              </a:ext>
            </a:extLst>
          </p:cNvPr>
          <p:cNvSpPr/>
          <p:nvPr/>
        </p:nvSpPr>
        <p:spPr>
          <a:xfrm>
            <a:off x="2155460" y="3229580"/>
            <a:ext cx="360048" cy="37087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C6D784D-3206-FDA9-7695-5B1AFFE1B35B}"/>
              </a:ext>
            </a:extLst>
          </p:cNvPr>
          <p:cNvSpPr/>
          <p:nvPr/>
        </p:nvSpPr>
        <p:spPr>
          <a:xfrm>
            <a:off x="2515494" y="3229580"/>
            <a:ext cx="360048" cy="37087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1F5772B-A584-E9E6-3F0E-9FD999EA3BD5}"/>
              </a:ext>
            </a:extLst>
          </p:cNvPr>
          <p:cNvSpPr/>
          <p:nvPr/>
        </p:nvSpPr>
        <p:spPr>
          <a:xfrm>
            <a:off x="2870716" y="3229580"/>
            <a:ext cx="360048" cy="37087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2ADFFB-382E-3CD2-1DBD-6F86ADB95BA2}"/>
              </a:ext>
            </a:extLst>
          </p:cNvPr>
          <p:cNvSpPr/>
          <p:nvPr/>
        </p:nvSpPr>
        <p:spPr>
          <a:xfrm>
            <a:off x="3235596" y="3229579"/>
            <a:ext cx="360048" cy="36537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963B9CD-436C-42AC-026E-99972272D1DF}"/>
              </a:ext>
            </a:extLst>
          </p:cNvPr>
          <p:cNvSpPr/>
          <p:nvPr/>
        </p:nvSpPr>
        <p:spPr>
          <a:xfrm>
            <a:off x="-573" y="286956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61E70A-D1BB-D7D7-BF9E-62AE3AEF67B7}"/>
              </a:ext>
            </a:extLst>
          </p:cNvPr>
          <p:cNvSpPr/>
          <p:nvPr/>
        </p:nvSpPr>
        <p:spPr>
          <a:xfrm>
            <a:off x="359474" y="286956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729BEE4-3BE2-E89A-2862-A1E42A646921}"/>
              </a:ext>
            </a:extLst>
          </p:cNvPr>
          <p:cNvSpPr/>
          <p:nvPr/>
        </p:nvSpPr>
        <p:spPr>
          <a:xfrm>
            <a:off x="719522" y="286956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BD9C7CB-6C0D-93AF-39A6-11E0EE25B082}"/>
              </a:ext>
            </a:extLst>
          </p:cNvPr>
          <p:cNvSpPr/>
          <p:nvPr/>
        </p:nvSpPr>
        <p:spPr>
          <a:xfrm>
            <a:off x="1079569" y="286956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7560A82-517B-B45A-AE7A-AEE4E23E1E4D}"/>
              </a:ext>
            </a:extLst>
          </p:cNvPr>
          <p:cNvSpPr/>
          <p:nvPr/>
        </p:nvSpPr>
        <p:spPr>
          <a:xfrm>
            <a:off x="1439617" y="286956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8173572-FA46-BA5F-695B-59275EE5DC75}"/>
              </a:ext>
            </a:extLst>
          </p:cNvPr>
          <p:cNvSpPr/>
          <p:nvPr/>
        </p:nvSpPr>
        <p:spPr>
          <a:xfrm>
            <a:off x="1799652" y="286956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E7C2007-14E6-8A4B-EE72-444B9B0B7D59}"/>
              </a:ext>
            </a:extLst>
          </p:cNvPr>
          <p:cNvSpPr/>
          <p:nvPr/>
        </p:nvSpPr>
        <p:spPr>
          <a:xfrm>
            <a:off x="2154886" y="286956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4E10859-7661-CEE5-3543-5D50F2A3CE06}"/>
              </a:ext>
            </a:extLst>
          </p:cNvPr>
          <p:cNvSpPr/>
          <p:nvPr/>
        </p:nvSpPr>
        <p:spPr>
          <a:xfrm>
            <a:off x="2514921" y="286956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C150EA0-9475-0B69-8065-39E5EEE0A76D}"/>
              </a:ext>
            </a:extLst>
          </p:cNvPr>
          <p:cNvSpPr/>
          <p:nvPr/>
        </p:nvSpPr>
        <p:spPr>
          <a:xfrm>
            <a:off x="2870143" y="2869569"/>
            <a:ext cx="497446" cy="360048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01E56F5-83FE-DEF5-DEB4-A5E0215E2DA1}"/>
              </a:ext>
            </a:extLst>
          </p:cNvPr>
          <p:cNvSpPr/>
          <p:nvPr/>
        </p:nvSpPr>
        <p:spPr>
          <a:xfrm>
            <a:off x="3235023" y="2869569"/>
            <a:ext cx="360048" cy="360048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FBCD544-270C-3302-5382-B975D78A96AA}"/>
              </a:ext>
            </a:extLst>
          </p:cNvPr>
          <p:cNvSpPr/>
          <p:nvPr/>
        </p:nvSpPr>
        <p:spPr>
          <a:xfrm>
            <a:off x="-573" y="250946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B05B6BD-ABD1-BEB4-1B70-6E196647C23B}"/>
              </a:ext>
            </a:extLst>
          </p:cNvPr>
          <p:cNvSpPr/>
          <p:nvPr/>
        </p:nvSpPr>
        <p:spPr>
          <a:xfrm>
            <a:off x="359474" y="2509469"/>
            <a:ext cx="360048" cy="360048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634973F-7228-54F2-8342-E2B390AF28A4}"/>
              </a:ext>
            </a:extLst>
          </p:cNvPr>
          <p:cNvSpPr/>
          <p:nvPr/>
        </p:nvSpPr>
        <p:spPr>
          <a:xfrm>
            <a:off x="719522" y="2509469"/>
            <a:ext cx="360048" cy="360048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F5E4B2F-18A3-A937-58B5-AB90F4AEC106}"/>
              </a:ext>
            </a:extLst>
          </p:cNvPr>
          <p:cNvSpPr/>
          <p:nvPr/>
        </p:nvSpPr>
        <p:spPr>
          <a:xfrm>
            <a:off x="1079569" y="2509469"/>
            <a:ext cx="360048" cy="360048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0BF75C-7C56-A8C8-6BBA-A91EE21DE93E}"/>
              </a:ext>
            </a:extLst>
          </p:cNvPr>
          <p:cNvSpPr/>
          <p:nvPr/>
        </p:nvSpPr>
        <p:spPr>
          <a:xfrm>
            <a:off x="1439617" y="2509469"/>
            <a:ext cx="360048" cy="360048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DEB84E3-E440-82B0-B8A3-A80A7AA62C5B}"/>
              </a:ext>
            </a:extLst>
          </p:cNvPr>
          <p:cNvSpPr/>
          <p:nvPr/>
        </p:nvSpPr>
        <p:spPr>
          <a:xfrm>
            <a:off x="1799652" y="2509469"/>
            <a:ext cx="360048" cy="360048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3368C13-CC98-85A3-1772-664062104903}"/>
              </a:ext>
            </a:extLst>
          </p:cNvPr>
          <p:cNvSpPr/>
          <p:nvPr/>
        </p:nvSpPr>
        <p:spPr>
          <a:xfrm>
            <a:off x="2154886" y="2509469"/>
            <a:ext cx="360048" cy="360048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48E60D9-4DAE-A4F7-BE20-CC80494B35DD}"/>
              </a:ext>
            </a:extLst>
          </p:cNvPr>
          <p:cNvSpPr/>
          <p:nvPr/>
        </p:nvSpPr>
        <p:spPr>
          <a:xfrm>
            <a:off x="2514921" y="2509469"/>
            <a:ext cx="360048" cy="360048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0800398-7828-68D6-4C62-47BAA934F16A}"/>
              </a:ext>
            </a:extLst>
          </p:cNvPr>
          <p:cNvSpPr/>
          <p:nvPr/>
        </p:nvSpPr>
        <p:spPr>
          <a:xfrm>
            <a:off x="2870143" y="2509469"/>
            <a:ext cx="360048" cy="360048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2FE96B4-38B9-606B-BD85-61CA0C405F22}"/>
              </a:ext>
            </a:extLst>
          </p:cNvPr>
          <p:cNvSpPr/>
          <p:nvPr/>
        </p:nvSpPr>
        <p:spPr>
          <a:xfrm>
            <a:off x="3235023" y="2509469"/>
            <a:ext cx="360048" cy="360048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4363CBF-F130-EF60-27B9-7DC58BAA470A}"/>
              </a:ext>
            </a:extLst>
          </p:cNvPr>
          <p:cNvSpPr/>
          <p:nvPr/>
        </p:nvSpPr>
        <p:spPr>
          <a:xfrm>
            <a:off x="-573" y="2149395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12CDECB-9B82-2991-81D7-66C5FB449151}"/>
              </a:ext>
            </a:extLst>
          </p:cNvPr>
          <p:cNvSpPr/>
          <p:nvPr/>
        </p:nvSpPr>
        <p:spPr>
          <a:xfrm>
            <a:off x="359474" y="2149395"/>
            <a:ext cx="360048" cy="360048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C3BCBA5-C8C1-EF1E-45F0-0D40CDE2143D}"/>
              </a:ext>
            </a:extLst>
          </p:cNvPr>
          <p:cNvSpPr/>
          <p:nvPr/>
        </p:nvSpPr>
        <p:spPr>
          <a:xfrm>
            <a:off x="719522" y="2149395"/>
            <a:ext cx="360048" cy="360048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833ED75-1335-9DC5-76B8-D5E2FDCC40D4}"/>
              </a:ext>
            </a:extLst>
          </p:cNvPr>
          <p:cNvSpPr/>
          <p:nvPr/>
        </p:nvSpPr>
        <p:spPr>
          <a:xfrm>
            <a:off x="1079569" y="2149395"/>
            <a:ext cx="360048" cy="360048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4FACB62-AA12-E1AC-2ECD-B4BFDD735D74}"/>
              </a:ext>
            </a:extLst>
          </p:cNvPr>
          <p:cNvSpPr/>
          <p:nvPr/>
        </p:nvSpPr>
        <p:spPr>
          <a:xfrm>
            <a:off x="1439617" y="2149395"/>
            <a:ext cx="360048" cy="360048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335BE1C-DC2E-E096-C1A3-52521BB2102B}"/>
              </a:ext>
            </a:extLst>
          </p:cNvPr>
          <p:cNvSpPr/>
          <p:nvPr/>
        </p:nvSpPr>
        <p:spPr>
          <a:xfrm>
            <a:off x="1799652" y="2149395"/>
            <a:ext cx="360048" cy="360048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35EBD5D-7C22-905C-F03F-3160C6EC3B95}"/>
              </a:ext>
            </a:extLst>
          </p:cNvPr>
          <p:cNvSpPr/>
          <p:nvPr/>
        </p:nvSpPr>
        <p:spPr>
          <a:xfrm>
            <a:off x="2154887" y="2149395"/>
            <a:ext cx="475706" cy="360048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A4FF381-D369-BAA3-C85F-C847378E462E}"/>
              </a:ext>
            </a:extLst>
          </p:cNvPr>
          <p:cNvSpPr/>
          <p:nvPr/>
        </p:nvSpPr>
        <p:spPr>
          <a:xfrm>
            <a:off x="2514921" y="2149395"/>
            <a:ext cx="360048" cy="360048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8999E6A-1393-6E4A-8A2E-BD5B6CC9F782}"/>
              </a:ext>
            </a:extLst>
          </p:cNvPr>
          <p:cNvSpPr/>
          <p:nvPr/>
        </p:nvSpPr>
        <p:spPr>
          <a:xfrm>
            <a:off x="2870143" y="2149395"/>
            <a:ext cx="360048" cy="360048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835E5EC-6C7A-B6EE-9276-9CC6980FC4F6}"/>
              </a:ext>
            </a:extLst>
          </p:cNvPr>
          <p:cNvSpPr/>
          <p:nvPr/>
        </p:nvSpPr>
        <p:spPr>
          <a:xfrm>
            <a:off x="3235023" y="2149395"/>
            <a:ext cx="360048" cy="360048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416B851-8282-491C-6D9A-48D7BDF91FCD}"/>
              </a:ext>
            </a:extLst>
          </p:cNvPr>
          <p:cNvSpPr/>
          <p:nvPr/>
        </p:nvSpPr>
        <p:spPr>
          <a:xfrm>
            <a:off x="0" y="1800225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30AE5E4-BD40-B81F-59EF-A0AC7A86060D}"/>
              </a:ext>
            </a:extLst>
          </p:cNvPr>
          <p:cNvSpPr/>
          <p:nvPr/>
        </p:nvSpPr>
        <p:spPr>
          <a:xfrm>
            <a:off x="360047" y="1800225"/>
            <a:ext cx="360048" cy="360048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CCD7E91-D0D4-E323-A4FC-4398203820F0}"/>
              </a:ext>
            </a:extLst>
          </p:cNvPr>
          <p:cNvSpPr/>
          <p:nvPr/>
        </p:nvSpPr>
        <p:spPr>
          <a:xfrm>
            <a:off x="720095" y="1800225"/>
            <a:ext cx="360048" cy="360048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6442C80-1318-287E-E82E-1C0EA2167823}"/>
              </a:ext>
            </a:extLst>
          </p:cNvPr>
          <p:cNvSpPr/>
          <p:nvPr/>
        </p:nvSpPr>
        <p:spPr>
          <a:xfrm>
            <a:off x="1080143" y="1800225"/>
            <a:ext cx="360048" cy="360048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EA72AD2-982F-5A7C-9AB3-F32A9C691B38}"/>
              </a:ext>
            </a:extLst>
          </p:cNvPr>
          <p:cNvSpPr/>
          <p:nvPr/>
        </p:nvSpPr>
        <p:spPr>
          <a:xfrm>
            <a:off x="1440190" y="1800225"/>
            <a:ext cx="360048" cy="360048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51A69A8-6E3E-D2DF-4BEE-5FF8DADDDDA3}"/>
              </a:ext>
            </a:extLst>
          </p:cNvPr>
          <p:cNvSpPr/>
          <p:nvPr/>
        </p:nvSpPr>
        <p:spPr>
          <a:xfrm>
            <a:off x="1800225" y="1800225"/>
            <a:ext cx="360048" cy="360048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D56A508-0421-6056-83FA-BD8C59DAB575}"/>
              </a:ext>
            </a:extLst>
          </p:cNvPr>
          <p:cNvSpPr/>
          <p:nvPr/>
        </p:nvSpPr>
        <p:spPr>
          <a:xfrm>
            <a:off x="2155460" y="1800225"/>
            <a:ext cx="360048" cy="360048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2F58D01-D785-B020-5C70-DB69AAAA9FC8}"/>
              </a:ext>
            </a:extLst>
          </p:cNvPr>
          <p:cNvSpPr/>
          <p:nvPr/>
        </p:nvSpPr>
        <p:spPr>
          <a:xfrm>
            <a:off x="2515494" y="1800225"/>
            <a:ext cx="360048" cy="360048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614510C-D3AD-8B37-28CE-B3CC3BC92396}"/>
              </a:ext>
            </a:extLst>
          </p:cNvPr>
          <p:cNvSpPr/>
          <p:nvPr/>
        </p:nvSpPr>
        <p:spPr>
          <a:xfrm>
            <a:off x="2870716" y="1800225"/>
            <a:ext cx="360048" cy="360048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6C1E06D-31F8-C38E-392B-2CE5DC3E73CB}"/>
              </a:ext>
            </a:extLst>
          </p:cNvPr>
          <p:cNvSpPr/>
          <p:nvPr/>
        </p:nvSpPr>
        <p:spPr>
          <a:xfrm>
            <a:off x="3235596" y="1800225"/>
            <a:ext cx="360048" cy="360048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5165BD5-D3CD-F42B-ED3A-9F34EFF0D497}"/>
              </a:ext>
            </a:extLst>
          </p:cNvPr>
          <p:cNvSpPr/>
          <p:nvPr/>
        </p:nvSpPr>
        <p:spPr>
          <a:xfrm>
            <a:off x="-573" y="1445616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E797A7B-DA8A-6C28-9035-345BE6307D08}"/>
              </a:ext>
            </a:extLst>
          </p:cNvPr>
          <p:cNvSpPr/>
          <p:nvPr/>
        </p:nvSpPr>
        <p:spPr>
          <a:xfrm>
            <a:off x="359474" y="1445616"/>
            <a:ext cx="360048" cy="360048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5B75BC8-774D-5404-9AC1-98586180C777}"/>
              </a:ext>
            </a:extLst>
          </p:cNvPr>
          <p:cNvSpPr/>
          <p:nvPr/>
        </p:nvSpPr>
        <p:spPr>
          <a:xfrm>
            <a:off x="719522" y="1445616"/>
            <a:ext cx="360048" cy="360048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FC032E5-977A-CDCE-67EC-DD0EDDB9BECC}"/>
              </a:ext>
            </a:extLst>
          </p:cNvPr>
          <p:cNvSpPr/>
          <p:nvPr/>
        </p:nvSpPr>
        <p:spPr>
          <a:xfrm>
            <a:off x="1079569" y="1445616"/>
            <a:ext cx="360048" cy="360048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8CA06083-D3C4-DFFB-AD3A-4C8B971E97DF}"/>
              </a:ext>
            </a:extLst>
          </p:cNvPr>
          <p:cNvSpPr/>
          <p:nvPr/>
        </p:nvSpPr>
        <p:spPr>
          <a:xfrm>
            <a:off x="1439617" y="1445616"/>
            <a:ext cx="360048" cy="360048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EB2E04D1-FD0D-9558-FD81-998A6D6160B5}"/>
              </a:ext>
            </a:extLst>
          </p:cNvPr>
          <p:cNvSpPr/>
          <p:nvPr/>
        </p:nvSpPr>
        <p:spPr>
          <a:xfrm>
            <a:off x="1799652" y="1445616"/>
            <a:ext cx="360048" cy="360048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412C28AD-9CAE-5138-90EC-6DA13CC78D8D}"/>
              </a:ext>
            </a:extLst>
          </p:cNvPr>
          <p:cNvSpPr/>
          <p:nvPr/>
        </p:nvSpPr>
        <p:spPr>
          <a:xfrm>
            <a:off x="2154886" y="1445616"/>
            <a:ext cx="360048" cy="360048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3541E74-8203-3040-5600-494C24DD63DA}"/>
              </a:ext>
            </a:extLst>
          </p:cNvPr>
          <p:cNvSpPr/>
          <p:nvPr/>
        </p:nvSpPr>
        <p:spPr>
          <a:xfrm>
            <a:off x="2514921" y="1445616"/>
            <a:ext cx="360048" cy="360048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2AB26B2-1CE0-6C5C-8BFF-6D3113762BD4}"/>
              </a:ext>
            </a:extLst>
          </p:cNvPr>
          <p:cNvSpPr/>
          <p:nvPr/>
        </p:nvSpPr>
        <p:spPr>
          <a:xfrm>
            <a:off x="2870143" y="1445616"/>
            <a:ext cx="360048" cy="360048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8E7BE53-7D64-1B69-9887-2A1628C28286}"/>
              </a:ext>
            </a:extLst>
          </p:cNvPr>
          <p:cNvSpPr/>
          <p:nvPr/>
        </p:nvSpPr>
        <p:spPr>
          <a:xfrm>
            <a:off x="3235023" y="1445616"/>
            <a:ext cx="360048" cy="360048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F023731-796F-4D4D-2B4D-9CEA752B18E3}"/>
              </a:ext>
            </a:extLst>
          </p:cNvPr>
          <p:cNvSpPr/>
          <p:nvPr/>
        </p:nvSpPr>
        <p:spPr>
          <a:xfrm>
            <a:off x="-573" y="1085516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A1E59F3A-5128-DFD7-CBDE-D83822E9554D}"/>
              </a:ext>
            </a:extLst>
          </p:cNvPr>
          <p:cNvSpPr/>
          <p:nvPr/>
        </p:nvSpPr>
        <p:spPr>
          <a:xfrm>
            <a:off x="359474" y="1085516"/>
            <a:ext cx="360048" cy="360048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2B4F389-0076-A21B-8952-4BBFBBC44F82}"/>
              </a:ext>
            </a:extLst>
          </p:cNvPr>
          <p:cNvSpPr/>
          <p:nvPr/>
        </p:nvSpPr>
        <p:spPr>
          <a:xfrm>
            <a:off x="719522" y="1085516"/>
            <a:ext cx="360048" cy="360048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17FAC0C-7183-7EB3-9941-79333888A237}"/>
              </a:ext>
            </a:extLst>
          </p:cNvPr>
          <p:cNvSpPr/>
          <p:nvPr/>
        </p:nvSpPr>
        <p:spPr>
          <a:xfrm>
            <a:off x="1079569" y="1085516"/>
            <a:ext cx="454696" cy="360048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DC70A7B-BF58-AF6F-377A-6CB28BE6DC67}"/>
              </a:ext>
            </a:extLst>
          </p:cNvPr>
          <p:cNvSpPr/>
          <p:nvPr/>
        </p:nvSpPr>
        <p:spPr>
          <a:xfrm>
            <a:off x="1439617" y="1085516"/>
            <a:ext cx="360048" cy="360048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1B2382D-C676-1840-05AB-D58D7A1E19BE}"/>
              </a:ext>
            </a:extLst>
          </p:cNvPr>
          <p:cNvSpPr/>
          <p:nvPr/>
        </p:nvSpPr>
        <p:spPr>
          <a:xfrm>
            <a:off x="1799652" y="1085516"/>
            <a:ext cx="360048" cy="360048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2014922-98AC-B16D-ECFB-3AD74A9FC5A7}"/>
              </a:ext>
            </a:extLst>
          </p:cNvPr>
          <p:cNvSpPr/>
          <p:nvPr/>
        </p:nvSpPr>
        <p:spPr>
          <a:xfrm>
            <a:off x="2154886" y="1085516"/>
            <a:ext cx="360048" cy="360048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9D66B669-58BE-DF78-1E71-316AF249AA04}"/>
              </a:ext>
            </a:extLst>
          </p:cNvPr>
          <p:cNvSpPr/>
          <p:nvPr/>
        </p:nvSpPr>
        <p:spPr>
          <a:xfrm>
            <a:off x="2514921" y="1085516"/>
            <a:ext cx="360048" cy="360048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391CB9FE-EEC3-39BB-CBBD-FADB74ECD12B}"/>
              </a:ext>
            </a:extLst>
          </p:cNvPr>
          <p:cNvSpPr/>
          <p:nvPr/>
        </p:nvSpPr>
        <p:spPr>
          <a:xfrm>
            <a:off x="2870143" y="1085516"/>
            <a:ext cx="360048" cy="360048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BFD8F2F3-60A8-F94C-5588-2EAEA1F10C7F}"/>
              </a:ext>
            </a:extLst>
          </p:cNvPr>
          <p:cNvSpPr/>
          <p:nvPr/>
        </p:nvSpPr>
        <p:spPr>
          <a:xfrm>
            <a:off x="3235023" y="1085516"/>
            <a:ext cx="360048" cy="360048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1EBC0773-2147-ABD7-52AC-9393D17B69D1}"/>
              </a:ext>
            </a:extLst>
          </p:cNvPr>
          <p:cNvSpPr/>
          <p:nvPr/>
        </p:nvSpPr>
        <p:spPr>
          <a:xfrm>
            <a:off x="-573" y="730880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D5CF7B2-5981-EE88-FFB0-0931FCE8F018}"/>
              </a:ext>
            </a:extLst>
          </p:cNvPr>
          <p:cNvSpPr/>
          <p:nvPr/>
        </p:nvSpPr>
        <p:spPr>
          <a:xfrm>
            <a:off x="359474" y="730880"/>
            <a:ext cx="360048" cy="360048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1425DA17-68EF-7B77-C9AC-7A2EC78FB441}"/>
              </a:ext>
            </a:extLst>
          </p:cNvPr>
          <p:cNvSpPr/>
          <p:nvPr/>
        </p:nvSpPr>
        <p:spPr>
          <a:xfrm>
            <a:off x="719522" y="730880"/>
            <a:ext cx="467214" cy="360048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DE28EED1-880F-0758-BC0C-4ADD9BAE8783}"/>
              </a:ext>
            </a:extLst>
          </p:cNvPr>
          <p:cNvSpPr/>
          <p:nvPr/>
        </p:nvSpPr>
        <p:spPr>
          <a:xfrm>
            <a:off x="1079569" y="730880"/>
            <a:ext cx="360048" cy="360048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873965B4-586C-CCEB-605D-7B37D4DC553E}"/>
              </a:ext>
            </a:extLst>
          </p:cNvPr>
          <p:cNvSpPr/>
          <p:nvPr/>
        </p:nvSpPr>
        <p:spPr>
          <a:xfrm>
            <a:off x="1439617" y="730880"/>
            <a:ext cx="360048" cy="360048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5CC2AE35-1845-8DE3-22DC-86E942ECABBC}"/>
              </a:ext>
            </a:extLst>
          </p:cNvPr>
          <p:cNvSpPr/>
          <p:nvPr/>
        </p:nvSpPr>
        <p:spPr>
          <a:xfrm>
            <a:off x="1799652" y="730880"/>
            <a:ext cx="360048" cy="360048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F8FFFE92-169C-8B82-FDAD-25BB3FC22FC9}"/>
              </a:ext>
            </a:extLst>
          </p:cNvPr>
          <p:cNvSpPr/>
          <p:nvPr/>
        </p:nvSpPr>
        <p:spPr>
          <a:xfrm>
            <a:off x="2154886" y="730880"/>
            <a:ext cx="360048" cy="360048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5CBFDEC9-21EC-5FF2-145A-49C5A08956E2}"/>
              </a:ext>
            </a:extLst>
          </p:cNvPr>
          <p:cNvSpPr/>
          <p:nvPr/>
        </p:nvSpPr>
        <p:spPr>
          <a:xfrm>
            <a:off x="2514921" y="730880"/>
            <a:ext cx="360048" cy="360048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E56EFA19-2629-BF2F-361C-DC9F53B8A90B}"/>
              </a:ext>
            </a:extLst>
          </p:cNvPr>
          <p:cNvSpPr/>
          <p:nvPr/>
        </p:nvSpPr>
        <p:spPr>
          <a:xfrm>
            <a:off x="2870143" y="730880"/>
            <a:ext cx="360048" cy="360048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EF7B122A-B6A6-53AF-0938-5A6F7C237007}"/>
              </a:ext>
            </a:extLst>
          </p:cNvPr>
          <p:cNvSpPr/>
          <p:nvPr/>
        </p:nvSpPr>
        <p:spPr>
          <a:xfrm>
            <a:off x="3235023" y="730880"/>
            <a:ext cx="360048" cy="360048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2B9812D9-7C3B-D576-6350-1B6168ACCD48}"/>
              </a:ext>
            </a:extLst>
          </p:cNvPr>
          <p:cNvSpPr/>
          <p:nvPr/>
        </p:nvSpPr>
        <p:spPr>
          <a:xfrm>
            <a:off x="-577" y="37164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5088D65A-B848-FA3E-1A64-4BDCF83142BB}"/>
              </a:ext>
            </a:extLst>
          </p:cNvPr>
          <p:cNvSpPr/>
          <p:nvPr/>
        </p:nvSpPr>
        <p:spPr>
          <a:xfrm>
            <a:off x="359470" y="371649"/>
            <a:ext cx="360048" cy="360048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EB0D2660-98AF-763C-0EFD-859B48D21B33}"/>
              </a:ext>
            </a:extLst>
          </p:cNvPr>
          <p:cNvSpPr/>
          <p:nvPr/>
        </p:nvSpPr>
        <p:spPr>
          <a:xfrm>
            <a:off x="719518" y="371649"/>
            <a:ext cx="467214" cy="360048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22401744-3AFA-891D-4074-FA1784C5DCFE}"/>
              </a:ext>
            </a:extLst>
          </p:cNvPr>
          <p:cNvSpPr/>
          <p:nvPr/>
        </p:nvSpPr>
        <p:spPr>
          <a:xfrm>
            <a:off x="1079565" y="371649"/>
            <a:ext cx="360048" cy="360048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0F3B00A5-39DF-1A3F-079D-BB3B24E44F25}"/>
              </a:ext>
            </a:extLst>
          </p:cNvPr>
          <p:cNvSpPr/>
          <p:nvPr/>
        </p:nvSpPr>
        <p:spPr>
          <a:xfrm>
            <a:off x="1439613" y="371649"/>
            <a:ext cx="360048" cy="360048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7C7F10D1-B26F-158C-63B3-334D25FFA395}"/>
              </a:ext>
            </a:extLst>
          </p:cNvPr>
          <p:cNvSpPr/>
          <p:nvPr/>
        </p:nvSpPr>
        <p:spPr>
          <a:xfrm>
            <a:off x="1799648" y="371649"/>
            <a:ext cx="360048" cy="360048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C43E4670-14B7-A5A2-14D4-F30765FBE326}"/>
              </a:ext>
            </a:extLst>
          </p:cNvPr>
          <p:cNvSpPr/>
          <p:nvPr/>
        </p:nvSpPr>
        <p:spPr>
          <a:xfrm>
            <a:off x="2154882" y="371649"/>
            <a:ext cx="360048" cy="360048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F748A67C-A9C2-9FA4-47B2-11A9EAF1FE89}"/>
              </a:ext>
            </a:extLst>
          </p:cNvPr>
          <p:cNvSpPr/>
          <p:nvPr/>
        </p:nvSpPr>
        <p:spPr>
          <a:xfrm>
            <a:off x="2514917" y="371649"/>
            <a:ext cx="360048" cy="360048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ECBE3641-03F8-E5F5-5CA5-EC2D2EB6AE21}"/>
              </a:ext>
            </a:extLst>
          </p:cNvPr>
          <p:cNvSpPr/>
          <p:nvPr/>
        </p:nvSpPr>
        <p:spPr>
          <a:xfrm>
            <a:off x="2870139" y="371649"/>
            <a:ext cx="360048" cy="360048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7AC40789-FD60-89E8-0AC0-CECF77D84F8D}"/>
              </a:ext>
            </a:extLst>
          </p:cNvPr>
          <p:cNvSpPr/>
          <p:nvPr/>
        </p:nvSpPr>
        <p:spPr>
          <a:xfrm>
            <a:off x="3235019" y="371649"/>
            <a:ext cx="360048" cy="360048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F52B8914-6311-CEBE-842C-561198377FC6}"/>
              </a:ext>
            </a:extLst>
          </p:cNvPr>
          <p:cNvSpPr/>
          <p:nvPr/>
        </p:nvSpPr>
        <p:spPr>
          <a:xfrm>
            <a:off x="-581" y="0"/>
            <a:ext cx="360048" cy="372465"/>
          </a:xfrm>
          <a:prstGeom prst="rect">
            <a:avLst/>
          </a:prstGeom>
          <a:solidFill>
            <a:srgbClr val="7F7F7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91AA83EC-CE7B-EB28-E341-1D7D158D19F3}"/>
              </a:ext>
            </a:extLst>
          </p:cNvPr>
          <p:cNvSpPr/>
          <p:nvPr/>
        </p:nvSpPr>
        <p:spPr>
          <a:xfrm>
            <a:off x="359466" y="0"/>
            <a:ext cx="360048" cy="372465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EC3E7412-DE42-ABB4-A432-72003CDE9044}"/>
              </a:ext>
            </a:extLst>
          </p:cNvPr>
          <p:cNvSpPr/>
          <p:nvPr/>
        </p:nvSpPr>
        <p:spPr>
          <a:xfrm>
            <a:off x="719514" y="0"/>
            <a:ext cx="467214" cy="372465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0E4B0C54-4D3A-4DD7-34FC-6FB1E764E9AF}"/>
              </a:ext>
            </a:extLst>
          </p:cNvPr>
          <p:cNvSpPr/>
          <p:nvPr/>
        </p:nvSpPr>
        <p:spPr>
          <a:xfrm>
            <a:off x="1079561" y="0"/>
            <a:ext cx="360048" cy="372465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732E0CCF-2640-55C8-2709-7C73BA372765}"/>
              </a:ext>
            </a:extLst>
          </p:cNvPr>
          <p:cNvSpPr/>
          <p:nvPr/>
        </p:nvSpPr>
        <p:spPr>
          <a:xfrm>
            <a:off x="1439609" y="0"/>
            <a:ext cx="360048" cy="372465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5AEB3C14-8C95-ACAD-A518-88AE3DB0A81B}"/>
              </a:ext>
            </a:extLst>
          </p:cNvPr>
          <p:cNvSpPr/>
          <p:nvPr/>
        </p:nvSpPr>
        <p:spPr>
          <a:xfrm>
            <a:off x="1799644" y="0"/>
            <a:ext cx="360048" cy="372465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99A5F260-E04A-9215-248B-16F131A0DBC2}"/>
              </a:ext>
            </a:extLst>
          </p:cNvPr>
          <p:cNvSpPr/>
          <p:nvPr/>
        </p:nvSpPr>
        <p:spPr>
          <a:xfrm>
            <a:off x="2154878" y="0"/>
            <a:ext cx="360048" cy="372465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7C2204D0-931E-3F03-E6A6-CB03EC2E9CE1}"/>
              </a:ext>
            </a:extLst>
          </p:cNvPr>
          <p:cNvSpPr/>
          <p:nvPr/>
        </p:nvSpPr>
        <p:spPr>
          <a:xfrm>
            <a:off x="2514913" y="0"/>
            <a:ext cx="360048" cy="372465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AFB48BA5-D781-BB1A-76D4-ED25C51DF9E0}"/>
              </a:ext>
            </a:extLst>
          </p:cNvPr>
          <p:cNvSpPr/>
          <p:nvPr/>
        </p:nvSpPr>
        <p:spPr>
          <a:xfrm>
            <a:off x="2870135" y="0"/>
            <a:ext cx="360048" cy="370754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EF377095-0C8B-696E-3704-685F3758CE6A}"/>
              </a:ext>
            </a:extLst>
          </p:cNvPr>
          <p:cNvSpPr/>
          <p:nvPr/>
        </p:nvSpPr>
        <p:spPr>
          <a:xfrm>
            <a:off x="3235015" y="0"/>
            <a:ext cx="360048" cy="372465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</p:spTree>
    <p:extLst>
      <p:ext uri="{BB962C8B-B14F-4D97-AF65-F5344CB8AC3E}">
        <p14:creationId xmlns:p14="http://schemas.microsoft.com/office/powerpoint/2010/main" val="10019338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9A53287-4CB2-9520-A63D-D65641080F90}"/>
              </a:ext>
            </a:extLst>
          </p:cNvPr>
          <p:cNvGrpSpPr/>
          <p:nvPr/>
        </p:nvGrpSpPr>
        <p:grpSpPr>
          <a:xfrm>
            <a:off x="-2307" y="0"/>
            <a:ext cx="3602783" cy="3600476"/>
            <a:chOff x="-2307" y="0"/>
            <a:chExt cx="3602783" cy="360047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9256248F-06DA-168F-FD7F-3157478A2B54}"/>
                </a:ext>
              </a:extLst>
            </p:cNvPr>
            <p:cNvSpPr/>
            <p:nvPr/>
          </p:nvSpPr>
          <p:spPr>
            <a:xfrm>
              <a:off x="0" y="0"/>
              <a:ext cx="3600476" cy="3600476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E2ADFFB-382E-3CD2-1DBD-6F86ADB95BA2}"/>
                </a:ext>
              </a:extLst>
            </p:cNvPr>
            <p:cNvSpPr/>
            <p:nvPr/>
          </p:nvSpPr>
          <p:spPr>
            <a:xfrm>
              <a:off x="3232420" y="3231847"/>
              <a:ext cx="367187" cy="365427"/>
            </a:xfrm>
            <a:prstGeom prst="rect">
              <a:avLst/>
            </a:prstGeom>
            <a:solidFill>
              <a:schemeClr val="bg1"/>
            </a:solidFill>
            <a:ln w="158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000" b="1" dirty="0">
                  <a:solidFill>
                    <a:schemeClr val="tx1"/>
                  </a:solidFill>
                </a:rPr>
                <a:t>P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C150EA0-9475-0B69-8065-39E5EEE0A76D}"/>
                </a:ext>
              </a:extLst>
            </p:cNvPr>
            <p:cNvSpPr/>
            <p:nvPr/>
          </p:nvSpPr>
          <p:spPr>
            <a:xfrm>
              <a:off x="2870143" y="2869569"/>
              <a:ext cx="497446" cy="36004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58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01E56F5-83FE-DEF5-DEB4-A5E0215E2DA1}"/>
                </a:ext>
              </a:extLst>
            </p:cNvPr>
            <p:cNvSpPr/>
            <p:nvPr/>
          </p:nvSpPr>
          <p:spPr>
            <a:xfrm>
              <a:off x="3235023" y="2869569"/>
              <a:ext cx="360048" cy="36004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58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48E60D9-4DAE-A4F7-BE20-CC80494B35DD}"/>
                </a:ext>
              </a:extLst>
            </p:cNvPr>
            <p:cNvSpPr/>
            <p:nvPr/>
          </p:nvSpPr>
          <p:spPr>
            <a:xfrm>
              <a:off x="2514921" y="2509469"/>
              <a:ext cx="360048" cy="36004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58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0800398-7828-68D6-4C62-47BAA934F16A}"/>
                </a:ext>
              </a:extLst>
            </p:cNvPr>
            <p:cNvSpPr/>
            <p:nvPr/>
          </p:nvSpPr>
          <p:spPr>
            <a:xfrm>
              <a:off x="2870143" y="2509469"/>
              <a:ext cx="360048" cy="36004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58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835EBD5D-7C22-905C-F03F-3160C6EC3B95}"/>
                </a:ext>
              </a:extLst>
            </p:cNvPr>
            <p:cNvSpPr/>
            <p:nvPr/>
          </p:nvSpPr>
          <p:spPr>
            <a:xfrm>
              <a:off x="2154887" y="2149395"/>
              <a:ext cx="475706" cy="36004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58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0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2A4FF381-D369-BAA3-C85F-C847378E462E}"/>
                </a:ext>
              </a:extLst>
            </p:cNvPr>
            <p:cNvSpPr/>
            <p:nvPr/>
          </p:nvSpPr>
          <p:spPr>
            <a:xfrm>
              <a:off x="2514921" y="2149395"/>
              <a:ext cx="360048" cy="36004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58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0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E51A69A8-6E3E-D2DF-4BEE-5FF8DADDDDA3}"/>
                </a:ext>
              </a:extLst>
            </p:cNvPr>
            <p:cNvSpPr/>
            <p:nvPr/>
          </p:nvSpPr>
          <p:spPr>
            <a:xfrm>
              <a:off x="1800225" y="1800225"/>
              <a:ext cx="360048" cy="36004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58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0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BD56A508-0421-6056-83FA-BD8C59DAB575}"/>
                </a:ext>
              </a:extLst>
            </p:cNvPr>
            <p:cNvSpPr/>
            <p:nvPr/>
          </p:nvSpPr>
          <p:spPr>
            <a:xfrm>
              <a:off x="2155460" y="1800225"/>
              <a:ext cx="360048" cy="36004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58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0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8CA06083-D3C4-DFFB-AD3A-4C8B971E97DF}"/>
                </a:ext>
              </a:extLst>
            </p:cNvPr>
            <p:cNvSpPr/>
            <p:nvPr/>
          </p:nvSpPr>
          <p:spPr>
            <a:xfrm>
              <a:off x="1439617" y="1445616"/>
              <a:ext cx="360048" cy="36004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58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0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EB2E04D1-FD0D-9558-FD81-998A6D6160B5}"/>
                </a:ext>
              </a:extLst>
            </p:cNvPr>
            <p:cNvSpPr/>
            <p:nvPr/>
          </p:nvSpPr>
          <p:spPr>
            <a:xfrm>
              <a:off x="1799652" y="1445616"/>
              <a:ext cx="360048" cy="36004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58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0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017FAC0C-7183-7EB3-9941-79333888A237}"/>
                </a:ext>
              </a:extLst>
            </p:cNvPr>
            <p:cNvSpPr/>
            <p:nvPr/>
          </p:nvSpPr>
          <p:spPr>
            <a:xfrm>
              <a:off x="1079569" y="1085516"/>
              <a:ext cx="454696" cy="36004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58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0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FDC70A7B-BF58-AF6F-377A-6CB28BE6DC67}"/>
                </a:ext>
              </a:extLst>
            </p:cNvPr>
            <p:cNvSpPr/>
            <p:nvPr/>
          </p:nvSpPr>
          <p:spPr>
            <a:xfrm>
              <a:off x="1439617" y="1085516"/>
              <a:ext cx="360048" cy="36004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58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0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1425DA17-68EF-7B77-C9AC-7A2EC78FB441}"/>
                </a:ext>
              </a:extLst>
            </p:cNvPr>
            <p:cNvSpPr/>
            <p:nvPr/>
          </p:nvSpPr>
          <p:spPr>
            <a:xfrm>
              <a:off x="719522" y="730880"/>
              <a:ext cx="467214" cy="36004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58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0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DE28EED1-880F-0758-BC0C-4ADD9BAE8783}"/>
                </a:ext>
              </a:extLst>
            </p:cNvPr>
            <p:cNvSpPr/>
            <p:nvPr/>
          </p:nvSpPr>
          <p:spPr>
            <a:xfrm>
              <a:off x="1079569" y="730880"/>
              <a:ext cx="360048" cy="36004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58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0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CB359AA6-2E53-4970-A5C5-B6BE938C5C52}"/>
                </a:ext>
              </a:extLst>
            </p:cNvPr>
            <p:cNvSpPr/>
            <p:nvPr/>
          </p:nvSpPr>
          <p:spPr>
            <a:xfrm>
              <a:off x="359474" y="370780"/>
              <a:ext cx="360048" cy="360048"/>
            </a:xfrm>
            <a:prstGeom prst="rect">
              <a:avLst/>
            </a:prstGeom>
            <a:ln w="158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0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A65146CA-0A88-64C7-4EB6-622C351254E1}"/>
                </a:ext>
              </a:extLst>
            </p:cNvPr>
            <p:cNvSpPr/>
            <p:nvPr/>
          </p:nvSpPr>
          <p:spPr>
            <a:xfrm>
              <a:off x="719522" y="370780"/>
              <a:ext cx="360048" cy="36004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58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0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C0CF5BD6-B206-3BEB-8BDF-52606891FDEF}"/>
                </a:ext>
              </a:extLst>
            </p:cNvPr>
            <p:cNvSpPr/>
            <p:nvPr/>
          </p:nvSpPr>
          <p:spPr>
            <a:xfrm>
              <a:off x="-2307" y="5301"/>
              <a:ext cx="360048" cy="360048"/>
            </a:xfrm>
            <a:prstGeom prst="rect">
              <a:avLst/>
            </a:prstGeom>
            <a:ln w="158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0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DC48E824-4B92-C350-0BE3-3F7F8E4FE2AB}"/>
                </a:ext>
              </a:extLst>
            </p:cNvPr>
            <p:cNvSpPr/>
            <p:nvPr/>
          </p:nvSpPr>
          <p:spPr>
            <a:xfrm>
              <a:off x="357741" y="5301"/>
              <a:ext cx="360048" cy="360048"/>
            </a:xfrm>
            <a:prstGeom prst="rect">
              <a:avLst/>
            </a:prstGeom>
            <a:ln w="158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0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DF10FC68-9139-C0B5-46DF-C2C81D7E807A}"/>
                </a:ext>
              </a:extLst>
            </p:cNvPr>
            <p:cNvSpPr/>
            <p:nvPr/>
          </p:nvSpPr>
          <p:spPr>
            <a:xfrm>
              <a:off x="371993" y="370780"/>
              <a:ext cx="360048" cy="36004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58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0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213D8049-1695-A278-4003-F4745A1A3E8B}"/>
                </a:ext>
              </a:extLst>
            </p:cNvPr>
            <p:cNvSpPr/>
            <p:nvPr/>
          </p:nvSpPr>
          <p:spPr>
            <a:xfrm>
              <a:off x="10212" y="5301"/>
              <a:ext cx="360048" cy="36004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58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0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F29F6C0D-E5CF-6FD9-836A-02CAC7BB3538}"/>
                </a:ext>
              </a:extLst>
            </p:cNvPr>
            <p:cNvSpPr/>
            <p:nvPr/>
          </p:nvSpPr>
          <p:spPr>
            <a:xfrm>
              <a:off x="370259" y="5301"/>
              <a:ext cx="360048" cy="36004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58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0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B2241210-DB7B-2B7C-6C70-14182E27FBFE}"/>
                </a:ext>
              </a:extLst>
            </p:cNvPr>
            <p:cNvSpPr/>
            <p:nvPr/>
          </p:nvSpPr>
          <p:spPr>
            <a:xfrm>
              <a:off x="371993" y="376245"/>
              <a:ext cx="467214" cy="36004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58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0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D0E84FC0-4A75-A50E-FD3D-35D9279581B8}"/>
                </a:ext>
              </a:extLst>
            </p:cNvPr>
            <p:cNvSpPr/>
            <p:nvPr/>
          </p:nvSpPr>
          <p:spPr>
            <a:xfrm>
              <a:off x="-674" y="10765"/>
              <a:ext cx="360048" cy="36004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58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0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C7948647-8BC1-8EE9-AA18-4F119C56A983}"/>
                </a:ext>
              </a:extLst>
            </p:cNvPr>
            <p:cNvSpPr/>
            <p:nvPr/>
          </p:nvSpPr>
          <p:spPr>
            <a:xfrm>
              <a:off x="370259" y="10765"/>
              <a:ext cx="360048" cy="36004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58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0"/>
            </a:p>
          </p:txBody>
        </p:sp>
      </p:grpSp>
    </p:spTree>
    <p:extLst>
      <p:ext uri="{BB962C8B-B14F-4D97-AF65-F5344CB8AC3E}">
        <p14:creationId xmlns:p14="http://schemas.microsoft.com/office/powerpoint/2010/main" val="334269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1EB185F-6B88-B119-B926-49BC0E38D71D}"/>
              </a:ext>
            </a:extLst>
          </p:cNvPr>
          <p:cNvSpPr txBox="1"/>
          <p:nvPr/>
        </p:nvSpPr>
        <p:spPr>
          <a:xfrm>
            <a:off x="451881" y="849626"/>
            <a:ext cx="28188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/>
              <a:t>Gagné ! </a:t>
            </a:r>
          </a:p>
        </p:txBody>
      </p:sp>
    </p:spTree>
    <p:extLst>
      <p:ext uri="{BB962C8B-B14F-4D97-AF65-F5344CB8AC3E}">
        <p14:creationId xmlns:p14="http://schemas.microsoft.com/office/powerpoint/2010/main" val="9888464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C7918D9-8061-37BF-6104-1D37703B3A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231" b="93472" l="9901" r="89604">
                        <a14:foregroundMark x1="23762" y1="12463" x2="67327" y2="9199"/>
                        <a14:foregroundMark x1="67327" y1="9199" x2="31683" y2="9792"/>
                        <a14:foregroundMark x1="31683" y1="9792" x2="22277" y2="12463"/>
                        <a14:foregroundMark x1="49010" y1="6825" x2="53465" y2="6528"/>
                        <a14:foregroundMark x1="26733" y1="88131" x2="74257" y2="92878"/>
                        <a14:foregroundMark x1="74257" y1="92878" x2="33663" y2="93472"/>
                        <a14:foregroundMark x1="33663" y1="93472" x2="27228" y2="88427"/>
                        <a14:foregroundMark x1="49010" y1="5935" x2="58416" y2="6528"/>
                        <a14:foregroundMark x1="15842" y1="37092" x2="19307" y2="34718"/>
                        <a14:foregroundMark x1="22772" y1="24629" x2="21782" y2="13056"/>
                        <a14:foregroundMark x1="19307" y1="21365" x2="19307" y2="20178"/>
                        <a14:foregroundMark x1="22277" y1="32047" x2="22772" y2="1394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48636" y="1044289"/>
            <a:ext cx="409885" cy="6838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CD623FE-779A-7DD6-8D52-3A6E837ED0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231" b="93472" l="9901" r="89604">
                        <a14:foregroundMark x1="23762" y1="12463" x2="67327" y2="9199"/>
                        <a14:foregroundMark x1="67327" y1="9199" x2="31683" y2="9792"/>
                        <a14:foregroundMark x1="31683" y1="9792" x2="22277" y2="12463"/>
                        <a14:foregroundMark x1="49010" y1="6825" x2="53465" y2="6528"/>
                        <a14:foregroundMark x1="26733" y1="88131" x2="74257" y2="92878"/>
                        <a14:foregroundMark x1="74257" y1="92878" x2="33663" y2="93472"/>
                        <a14:foregroundMark x1="33663" y1="93472" x2="27228" y2="88427"/>
                        <a14:foregroundMark x1="49010" y1="5935" x2="58416" y2="6528"/>
                        <a14:foregroundMark x1="15842" y1="37092" x2="19307" y2="34718"/>
                        <a14:foregroundMark x1="22772" y1="24629" x2="21782" y2="13056"/>
                        <a14:foregroundMark x1="19307" y1="21365" x2="19307" y2="20178"/>
                        <a14:foregroundMark x1="22277" y1="32047" x2="22772" y2="1394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400000">
            <a:off x="1115107" y="1044288"/>
            <a:ext cx="409885" cy="6838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242D237-7DEC-6D62-732E-ECAAE29932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231" b="93472" l="9901" r="89604">
                        <a14:foregroundMark x1="23762" y1="12463" x2="67327" y2="9199"/>
                        <a14:foregroundMark x1="67327" y1="9199" x2="31683" y2="9792"/>
                        <a14:foregroundMark x1="31683" y1="9792" x2="22277" y2="12463"/>
                        <a14:foregroundMark x1="49010" y1="6825" x2="53465" y2="6528"/>
                        <a14:foregroundMark x1="26733" y1="88131" x2="74257" y2="92878"/>
                        <a14:foregroundMark x1="74257" y1="92878" x2="33663" y2="93472"/>
                        <a14:foregroundMark x1="33663" y1="93472" x2="27228" y2="88427"/>
                        <a14:foregroundMark x1="49010" y1="5935" x2="58416" y2="6528"/>
                        <a14:foregroundMark x1="15842" y1="37092" x2="19307" y2="34718"/>
                        <a14:foregroundMark x1="22772" y1="24629" x2="21782" y2="13056"/>
                        <a14:foregroundMark x1="19307" y1="21365" x2="19307" y2="20178"/>
                        <a14:foregroundMark x1="22277" y1="32047" x2="22772" y2="1394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0800000">
            <a:off x="1879839" y="1080698"/>
            <a:ext cx="409885" cy="6838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A62DE2A-1CF3-1721-41CA-E6018E2212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231" b="93472" l="9901" r="89604">
                        <a14:foregroundMark x1="23762" y1="12463" x2="67327" y2="9199"/>
                        <a14:foregroundMark x1="67327" y1="9199" x2="31683" y2="9792"/>
                        <a14:foregroundMark x1="31683" y1="9792" x2="22277" y2="12463"/>
                        <a14:foregroundMark x1="49010" y1="6825" x2="53465" y2="6528"/>
                        <a14:foregroundMark x1="26733" y1="88131" x2="74257" y2="92878"/>
                        <a14:foregroundMark x1="74257" y1="92878" x2="33663" y2="93472"/>
                        <a14:foregroundMark x1="33663" y1="93472" x2="27228" y2="88427"/>
                        <a14:foregroundMark x1="49010" y1="5935" x2="58416" y2="6528"/>
                        <a14:foregroundMark x1="15842" y1="37092" x2="19307" y2="34718"/>
                        <a14:foregroundMark x1="22772" y1="24629" x2="21782" y2="13056"/>
                        <a14:foregroundMark x1="19307" y1="21365" x2="19307" y2="20178"/>
                        <a14:foregroundMark x1="22277" y1="32047" x2="22772" y2="1394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6200000">
            <a:off x="2735379" y="1044289"/>
            <a:ext cx="409885" cy="683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195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256248F-06DA-168F-FD7F-3157478A2B54}"/>
              </a:ext>
            </a:extLst>
          </p:cNvPr>
          <p:cNvSpPr/>
          <p:nvPr/>
        </p:nvSpPr>
        <p:spPr>
          <a:xfrm>
            <a:off x="0" y="0"/>
            <a:ext cx="3600476" cy="3600476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66B193-11EE-2ED0-3FE2-280CF215B8C4}"/>
              </a:ext>
            </a:extLst>
          </p:cNvPr>
          <p:cNvSpPr/>
          <p:nvPr/>
        </p:nvSpPr>
        <p:spPr>
          <a:xfrm>
            <a:off x="787935" y="2946488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3FF168-44BC-841B-86FB-23A58BA47D28}"/>
              </a:ext>
            </a:extLst>
          </p:cNvPr>
          <p:cNvSpPr/>
          <p:nvPr/>
        </p:nvSpPr>
        <p:spPr>
          <a:xfrm>
            <a:off x="360047" y="3229580"/>
            <a:ext cx="360048" cy="37086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5C316F6-CDAD-EA9D-F6F3-FA37D3EFC142}"/>
              </a:ext>
            </a:extLst>
          </p:cNvPr>
          <p:cNvSpPr/>
          <p:nvPr/>
        </p:nvSpPr>
        <p:spPr>
          <a:xfrm>
            <a:off x="720095" y="3229579"/>
            <a:ext cx="360048" cy="370869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FE59C72-2468-C0D0-6F49-539012D9C667}"/>
              </a:ext>
            </a:extLst>
          </p:cNvPr>
          <p:cNvSpPr/>
          <p:nvPr/>
        </p:nvSpPr>
        <p:spPr>
          <a:xfrm>
            <a:off x="1080143" y="3229580"/>
            <a:ext cx="360048" cy="37087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FEA4101-FA26-3042-FC82-81286D60FECF}"/>
              </a:ext>
            </a:extLst>
          </p:cNvPr>
          <p:cNvSpPr/>
          <p:nvPr/>
        </p:nvSpPr>
        <p:spPr>
          <a:xfrm>
            <a:off x="1439609" y="3228032"/>
            <a:ext cx="360048" cy="372417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57DD05-867D-2895-27AB-B6189CE14739}"/>
              </a:ext>
            </a:extLst>
          </p:cNvPr>
          <p:cNvSpPr/>
          <p:nvPr/>
        </p:nvSpPr>
        <p:spPr>
          <a:xfrm>
            <a:off x="1800225" y="3229580"/>
            <a:ext cx="360048" cy="37087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E796021-3E70-9D35-2023-555A4E31CE0A}"/>
              </a:ext>
            </a:extLst>
          </p:cNvPr>
          <p:cNvSpPr/>
          <p:nvPr/>
        </p:nvSpPr>
        <p:spPr>
          <a:xfrm>
            <a:off x="2155460" y="3229580"/>
            <a:ext cx="360048" cy="37087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C6D784D-3206-FDA9-7695-5B1AFFE1B35B}"/>
              </a:ext>
            </a:extLst>
          </p:cNvPr>
          <p:cNvSpPr/>
          <p:nvPr/>
        </p:nvSpPr>
        <p:spPr>
          <a:xfrm>
            <a:off x="2515494" y="3229580"/>
            <a:ext cx="360048" cy="37087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1F5772B-A584-E9E6-3F0E-9FD999EA3BD5}"/>
              </a:ext>
            </a:extLst>
          </p:cNvPr>
          <p:cNvSpPr/>
          <p:nvPr/>
        </p:nvSpPr>
        <p:spPr>
          <a:xfrm>
            <a:off x="2870716" y="3229580"/>
            <a:ext cx="360048" cy="37087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963B9CD-436C-42AC-026E-99972272D1DF}"/>
              </a:ext>
            </a:extLst>
          </p:cNvPr>
          <p:cNvSpPr/>
          <p:nvPr/>
        </p:nvSpPr>
        <p:spPr>
          <a:xfrm>
            <a:off x="-573" y="286956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61E70A-D1BB-D7D7-BF9E-62AE3AEF67B7}"/>
              </a:ext>
            </a:extLst>
          </p:cNvPr>
          <p:cNvSpPr/>
          <p:nvPr/>
        </p:nvSpPr>
        <p:spPr>
          <a:xfrm>
            <a:off x="359474" y="286956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729BEE4-3BE2-E89A-2862-A1E42A646921}"/>
              </a:ext>
            </a:extLst>
          </p:cNvPr>
          <p:cNvSpPr/>
          <p:nvPr/>
        </p:nvSpPr>
        <p:spPr>
          <a:xfrm>
            <a:off x="719522" y="286956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BD9C7CB-6C0D-93AF-39A6-11E0EE25B082}"/>
              </a:ext>
            </a:extLst>
          </p:cNvPr>
          <p:cNvSpPr/>
          <p:nvPr/>
        </p:nvSpPr>
        <p:spPr>
          <a:xfrm>
            <a:off x="1079569" y="286956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7560A82-517B-B45A-AE7A-AEE4E23E1E4D}"/>
              </a:ext>
            </a:extLst>
          </p:cNvPr>
          <p:cNvSpPr/>
          <p:nvPr/>
        </p:nvSpPr>
        <p:spPr>
          <a:xfrm>
            <a:off x="1439617" y="286956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8173572-FA46-BA5F-695B-59275EE5DC75}"/>
              </a:ext>
            </a:extLst>
          </p:cNvPr>
          <p:cNvSpPr/>
          <p:nvPr/>
        </p:nvSpPr>
        <p:spPr>
          <a:xfrm>
            <a:off x="1799652" y="286956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E7C2007-14E6-8A4B-EE72-444B9B0B7D59}"/>
              </a:ext>
            </a:extLst>
          </p:cNvPr>
          <p:cNvSpPr/>
          <p:nvPr/>
        </p:nvSpPr>
        <p:spPr>
          <a:xfrm>
            <a:off x="2154886" y="286956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4E10859-7661-CEE5-3543-5D50F2A3CE06}"/>
              </a:ext>
            </a:extLst>
          </p:cNvPr>
          <p:cNvSpPr/>
          <p:nvPr/>
        </p:nvSpPr>
        <p:spPr>
          <a:xfrm>
            <a:off x="2514921" y="286956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C150EA0-9475-0B69-8065-39E5EEE0A76D}"/>
              </a:ext>
            </a:extLst>
          </p:cNvPr>
          <p:cNvSpPr/>
          <p:nvPr/>
        </p:nvSpPr>
        <p:spPr>
          <a:xfrm>
            <a:off x="2870143" y="2869569"/>
            <a:ext cx="497446" cy="360048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01E56F5-83FE-DEF5-DEB4-A5E0215E2DA1}"/>
              </a:ext>
            </a:extLst>
          </p:cNvPr>
          <p:cNvSpPr/>
          <p:nvPr/>
        </p:nvSpPr>
        <p:spPr>
          <a:xfrm>
            <a:off x="3235023" y="2869569"/>
            <a:ext cx="360048" cy="360048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FBCD544-270C-3302-5382-B975D78A96AA}"/>
              </a:ext>
            </a:extLst>
          </p:cNvPr>
          <p:cNvSpPr/>
          <p:nvPr/>
        </p:nvSpPr>
        <p:spPr>
          <a:xfrm>
            <a:off x="-573" y="250946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B05B6BD-ABD1-BEB4-1B70-6E196647C23B}"/>
              </a:ext>
            </a:extLst>
          </p:cNvPr>
          <p:cNvSpPr/>
          <p:nvPr/>
        </p:nvSpPr>
        <p:spPr>
          <a:xfrm>
            <a:off x="359474" y="250946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634973F-7228-54F2-8342-E2B390AF28A4}"/>
              </a:ext>
            </a:extLst>
          </p:cNvPr>
          <p:cNvSpPr/>
          <p:nvPr/>
        </p:nvSpPr>
        <p:spPr>
          <a:xfrm>
            <a:off x="719522" y="250946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F5E4B2F-18A3-A937-58B5-AB90F4AEC106}"/>
              </a:ext>
            </a:extLst>
          </p:cNvPr>
          <p:cNvSpPr/>
          <p:nvPr/>
        </p:nvSpPr>
        <p:spPr>
          <a:xfrm>
            <a:off x="1079569" y="250946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0BF75C-7C56-A8C8-6BBA-A91EE21DE93E}"/>
              </a:ext>
            </a:extLst>
          </p:cNvPr>
          <p:cNvSpPr/>
          <p:nvPr/>
        </p:nvSpPr>
        <p:spPr>
          <a:xfrm>
            <a:off x="1439617" y="250946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DEB84E3-E440-82B0-B8A3-A80A7AA62C5B}"/>
              </a:ext>
            </a:extLst>
          </p:cNvPr>
          <p:cNvSpPr/>
          <p:nvPr/>
        </p:nvSpPr>
        <p:spPr>
          <a:xfrm>
            <a:off x="1799652" y="250946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3368C13-CC98-85A3-1772-664062104903}"/>
              </a:ext>
            </a:extLst>
          </p:cNvPr>
          <p:cNvSpPr/>
          <p:nvPr/>
        </p:nvSpPr>
        <p:spPr>
          <a:xfrm>
            <a:off x="2154886" y="250946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48E60D9-4DAE-A4F7-BE20-CC80494B35DD}"/>
              </a:ext>
            </a:extLst>
          </p:cNvPr>
          <p:cNvSpPr/>
          <p:nvPr/>
        </p:nvSpPr>
        <p:spPr>
          <a:xfrm>
            <a:off x="2514921" y="2509469"/>
            <a:ext cx="360048" cy="360048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0800398-7828-68D6-4C62-47BAA934F16A}"/>
              </a:ext>
            </a:extLst>
          </p:cNvPr>
          <p:cNvSpPr/>
          <p:nvPr/>
        </p:nvSpPr>
        <p:spPr>
          <a:xfrm>
            <a:off x="2870143" y="2509469"/>
            <a:ext cx="360048" cy="360048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2FE96B4-38B9-606B-BD85-61CA0C405F22}"/>
              </a:ext>
            </a:extLst>
          </p:cNvPr>
          <p:cNvSpPr/>
          <p:nvPr/>
        </p:nvSpPr>
        <p:spPr>
          <a:xfrm>
            <a:off x="3235023" y="250946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4363CBF-F130-EF60-27B9-7DC58BAA470A}"/>
              </a:ext>
            </a:extLst>
          </p:cNvPr>
          <p:cNvSpPr/>
          <p:nvPr/>
        </p:nvSpPr>
        <p:spPr>
          <a:xfrm>
            <a:off x="-573" y="2149395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12CDECB-9B82-2991-81D7-66C5FB449151}"/>
              </a:ext>
            </a:extLst>
          </p:cNvPr>
          <p:cNvSpPr/>
          <p:nvPr/>
        </p:nvSpPr>
        <p:spPr>
          <a:xfrm>
            <a:off x="359474" y="2149395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C3BCBA5-C8C1-EF1E-45F0-0D40CDE2143D}"/>
              </a:ext>
            </a:extLst>
          </p:cNvPr>
          <p:cNvSpPr/>
          <p:nvPr/>
        </p:nvSpPr>
        <p:spPr>
          <a:xfrm>
            <a:off x="719522" y="2149395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833ED75-1335-9DC5-76B8-D5E2FDCC40D4}"/>
              </a:ext>
            </a:extLst>
          </p:cNvPr>
          <p:cNvSpPr/>
          <p:nvPr/>
        </p:nvSpPr>
        <p:spPr>
          <a:xfrm>
            <a:off x="1079569" y="2149395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4FACB62-AA12-E1AC-2ECD-B4BFDD735D74}"/>
              </a:ext>
            </a:extLst>
          </p:cNvPr>
          <p:cNvSpPr/>
          <p:nvPr/>
        </p:nvSpPr>
        <p:spPr>
          <a:xfrm>
            <a:off x="1439617" y="2149395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335BE1C-DC2E-E096-C1A3-52521BB2102B}"/>
              </a:ext>
            </a:extLst>
          </p:cNvPr>
          <p:cNvSpPr/>
          <p:nvPr/>
        </p:nvSpPr>
        <p:spPr>
          <a:xfrm>
            <a:off x="1799652" y="2149395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35EBD5D-7C22-905C-F03F-3160C6EC3B95}"/>
              </a:ext>
            </a:extLst>
          </p:cNvPr>
          <p:cNvSpPr/>
          <p:nvPr/>
        </p:nvSpPr>
        <p:spPr>
          <a:xfrm>
            <a:off x="2154887" y="2149395"/>
            <a:ext cx="475706" cy="360048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A4FF381-D369-BAA3-C85F-C847378E462E}"/>
              </a:ext>
            </a:extLst>
          </p:cNvPr>
          <p:cNvSpPr/>
          <p:nvPr/>
        </p:nvSpPr>
        <p:spPr>
          <a:xfrm>
            <a:off x="2514921" y="2149395"/>
            <a:ext cx="360048" cy="360048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8999E6A-1393-6E4A-8A2E-BD5B6CC9F782}"/>
              </a:ext>
            </a:extLst>
          </p:cNvPr>
          <p:cNvSpPr/>
          <p:nvPr/>
        </p:nvSpPr>
        <p:spPr>
          <a:xfrm>
            <a:off x="2870143" y="2149395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835E5EC-6C7A-B6EE-9276-9CC6980FC4F6}"/>
              </a:ext>
            </a:extLst>
          </p:cNvPr>
          <p:cNvSpPr/>
          <p:nvPr/>
        </p:nvSpPr>
        <p:spPr>
          <a:xfrm>
            <a:off x="3235023" y="2149395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416B851-8282-491C-6D9A-48D7BDF91FCD}"/>
              </a:ext>
            </a:extLst>
          </p:cNvPr>
          <p:cNvSpPr/>
          <p:nvPr/>
        </p:nvSpPr>
        <p:spPr>
          <a:xfrm>
            <a:off x="0" y="1800225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30AE5E4-BD40-B81F-59EF-A0AC7A86060D}"/>
              </a:ext>
            </a:extLst>
          </p:cNvPr>
          <p:cNvSpPr/>
          <p:nvPr/>
        </p:nvSpPr>
        <p:spPr>
          <a:xfrm>
            <a:off x="360047" y="1800225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CCD7E91-D0D4-E323-A4FC-4398203820F0}"/>
              </a:ext>
            </a:extLst>
          </p:cNvPr>
          <p:cNvSpPr/>
          <p:nvPr/>
        </p:nvSpPr>
        <p:spPr>
          <a:xfrm>
            <a:off x="720095" y="1800225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6442C80-1318-287E-E82E-1C0EA2167823}"/>
              </a:ext>
            </a:extLst>
          </p:cNvPr>
          <p:cNvSpPr/>
          <p:nvPr/>
        </p:nvSpPr>
        <p:spPr>
          <a:xfrm>
            <a:off x="1080143" y="1800225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EA72AD2-982F-5A7C-9AB3-F32A9C691B38}"/>
              </a:ext>
            </a:extLst>
          </p:cNvPr>
          <p:cNvSpPr/>
          <p:nvPr/>
        </p:nvSpPr>
        <p:spPr>
          <a:xfrm>
            <a:off x="1440190" y="1800225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51A69A8-6E3E-D2DF-4BEE-5FF8DADDDDA3}"/>
              </a:ext>
            </a:extLst>
          </p:cNvPr>
          <p:cNvSpPr/>
          <p:nvPr/>
        </p:nvSpPr>
        <p:spPr>
          <a:xfrm>
            <a:off x="1800225" y="1800225"/>
            <a:ext cx="360048" cy="360048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D56A508-0421-6056-83FA-BD8C59DAB575}"/>
              </a:ext>
            </a:extLst>
          </p:cNvPr>
          <p:cNvSpPr/>
          <p:nvPr/>
        </p:nvSpPr>
        <p:spPr>
          <a:xfrm>
            <a:off x="2155460" y="1800225"/>
            <a:ext cx="360048" cy="360048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2F58D01-D785-B020-5C70-DB69AAAA9FC8}"/>
              </a:ext>
            </a:extLst>
          </p:cNvPr>
          <p:cNvSpPr/>
          <p:nvPr/>
        </p:nvSpPr>
        <p:spPr>
          <a:xfrm>
            <a:off x="2515494" y="1800225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614510C-D3AD-8B37-28CE-B3CC3BC92396}"/>
              </a:ext>
            </a:extLst>
          </p:cNvPr>
          <p:cNvSpPr/>
          <p:nvPr/>
        </p:nvSpPr>
        <p:spPr>
          <a:xfrm>
            <a:off x="2870716" y="1800225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6C1E06D-31F8-C38E-392B-2CE5DC3E73CB}"/>
              </a:ext>
            </a:extLst>
          </p:cNvPr>
          <p:cNvSpPr/>
          <p:nvPr/>
        </p:nvSpPr>
        <p:spPr>
          <a:xfrm>
            <a:off x="3235596" y="1800225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5165BD5-D3CD-F42B-ED3A-9F34EFF0D497}"/>
              </a:ext>
            </a:extLst>
          </p:cNvPr>
          <p:cNvSpPr/>
          <p:nvPr/>
        </p:nvSpPr>
        <p:spPr>
          <a:xfrm>
            <a:off x="-573" y="1445616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E797A7B-DA8A-6C28-9035-345BE6307D08}"/>
              </a:ext>
            </a:extLst>
          </p:cNvPr>
          <p:cNvSpPr/>
          <p:nvPr/>
        </p:nvSpPr>
        <p:spPr>
          <a:xfrm>
            <a:off x="359474" y="1445616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5B75BC8-774D-5404-9AC1-98586180C777}"/>
              </a:ext>
            </a:extLst>
          </p:cNvPr>
          <p:cNvSpPr/>
          <p:nvPr/>
        </p:nvSpPr>
        <p:spPr>
          <a:xfrm>
            <a:off x="719522" y="1445616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FC032E5-977A-CDCE-67EC-DD0EDDB9BECC}"/>
              </a:ext>
            </a:extLst>
          </p:cNvPr>
          <p:cNvSpPr/>
          <p:nvPr/>
        </p:nvSpPr>
        <p:spPr>
          <a:xfrm>
            <a:off x="1079569" y="1445616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8CA06083-D3C4-DFFB-AD3A-4C8B971E97DF}"/>
              </a:ext>
            </a:extLst>
          </p:cNvPr>
          <p:cNvSpPr/>
          <p:nvPr/>
        </p:nvSpPr>
        <p:spPr>
          <a:xfrm>
            <a:off x="1439617" y="1445616"/>
            <a:ext cx="360048" cy="360048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EB2E04D1-FD0D-9558-FD81-998A6D6160B5}"/>
              </a:ext>
            </a:extLst>
          </p:cNvPr>
          <p:cNvSpPr/>
          <p:nvPr/>
        </p:nvSpPr>
        <p:spPr>
          <a:xfrm>
            <a:off x="1799652" y="1445616"/>
            <a:ext cx="360048" cy="360048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412C28AD-9CAE-5138-90EC-6DA13CC78D8D}"/>
              </a:ext>
            </a:extLst>
          </p:cNvPr>
          <p:cNvSpPr/>
          <p:nvPr/>
        </p:nvSpPr>
        <p:spPr>
          <a:xfrm>
            <a:off x="2154886" y="1445616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3541E74-8203-3040-5600-494C24DD63DA}"/>
              </a:ext>
            </a:extLst>
          </p:cNvPr>
          <p:cNvSpPr/>
          <p:nvPr/>
        </p:nvSpPr>
        <p:spPr>
          <a:xfrm>
            <a:off x="2514921" y="1445616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2AB26B2-1CE0-6C5C-8BFF-6D3113762BD4}"/>
              </a:ext>
            </a:extLst>
          </p:cNvPr>
          <p:cNvSpPr/>
          <p:nvPr/>
        </p:nvSpPr>
        <p:spPr>
          <a:xfrm>
            <a:off x="2870143" y="1445616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8E7BE53-7D64-1B69-9887-2A1628C28286}"/>
              </a:ext>
            </a:extLst>
          </p:cNvPr>
          <p:cNvSpPr/>
          <p:nvPr/>
        </p:nvSpPr>
        <p:spPr>
          <a:xfrm>
            <a:off x="3235023" y="1445616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F023731-796F-4D4D-2B4D-9CEA752B18E3}"/>
              </a:ext>
            </a:extLst>
          </p:cNvPr>
          <p:cNvSpPr/>
          <p:nvPr/>
        </p:nvSpPr>
        <p:spPr>
          <a:xfrm>
            <a:off x="-573" y="1085516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A1E59F3A-5128-DFD7-CBDE-D83822E9554D}"/>
              </a:ext>
            </a:extLst>
          </p:cNvPr>
          <p:cNvSpPr/>
          <p:nvPr/>
        </p:nvSpPr>
        <p:spPr>
          <a:xfrm>
            <a:off x="359474" y="1085516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2B4F389-0076-A21B-8952-4BBFBBC44F82}"/>
              </a:ext>
            </a:extLst>
          </p:cNvPr>
          <p:cNvSpPr/>
          <p:nvPr/>
        </p:nvSpPr>
        <p:spPr>
          <a:xfrm>
            <a:off x="719522" y="1085516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17FAC0C-7183-7EB3-9941-79333888A237}"/>
              </a:ext>
            </a:extLst>
          </p:cNvPr>
          <p:cNvSpPr/>
          <p:nvPr/>
        </p:nvSpPr>
        <p:spPr>
          <a:xfrm>
            <a:off x="1079569" y="1085516"/>
            <a:ext cx="454696" cy="360048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DC70A7B-BF58-AF6F-377A-6CB28BE6DC67}"/>
              </a:ext>
            </a:extLst>
          </p:cNvPr>
          <p:cNvSpPr/>
          <p:nvPr/>
        </p:nvSpPr>
        <p:spPr>
          <a:xfrm>
            <a:off x="1439617" y="1085516"/>
            <a:ext cx="360048" cy="360048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1B2382D-C676-1840-05AB-D58D7A1E19BE}"/>
              </a:ext>
            </a:extLst>
          </p:cNvPr>
          <p:cNvSpPr/>
          <p:nvPr/>
        </p:nvSpPr>
        <p:spPr>
          <a:xfrm>
            <a:off x="1799652" y="1085516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2014922-98AC-B16D-ECFB-3AD74A9FC5A7}"/>
              </a:ext>
            </a:extLst>
          </p:cNvPr>
          <p:cNvSpPr/>
          <p:nvPr/>
        </p:nvSpPr>
        <p:spPr>
          <a:xfrm>
            <a:off x="2154886" y="1085516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9D66B669-58BE-DF78-1E71-316AF249AA04}"/>
              </a:ext>
            </a:extLst>
          </p:cNvPr>
          <p:cNvSpPr/>
          <p:nvPr/>
        </p:nvSpPr>
        <p:spPr>
          <a:xfrm>
            <a:off x="2514921" y="1085516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391CB9FE-EEC3-39BB-CBBD-FADB74ECD12B}"/>
              </a:ext>
            </a:extLst>
          </p:cNvPr>
          <p:cNvSpPr/>
          <p:nvPr/>
        </p:nvSpPr>
        <p:spPr>
          <a:xfrm>
            <a:off x="2870143" y="1085516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BFD8F2F3-60A8-F94C-5588-2EAEA1F10C7F}"/>
              </a:ext>
            </a:extLst>
          </p:cNvPr>
          <p:cNvSpPr/>
          <p:nvPr/>
        </p:nvSpPr>
        <p:spPr>
          <a:xfrm>
            <a:off x="3235023" y="1085516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1EBC0773-2147-ABD7-52AC-9393D17B69D1}"/>
              </a:ext>
            </a:extLst>
          </p:cNvPr>
          <p:cNvSpPr/>
          <p:nvPr/>
        </p:nvSpPr>
        <p:spPr>
          <a:xfrm>
            <a:off x="-573" y="730880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D5CF7B2-5981-EE88-FFB0-0931FCE8F018}"/>
              </a:ext>
            </a:extLst>
          </p:cNvPr>
          <p:cNvSpPr/>
          <p:nvPr/>
        </p:nvSpPr>
        <p:spPr>
          <a:xfrm>
            <a:off x="359474" y="730880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1425DA17-68EF-7B77-C9AC-7A2EC78FB441}"/>
              </a:ext>
            </a:extLst>
          </p:cNvPr>
          <p:cNvSpPr/>
          <p:nvPr/>
        </p:nvSpPr>
        <p:spPr>
          <a:xfrm>
            <a:off x="719522" y="730880"/>
            <a:ext cx="467214" cy="360048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DE28EED1-880F-0758-BC0C-4ADD9BAE8783}"/>
              </a:ext>
            </a:extLst>
          </p:cNvPr>
          <p:cNvSpPr/>
          <p:nvPr/>
        </p:nvSpPr>
        <p:spPr>
          <a:xfrm>
            <a:off x="1079569" y="730880"/>
            <a:ext cx="360048" cy="360048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873965B4-586C-CCEB-605D-7B37D4DC553E}"/>
              </a:ext>
            </a:extLst>
          </p:cNvPr>
          <p:cNvSpPr/>
          <p:nvPr/>
        </p:nvSpPr>
        <p:spPr>
          <a:xfrm>
            <a:off x="1439617" y="730880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5CC2AE35-1845-8DE3-22DC-86E942ECABBC}"/>
              </a:ext>
            </a:extLst>
          </p:cNvPr>
          <p:cNvSpPr/>
          <p:nvPr/>
        </p:nvSpPr>
        <p:spPr>
          <a:xfrm>
            <a:off x="1799652" y="730880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F8FFFE92-169C-8B82-FDAD-25BB3FC22FC9}"/>
              </a:ext>
            </a:extLst>
          </p:cNvPr>
          <p:cNvSpPr/>
          <p:nvPr/>
        </p:nvSpPr>
        <p:spPr>
          <a:xfrm>
            <a:off x="2154886" y="730880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5CBFDEC9-21EC-5FF2-145A-49C5A08956E2}"/>
              </a:ext>
            </a:extLst>
          </p:cNvPr>
          <p:cNvSpPr/>
          <p:nvPr/>
        </p:nvSpPr>
        <p:spPr>
          <a:xfrm>
            <a:off x="2514921" y="730880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E56EFA19-2629-BF2F-361C-DC9F53B8A90B}"/>
              </a:ext>
            </a:extLst>
          </p:cNvPr>
          <p:cNvSpPr/>
          <p:nvPr/>
        </p:nvSpPr>
        <p:spPr>
          <a:xfrm>
            <a:off x="2870143" y="730880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EF7B122A-B6A6-53AF-0938-5A6F7C237007}"/>
              </a:ext>
            </a:extLst>
          </p:cNvPr>
          <p:cNvSpPr/>
          <p:nvPr/>
        </p:nvSpPr>
        <p:spPr>
          <a:xfrm>
            <a:off x="3235023" y="730880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2B9812D9-7C3B-D576-6350-1B6168ACCD48}"/>
              </a:ext>
            </a:extLst>
          </p:cNvPr>
          <p:cNvSpPr/>
          <p:nvPr/>
        </p:nvSpPr>
        <p:spPr>
          <a:xfrm>
            <a:off x="-577" y="37164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5088D65A-B848-FA3E-1A64-4BDCF83142BB}"/>
              </a:ext>
            </a:extLst>
          </p:cNvPr>
          <p:cNvSpPr/>
          <p:nvPr/>
        </p:nvSpPr>
        <p:spPr>
          <a:xfrm>
            <a:off x="359470" y="371649"/>
            <a:ext cx="360048" cy="360048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EB0D2660-98AF-763C-0EFD-859B48D21B33}"/>
              </a:ext>
            </a:extLst>
          </p:cNvPr>
          <p:cNvSpPr/>
          <p:nvPr/>
        </p:nvSpPr>
        <p:spPr>
          <a:xfrm>
            <a:off x="719518" y="371649"/>
            <a:ext cx="467214" cy="360048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22401744-3AFA-891D-4074-FA1784C5DCFE}"/>
              </a:ext>
            </a:extLst>
          </p:cNvPr>
          <p:cNvSpPr/>
          <p:nvPr/>
        </p:nvSpPr>
        <p:spPr>
          <a:xfrm>
            <a:off x="1079565" y="371649"/>
            <a:ext cx="360048" cy="360048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0F3B00A5-39DF-1A3F-079D-BB3B24E44F25}"/>
              </a:ext>
            </a:extLst>
          </p:cNvPr>
          <p:cNvSpPr/>
          <p:nvPr/>
        </p:nvSpPr>
        <p:spPr>
          <a:xfrm>
            <a:off x="1439613" y="37164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7C7F10D1-B26F-158C-63B3-334D25FFA395}"/>
              </a:ext>
            </a:extLst>
          </p:cNvPr>
          <p:cNvSpPr/>
          <p:nvPr/>
        </p:nvSpPr>
        <p:spPr>
          <a:xfrm>
            <a:off x="1799648" y="37164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C43E4670-14B7-A5A2-14D4-F30765FBE326}"/>
              </a:ext>
            </a:extLst>
          </p:cNvPr>
          <p:cNvSpPr/>
          <p:nvPr/>
        </p:nvSpPr>
        <p:spPr>
          <a:xfrm>
            <a:off x="2154882" y="37164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F748A67C-A9C2-9FA4-47B2-11A9EAF1FE89}"/>
              </a:ext>
            </a:extLst>
          </p:cNvPr>
          <p:cNvSpPr/>
          <p:nvPr/>
        </p:nvSpPr>
        <p:spPr>
          <a:xfrm>
            <a:off x="2514917" y="37164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ECBE3641-03F8-E5F5-5CA5-EC2D2EB6AE21}"/>
              </a:ext>
            </a:extLst>
          </p:cNvPr>
          <p:cNvSpPr/>
          <p:nvPr/>
        </p:nvSpPr>
        <p:spPr>
          <a:xfrm>
            <a:off x="2870139" y="37164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7AC40789-FD60-89E8-0AC0-CECF77D84F8D}"/>
              </a:ext>
            </a:extLst>
          </p:cNvPr>
          <p:cNvSpPr/>
          <p:nvPr/>
        </p:nvSpPr>
        <p:spPr>
          <a:xfrm>
            <a:off x="3235019" y="37164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F52B8914-6311-CEBE-842C-561198377FC6}"/>
              </a:ext>
            </a:extLst>
          </p:cNvPr>
          <p:cNvSpPr/>
          <p:nvPr/>
        </p:nvSpPr>
        <p:spPr>
          <a:xfrm>
            <a:off x="-581" y="0"/>
            <a:ext cx="360048" cy="372465"/>
          </a:xfrm>
          <a:prstGeom prst="rect">
            <a:avLst/>
          </a:prstGeom>
          <a:solidFill>
            <a:srgbClr val="7F7F7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91AA83EC-CE7B-EB28-E341-1D7D158D19F3}"/>
              </a:ext>
            </a:extLst>
          </p:cNvPr>
          <p:cNvSpPr/>
          <p:nvPr/>
        </p:nvSpPr>
        <p:spPr>
          <a:xfrm>
            <a:off x="359466" y="0"/>
            <a:ext cx="360048" cy="372465"/>
          </a:xfrm>
          <a:prstGeom prst="rect">
            <a:avLst/>
          </a:prstGeom>
          <a:solidFill>
            <a:srgbClr val="7F7F7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EC3E7412-DE42-ABB4-A432-72003CDE9044}"/>
              </a:ext>
            </a:extLst>
          </p:cNvPr>
          <p:cNvSpPr/>
          <p:nvPr/>
        </p:nvSpPr>
        <p:spPr>
          <a:xfrm>
            <a:off x="719514" y="0"/>
            <a:ext cx="467214" cy="372465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0E4B0C54-4D3A-4DD7-34FC-6FB1E764E9AF}"/>
              </a:ext>
            </a:extLst>
          </p:cNvPr>
          <p:cNvSpPr/>
          <p:nvPr/>
        </p:nvSpPr>
        <p:spPr>
          <a:xfrm>
            <a:off x="1079561" y="0"/>
            <a:ext cx="360048" cy="372465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732E0CCF-2640-55C8-2709-7C73BA372765}"/>
              </a:ext>
            </a:extLst>
          </p:cNvPr>
          <p:cNvSpPr/>
          <p:nvPr/>
        </p:nvSpPr>
        <p:spPr>
          <a:xfrm>
            <a:off x="1439609" y="0"/>
            <a:ext cx="360048" cy="372465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5AEB3C14-8C95-ACAD-A518-88AE3DB0A81B}"/>
              </a:ext>
            </a:extLst>
          </p:cNvPr>
          <p:cNvSpPr/>
          <p:nvPr/>
        </p:nvSpPr>
        <p:spPr>
          <a:xfrm>
            <a:off x="1799644" y="0"/>
            <a:ext cx="360048" cy="372465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99A5F260-E04A-9215-248B-16F131A0DBC2}"/>
              </a:ext>
            </a:extLst>
          </p:cNvPr>
          <p:cNvSpPr/>
          <p:nvPr/>
        </p:nvSpPr>
        <p:spPr>
          <a:xfrm>
            <a:off x="2154878" y="0"/>
            <a:ext cx="360048" cy="372465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7C2204D0-931E-3F03-E6A6-CB03EC2E9CE1}"/>
              </a:ext>
            </a:extLst>
          </p:cNvPr>
          <p:cNvSpPr/>
          <p:nvPr/>
        </p:nvSpPr>
        <p:spPr>
          <a:xfrm>
            <a:off x="2514913" y="0"/>
            <a:ext cx="360048" cy="372465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AFB48BA5-D781-BB1A-76D4-ED25C51DF9E0}"/>
              </a:ext>
            </a:extLst>
          </p:cNvPr>
          <p:cNvSpPr/>
          <p:nvPr/>
        </p:nvSpPr>
        <p:spPr>
          <a:xfrm>
            <a:off x="2870135" y="0"/>
            <a:ext cx="360048" cy="37075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EF377095-0C8B-696E-3704-685F3758CE6A}"/>
              </a:ext>
            </a:extLst>
          </p:cNvPr>
          <p:cNvSpPr/>
          <p:nvPr/>
        </p:nvSpPr>
        <p:spPr>
          <a:xfrm>
            <a:off x="3235015" y="0"/>
            <a:ext cx="360048" cy="372465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55176C0D-CE9E-CC1E-C53E-7441BE36D2DE}"/>
              </a:ext>
            </a:extLst>
          </p:cNvPr>
          <p:cNvSpPr/>
          <p:nvPr/>
        </p:nvSpPr>
        <p:spPr>
          <a:xfrm>
            <a:off x="360742" y="4167"/>
            <a:ext cx="360048" cy="36537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chemeClr val="tx1"/>
                </a:solidFill>
              </a:rPr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462649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256248F-06DA-168F-FD7F-3157478A2B54}"/>
              </a:ext>
            </a:extLst>
          </p:cNvPr>
          <p:cNvSpPr/>
          <p:nvPr/>
        </p:nvSpPr>
        <p:spPr>
          <a:xfrm>
            <a:off x="0" y="0"/>
            <a:ext cx="3600476" cy="3600476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66B193-11EE-2ED0-3FE2-280CF215B8C4}"/>
              </a:ext>
            </a:extLst>
          </p:cNvPr>
          <p:cNvSpPr/>
          <p:nvPr/>
        </p:nvSpPr>
        <p:spPr>
          <a:xfrm>
            <a:off x="787935" y="2946488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3FF168-44BC-841B-86FB-23A58BA47D28}"/>
              </a:ext>
            </a:extLst>
          </p:cNvPr>
          <p:cNvSpPr/>
          <p:nvPr/>
        </p:nvSpPr>
        <p:spPr>
          <a:xfrm>
            <a:off x="360047" y="3229580"/>
            <a:ext cx="360048" cy="37086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5C316F6-CDAD-EA9D-F6F3-FA37D3EFC142}"/>
              </a:ext>
            </a:extLst>
          </p:cNvPr>
          <p:cNvSpPr/>
          <p:nvPr/>
        </p:nvSpPr>
        <p:spPr>
          <a:xfrm>
            <a:off x="720095" y="3229579"/>
            <a:ext cx="360048" cy="370869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FE59C72-2468-C0D0-6F49-539012D9C667}"/>
              </a:ext>
            </a:extLst>
          </p:cNvPr>
          <p:cNvSpPr/>
          <p:nvPr/>
        </p:nvSpPr>
        <p:spPr>
          <a:xfrm>
            <a:off x="1080143" y="3229580"/>
            <a:ext cx="360048" cy="37087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FEA4101-FA26-3042-FC82-81286D60FECF}"/>
              </a:ext>
            </a:extLst>
          </p:cNvPr>
          <p:cNvSpPr/>
          <p:nvPr/>
        </p:nvSpPr>
        <p:spPr>
          <a:xfrm>
            <a:off x="1439609" y="3228032"/>
            <a:ext cx="360048" cy="372417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57DD05-867D-2895-27AB-B6189CE14739}"/>
              </a:ext>
            </a:extLst>
          </p:cNvPr>
          <p:cNvSpPr/>
          <p:nvPr/>
        </p:nvSpPr>
        <p:spPr>
          <a:xfrm>
            <a:off x="1800225" y="3229580"/>
            <a:ext cx="360048" cy="37087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E796021-3E70-9D35-2023-555A4E31CE0A}"/>
              </a:ext>
            </a:extLst>
          </p:cNvPr>
          <p:cNvSpPr/>
          <p:nvPr/>
        </p:nvSpPr>
        <p:spPr>
          <a:xfrm>
            <a:off x="2155460" y="3229580"/>
            <a:ext cx="360048" cy="37087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C6D784D-3206-FDA9-7695-5B1AFFE1B35B}"/>
              </a:ext>
            </a:extLst>
          </p:cNvPr>
          <p:cNvSpPr/>
          <p:nvPr/>
        </p:nvSpPr>
        <p:spPr>
          <a:xfrm>
            <a:off x="2515494" y="3229580"/>
            <a:ext cx="360048" cy="37087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1F5772B-A584-E9E6-3F0E-9FD999EA3BD5}"/>
              </a:ext>
            </a:extLst>
          </p:cNvPr>
          <p:cNvSpPr/>
          <p:nvPr/>
        </p:nvSpPr>
        <p:spPr>
          <a:xfrm>
            <a:off x="2870716" y="3229580"/>
            <a:ext cx="360048" cy="37087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963B9CD-436C-42AC-026E-99972272D1DF}"/>
              </a:ext>
            </a:extLst>
          </p:cNvPr>
          <p:cNvSpPr/>
          <p:nvPr/>
        </p:nvSpPr>
        <p:spPr>
          <a:xfrm>
            <a:off x="-573" y="286956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61E70A-D1BB-D7D7-BF9E-62AE3AEF67B7}"/>
              </a:ext>
            </a:extLst>
          </p:cNvPr>
          <p:cNvSpPr/>
          <p:nvPr/>
        </p:nvSpPr>
        <p:spPr>
          <a:xfrm>
            <a:off x="359474" y="286956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729BEE4-3BE2-E89A-2862-A1E42A646921}"/>
              </a:ext>
            </a:extLst>
          </p:cNvPr>
          <p:cNvSpPr/>
          <p:nvPr/>
        </p:nvSpPr>
        <p:spPr>
          <a:xfrm>
            <a:off x="719522" y="286956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BD9C7CB-6C0D-93AF-39A6-11E0EE25B082}"/>
              </a:ext>
            </a:extLst>
          </p:cNvPr>
          <p:cNvSpPr/>
          <p:nvPr/>
        </p:nvSpPr>
        <p:spPr>
          <a:xfrm>
            <a:off x="1079569" y="286956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7560A82-517B-B45A-AE7A-AEE4E23E1E4D}"/>
              </a:ext>
            </a:extLst>
          </p:cNvPr>
          <p:cNvSpPr/>
          <p:nvPr/>
        </p:nvSpPr>
        <p:spPr>
          <a:xfrm>
            <a:off x="1439617" y="286956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8173572-FA46-BA5F-695B-59275EE5DC75}"/>
              </a:ext>
            </a:extLst>
          </p:cNvPr>
          <p:cNvSpPr/>
          <p:nvPr/>
        </p:nvSpPr>
        <p:spPr>
          <a:xfrm>
            <a:off x="1799652" y="286956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E7C2007-14E6-8A4B-EE72-444B9B0B7D59}"/>
              </a:ext>
            </a:extLst>
          </p:cNvPr>
          <p:cNvSpPr/>
          <p:nvPr/>
        </p:nvSpPr>
        <p:spPr>
          <a:xfrm>
            <a:off x="2154886" y="286956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4E10859-7661-CEE5-3543-5D50F2A3CE06}"/>
              </a:ext>
            </a:extLst>
          </p:cNvPr>
          <p:cNvSpPr/>
          <p:nvPr/>
        </p:nvSpPr>
        <p:spPr>
          <a:xfrm>
            <a:off x="2514921" y="286956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C150EA0-9475-0B69-8065-39E5EEE0A76D}"/>
              </a:ext>
            </a:extLst>
          </p:cNvPr>
          <p:cNvSpPr/>
          <p:nvPr/>
        </p:nvSpPr>
        <p:spPr>
          <a:xfrm>
            <a:off x="2870143" y="2869569"/>
            <a:ext cx="497446" cy="360048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01E56F5-83FE-DEF5-DEB4-A5E0215E2DA1}"/>
              </a:ext>
            </a:extLst>
          </p:cNvPr>
          <p:cNvSpPr/>
          <p:nvPr/>
        </p:nvSpPr>
        <p:spPr>
          <a:xfrm>
            <a:off x="3235023" y="2869569"/>
            <a:ext cx="360048" cy="360048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FBCD544-270C-3302-5382-B975D78A96AA}"/>
              </a:ext>
            </a:extLst>
          </p:cNvPr>
          <p:cNvSpPr/>
          <p:nvPr/>
        </p:nvSpPr>
        <p:spPr>
          <a:xfrm>
            <a:off x="-573" y="250946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B05B6BD-ABD1-BEB4-1B70-6E196647C23B}"/>
              </a:ext>
            </a:extLst>
          </p:cNvPr>
          <p:cNvSpPr/>
          <p:nvPr/>
        </p:nvSpPr>
        <p:spPr>
          <a:xfrm>
            <a:off x="359474" y="250946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634973F-7228-54F2-8342-E2B390AF28A4}"/>
              </a:ext>
            </a:extLst>
          </p:cNvPr>
          <p:cNvSpPr/>
          <p:nvPr/>
        </p:nvSpPr>
        <p:spPr>
          <a:xfrm>
            <a:off x="719522" y="250946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F5E4B2F-18A3-A937-58B5-AB90F4AEC106}"/>
              </a:ext>
            </a:extLst>
          </p:cNvPr>
          <p:cNvSpPr/>
          <p:nvPr/>
        </p:nvSpPr>
        <p:spPr>
          <a:xfrm>
            <a:off x="1079569" y="250946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0BF75C-7C56-A8C8-6BBA-A91EE21DE93E}"/>
              </a:ext>
            </a:extLst>
          </p:cNvPr>
          <p:cNvSpPr/>
          <p:nvPr/>
        </p:nvSpPr>
        <p:spPr>
          <a:xfrm>
            <a:off x="1439617" y="250946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DEB84E3-E440-82B0-B8A3-A80A7AA62C5B}"/>
              </a:ext>
            </a:extLst>
          </p:cNvPr>
          <p:cNvSpPr/>
          <p:nvPr/>
        </p:nvSpPr>
        <p:spPr>
          <a:xfrm>
            <a:off x="1799652" y="250946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3368C13-CC98-85A3-1772-664062104903}"/>
              </a:ext>
            </a:extLst>
          </p:cNvPr>
          <p:cNvSpPr/>
          <p:nvPr/>
        </p:nvSpPr>
        <p:spPr>
          <a:xfrm>
            <a:off x="2154886" y="250946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48E60D9-4DAE-A4F7-BE20-CC80494B35DD}"/>
              </a:ext>
            </a:extLst>
          </p:cNvPr>
          <p:cNvSpPr/>
          <p:nvPr/>
        </p:nvSpPr>
        <p:spPr>
          <a:xfrm>
            <a:off x="2514921" y="2509469"/>
            <a:ext cx="360048" cy="360048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0800398-7828-68D6-4C62-47BAA934F16A}"/>
              </a:ext>
            </a:extLst>
          </p:cNvPr>
          <p:cNvSpPr/>
          <p:nvPr/>
        </p:nvSpPr>
        <p:spPr>
          <a:xfrm>
            <a:off x="2870143" y="2509469"/>
            <a:ext cx="360048" cy="360048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2FE96B4-38B9-606B-BD85-61CA0C405F22}"/>
              </a:ext>
            </a:extLst>
          </p:cNvPr>
          <p:cNvSpPr/>
          <p:nvPr/>
        </p:nvSpPr>
        <p:spPr>
          <a:xfrm>
            <a:off x="3235023" y="250946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4363CBF-F130-EF60-27B9-7DC58BAA470A}"/>
              </a:ext>
            </a:extLst>
          </p:cNvPr>
          <p:cNvSpPr/>
          <p:nvPr/>
        </p:nvSpPr>
        <p:spPr>
          <a:xfrm>
            <a:off x="-573" y="2149395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12CDECB-9B82-2991-81D7-66C5FB449151}"/>
              </a:ext>
            </a:extLst>
          </p:cNvPr>
          <p:cNvSpPr/>
          <p:nvPr/>
        </p:nvSpPr>
        <p:spPr>
          <a:xfrm>
            <a:off x="359474" y="2149395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C3BCBA5-C8C1-EF1E-45F0-0D40CDE2143D}"/>
              </a:ext>
            </a:extLst>
          </p:cNvPr>
          <p:cNvSpPr/>
          <p:nvPr/>
        </p:nvSpPr>
        <p:spPr>
          <a:xfrm>
            <a:off x="719522" y="2149395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833ED75-1335-9DC5-76B8-D5E2FDCC40D4}"/>
              </a:ext>
            </a:extLst>
          </p:cNvPr>
          <p:cNvSpPr/>
          <p:nvPr/>
        </p:nvSpPr>
        <p:spPr>
          <a:xfrm>
            <a:off x="1079569" y="2149395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4FACB62-AA12-E1AC-2ECD-B4BFDD735D74}"/>
              </a:ext>
            </a:extLst>
          </p:cNvPr>
          <p:cNvSpPr/>
          <p:nvPr/>
        </p:nvSpPr>
        <p:spPr>
          <a:xfrm>
            <a:off x="1439617" y="2149395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335BE1C-DC2E-E096-C1A3-52521BB2102B}"/>
              </a:ext>
            </a:extLst>
          </p:cNvPr>
          <p:cNvSpPr/>
          <p:nvPr/>
        </p:nvSpPr>
        <p:spPr>
          <a:xfrm>
            <a:off x="1799652" y="2149395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35EBD5D-7C22-905C-F03F-3160C6EC3B95}"/>
              </a:ext>
            </a:extLst>
          </p:cNvPr>
          <p:cNvSpPr/>
          <p:nvPr/>
        </p:nvSpPr>
        <p:spPr>
          <a:xfrm>
            <a:off x="2154887" y="2149395"/>
            <a:ext cx="475706" cy="360048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A4FF381-D369-BAA3-C85F-C847378E462E}"/>
              </a:ext>
            </a:extLst>
          </p:cNvPr>
          <p:cNvSpPr/>
          <p:nvPr/>
        </p:nvSpPr>
        <p:spPr>
          <a:xfrm>
            <a:off x="2514921" y="2149395"/>
            <a:ext cx="360048" cy="360048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8999E6A-1393-6E4A-8A2E-BD5B6CC9F782}"/>
              </a:ext>
            </a:extLst>
          </p:cNvPr>
          <p:cNvSpPr/>
          <p:nvPr/>
        </p:nvSpPr>
        <p:spPr>
          <a:xfrm>
            <a:off x="2870143" y="2149395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835E5EC-6C7A-B6EE-9276-9CC6980FC4F6}"/>
              </a:ext>
            </a:extLst>
          </p:cNvPr>
          <p:cNvSpPr/>
          <p:nvPr/>
        </p:nvSpPr>
        <p:spPr>
          <a:xfrm>
            <a:off x="3235023" y="2149395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416B851-8282-491C-6D9A-48D7BDF91FCD}"/>
              </a:ext>
            </a:extLst>
          </p:cNvPr>
          <p:cNvSpPr/>
          <p:nvPr/>
        </p:nvSpPr>
        <p:spPr>
          <a:xfrm>
            <a:off x="0" y="1800225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30AE5E4-BD40-B81F-59EF-A0AC7A86060D}"/>
              </a:ext>
            </a:extLst>
          </p:cNvPr>
          <p:cNvSpPr/>
          <p:nvPr/>
        </p:nvSpPr>
        <p:spPr>
          <a:xfrm>
            <a:off x="360047" y="1800225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CCD7E91-D0D4-E323-A4FC-4398203820F0}"/>
              </a:ext>
            </a:extLst>
          </p:cNvPr>
          <p:cNvSpPr/>
          <p:nvPr/>
        </p:nvSpPr>
        <p:spPr>
          <a:xfrm>
            <a:off x="720095" y="1800225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6442C80-1318-287E-E82E-1C0EA2167823}"/>
              </a:ext>
            </a:extLst>
          </p:cNvPr>
          <p:cNvSpPr/>
          <p:nvPr/>
        </p:nvSpPr>
        <p:spPr>
          <a:xfrm>
            <a:off x="1080143" y="1800225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EA72AD2-982F-5A7C-9AB3-F32A9C691B38}"/>
              </a:ext>
            </a:extLst>
          </p:cNvPr>
          <p:cNvSpPr/>
          <p:nvPr/>
        </p:nvSpPr>
        <p:spPr>
          <a:xfrm>
            <a:off x="1440190" y="1800225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51A69A8-6E3E-D2DF-4BEE-5FF8DADDDDA3}"/>
              </a:ext>
            </a:extLst>
          </p:cNvPr>
          <p:cNvSpPr/>
          <p:nvPr/>
        </p:nvSpPr>
        <p:spPr>
          <a:xfrm>
            <a:off x="1800225" y="1800225"/>
            <a:ext cx="360048" cy="360048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D56A508-0421-6056-83FA-BD8C59DAB575}"/>
              </a:ext>
            </a:extLst>
          </p:cNvPr>
          <p:cNvSpPr/>
          <p:nvPr/>
        </p:nvSpPr>
        <p:spPr>
          <a:xfrm>
            <a:off x="2155460" y="1800225"/>
            <a:ext cx="360048" cy="360048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2F58D01-D785-B020-5C70-DB69AAAA9FC8}"/>
              </a:ext>
            </a:extLst>
          </p:cNvPr>
          <p:cNvSpPr/>
          <p:nvPr/>
        </p:nvSpPr>
        <p:spPr>
          <a:xfrm>
            <a:off x="2515494" y="1800225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614510C-D3AD-8B37-28CE-B3CC3BC92396}"/>
              </a:ext>
            </a:extLst>
          </p:cNvPr>
          <p:cNvSpPr/>
          <p:nvPr/>
        </p:nvSpPr>
        <p:spPr>
          <a:xfrm>
            <a:off x="2870716" y="1800225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6C1E06D-31F8-C38E-392B-2CE5DC3E73CB}"/>
              </a:ext>
            </a:extLst>
          </p:cNvPr>
          <p:cNvSpPr/>
          <p:nvPr/>
        </p:nvSpPr>
        <p:spPr>
          <a:xfrm>
            <a:off x="3235596" y="1800225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5165BD5-D3CD-F42B-ED3A-9F34EFF0D497}"/>
              </a:ext>
            </a:extLst>
          </p:cNvPr>
          <p:cNvSpPr/>
          <p:nvPr/>
        </p:nvSpPr>
        <p:spPr>
          <a:xfrm>
            <a:off x="-573" y="1445616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E797A7B-DA8A-6C28-9035-345BE6307D08}"/>
              </a:ext>
            </a:extLst>
          </p:cNvPr>
          <p:cNvSpPr/>
          <p:nvPr/>
        </p:nvSpPr>
        <p:spPr>
          <a:xfrm>
            <a:off x="359474" y="1445616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5B75BC8-774D-5404-9AC1-98586180C777}"/>
              </a:ext>
            </a:extLst>
          </p:cNvPr>
          <p:cNvSpPr/>
          <p:nvPr/>
        </p:nvSpPr>
        <p:spPr>
          <a:xfrm>
            <a:off x="719522" y="1445616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FC032E5-977A-CDCE-67EC-DD0EDDB9BECC}"/>
              </a:ext>
            </a:extLst>
          </p:cNvPr>
          <p:cNvSpPr/>
          <p:nvPr/>
        </p:nvSpPr>
        <p:spPr>
          <a:xfrm>
            <a:off x="1079569" y="1445616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8CA06083-D3C4-DFFB-AD3A-4C8B971E97DF}"/>
              </a:ext>
            </a:extLst>
          </p:cNvPr>
          <p:cNvSpPr/>
          <p:nvPr/>
        </p:nvSpPr>
        <p:spPr>
          <a:xfrm>
            <a:off x="1439617" y="1445616"/>
            <a:ext cx="360048" cy="360048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EB2E04D1-FD0D-9558-FD81-998A6D6160B5}"/>
              </a:ext>
            </a:extLst>
          </p:cNvPr>
          <p:cNvSpPr/>
          <p:nvPr/>
        </p:nvSpPr>
        <p:spPr>
          <a:xfrm>
            <a:off x="1799652" y="1445616"/>
            <a:ext cx="360048" cy="360048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412C28AD-9CAE-5138-90EC-6DA13CC78D8D}"/>
              </a:ext>
            </a:extLst>
          </p:cNvPr>
          <p:cNvSpPr/>
          <p:nvPr/>
        </p:nvSpPr>
        <p:spPr>
          <a:xfrm>
            <a:off x="2154886" y="1445616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3541E74-8203-3040-5600-494C24DD63DA}"/>
              </a:ext>
            </a:extLst>
          </p:cNvPr>
          <p:cNvSpPr/>
          <p:nvPr/>
        </p:nvSpPr>
        <p:spPr>
          <a:xfrm>
            <a:off x="2514921" y="1445616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2AB26B2-1CE0-6C5C-8BFF-6D3113762BD4}"/>
              </a:ext>
            </a:extLst>
          </p:cNvPr>
          <p:cNvSpPr/>
          <p:nvPr/>
        </p:nvSpPr>
        <p:spPr>
          <a:xfrm>
            <a:off x="2870143" y="1445616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8E7BE53-7D64-1B69-9887-2A1628C28286}"/>
              </a:ext>
            </a:extLst>
          </p:cNvPr>
          <p:cNvSpPr/>
          <p:nvPr/>
        </p:nvSpPr>
        <p:spPr>
          <a:xfrm>
            <a:off x="3235023" y="1445616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F023731-796F-4D4D-2B4D-9CEA752B18E3}"/>
              </a:ext>
            </a:extLst>
          </p:cNvPr>
          <p:cNvSpPr/>
          <p:nvPr/>
        </p:nvSpPr>
        <p:spPr>
          <a:xfrm>
            <a:off x="-573" y="1085516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A1E59F3A-5128-DFD7-CBDE-D83822E9554D}"/>
              </a:ext>
            </a:extLst>
          </p:cNvPr>
          <p:cNvSpPr/>
          <p:nvPr/>
        </p:nvSpPr>
        <p:spPr>
          <a:xfrm>
            <a:off x="359474" y="1085516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2B4F389-0076-A21B-8952-4BBFBBC44F82}"/>
              </a:ext>
            </a:extLst>
          </p:cNvPr>
          <p:cNvSpPr/>
          <p:nvPr/>
        </p:nvSpPr>
        <p:spPr>
          <a:xfrm>
            <a:off x="719522" y="1085516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17FAC0C-7183-7EB3-9941-79333888A237}"/>
              </a:ext>
            </a:extLst>
          </p:cNvPr>
          <p:cNvSpPr/>
          <p:nvPr/>
        </p:nvSpPr>
        <p:spPr>
          <a:xfrm>
            <a:off x="1079569" y="1085516"/>
            <a:ext cx="454696" cy="360048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DC70A7B-BF58-AF6F-377A-6CB28BE6DC67}"/>
              </a:ext>
            </a:extLst>
          </p:cNvPr>
          <p:cNvSpPr/>
          <p:nvPr/>
        </p:nvSpPr>
        <p:spPr>
          <a:xfrm>
            <a:off x="1439617" y="1085516"/>
            <a:ext cx="360048" cy="360048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1B2382D-C676-1840-05AB-D58D7A1E19BE}"/>
              </a:ext>
            </a:extLst>
          </p:cNvPr>
          <p:cNvSpPr/>
          <p:nvPr/>
        </p:nvSpPr>
        <p:spPr>
          <a:xfrm>
            <a:off x="1799652" y="1085516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2014922-98AC-B16D-ECFB-3AD74A9FC5A7}"/>
              </a:ext>
            </a:extLst>
          </p:cNvPr>
          <p:cNvSpPr/>
          <p:nvPr/>
        </p:nvSpPr>
        <p:spPr>
          <a:xfrm>
            <a:off x="2154886" y="1085516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9D66B669-58BE-DF78-1E71-316AF249AA04}"/>
              </a:ext>
            </a:extLst>
          </p:cNvPr>
          <p:cNvSpPr/>
          <p:nvPr/>
        </p:nvSpPr>
        <p:spPr>
          <a:xfrm>
            <a:off x="2514921" y="1085516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391CB9FE-EEC3-39BB-CBBD-FADB74ECD12B}"/>
              </a:ext>
            </a:extLst>
          </p:cNvPr>
          <p:cNvSpPr/>
          <p:nvPr/>
        </p:nvSpPr>
        <p:spPr>
          <a:xfrm>
            <a:off x="2870143" y="1085516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BFD8F2F3-60A8-F94C-5588-2EAEA1F10C7F}"/>
              </a:ext>
            </a:extLst>
          </p:cNvPr>
          <p:cNvSpPr/>
          <p:nvPr/>
        </p:nvSpPr>
        <p:spPr>
          <a:xfrm>
            <a:off x="3235023" y="1085516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1EBC0773-2147-ABD7-52AC-9393D17B69D1}"/>
              </a:ext>
            </a:extLst>
          </p:cNvPr>
          <p:cNvSpPr/>
          <p:nvPr/>
        </p:nvSpPr>
        <p:spPr>
          <a:xfrm>
            <a:off x="-573" y="730880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D5CF7B2-5981-EE88-FFB0-0931FCE8F018}"/>
              </a:ext>
            </a:extLst>
          </p:cNvPr>
          <p:cNvSpPr/>
          <p:nvPr/>
        </p:nvSpPr>
        <p:spPr>
          <a:xfrm>
            <a:off x="359474" y="730880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1425DA17-68EF-7B77-C9AC-7A2EC78FB441}"/>
              </a:ext>
            </a:extLst>
          </p:cNvPr>
          <p:cNvSpPr/>
          <p:nvPr/>
        </p:nvSpPr>
        <p:spPr>
          <a:xfrm>
            <a:off x="719522" y="730880"/>
            <a:ext cx="467214" cy="360048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DE28EED1-880F-0758-BC0C-4ADD9BAE8783}"/>
              </a:ext>
            </a:extLst>
          </p:cNvPr>
          <p:cNvSpPr/>
          <p:nvPr/>
        </p:nvSpPr>
        <p:spPr>
          <a:xfrm>
            <a:off x="1079569" y="730880"/>
            <a:ext cx="360048" cy="360048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873965B4-586C-CCEB-605D-7B37D4DC553E}"/>
              </a:ext>
            </a:extLst>
          </p:cNvPr>
          <p:cNvSpPr/>
          <p:nvPr/>
        </p:nvSpPr>
        <p:spPr>
          <a:xfrm>
            <a:off x="1439617" y="730880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5CC2AE35-1845-8DE3-22DC-86E942ECABBC}"/>
              </a:ext>
            </a:extLst>
          </p:cNvPr>
          <p:cNvSpPr/>
          <p:nvPr/>
        </p:nvSpPr>
        <p:spPr>
          <a:xfrm>
            <a:off x="1799652" y="730880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F8FFFE92-169C-8B82-FDAD-25BB3FC22FC9}"/>
              </a:ext>
            </a:extLst>
          </p:cNvPr>
          <p:cNvSpPr/>
          <p:nvPr/>
        </p:nvSpPr>
        <p:spPr>
          <a:xfrm>
            <a:off x="2154886" y="730880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5CBFDEC9-21EC-5FF2-145A-49C5A08956E2}"/>
              </a:ext>
            </a:extLst>
          </p:cNvPr>
          <p:cNvSpPr/>
          <p:nvPr/>
        </p:nvSpPr>
        <p:spPr>
          <a:xfrm>
            <a:off x="2514921" y="730880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E56EFA19-2629-BF2F-361C-DC9F53B8A90B}"/>
              </a:ext>
            </a:extLst>
          </p:cNvPr>
          <p:cNvSpPr/>
          <p:nvPr/>
        </p:nvSpPr>
        <p:spPr>
          <a:xfrm>
            <a:off x="2870143" y="730880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EF7B122A-B6A6-53AF-0938-5A6F7C237007}"/>
              </a:ext>
            </a:extLst>
          </p:cNvPr>
          <p:cNvSpPr/>
          <p:nvPr/>
        </p:nvSpPr>
        <p:spPr>
          <a:xfrm>
            <a:off x="3235023" y="730880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2B9812D9-7C3B-D576-6350-1B6168ACCD48}"/>
              </a:ext>
            </a:extLst>
          </p:cNvPr>
          <p:cNvSpPr/>
          <p:nvPr/>
        </p:nvSpPr>
        <p:spPr>
          <a:xfrm>
            <a:off x="-577" y="37164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5088D65A-B848-FA3E-1A64-4BDCF83142BB}"/>
              </a:ext>
            </a:extLst>
          </p:cNvPr>
          <p:cNvSpPr/>
          <p:nvPr/>
        </p:nvSpPr>
        <p:spPr>
          <a:xfrm>
            <a:off x="359470" y="371649"/>
            <a:ext cx="360048" cy="360048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EB0D2660-98AF-763C-0EFD-859B48D21B33}"/>
              </a:ext>
            </a:extLst>
          </p:cNvPr>
          <p:cNvSpPr/>
          <p:nvPr/>
        </p:nvSpPr>
        <p:spPr>
          <a:xfrm>
            <a:off x="719518" y="371649"/>
            <a:ext cx="467214" cy="360048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22401744-3AFA-891D-4074-FA1784C5DCFE}"/>
              </a:ext>
            </a:extLst>
          </p:cNvPr>
          <p:cNvSpPr/>
          <p:nvPr/>
        </p:nvSpPr>
        <p:spPr>
          <a:xfrm>
            <a:off x="1079565" y="371649"/>
            <a:ext cx="360048" cy="360048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0F3B00A5-39DF-1A3F-079D-BB3B24E44F25}"/>
              </a:ext>
            </a:extLst>
          </p:cNvPr>
          <p:cNvSpPr/>
          <p:nvPr/>
        </p:nvSpPr>
        <p:spPr>
          <a:xfrm>
            <a:off x="1439613" y="37164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7C7F10D1-B26F-158C-63B3-334D25FFA395}"/>
              </a:ext>
            </a:extLst>
          </p:cNvPr>
          <p:cNvSpPr/>
          <p:nvPr/>
        </p:nvSpPr>
        <p:spPr>
          <a:xfrm>
            <a:off x="1799648" y="37164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C43E4670-14B7-A5A2-14D4-F30765FBE326}"/>
              </a:ext>
            </a:extLst>
          </p:cNvPr>
          <p:cNvSpPr/>
          <p:nvPr/>
        </p:nvSpPr>
        <p:spPr>
          <a:xfrm>
            <a:off x="2154882" y="37164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F748A67C-A9C2-9FA4-47B2-11A9EAF1FE89}"/>
              </a:ext>
            </a:extLst>
          </p:cNvPr>
          <p:cNvSpPr/>
          <p:nvPr/>
        </p:nvSpPr>
        <p:spPr>
          <a:xfrm>
            <a:off x="2514917" y="37164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ECBE3641-03F8-E5F5-5CA5-EC2D2EB6AE21}"/>
              </a:ext>
            </a:extLst>
          </p:cNvPr>
          <p:cNvSpPr/>
          <p:nvPr/>
        </p:nvSpPr>
        <p:spPr>
          <a:xfrm>
            <a:off x="2870139" y="37164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7AC40789-FD60-89E8-0AC0-CECF77D84F8D}"/>
              </a:ext>
            </a:extLst>
          </p:cNvPr>
          <p:cNvSpPr/>
          <p:nvPr/>
        </p:nvSpPr>
        <p:spPr>
          <a:xfrm>
            <a:off x="3235019" y="37164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F52B8914-6311-CEBE-842C-561198377FC6}"/>
              </a:ext>
            </a:extLst>
          </p:cNvPr>
          <p:cNvSpPr/>
          <p:nvPr/>
        </p:nvSpPr>
        <p:spPr>
          <a:xfrm>
            <a:off x="-581" y="0"/>
            <a:ext cx="360048" cy="372465"/>
          </a:xfrm>
          <a:prstGeom prst="rect">
            <a:avLst/>
          </a:prstGeom>
          <a:solidFill>
            <a:srgbClr val="7F7F7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91AA83EC-CE7B-EB28-E341-1D7D158D19F3}"/>
              </a:ext>
            </a:extLst>
          </p:cNvPr>
          <p:cNvSpPr/>
          <p:nvPr/>
        </p:nvSpPr>
        <p:spPr>
          <a:xfrm>
            <a:off x="359466" y="0"/>
            <a:ext cx="360048" cy="372465"/>
          </a:xfrm>
          <a:prstGeom prst="rect">
            <a:avLst/>
          </a:prstGeom>
          <a:solidFill>
            <a:srgbClr val="7F7F7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EC3E7412-DE42-ABB4-A432-72003CDE9044}"/>
              </a:ext>
            </a:extLst>
          </p:cNvPr>
          <p:cNvSpPr/>
          <p:nvPr/>
        </p:nvSpPr>
        <p:spPr>
          <a:xfrm>
            <a:off x="719514" y="0"/>
            <a:ext cx="467214" cy="372465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0E4B0C54-4D3A-4DD7-34FC-6FB1E764E9AF}"/>
              </a:ext>
            </a:extLst>
          </p:cNvPr>
          <p:cNvSpPr/>
          <p:nvPr/>
        </p:nvSpPr>
        <p:spPr>
          <a:xfrm>
            <a:off x="1079561" y="0"/>
            <a:ext cx="360048" cy="372465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732E0CCF-2640-55C8-2709-7C73BA372765}"/>
              </a:ext>
            </a:extLst>
          </p:cNvPr>
          <p:cNvSpPr/>
          <p:nvPr/>
        </p:nvSpPr>
        <p:spPr>
          <a:xfrm>
            <a:off x="1439609" y="0"/>
            <a:ext cx="360048" cy="372465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5AEB3C14-8C95-ACAD-A518-88AE3DB0A81B}"/>
              </a:ext>
            </a:extLst>
          </p:cNvPr>
          <p:cNvSpPr/>
          <p:nvPr/>
        </p:nvSpPr>
        <p:spPr>
          <a:xfrm>
            <a:off x="1799644" y="0"/>
            <a:ext cx="360048" cy="372465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99A5F260-E04A-9215-248B-16F131A0DBC2}"/>
              </a:ext>
            </a:extLst>
          </p:cNvPr>
          <p:cNvSpPr/>
          <p:nvPr/>
        </p:nvSpPr>
        <p:spPr>
          <a:xfrm>
            <a:off x="2154878" y="0"/>
            <a:ext cx="360048" cy="372465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7C2204D0-931E-3F03-E6A6-CB03EC2E9CE1}"/>
              </a:ext>
            </a:extLst>
          </p:cNvPr>
          <p:cNvSpPr/>
          <p:nvPr/>
        </p:nvSpPr>
        <p:spPr>
          <a:xfrm>
            <a:off x="2514913" y="0"/>
            <a:ext cx="360048" cy="372465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AFB48BA5-D781-BB1A-76D4-ED25C51DF9E0}"/>
              </a:ext>
            </a:extLst>
          </p:cNvPr>
          <p:cNvSpPr/>
          <p:nvPr/>
        </p:nvSpPr>
        <p:spPr>
          <a:xfrm>
            <a:off x="2870135" y="0"/>
            <a:ext cx="360048" cy="37075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EF377095-0C8B-696E-3704-685F3758CE6A}"/>
              </a:ext>
            </a:extLst>
          </p:cNvPr>
          <p:cNvSpPr/>
          <p:nvPr/>
        </p:nvSpPr>
        <p:spPr>
          <a:xfrm>
            <a:off x="3235015" y="0"/>
            <a:ext cx="360048" cy="372465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55176C0D-CE9E-CC1E-C53E-7441BE36D2DE}"/>
              </a:ext>
            </a:extLst>
          </p:cNvPr>
          <p:cNvSpPr/>
          <p:nvPr/>
        </p:nvSpPr>
        <p:spPr>
          <a:xfrm>
            <a:off x="724986" y="5340"/>
            <a:ext cx="360048" cy="36537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chemeClr val="tx1"/>
                </a:solidFill>
              </a:rPr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3607218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256248F-06DA-168F-FD7F-3157478A2B54}"/>
              </a:ext>
            </a:extLst>
          </p:cNvPr>
          <p:cNvSpPr/>
          <p:nvPr/>
        </p:nvSpPr>
        <p:spPr>
          <a:xfrm>
            <a:off x="0" y="0"/>
            <a:ext cx="3600476" cy="3600476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66B193-11EE-2ED0-3FE2-280CF215B8C4}"/>
              </a:ext>
            </a:extLst>
          </p:cNvPr>
          <p:cNvSpPr/>
          <p:nvPr/>
        </p:nvSpPr>
        <p:spPr>
          <a:xfrm>
            <a:off x="787935" y="2946488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3FF168-44BC-841B-86FB-23A58BA47D28}"/>
              </a:ext>
            </a:extLst>
          </p:cNvPr>
          <p:cNvSpPr/>
          <p:nvPr/>
        </p:nvSpPr>
        <p:spPr>
          <a:xfrm>
            <a:off x="360047" y="3229580"/>
            <a:ext cx="360048" cy="37086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5C316F6-CDAD-EA9D-F6F3-FA37D3EFC142}"/>
              </a:ext>
            </a:extLst>
          </p:cNvPr>
          <p:cNvSpPr/>
          <p:nvPr/>
        </p:nvSpPr>
        <p:spPr>
          <a:xfrm>
            <a:off x="720095" y="3229579"/>
            <a:ext cx="360048" cy="370869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FE59C72-2468-C0D0-6F49-539012D9C667}"/>
              </a:ext>
            </a:extLst>
          </p:cNvPr>
          <p:cNvSpPr/>
          <p:nvPr/>
        </p:nvSpPr>
        <p:spPr>
          <a:xfrm>
            <a:off x="1080143" y="3229580"/>
            <a:ext cx="360048" cy="37087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FEA4101-FA26-3042-FC82-81286D60FECF}"/>
              </a:ext>
            </a:extLst>
          </p:cNvPr>
          <p:cNvSpPr/>
          <p:nvPr/>
        </p:nvSpPr>
        <p:spPr>
          <a:xfrm>
            <a:off x="1439609" y="3228032"/>
            <a:ext cx="360048" cy="372417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57DD05-867D-2895-27AB-B6189CE14739}"/>
              </a:ext>
            </a:extLst>
          </p:cNvPr>
          <p:cNvSpPr/>
          <p:nvPr/>
        </p:nvSpPr>
        <p:spPr>
          <a:xfrm>
            <a:off x="1800225" y="3229580"/>
            <a:ext cx="360048" cy="37087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E796021-3E70-9D35-2023-555A4E31CE0A}"/>
              </a:ext>
            </a:extLst>
          </p:cNvPr>
          <p:cNvSpPr/>
          <p:nvPr/>
        </p:nvSpPr>
        <p:spPr>
          <a:xfrm>
            <a:off x="2155460" y="3229580"/>
            <a:ext cx="360048" cy="37087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C6D784D-3206-FDA9-7695-5B1AFFE1B35B}"/>
              </a:ext>
            </a:extLst>
          </p:cNvPr>
          <p:cNvSpPr/>
          <p:nvPr/>
        </p:nvSpPr>
        <p:spPr>
          <a:xfrm>
            <a:off x="2515494" y="3229580"/>
            <a:ext cx="360048" cy="37087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1F5772B-A584-E9E6-3F0E-9FD999EA3BD5}"/>
              </a:ext>
            </a:extLst>
          </p:cNvPr>
          <p:cNvSpPr/>
          <p:nvPr/>
        </p:nvSpPr>
        <p:spPr>
          <a:xfrm>
            <a:off x="2870716" y="3229580"/>
            <a:ext cx="360048" cy="37087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963B9CD-436C-42AC-026E-99972272D1DF}"/>
              </a:ext>
            </a:extLst>
          </p:cNvPr>
          <p:cNvSpPr/>
          <p:nvPr/>
        </p:nvSpPr>
        <p:spPr>
          <a:xfrm>
            <a:off x="-573" y="286956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61E70A-D1BB-D7D7-BF9E-62AE3AEF67B7}"/>
              </a:ext>
            </a:extLst>
          </p:cNvPr>
          <p:cNvSpPr/>
          <p:nvPr/>
        </p:nvSpPr>
        <p:spPr>
          <a:xfrm>
            <a:off x="359474" y="286956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729BEE4-3BE2-E89A-2862-A1E42A646921}"/>
              </a:ext>
            </a:extLst>
          </p:cNvPr>
          <p:cNvSpPr/>
          <p:nvPr/>
        </p:nvSpPr>
        <p:spPr>
          <a:xfrm>
            <a:off x="719522" y="286956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BD9C7CB-6C0D-93AF-39A6-11E0EE25B082}"/>
              </a:ext>
            </a:extLst>
          </p:cNvPr>
          <p:cNvSpPr/>
          <p:nvPr/>
        </p:nvSpPr>
        <p:spPr>
          <a:xfrm>
            <a:off x="1079569" y="286956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7560A82-517B-B45A-AE7A-AEE4E23E1E4D}"/>
              </a:ext>
            </a:extLst>
          </p:cNvPr>
          <p:cNvSpPr/>
          <p:nvPr/>
        </p:nvSpPr>
        <p:spPr>
          <a:xfrm>
            <a:off x="1439617" y="286956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8173572-FA46-BA5F-695B-59275EE5DC75}"/>
              </a:ext>
            </a:extLst>
          </p:cNvPr>
          <p:cNvSpPr/>
          <p:nvPr/>
        </p:nvSpPr>
        <p:spPr>
          <a:xfrm>
            <a:off x="1799652" y="286956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E7C2007-14E6-8A4B-EE72-444B9B0B7D59}"/>
              </a:ext>
            </a:extLst>
          </p:cNvPr>
          <p:cNvSpPr/>
          <p:nvPr/>
        </p:nvSpPr>
        <p:spPr>
          <a:xfrm>
            <a:off x="2154886" y="286956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4E10859-7661-CEE5-3543-5D50F2A3CE06}"/>
              </a:ext>
            </a:extLst>
          </p:cNvPr>
          <p:cNvSpPr/>
          <p:nvPr/>
        </p:nvSpPr>
        <p:spPr>
          <a:xfrm>
            <a:off x="2514921" y="286956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C150EA0-9475-0B69-8065-39E5EEE0A76D}"/>
              </a:ext>
            </a:extLst>
          </p:cNvPr>
          <p:cNvSpPr/>
          <p:nvPr/>
        </p:nvSpPr>
        <p:spPr>
          <a:xfrm>
            <a:off x="2870143" y="2869569"/>
            <a:ext cx="497446" cy="360048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01E56F5-83FE-DEF5-DEB4-A5E0215E2DA1}"/>
              </a:ext>
            </a:extLst>
          </p:cNvPr>
          <p:cNvSpPr/>
          <p:nvPr/>
        </p:nvSpPr>
        <p:spPr>
          <a:xfrm>
            <a:off x="3235023" y="2869569"/>
            <a:ext cx="360048" cy="360048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FBCD544-270C-3302-5382-B975D78A96AA}"/>
              </a:ext>
            </a:extLst>
          </p:cNvPr>
          <p:cNvSpPr/>
          <p:nvPr/>
        </p:nvSpPr>
        <p:spPr>
          <a:xfrm>
            <a:off x="-573" y="250946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B05B6BD-ABD1-BEB4-1B70-6E196647C23B}"/>
              </a:ext>
            </a:extLst>
          </p:cNvPr>
          <p:cNvSpPr/>
          <p:nvPr/>
        </p:nvSpPr>
        <p:spPr>
          <a:xfrm>
            <a:off x="359474" y="250946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634973F-7228-54F2-8342-E2B390AF28A4}"/>
              </a:ext>
            </a:extLst>
          </p:cNvPr>
          <p:cNvSpPr/>
          <p:nvPr/>
        </p:nvSpPr>
        <p:spPr>
          <a:xfrm>
            <a:off x="719522" y="250946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F5E4B2F-18A3-A937-58B5-AB90F4AEC106}"/>
              </a:ext>
            </a:extLst>
          </p:cNvPr>
          <p:cNvSpPr/>
          <p:nvPr/>
        </p:nvSpPr>
        <p:spPr>
          <a:xfrm>
            <a:off x="1079569" y="250946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0BF75C-7C56-A8C8-6BBA-A91EE21DE93E}"/>
              </a:ext>
            </a:extLst>
          </p:cNvPr>
          <p:cNvSpPr/>
          <p:nvPr/>
        </p:nvSpPr>
        <p:spPr>
          <a:xfrm>
            <a:off x="1439617" y="250946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DEB84E3-E440-82B0-B8A3-A80A7AA62C5B}"/>
              </a:ext>
            </a:extLst>
          </p:cNvPr>
          <p:cNvSpPr/>
          <p:nvPr/>
        </p:nvSpPr>
        <p:spPr>
          <a:xfrm>
            <a:off x="1799652" y="250946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3368C13-CC98-85A3-1772-664062104903}"/>
              </a:ext>
            </a:extLst>
          </p:cNvPr>
          <p:cNvSpPr/>
          <p:nvPr/>
        </p:nvSpPr>
        <p:spPr>
          <a:xfrm>
            <a:off x="2154886" y="250946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48E60D9-4DAE-A4F7-BE20-CC80494B35DD}"/>
              </a:ext>
            </a:extLst>
          </p:cNvPr>
          <p:cNvSpPr/>
          <p:nvPr/>
        </p:nvSpPr>
        <p:spPr>
          <a:xfrm>
            <a:off x="2514921" y="2509469"/>
            <a:ext cx="360048" cy="360048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0800398-7828-68D6-4C62-47BAA934F16A}"/>
              </a:ext>
            </a:extLst>
          </p:cNvPr>
          <p:cNvSpPr/>
          <p:nvPr/>
        </p:nvSpPr>
        <p:spPr>
          <a:xfrm>
            <a:off x="2870143" y="2509469"/>
            <a:ext cx="360048" cy="360048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2FE96B4-38B9-606B-BD85-61CA0C405F22}"/>
              </a:ext>
            </a:extLst>
          </p:cNvPr>
          <p:cNvSpPr/>
          <p:nvPr/>
        </p:nvSpPr>
        <p:spPr>
          <a:xfrm>
            <a:off x="3235023" y="250946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4363CBF-F130-EF60-27B9-7DC58BAA470A}"/>
              </a:ext>
            </a:extLst>
          </p:cNvPr>
          <p:cNvSpPr/>
          <p:nvPr/>
        </p:nvSpPr>
        <p:spPr>
          <a:xfrm>
            <a:off x="-573" y="2149395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12CDECB-9B82-2991-81D7-66C5FB449151}"/>
              </a:ext>
            </a:extLst>
          </p:cNvPr>
          <p:cNvSpPr/>
          <p:nvPr/>
        </p:nvSpPr>
        <p:spPr>
          <a:xfrm>
            <a:off x="359474" y="2149395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C3BCBA5-C8C1-EF1E-45F0-0D40CDE2143D}"/>
              </a:ext>
            </a:extLst>
          </p:cNvPr>
          <p:cNvSpPr/>
          <p:nvPr/>
        </p:nvSpPr>
        <p:spPr>
          <a:xfrm>
            <a:off x="719522" y="2149395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833ED75-1335-9DC5-76B8-D5E2FDCC40D4}"/>
              </a:ext>
            </a:extLst>
          </p:cNvPr>
          <p:cNvSpPr/>
          <p:nvPr/>
        </p:nvSpPr>
        <p:spPr>
          <a:xfrm>
            <a:off x="1079569" y="2149395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4FACB62-AA12-E1AC-2ECD-B4BFDD735D74}"/>
              </a:ext>
            </a:extLst>
          </p:cNvPr>
          <p:cNvSpPr/>
          <p:nvPr/>
        </p:nvSpPr>
        <p:spPr>
          <a:xfrm>
            <a:off x="1439617" y="2149395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335BE1C-DC2E-E096-C1A3-52521BB2102B}"/>
              </a:ext>
            </a:extLst>
          </p:cNvPr>
          <p:cNvSpPr/>
          <p:nvPr/>
        </p:nvSpPr>
        <p:spPr>
          <a:xfrm>
            <a:off x="1799652" y="2149395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35EBD5D-7C22-905C-F03F-3160C6EC3B95}"/>
              </a:ext>
            </a:extLst>
          </p:cNvPr>
          <p:cNvSpPr/>
          <p:nvPr/>
        </p:nvSpPr>
        <p:spPr>
          <a:xfrm>
            <a:off x="2154887" y="2149395"/>
            <a:ext cx="475706" cy="360048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A4FF381-D369-BAA3-C85F-C847378E462E}"/>
              </a:ext>
            </a:extLst>
          </p:cNvPr>
          <p:cNvSpPr/>
          <p:nvPr/>
        </p:nvSpPr>
        <p:spPr>
          <a:xfrm>
            <a:off x="2514921" y="2149395"/>
            <a:ext cx="360048" cy="360048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8999E6A-1393-6E4A-8A2E-BD5B6CC9F782}"/>
              </a:ext>
            </a:extLst>
          </p:cNvPr>
          <p:cNvSpPr/>
          <p:nvPr/>
        </p:nvSpPr>
        <p:spPr>
          <a:xfrm>
            <a:off x="2870143" y="2149395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835E5EC-6C7A-B6EE-9276-9CC6980FC4F6}"/>
              </a:ext>
            </a:extLst>
          </p:cNvPr>
          <p:cNvSpPr/>
          <p:nvPr/>
        </p:nvSpPr>
        <p:spPr>
          <a:xfrm>
            <a:off x="3235023" y="2149395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416B851-8282-491C-6D9A-48D7BDF91FCD}"/>
              </a:ext>
            </a:extLst>
          </p:cNvPr>
          <p:cNvSpPr/>
          <p:nvPr/>
        </p:nvSpPr>
        <p:spPr>
          <a:xfrm>
            <a:off x="0" y="1800225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30AE5E4-BD40-B81F-59EF-A0AC7A86060D}"/>
              </a:ext>
            </a:extLst>
          </p:cNvPr>
          <p:cNvSpPr/>
          <p:nvPr/>
        </p:nvSpPr>
        <p:spPr>
          <a:xfrm>
            <a:off x="360047" y="1800225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CCD7E91-D0D4-E323-A4FC-4398203820F0}"/>
              </a:ext>
            </a:extLst>
          </p:cNvPr>
          <p:cNvSpPr/>
          <p:nvPr/>
        </p:nvSpPr>
        <p:spPr>
          <a:xfrm>
            <a:off x="720095" y="1800225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6442C80-1318-287E-E82E-1C0EA2167823}"/>
              </a:ext>
            </a:extLst>
          </p:cNvPr>
          <p:cNvSpPr/>
          <p:nvPr/>
        </p:nvSpPr>
        <p:spPr>
          <a:xfrm>
            <a:off x="1080143" y="1800225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EA72AD2-982F-5A7C-9AB3-F32A9C691B38}"/>
              </a:ext>
            </a:extLst>
          </p:cNvPr>
          <p:cNvSpPr/>
          <p:nvPr/>
        </p:nvSpPr>
        <p:spPr>
          <a:xfrm>
            <a:off x="1440190" y="1800225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51A69A8-6E3E-D2DF-4BEE-5FF8DADDDDA3}"/>
              </a:ext>
            </a:extLst>
          </p:cNvPr>
          <p:cNvSpPr/>
          <p:nvPr/>
        </p:nvSpPr>
        <p:spPr>
          <a:xfrm>
            <a:off x="1800225" y="1800225"/>
            <a:ext cx="360048" cy="360048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D56A508-0421-6056-83FA-BD8C59DAB575}"/>
              </a:ext>
            </a:extLst>
          </p:cNvPr>
          <p:cNvSpPr/>
          <p:nvPr/>
        </p:nvSpPr>
        <p:spPr>
          <a:xfrm>
            <a:off x="2155460" y="1800225"/>
            <a:ext cx="360048" cy="360048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2F58D01-D785-B020-5C70-DB69AAAA9FC8}"/>
              </a:ext>
            </a:extLst>
          </p:cNvPr>
          <p:cNvSpPr/>
          <p:nvPr/>
        </p:nvSpPr>
        <p:spPr>
          <a:xfrm>
            <a:off x="2515494" y="1800225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614510C-D3AD-8B37-28CE-B3CC3BC92396}"/>
              </a:ext>
            </a:extLst>
          </p:cNvPr>
          <p:cNvSpPr/>
          <p:nvPr/>
        </p:nvSpPr>
        <p:spPr>
          <a:xfrm>
            <a:off x="2870716" y="1800225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6C1E06D-31F8-C38E-392B-2CE5DC3E73CB}"/>
              </a:ext>
            </a:extLst>
          </p:cNvPr>
          <p:cNvSpPr/>
          <p:nvPr/>
        </p:nvSpPr>
        <p:spPr>
          <a:xfrm>
            <a:off x="3235596" y="1800225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5165BD5-D3CD-F42B-ED3A-9F34EFF0D497}"/>
              </a:ext>
            </a:extLst>
          </p:cNvPr>
          <p:cNvSpPr/>
          <p:nvPr/>
        </p:nvSpPr>
        <p:spPr>
          <a:xfrm>
            <a:off x="-573" y="1445616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E797A7B-DA8A-6C28-9035-345BE6307D08}"/>
              </a:ext>
            </a:extLst>
          </p:cNvPr>
          <p:cNvSpPr/>
          <p:nvPr/>
        </p:nvSpPr>
        <p:spPr>
          <a:xfrm>
            <a:off x="359474" y="1445616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5B75BC8-774D-5404-9AC1-98586180C777}"/>
              </a:ext>
            </a:extLst>
          </p:cNvPr>
          <p:cNvSpPr/>
          <p:nvPr/>
        </p:nvSpPr>
        <p:spPr>
          <a:xfrm>
            <a:off x="719522" y="1445616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FC032E5-977A-CDCE-67EC-DD0EDDB9BECC}"/>
              </a:ext>
            </a:extLst>
          </p:cNvPr>
          <p:cNvSpPr/>
          <p:nvPr/>
        </p:nvSpPr>
        <p:spPr>
          <a:xfrm>
            <a:off x="1079569" y="1445616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8CA06083-D3C4-DFFB-AD3A-4C8B971E97DF}"/>
              </a:ext>
            </a:extLst>
          </p:cNvPr>
          <p:cNvSpPr/>
          <p:nvPr/>
        </p:nvSpPr>
        <p:spPr>
          <a:xfrm>
            <a:off x="1439617" y="1445616"/>
            <a:ext cx="360048" cy="360048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EB2E04D1-FD0D-9558-FD81-998A6D6160B5}"/>
              </a:ext>
            </a:extLst>
          </p:cNvPr>
          <p:cNvSpPr/>
          <p:nvPr/>
        </p:nvSpPr>
        <p:spPr>
          <a:xfrm>
            <a:off x="1799652" y="1445616"/>
            <a:ext cx="360048" cy="360048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412C28AD-9CAE-5138-90EC-6DA13CC78D8D}"/>
              </a:ext>
            </a:extLst>
          </p:cNvPr>
          <p:cNvSpPr/>
          <p:nvPr/>
        </p:nvSpPr>
        <p:spPr>
          <a:xfrm>
            <a:off x="2154886" y="1445616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3541E74-8203-3040-5600-494C24DD63DA}"/>
              </a:ext>
            </a:extLst>
          </p:cNvPr>
          <p:cNvSpPr/>
          <p:nvPr/>
        </p:nvSpPr>
        <p:spPr>
          <a:xfrm>
            <a:off x="2514921" y="1445616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2AB26B2-1CE0-6C5C-8BFF-6D3113762BD4}"/>
              </a:ext>
            </a:extLst>
          </p:cNvPr>
          <p:cNvSpPr/>
          <p:nvPr/>
        </p:nvSpPr>
        <p:spPr>
          <a:xfrm>
            <a:off x="2870143" y="1445616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8E7BE53-7D64-1B69-9887-2A1628C28286}"/>
              </a:ext>
            </a:extLst>
          </p:cNvPr>
          <p:cNvSpPr/>
          <p:nvPr/>
        </p:nvSpPr>
        <p:spPr>
          <a:xfrm>
            <a:off x="3235023" y="1445616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F023731-796F-4D4D-2B4D-9CEA752B18E3}"/>
              </a:ext>
            </a:extLst>
          </p:cNvPr>
          <p:cNvSpPr/>
          <p:nvPr/>
        </p:nvSpPr>
        <p:spPr>
          <a:xfrm>
            <a:off x="-573" y="1085516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A1E59F3A-5128-DFD7-CBDE-D83822E9554D}"/>
              </a:ext>
            </a:extLst>
          </p:cNvPr>
          <p:cNvSpPr/>
          <p:nvPr/>
        </p:nvSpPr>
        <p:spPr>
          <a:xfrm>
            <a:off x="359474" y="1085516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2B4F389-0076-A21B-8952-4BBFBBC44F82}"/>
              </a:ext>
            </a:extLst>
          </p:cNvPr>
          <p:cNvSpPr/>
          <p:nvPr/>
        </p:nvSpPr>
        <p:spPr>
          <a:xfrm>
            <a:off x="719522" y="1085516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17FAC0C-7183-7EB3-9941-79333888A237}"/>
              </a:ext>
            </a:extLst>
          </p:cNvPr>
          <p:cNvSpPr/>
          <p:nvPr/>
        </p:nvSpPr>
        <p:spPr>
          <a:xfrm>
            <a:off x="1079569" y="1085516"/>
            <a:ext cx="454696" cy="360048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DC70A7B-BF58-AF6F-377A-6CB28BE6DC67}"/>
              </a:ext>
            </a:extLst>
          </p:cNvPr>
          <p:cNvSpPr/>
          <p:nvPr/>
        </p:nvSpPr>
        <p:spPr>
          <a:xfrm>
            <a:off x="1439617" y="1085516"/>
            <a:ext cx="360048" cy="360048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1B2382D-C676-1840-05AB-D58D7A1E19BE}"/>
              </a:ext>
            </a:extLst>
          </p:cNvPr>
          <p:cNvSpPr/>
          <p:nvPr/>
        </p:nvSpPr>
        <p:spPr>
          <a:xfrm>
            <a:off x="1799652" y="1085516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2014922-98AC-B16D-ECFB-3AD74A9FC5A7}"/>
              </a:ext>
            </a:extLst>
          </p:cNvPr>
          <p:cNvSpPr/>
          <p:nvPr/>
        </p:nvSpPr>
        <p:spPr>
          <a:xfrm>
            <a:off x="2154886" y="1085516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9D66B669-58BE-DF78-1E71-316AF249AA04}"/>
              </a:ext>
            </a:extLst>
          </p:cNvPr>
          <p:cNvSpPr/>
          <p:nvPr/>
        </p:nvSpPr>
        <p:spPr>
          <a:xfrm>
            <a:off x="2514921" y="1085516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391CB9FE-EEC3-39BB-CBBD-FADB74ECD12B}"/>
              </a:ext>
            </a:extLst>
          </p:cNvPr>
          <p:cNvSpPr/>
          <p:nvPr/>
        </p:nvSpPr>
        <p:spPr>
          <a:xfrm>
            <a:off x="2870143" y="1085516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BFD8F2F3-60A8-F94C-5588-2EAEA1F10C7F}"/>
              </a:ext>
            </a:extLst>
          </p:cNvPr>
          <p:cNvSpPr/>
          <p:nvPr/>
        </p:nvSpPr>
        <p:spPr>
          <a:xfrm>
            <a:off x="3235023" y="1085516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1EBC0773-2147-ABD7-52AC-9393D17B69D1}"/>
              </a:ext>
            </a:extLst>
          </p:cNvPr>
          <p:cNvSpPr/>
          <p:nvPr/>
        </p:nvSpPr>
        <p:spPr>
          <a:xfrm>
            <a:off x="-573" y="730880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D5CF7B2-5981-EE88-FFB0-0931FCE8F018}"/>
              </a:ext>
            </a:extLst>
          </p:cNvPr>
          <p:cNvSpPr/>
          <p:nvPr/>
        </p:nvSpPr>
        <p:spPr>
          <a:xfrm>
            <a:off x="359474" y="730880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1425DA17-68EF-7B77-C9AC-7A2EC78FB441}"/>
              </a:ext>
            </a:extLst>
          </p:cNvPr>
          <p:cNvSpPr/>
          <p:nvPr/>
        </p:nvSpPr>
        <p:spPr>
          <a:xfrm>
            <a:off x="719522" y="730880"/>
            <a:ext cx="467214" cy="360048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DE28EED1-880F-0758-BC0C-4ADD9BAE8783}"/>
              </a:ext>
            </a:extLst>
          </p:cNvPr>
          <p:cNvSpPr/>
          <p:nvPr/>
        </p:nvSpPr>
        <p:spPr>
          <a:xfrm>
            <a:off x="1079569" y="730880"/>
            <a:ext cx="360048" cy="360048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873965B4-586C-CCEB-605D-7B37D4DC553E}"/>
              </a:ext>
            </a:extLst>
          </p:cNvPr>
          <p:cNvSpPr/>
          <p:nvPr/>
        </p:nvSpPr>
        <p:spPr>
          <a:xfrm>
            <a:off x="1439617" y="730880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5CC2AE35-1845-8DE3-22DC-86E942ECABBC}"/>
              </a:ext>
            </a:extLst>
          </p:cNvPr>
          <p:cNvSpPr/>
          <p:nvPr/>
        </p:nvSpPr>
        <p:spPr>
          <a:xfrm>
            <a:off x="1799652" y="730880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F8FFFE92-169C-8B82-FDAD-25BB3FC22FC9}"/>
              </a:ext>
            </a:extLst>
          </p:cNvPr>
          <p:cNvSpPr/>
          <p:nvPr/>
        </p:nvSpPr>
        <p:spPr>
          <a:xfrm>
            <a:off x="2154886" y="730880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5CBFDEC9-21EC-5FF2-145A-49C5A08956E2}"/>
              </a:ext>
            </a:extLst>
          </p:cNvPr>
          <p:cNvSpPr/>
          <p:nvPr/>
        </p:nvSpPr>
        <p:spPr>
          <a:xfrm>
            <a:off x="2514921" y="730880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E56EFA19-2629-BF2F-361C-DC9F53B8A90B}"/>
              </a:ext>
            </a:extLst>
          </p:cNvPr>
          <p:cNvSpPr/>
          <p:nvPr/>
        </p:nvSpPr>
        <p:spPr>
          <a:xfrm>
            <a:off x="2870143" y="730880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EF7B122A-B6A6-53AF-0938-5A6F7C237007}"/>
              </a:ext>
            </a:extLst>
          </p:cNvPr>
          <p:cNvSpPr/>
          <p:nvPr/>
        </p:nvSpPr>
        <p:spPr>
          <a:xfrm>
            <a:off x="3235023" y="730880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2B9812D9-7C3B-D576-6350-1B6168ACCD48}"/>
              </a:ext>
            </a:extLst>
          </p:cNvPr>
          <p:cNvSpPr/>
          <p:nvPr/>
        </p:nvSpPr>
        <p:spPr>
          <a:xfrm>
            <a:off x="-577" y="37164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5088D65A-B848-FA3E-1A64-4BDCF83142BB}"/>
              </a:ext>
            </a:extLst>
          </p:cNvPr>
          <p:cNvSpPr/>
          <p:nvPr/>
        </p:nvSpPr>
        <p:spPr>
          <a:xfrm>
            <a:off x="359470" y="371649"/>
            <a:ext cx="360048" cy="360048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EB0D2660-98AF-763C-0EFD-859B48D21B33}"/>
              </a:ext>
            </a:extLst>
          </p:cNvPr>
          <p:cNvSpPr/>
          <p:nvPr/>
        </p:nvSpPr>
        <p:spPr>
          <a:xfrm>
            <a:off x="719518" y="371649"/>
            <a:ext cx="467214" cy="360048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22401744-3AFA-891D-4074-FA1784C5DCFE}"/>
              </a:ext>
            </a:extLst>
          </p:cNvPr>
          <p:cNvSpPr/>
          <p:nvPr/>
        </p:nvSpPr>
        <p:spPr>
          <a:xfrm>
            <a:off x="1079565" y="371649"/>
            <a:ext cx="360048" cy="360048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0F3B00A5-39DF-1A3F-079D-BB3B24E44F25}"/>
              </a:ext>
            </a:extLst>
          </p:cNvPr>
          <p:cNvSpPr/>
          <p:nvPr/>
        </p:nvSpPr>
        <p:spPr>
          <a:xfrm>
            <a:off x="1439613" y="37164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7C7F10D1-B26F-158C-63B3-334D25FFA395}"/>
              </a:ext>
            </a:extLst>
          </p:cNvPr>
          <p:cNvSpPr/>
          <p:nvPr/>
        </p:nvSpPr>
        <p:spPr>
          <a:xfrm>
            <a:off x="1799648" y="37164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C43E4670-14B7-A5A2-14D4-F30765FBE326}"/>
              </a:ext>
            </a:extLst>
          </p:cNvPr>
          <p:cNvSpPr/>
          <p:nvPr/>
        </p:nvSpPr>
        <p:spPr>
          <a:xfrm>
            <a:off x="2154882" y="37164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F748A67C-A9C2-9FA4-47B2-11A9EAF1FE89}"/>
              </a:ext>
            </a:extLst>
          </p:cNvPr>
          <p:cNvSpPr/>
          <p:nvPr/>
        </p:nvSpPr>
        <p:spPr>
          <a:xfrm>
            <a:off x="2514917" y="37164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ECBE3641-03F8-E5F5-5CA5-EC2D2EB6AE21}"/>
              </a:ext>
            </a:extLst>
          </p:cNvPr>
          <p:cNvSpPr/>
          <p:nvPr/>
        </p:nvSpPr>
        <p:spPr>
          <a:xfrm>
            <a:off x="2870139" y="37164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7AC40789-FD60-89E8-0AC0-CECF77D84F8D}"/>
              </a:ext>
            </a:extLst>
          </p:cNvPr>
          <p:cNvSpPr/>
          <p:nvPr/>
        </p:nvSpPr>
        <p:spPr>
          <a:xfrm>
            <a:off x="3235019" y="37164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F52B8914-6311-CEBE-842C-561198377FC6}"/>
              </a:ext>
            </a:extLst>
          </p:cNvPr>
          <p:cNvSpPr/>
          <p:nvPr/>
        </p:nvSpPr>
        <p:spPr>
          <a:xfrm>
            <a:off x="-581" y="0"/>
            <a:ext cx="360048" cy="372465"/>
          </a:xfrm>
          <a:prstGeom prst="rect">
            <a:avLst/>
          </a:prstGeom>
          <a:solidFill>
            <a:srgbClr val="7F7F7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91AA83EC-CE7B-EB28-E341-1D7D158D19F3}"/>
              </a:ext>
            </a:extLst>
          </p:cNvPr>
          <p:cNvSpPr/>
          <p:nvPr/>
        </p:nvSpPr>
        <p:spPr>
          <a:xfrm>
            <a:off x="359466" y="0"/>
            <a:ext cx="360048" cy="372465"/>
          </a:xfrm>
          <a:prstGeom prst="rect">
            <a:avLst/>
          </a:prstGeom>
          <a:solidFill>
            <a:srgbClr val="7F7F7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EC3E7412-DE42-ABB4-A432-72003CDE9044}"/>
              </a:ext>
            </a:extLst>
          </p:cNvPr>
          <p:cNvSpPr/>
          <p:nvPr/>
        </p:nvSpPr>
        <p:spPr>
          <a:xfrm>
            <a:off x="719514" y="0"/>
            <a:ext cx="467214" cy="372465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0E4B0C54-4D3A-4DD7-34FC-6FB1E764E9AF}"/>
              </a:ext>
            </a:extLst>
          </p:cNvPr>
          <p:cNvSpPr/>
          <p:nvPr/>
        </p:nvSpPr>
        <p:spPr>
          <a:xfrm>
            <a:off x="1079561" y="0"/>
            <a:ext cx="360048" cy="372465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732E0CCF-2640-55C8-2709-7C73BA372765}"/>
              </a:ext>
            </a:extLst>
          </p:cNvPr>
          <p:cNvSpPr/>
          <p:nvPr/>
        </p:nvSpPr>
        <p:spPr>
          <a:xfrm>
            <a:off x="1439609" y="0"/>
            <a:ext cx="360048" cy="372465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5AEB3C14-8C95-ACAD-A518-88AE3DB0A81B}"/>
              </a:ext>
            </a:extLst>
          </p:cNvPr>
          <p:cNvSpPr/>
          <p:nvPr/>
        </p:nvSpPr>
        <p:spPr>
          <a:xfrm>
            <a:off x="1799644" y="0"/>
            <a:ext cx="360048" cy="372465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99A5F260-E04A-9215-248B-16F131A0DBC2}"/>
              </a:ext>
            </a:extLst>
          </p:cNvPr>
          <p:cNvSpPr/>
          <p:nvPr/>
        </p:nvSpPr>
        <p:spPr>
          <a:xfrm>
            <a:off x="2154878" y="0"/>
            <a:ext cx="360048" cy="372465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7C2204D0-931E-3F03-E6A6-CB03EC2E9CE1}"/>
              </a:ext>
            </a:extLst>
          </p:cNvPr>
          <p:cNvSpPr/>
          <p:nvPr/>
        </p:nvSpPr>
        <p:spPr>
          <a:xfrm>
            <a:off x="2514913" y="0"/>
            <a:ext cx="360048" cy="372465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AFB48BA5-D781-BB1A-76D4-ED25C51DF9E0}"/>
              </a:ext>
            </a:extLst>
          </p:cNvPr>
          <p:cNvSpPr/>
          <p:nvPr/>
        </p:nvSpPr>
        <p:spPr>
          <a:xfrm>
            <a:off x="2870135" y="0"/>
            <a:ext cx="360048" cy="37075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EF377095-0C8B-696E-3704-685F3758CE6A}"/>
              </a:ext>
            </a:extLst>
          </p:cNvPr>
          <p:cNvSpPr/>
          <p:nvPr/>
        </p:nvSpPr>
        <p:spPr>
          <a:xfrm>
            <a:off x="3235015" y="0"/>
            <a:ext cx="360048" cy="372465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55176C0D-CE9E-CC1E-C53E-7441BE36D2DE}"/>
              </a:ext>
            </a:extLst>
          </p:cNvPr>
          <p:cNvSpPr/>
          <p:nvPr/>
        </p:nvSpPr>
        <p:spPr>
          <a:xfrm>
            <a:off x="354061" y="366685"/>
            <a:ext cx="360048" cy="36537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chemeClr val="tx1"/>
                </a:solidFill>
              </a:rPr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347962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256248F-06DA-168F-FD7F-3157478A2B54}"/>
              </a:ext>
            </a:extLst>
          </p:cNvPr>
          <p:cNvSpPr/>
          <p:nvPr/>
        </p:nvSpPr>
        <p:spPr>
          <a:xfrm>
            <a:off x="0" y="0"/>
            <a:ext cx="3600476" cy="3600476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66B193-11EE-2ED0-3FE2-280CF215B8C4}"/>
              </a:ext>
            </a:extLst>
          </p:cNvPr>
          <p:cNvSpPr/>
          <p:nvPr/>
        </p:nvSpPr>
        <p:spPr>
          <a:xfrm>
            <a:off x="787935" y="2946488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3FF168-44BC-841B-86FB-23A58BA47D28}"/>
              </a:ext>
            </a:extLst>
          </p:cNvPr>
          <p:cNvSpPr/>
          <p:nvPr/>
        </p:nvSpPr>
        <p:spPr>
          <a:xfrm>
            <a:off x="360047" y="3229580"/>
            <a:ext cx="360048" cy="37086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5C316F6-CDAD-EA9D-F6F3-FA37D3EFC142}"/>
              </a:ext>
            </a:extLst>
          </p:cNvPr>
          <p:cNvSpPr/>
          <p:nvPr/>
        </p:nvSpPr>
        <p:spPr>
          <a:xfrm>
            <a:off x="720095" y="3229579"/>
            <a:ext cx="360048" cy="370869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FE59C72-2468-C0D0-6F49-539012D9C667}"/>
              </a:ext>
            </a:extLst>
          </p:cNvPr>
          <p:cNvSpPr/>
          <p:nvPr/>
        </p:nvSpPr>
        <p:spPr>
          <a:xfrm>
            <a:off x="1080143" y="3229580"/>
            <a:ext cx="360048" cy="37087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FEA4101-FA26-3042-FC82-81286D60FECF}"/>
              </a:ext>
            </a:extLst>
          </p:cNvPr>
          <p:cNvSpPr/>
          <p:nvPr/>
        </p:nvSpPr>
        <p:spPr>
          <a:xfrm>
            <a:off x="1439609" y="3228032"/>
            <a:ext cx="360048" cy="372417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57DD05-867D-2895-27AB-B6189CE14739}"/>
              </a:ext>
            </a:extLst>
          </p:cNvPr>
          <p:cNvSpPr/>
          <p:nvPr/>
        </p:nvSpPr>
        <p:spPr>
          <a:xfrm>
            <a:off x="1800225" y="3229580"/>
            <a:ext cx="360048" cy="37087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E796021-3E70-9D35-2023-555A4E31CE0A}"/>
              </a:ext>
            </a:extLst>
          </p:cNvPr>
          <p:cNvSpPr/>
          <p:nvPr/>
        </p:nvSpPr>
        <p:spPr>
          <a:xfrm>
            <a:off x="2155460" y="3229580"/>
            <a:ext cx="360048" cy="37087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C6D784D-3206-FDA9-7695-5B1AFFE1B35B}"/>
              </a:ext>
            </a:extLst>
          </p:cNvPr>
          <p:cNvSpPr/>
          <p:nvPr/>
        </p:nvSpPr>
        <p:spPr>
          <a:xfrm>
            <a:off x="2515494" y="3229580"/>
            <a:ext cx="360048" cy="37087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1F5772B-A584-E9E6-3F0E-9FD999EA3BD5}"/>
              </a:ext>
            </a:extLst>
          </p:cNvPr>
          <p:cNvSpPr/>
          <p:nvPr/>
        </p:nvSpPr>
        <p:spPr>
          <a:xfrm>
            <a:off x="2870716" y="3229580"/>
            <a:ext cx="360048" cy="37087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963B9CD-436C-42AC-026E-99972272D1DF}"/>
              </a:ext>
            </a:extLst>
          </p:cNvPr>
          <p:cNvSpPr/>
          <p:nvPr/>
        </p:nvSpPr>
        <p:spPr>
          <a:xfrm>
            <a:off x="-573" y="286956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61E70A-D1BB-D7D7-BF9E-62AE3AEF67B7}"/>
              </a:ext>
            </a:extLst>
          </p:cNvPr>
          <p:cNvSpPr/>
          <p:nvPr/>
        </p:nvSpPr>
        <p:spPr>
          <a:xfrm>
            <a:off x="359474" y="286956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729BEE4-3BE2-E89A-2862-A1E42A646921}"/>
              </a:ext>
            </a:extLst>
          </p:cNvPr>
          <p:cNvSpPr/>
          <p:nvPr/>
        </p:nvSpPr>
        <p:spPr>
          <a:xfrm>
            <a:off x="719522" y="286956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BD9C7CB-6C0D-93AF-39A6-11E0EE25B082}"/>
              </a:ext>
            </a:extLst>
          </p:cNvPr>
          <p:cNvSpPr/>
          <p:nvPr/>
        </p:nvSpPr>
        <p:spPr>
          <a:xfrm>
            <a:off x="1079569" y="286956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7560A82-517B-B45A-AE7A-AEE4E23E1E4D}"/>
              </a:ext>
            </a:extLst>
          </p:cNvPr>
          <p:cNvSpPr/>
          <p:nvPr/>
        </p:nvSpPr>
        <p:spPr>
          <a:xfrm>
            <a:off x="1439617" y="286956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8173572-FA46-BA5F-695B-59275EE5DC75}"/>
              </a:ext>
            </a:extLst>
          </p:cNvPr>
          <p:cNvSpPr/>
          <p:nvPr/>
        </p:nvSpPr>
        <p:spPr>
          <a:xfrm>
            <a:off x="1799652" y="286956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E7C2007-14E6-8A4B-EE72-444B9B0B7D59}"/>
              </a:ext>
            </a:extLst>
          </p:cNvPr>
          <p:cNvSpPr/>
          <p:nvPr/>
        </p:nvSpPr>
        <p:spPr>
          <a:xfrm>
            <a:off x="2154886" y="286956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4E10859-7661-CEE5-3543-5D50F2A3CE06}"/>
              </a:ext>
            </a:extLst>
          </p:cNvPr>
          <p:cNvSpPr/>
          <p:nvPr/>
        </p:nvSpPr>
        <p:spPr>
          <a:xfrm>
            <a:off x="2514921" y="286956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C150EA0-9475-0B69-8065-39E5EEE0A76D}"/>
              </a:ext>
            </a:extLst>
          </p:cNvPr>
          <p:cNvSpPr/>
          <p:nvPr/>
        </p:nvSpPr>
        <p:spPr>
          <a:xfrm>
            <a:off x="2870143" y="2869569"/>
            <a:ext cx="497446" cy="360048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01E56F5-83FE-DEF5-DEB4-A5E0215E2DA1}"/>
              </a:ext>
            </a:extLst>
          </p:cNvPr>
          <p:cNvSpPr/>
          <p:nvPr/>
        </p:nvSpPr>
        <p:spPr>
          <a:xfrm>
            <a:off x="3235023" y="2869569"/>
            <a:ext cx="360048" cy="360048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FBCD544-270C-3302-5382-B975D78A96AA}"/>
              </a:ext>
            </a:extLst>
          </p:cNvPr>
          <p:cNvSpPr/>
          <p:nvPr/>
        </p:nvSpPr>
        <p:spPr>
          <a:xfrm>
            <a:off x="-573" y="250946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B05B6BD-ABD1-BEB4-1B70-6E196647C23B}"/>
              </a:ext>
            </a:extLst>
          </p:cNvPr>
          <p:cNvSpPr/>
          <p:nvPr/>
        </p:nvSpPr>
        <p:spPr>
          <a:xfrm>
            <a:off x="359474" y="250946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634973F-7228-54F2-8342-E2B390AF28A4}"/>
              </a:ext>
            </a:extLst>
          </p:cNvPr>
          <p:cNvSpPr/>
          <p:nvPr/>
        </p:nvSpPr>
        <p:spPr>
          <a:xfrm>
            <a:off x="719522" y="250946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F5E4B2F-18A3-A937-58B5-AB90F4AEC106}"/>
              </a:ext>
            </a:extLst>
          </p:cNvPr>
          <p:cNvSpPr/>
          <p:nvPr/>
        </p:nvSpPr>
        <p:spPr>
          <a:xfrm>
            <a:off x="1079569" y="250946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0BF75C-7C56-A8C8-6BBA-A91EE21DE93E}"/>
              </a:ext>
            </a:extLst>
          </p:cNvPr>
          <p:cNvSpPr/>
          <p:nvPr/>
        </p:nvSpPr>
        <p:spPr>
          <a:xfrm>
            <a:off x="1439617" y="250946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DEB84E3-E440-82B0-B8A3-A80A7AA62C5B}"/>
              </a:ext>
            </a:extLst>
          </p:cNvPr>
          <p:cNvSpPr/>
          <p:nvPr/>
        </p:nvSpPr>
        <p:spPr>
          <a:xfrm>
            <a:off x="1799652" y="250946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3368C13-CC98-85A3-1772-664062104903}"/>
              </a:ext>
            </a:extLst>
          </p:cNvPr>
          <p:cNvSpPr/>
          <p:nvPr/>
        </p:nvSpPr>
        <p:spPr>
          <a:xfrm>
            <a:off x="2154886" y="250946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48E60D9-4DAE-A4F7-BE20-CC80494B35DD}"/>
              </a:ext>
            </a:extLst>
          </p:cNvPr>
          <p:cNvSpPr/>
          <p:nvPr/>
        </p:nvSpPr>
        <p:spPr>
          <a:xfrm>
            <a:off x="2514921" y="2509469"/>
            <a:ext cx="360048" cy="360048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0800398-7828-68D6-4C62-47BAA934F16A}"/>
              </a:ext>
            </a:extLst>
          </p:cNvPr>
          <p:cNvSpPr/>
          <p:nvPr/>
        </p:nvSpPr>
        <p:spPr>
          <a:xfrm>
            <a:off x="2870143" y="2509469"/>
            <a:ext cx="360048" cy="360048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2FE96B4-38B9-606B-BD85-61CA0C405F22}"/>
              </a:ext>
            </a:extLst>
          </p:cNvPr>
          <p:cNvSpPr/>
          <p:nvPr/>
        </p:nvSpPr>
        <p:spPr>
          <a:xfrm>
            <a:off x="3235023" y="250946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4363CBF-F130-EF60-27B9-7DC58BAA470A}"/>
              </a:ext>
            </a:extLst>
          </p:cNvPr>
          <p:cNvSpPr/>
          <p:nvPr/>
        </p:nvSpPr>
        <p:spPr>
          <a:xfrm>
            <a:off x="-573" y="2149395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12CDECB-9B82-2991-81D7-66C5FB449151}"/>
              </a:ext>
            </a:extLst>
          </p:cNvPr>
          <p:cNvSpPr/>
          <p:nvPr/>
        </p:nvSpPr>
        <p:spPr>
          <a:xfrm>
            <a:off x="359474" y="2149395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C3BCBA5-C8C1-EF1E-45F0-0D40CDE2143D}"/>
              </a:ext>
            </a:extLst>
          </p:cNvPr>
          <p:cNvSpPr/>
          <p:nvPr/>
        </p:nvSpPr>
        <p:spPr>
          <a:xfrm>
            <a:off x="719522" y="2149395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833ED75-1335-9DC5-76B8-D5E2FDCC40D4}"/>
              </a:ext>
            </a:extLst>
          </p:cNvPr>
          <p:cNvSpPr/>
          <p:nvPr/>
        </p:nvSpPr>
        <p:spPr>
          <a:xfrm>
            <a:off x="1079569" y="2149395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4FACB62-AA12-E1AC-2ECD-B4BFDD735D74}"/>
              </a:ext>
            </a:extLst>
          </p:cNvPr>
          <p:cNvSpPr/>
          <p:nvPr/>
        </p:nvSpPr>
        <p:spPr>
          <a:xfrm>
            <a:off x="1439617" y="2149395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335BE1C-DC2E-E096-C1A3-52521BB2102B}"/>
              </a:ext>
            </a:extLst>
          </p:cNvPr>
          <p:cNvSpPr/>
          <p:nvPr/>
        </p:nvSpPr>
        <p:spPr>
          <a:xfrm>
            <a:off x="1799652" y="2149395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35EBD5D-7C22-905C-F03F-3160C6EC3B95}"/>
              </a:ext>
            </a:extLst>
          </p:cNvPr>
          <p:cNvSpPr/>
          <p:nvPr/>
        </p:nvSpPr>
        <p:spPr>
          <a:xfrm>
            <a:off x="2154887" y="2149395"/>
            <a:ext cx="475706" cy="360048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A4FF381-D369-BAA3-C85F-C847378E462E}"/>
              </a:ext>
            </a:extLst>
          </p:cNvPr>
          <p:cNvSpPr/>
          <p:nvPr/>
        </p:nvSpPr>
        <p:spPr>
          <a:xfrm>
            <a:off x="2514921" y="2149395"/>
            <a:ext cx="360048" cy="360048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8999E6A-1393-6E4A-8A2E-BD5B6CC9F782}"/>
              </a:ext>
            </a:extLst>
          </p:cNvPr>
          <p:cNvSpPr/>
          <p:nvPr/>
        </p:nvSpPr>
        <p:spPr>
          <a:xfrm>
            <a:off x="2870143" y="2149395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835E5EC-6C7A-B6EE-9276-9CC6980FC4F6}"/>
              </a:ext>
            </a:extLst>
          </p:cNvPr>
          <p:cNvSpPr/>
          <p:nvPr/>
        </p:nvSpPr>
        <p:spPr>
          <a:xfrm>
            <a:off x="3235023" y="2149395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416B851-8282-491C-6D9A-48D7BDF91FCD}"/>
              </a:ext>
            </a:extLst>
          </p:cNvPr>
          <p:cNvSpPr/>
          <p:nvPr/>
        </p:nvSpPr>
        <p:spPr>
          <a:xfrm>
            <a:off x="0" y="1800225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30AE5E4-BD40-B81F-59EF-A0AC7A86060D}"/>
              </a:ext>
            </a:extLst>
          </p:cNvPr>
          <p:cNvSpPr/>
          <p:nvPr/>
        </p:nvSpPr>
        <p:spPr>
          <a:xfrm>
            <a:off x="360047" y="1800225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CCD7E91-D0D4-E323-A4FC-4398203820F0}"/>
              </a:ext>
            </a:extLst>
          </p:cNvPr>
          <p:cNvSpPr/>
          <p:nvPr/>
        </p:nvSpPr>
        <p:spPr>
          <a:xfrm>
            <a:off x="720095" y="1800225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6442C80-1318-287E-E82E-1C0EA2167823}"/>
              </a:ext>
            </a:extLst>
          </p:cNvPr>
          <p:cNvSpPr/>
          <p:nvPr/>
        </p:nvSpPr>
        <p:spPr>
          <a:xfrm>
            <a:off x="1080143" y="1800225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EA72AD2-982F-5A7C-9AB3-F32A9C691B38}"/>
              </a:ext>
            </a:extLst>
          </p:cNvPr>
          <p:cNvSpPr/>
          <p:nvPr/>
        </p:nvSpPr>
        <p:spPr>
          <a:xfrm>
            <a:off x="1440190" y="1800225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51A69A8-6E3E-D2DF-4BEE-5FF8DADDDDA3}"/>
              </a:ext>
            </a:extLst>
          </p:cNvPr>
          <p:cNvSpPr/>
          <p:nvPr/>
        </p:nvSpPr>
        <p:spPr>
          <a:xfrm>
            <a:off x="1800225" y="1800225"/>
            <a:ext cx="360048" cy="360048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D56A508-0421-6056-83FA-BD8C59DAB575}"/>
              </a:ext>
            </a:extLst>
          </p:cNvPr>
          <p:cNvSpPr/>
          <p:nvPr/>
        </p:nvSpPr>
        <p:spPr>
          <a:xfrm>
            <a:off x="2155460" y="1800225"/>
            <a:ext cx="360048" cy="360048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2F58D01-D785-B020-5C70-DB69AAAA9FC8}"/>
              </a:ext>
            </a:extLst>
          </p:cNvPr>
          <p:cNvSpPr/>
          <p:nvPr/>
        </p:nvSpPr>
        <p:spPr>
          <a:xfrm>
            <a:off x="2515494" y="1800225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614510C-D3AD-8B37-28CE-B3CC3BC92396}"/>
              </a:ext>
            </a:extLst>
          </p:cNvPr>
          <p:cNvSpPr/>
          <p:nvPr/>
        </p:nvSpPr>
        <p:spPr>
          <a:xfrm>
            <a:off x="2870716" y="1800225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6C1E06D-31F8-C38E-392B-2CE5DC3E73CB}"/>
              </a:ext>
            </a:extLst>
          </p:cNvPr>
          <p:cNvSpPr/>
          <p:nvPr/>
        </p:nvSpPr>
        <p:spPr>
          <a:xfrm>
            <a:off x="3235596" y="1800225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5165BD5-D3CD-F42B-ED3A-9F34EFF0D497}"/>
              </a:ext>
            </a:extLst>
          </p:cNvPr>
          <p:cNvSpPr/>
          <p:nvPr/>
        </p:nvSpPr>
        <p:spPr>
          <a:xfrm>
            <a:off x="-573" y="1445616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E797A7B-DA8A-6C28-9035-345BE6307D08}"/>
              </a:ext>
            </a:extLst>
          </p:cNvPr>
          <p:cNvSpPr/>
          <p:nvPr/>
        </p:nvSpPr>
        <p:spPr>
          <a:xfrm>
            <a:off x="359474" y="1445616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5B75BC8-774D-5404-9AC1-98586180C777}"/>
              </a:ext>
            </a:extLst>
          </p:cNvPr>
          <p:cNvSpPr/>
          <p:nvPr/>
        </p:nvSpPr>
        <p:spPr>
          <a:xfrm>
            <a:off x="719522" y="1445616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FC032E5-977A-CDCE-67EC-DD0EDDB9BECC}"/>
              </a:ext>
            </a:extLst>
          </p:cNvPr>
          <p:cNvSpPr/>
          <p:nvPr/>
        </p:nvSpPr>
        <p:spPr>
          <a:xfrm>
            <a:off x="1079569" y="1445616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8CA06083-D3C4-DFFB-AD3A-4C8B971E97DF}"/>
              </a:ext>
            </a:extLst>
          </p:cNvPr>
          <p:cNvSpPr/>
          <p:nvPr/>
        </p:nvSpPr>
        <p:spPr>
          <a:xfrm>
            <a:off x="1439617" y="1445616"/>
            <a:ext cx="360048" cy="360048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EB2E04D1-FD0D-9558-FD81-998A6D6160B5}"/>
              </a:ext>
            </a:extLst>
          </p:cNvPr>
          <p:cNvSpPr/>
          <p:nvPr/>
        </p:nvSpPr>
        <p:spPr>
          <a:xfrm>
            <a:off x="1799652" y="1445616"/>
            <a:ext cx="360048" cy="360048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412C28AD-9CAE-5138-90EC-6DA13CC78D8D}"/>
              </a:ext>
            </a:extLst>
          </p:cNvPr>
          <p:cNvSpPr/>
          <p:nvPr/>
        </p:nvSpPr>
        <p:spPr>
          <a:xfrm>
            <a:off x="2154886" y="1445616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3541E74-8203-3040-5600-494C24DD63DA}"/>
              </a:ext>
            </a:extLst>
          </p:cNvPr>
          <p:cNvSpPr/>
          <p:nvPr/>
        </p:nvSpPr>
        <p:spPr>
          <a:xfrm>
            <a:off x="2514921" y="1445616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2AB26B2-1CE0-6C5C-8BFF-6D3113762BD4}"/>
              </a:ext>
            </a:extLst>
          </p:cNvPr>
          <p:cNvSpPr/>
          <p:nvPr/>
        </p:nvSpPr>
        <p:spPr>
          <a:xfrm>
            <a:off x="2870143" y="1445616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8E7BE53-7D64-1B69-9887-2A1628C28286}"/>
              </a:ext>
            </a:extLst>
          </p:cNvPr>
          <p:cNvSpPr/>
          <p:nvPr/>
        </p:nvSpPr>
        <p:spPr>
          <a:xfrm>
            <a:off x="3235023" y="1445616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F023731-796F-4D4D-2B4D-9CEA752B18E3}"/>
              </a:ext>
            </a:extLst>
          </p:cNvPr>
          <p:cNvSpPr/>
          <p:nvPr/>
        </p:nvSpPr>
        <p:spPr>
          <a:xfrm>
            <a:off x="-573" y="1085516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A1E59F3A-5128-DFD7-CBDE-D83822E9554D}"/>
              </a:ext>
            </a:extLst>
          </p:cNvPr>
          <p:cNvSpPr/>
          <p:nvPr/>
        </p:nvSpPr>
        <p:spPr>
          <a:xfrm>
            <a:off x="359474" y="1085516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2B4F389-0076-A21B-8952-4BBFBBC44F82}"/>
              </a:ext>
            </a:extLst>
          </p:cNvPr>
          <p:cNvSpPr/>
          <p:nvPr/>
        </p:nvSpPr>
        <p:spPr>
          <a:xfrm>
            <a:off x="719522" y="1085516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17FAC0C-7183-7EB3-9941-79333888A237}"/>
              </a:ext>
            </a:extLst>
          </p:cNvPr>
          <p:cNvSpPr/>
          <p:nvPr/>
        </p:nvSpPr>
        <p:spPr>
          <a:xfrm>
            <a:off x="1079569" y="1085516"/>
            <a:ext cx="454696" cy="360048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DC70A7B-BF58-AF6F-377A-6CB28BE6DC67}"/>
              </a:ext>
            </a:extLst>
          </p:cNvPr>
          <p:cNvSpPr/>
          <p:nvPr/>
        </p:nvSpPr>
        <p:spPr>
          <a:xfrm>
            <a:off x="1439617" y="1085516"/>
            <a:ext cx="360048" cy="360048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1B2382D-C676-1840-05AB-D58D7A1E19BE}"/>
              </a:ext>
            </a:extLst>
          </p:cNvPr>
          <p:cNvSpPr/>
          <p:nvPr/>
        </p:nvSpPr>
        <p:spPr>
          <a:xfrm>
            <a:off x="1799652" y="1085516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2014922-98AC-B16D-ECFB-3AD74A9FC5A7}"/>
              </a:ext>
            </a:extLst>
          </p:cNvPr>
          <p:cNvSpPr/>
          <p:nvPr/>
        </p:nvSpPr>
        <p:spPr>
          <a:xfrm>
            <a:off x="2154886" y="1085516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9D66B669-58BE-DF78-1E71-316AF249AA04}"/>
              </a:ext>
            </a:extLst>
          </p:cNvPr>
          <p:cNvSpPr/>
          <p:nvPr/>
        </p:nvSpPr>
        <p:spPr>
          <a:xfrm>
            <a:off x="2514921" y="1085516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391CB9FE-EEC3-39BB-CBBD-FADB74ECD12B}"/>
              </a:ext>
            </a:extLst>
          </p:cNvPr>
          <p:cNvSpPr/>
          <p:nvPr/>
        </p:nvSpPr>
        <p:spPr>
          <a:xfrm>
            <a:off x="2870143" y="1085516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BFD8F2F3-60A8-F94C-5588-2EAEA1F10C7F}"/>
              </a:ext>
            </a:extLst>
          </p:cNvPr>
          <p:cNvSpPr/>
          <p:nvPr/>
        </p:nvSpPr>
        <p:spPr>
          <a:xfrm>
            <a:off x="3235023" y="1085516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1EBC0773-2147-ABD7-52AC-9393D17B69D1}"/>
              </a:ext>
            </a:extLst>
          </p:cNvPr>
          <p:cNvSpPr/>
          <p:nvPr/>
        </p:nvSpPr>
        <p:spPr>
          <a:xfrm>
            <a:off x="-573" y="730880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D5CF7B2-5981-EE88-FFB0-0931FCE8F018}"/>
              </a:ext>
            </a:extLst>
          </p:cNvPr>
          <p:cNvSpPr/>
          <p:nvPr/>
        </p:nvSpPr>
        <p:spPr>
          <a:xfrm>
            <a:off x="359474" y="730880"/>
            <a:ext cx="360048" cy="360048"/>
          </a:xfrm>
          <a:prstGeom prst="rect">
            <a:avLst/>
          </a:prstGeom>
          <a:solidFill>
            <a:srgbClr val="7F7F7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1425DA17-68EF-7B77-C9AC-7A2EC78FB441}"/>
              </a:ext>
            </a:extLst>
          </p:cNvPr>
          <p:cNvSpPr/>
          <p:nvPr/>
        </p:nvSpPr>
        <p:spPr>
          <a:xfrm>
            <a:off x="719522" y="730880"/>
            <a:ext cx="467214" cy="360048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DE28EED1-880F-0758-BC0C-4ADD9BAE8783}"/>
              </a:ext>
            </a:extLst>
          </p:cNvPr>
          <p:cNvSpPr/>
          <p:nvPr/>
        </p:nvSpPr>
        <p:spPr>
          <a:xfrm>
            <a:off x="1079569" y="730880"/>
            <a:ext cx="360048" cy="360048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873965B4-586C-CCEB-605D-7B37D4DC553E}"/>
              </a:ext>
            </a:extLst>
          </p:cNvPr>
          <p:cNvSpPr/>
          <p:nvPr/>
        </p:nvSpPr>
        <p:spPr>
          <a:xfrm>
            <a:off x="1439617" y="730880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5CC2AE35-1845-8DE3-22DC-86E942ECABBC}"/>
              </a:ext>
            </a:extLst>
          </p:cNvPr>
          <p:cNvSpPr/>
          <p:nvPr/>
        </p:nvSpPr>
        <p:spPr>
          <a:xfrm>
            <a:off x="1799652" y="730880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F8FFFE92-169C-8B82-FDAD-25BB3FC22FC9}"/>
              </a:ext>
            </a:extLst>
          </p:cNvPr>
          <p:cNvSpPr/>
          <p:nvPr/>
        </p:nvSpPr>
        <p:spPr>
          <a:xfrm>
            <a:off x="2154886" y="730880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5CBFDEC9-21EC-5FF2-145A-49C5A08956E2}"/>
              </a:ext>
            </a:extLst>
          </p:cNvPr>
          <p:cNvSpPr/>
          <p:nvPr/>
        </p:nvSpPr>
        <p:spPr>
          <a:xfrm>
            <a:off x="2514921" y="730880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E56EFA19-2629-BF2F-361C-DC9F53B8A90B}"/>
              </a:ext>
            </a:extLst>
          </p:cNvPr>
          <p:cNvSpPr/>
          <p:nvPr/>
        </p:nvSpPr>
        <p:spPr>
          <a:xfrm>
            <a:off x="2870143" y="730880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EF7B122A-B6A6-53AF-0938-5A6F7C237007}"/>
              </a:ext>
            </a:extLst>
          </p:cNvPr>
          <p:cNvSpPr/>
          <p:nvPr/>
        </p:nvSpPr>
        <p:spPr>
          <a:xfrm>
            <a:off x="3235023" y="730880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2B9812D9-7C3B-D576-6350-1B6168ACCD48}"/>
              </a:ext>
            </a:extLst>
          </p:cNvPr>
          <p:cNvSpPr/>
          <p:nvPr/>
        </p:nvSpPr>
        <p:spPr>
          <a:xfrm>
            <a:off x="-577" y="37164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5088D65A-B848-FA3E-1A64-4BDCF83142BB}"/>
              </a:ext>
            </a:extLst>
          </p:cNvPr>
          <p:cNvSpPr/>
          <p:nvPr/>
        </p:nvSpPr>
        <p:spPr>
          <a:xfrm>
            <a:off x="359470" y="371649"/>
            <a:ext cx="360048" cy="360048"/>
          </a:xfrm>
          <a:prstGeom prst="rect">
            <a:avLst/>
          </a:prstGeom>
          <a:solidFill>
            <a:srgbClr val="7F7F7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EB0D2660-98AF-763C-0EFD-859B48D21B33}"/>
              </a:ext>
            </a:extLst>
          </p:cNvPr>
          <p:cNvSpPr/>
          <p:nvPr/>
        </p:nvSpPr>
        <p:spPr>
          <a:xfrm>
            <a:off x="719518" y="371649"/>
            <a:ext cx="467214" cy="360048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22401744-3AFA-891D-4074-FA1784C5DCFE}"/>
              </a:ext>
            </a:extLst>
          </p:cNvPr>
          <p:cNvSpPr/>
          <p:nvPr/>
        </p:nvSpPr>
        <p:spPr>
          <a:xfrm>
            <a:off x="1079565" y="371649"/>
            <a:ext cx="360048" cy="360048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0F3B00A5-39DF-1A3F-079D-BB3B24E44F25}"/>
              </a:ext>
            </a:extLst>
          </p:cNvPr>
          <p:cNvSpPr/>
          <p:nvPr/>
        </p:nvSpPr>
        <p:spPr>
          <a:xfrm>
            <a:off x="1439613" y="37164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7C7F10D1-B26F-158C-63B3-334D25FFA395}"/>
              </a:ext>
            </a:extLst>
          </p:cNvPr>
          <p:cNvSpPr/>
          <p:nvPr/>
        </p:nvSpPr>
        <p:spPr>
          <a:xfrm>
            <a:off x="1799648" y="37164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C43E4670-14B7-A5A2-14D4-F30765FBE326}"/>
              </a:ext>
            </a:extLst>
          </p:cNvPr>
          <p:cNvSpPr/>
          <p:nvPr/>
        </p:nvSpPr>
        <p:spPr>
          <a:xfrm>
            <a:off x="2154882" y="37164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F748A67C-A9C2-9FA4-47B2-11A9EAF1FE89}"/>
              </a:ext>
            </a:extLst>
          </p:cNvPr>
          <p:cNvSpPr/>
          <p:nvPr/>
        </p:nvSpPr>
        <p:spPr>
          <a:xfrm>
            <a:off x="2514917" y="37164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ECBE3641-03F8-E5F5-5CA5-EC2D2EB6AE21}"/>
              </a:ext>
            </a:extLst>
          </p:cNvPr>
          <p:cNvSpPr/>
          <p:nvPr/>
        </p:nvSpPr>
        <p:spPr>
          <a:xfrm>
            <a:off x="2870139" y="37164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7AC40789-FD60-89E8-0AC0-CECF77D84F8D}"/>
              </a:ext>
            </a:extLst>
          </p:cNvPr>
          <p:cNvSpPr/>
          <p:nvPr/>
        </p:nvSpPr>
        <p:spPr>
          <a:xfrm>
            <a:off x="3235019" y="37164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F52B8914-6311-CEBE-842C-561198377FC6}"/>
              </a:ext>
            </a:extLst>
          </p:cNvPr>
          <p:cNvSpPr/>
          <p:nvPr/>
        </p:nvSpPr>
        <p:spPr>
          <a:xfrm>
            <a:off x="-581" y="0"/>
            <a:ext cx="360048" cy="372465"/>
          </a:xfrm>
          <a:prstGeom prst="rect">
            <a:avLst/>
          </a:prstGeom>
          <a:solidFill>
            <a:srgbClr val="7F7F7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91AA83EC-CE7B-EB28-E341-1D7D158D19F3}"/>
              </a:ext>
            </a:extLst>
          </p:cNvPr>
          <p:cNvSpPr/>
          <p:nvPr/>
        </p:nvSpPr>
        <p:spPr>
          <a:xfrm>
            <a:off x="359466" y="0"/>
            <a:ext cx="360048" cy="372465"/>
          </a:xfrm>
          <a:prstGeom prst="rect">
            <a:avLst/>
          </a:prstGeom>
          <a:solidFill>
            <a:srgbClr val="7F7F7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EC3E7412-DE42-ABB4-A432-72003CDE9044}"/>
              </a:ext>
            </a:extLst>
          </p:cNvPr>
          <p:cNvSpPr/>
          <p:nvPr/>
        </p:nvSpPr>
        <p:spPr>
          <a:xfrm>
            <a:off x="719514" y="0"/>
            <a:ext cx="467214" cy="372465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0E4B0C54-4D3A-4DD7-34FC-6FB1E764E9AF}"/>
              </a:ext>
            </a:extLst>
          </p:cNvPr>
          <p:cNvSpPr/>
          <p:nvPr/>
        </p:nvSpPr>
        <p:spPr>
          <a:xfrm>
            <a:off x="1079561" y="0"/>
            <a:ext cx="360048" cy="372465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732E0CCF-2640-55C8-2709-7C73BA372765}"/>
              </a:ext>
            </a:extLst>
          </p:cNvPr>
          <p:cNvSpPr/>
          <p:nvPr/>
        </p:nvSpPr>
        <p:spPr>
          <a:xfrm>
            <a:off x="1439609" y="0"/>
            <a:ext cx="360048" cy="372465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5AEB3C14-8C95-ACAD-A518-88AE3DB0A81B}"/>
              </a:ext>
            </a:extLst>
          </p:cNvPr>
          <p:cNvSpPr/>
          <p:nvPr/>
        </p:nvSpPr>
        <p:spPr>
          <a:xfrm>
            <a:off x="1799644" y="0"/>
            <a:ext cx="360048" cy="372465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99A5F260-E04A-9215-248B-16F131A0DBC2}"/>
              </a:ext>
            </a:extLst>
          </p:cNvPr>
          <p:cNvSpPr/>
          <p:nvPr/>
        </p:nvSpPr>
        <p:spPr>
          <a:xfrm>
            <a:off x="2154878" y="0"/>
            <a:ext cx="360048" cy="372465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7C2204D0-931E-3F03-E6A6-CB03EC2E9CE1}"/>
              </a:ext>
            </a:extLst>
          </p:cNvPr>
          <p:cNvSpPr/>
          <p:nvPr/>
        </p:nvSpPr>
        <p:spPr>
          <a:xfrm>
            <a:off x="2514913" y="0"/>
            <a:ext cx="360048" cy="372465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AFB48BA5-D781-BB1A-76D4-ED25C51DF9E0}"/>
              </a:ext>
            </a:extLst>
          </p:cNvPr>
          <p:cNvSpPr/>
          <p:nvPr/>
        </p:nvSpPr>
        <p:spPr>
          <a:xfrm>
            <a:off x="2870135" y="0"/>
            <a:ext cx="360048" cy="37075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EF377095-0C8B-696E-3704-685F3758CE6A}"/>
              </a:ext>
            </a:extLst>
          </p:cNvPr>
          <p:cNvSpPr/>
          <p:nvPr/>
        </p:nvSpPr>
        <p:spPr>
          <a:xfrm>
            <a:off x="3235015" y="0"/>
            <a:ext cx="360048" cy="372465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55176C0D-CE9E-CC1E-C53E-7441BE36D2DE}"/>
              </a:ext>
            </a:extLst>
          </p:cNvPr>
          <p:cNvSpPr/>
          <p:nvPr/>
        </p:nvSpPr>
        <p:spPr>
          <a:xfrm>
            <a:off x="716877" y="730540"/>
            <a:ext cx="360048" cy="36537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chemeClr val="tx1"/>
                </a:solidFill>
              </a:rPr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3597936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256248F-06DA-168F-FD7F-3157478A2B54}"/>
              </a:ext>
            </a:extLst>
          </p:cNvPr>
          <p:cNvSpPr/>
          <p:nvPr/>
        </p:nvSpPr>
        <p:spPr>
          <a:xfrm>
            <a:off x="0" y="0"/>
            <a:ext cx="3600476" cy="3600476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66B193-11EE-2ED0-3FE2-280CF215B8C4}"/>
              </a:ext>
            </a:extLst>
          </p:cNvPr>
          <p:cNvSpPr/>
          <p:nvPr/>
        </p:nvSpPr>
        <p:spPr>
          <a:xfrm>
            <a:off x="787935" y="2946488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3FF168-44BC-841B-86FB-23A58BA47D28}"/>
              </a:ext>
            </a:extLst>
          </p:cNvPr>
          <p:cNvSpPr/>
          <p:nvPr/>
        </p:nvSpPr>
        <p:spPr>
          <a:xfrm>
            <a:off x="360047" y="3229580"/>
            <a:ext cx="360048" cy="37086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5C316F6-CDAD-EA9D-F6F3-FA37D3EFC142}"/>
              </a:ext>
            </a:extLst>
          </p:cNvPr>
          <p:cNvSpPr/>
          <p:nvPr/>
        </p:nvSpPr>
        <p:spPr>
          <a:xfrm>
            <a:off x="720095" y="3229579"/>
            <a:ext cx="360048" cy="370869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FE59C72-2468-C0D0-6F49-539012D9C667}"/>
              </a:ext>
            </a:extLst>
          </p:cNvPr>
          <p:cNvSpPr/>
          <p:nvPr/>
        </p:nvSpPr>
        <p:spPr>
          <a:xfrm>
            <a:off x="1080143" y="3229580"/>
            <a:ext cx="360048" cy="37087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FEA4101-FA26-3042-FC82-81286D60FECF}"/>
              </a:ext>
            </a:extLst>
          </p:cNvPr>
          <p:cNvSpPr/>
          <p:nvPr/>
        </p:nvSpPr>
        <p:spPr>
          <a:xfrm>
            <a:off x="1439609" y="3228032"/>
            <a:ext cx="360048" cy="372417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57DD05-867D-2895-27AB-B6189CE14739}"/>
              </a:ext>
            </a:extLst>
          </p:cNvPr>
          <p:cNvSpPr/>
          <p:nvPr/>
        </p:nvSpPr>
        <p:spPr>
          <a:xfrm>
            <a:off x="1800225" y="3229580"/>
            <a:ext cx="360048" cy="37087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E796021-3E70-9D35-2023-555A4E31CE0A}"/>
              </a:ext>
            </a:extLst>
          </p:cNvPr>
          <p:cNvSpPr/>
          <p:nvPr/>
        </p:nvSpPr>
        <p:spPr>
          <a:xfrm>
            <a:off x="2155460" y="3229580"/>
            <a:ext cx="360048" cy="37087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C6D784D-3206-FDA9-7695-5B1AFFE1B35B}"/>
              </a:ext>
            </a:extLst>
          </p:cNvPr>
          <p:cNvSpPr/>
          <p:nvPr/>
        </p:nvSpPr>
        <p:spPr>
          <a:xfrm>
            <a:off x="2515494" y="3229580"/>
            <a:ext cx="360048" cy="37087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1F5772B-A584-E9E6-3F0E-9FD999EA3BD5}"/>
              </a:ext>
            </a:extLst>
          </p:cNvPr>
          <p:cNvSpPr/>
          <p:nvPr/>
        </p:nvSpPr>
        <p:spPr>
          <a:xfrm>
            <a:off x="2870716" y="3229580"/>
            <a:ext cx="360048" cy="37087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963B9CD-436C-42AC-026E-99972272D1DF}"/>
              </a:ext>
            </a:extLst>
          </p:cNvPr>
          <p:cNvSpPr/>
          <p:nvPr/>
        </p:nvSpPr>
        <p:spPr>
          <a:xfrm>
            <a:off x="-573" y="286956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61E70A-D1BB-D7D7-BF9E-62AE3AEF67B7}"/>
              </a:ext>
            </a:extLst>
          </p:cNvPr>
          <p:cNvSpPr/>
          <p:nvPr/>
        </p:nvSpPr>
        <p:spPr>
          <a:xfrm>
            <a:off x="359474" y="286956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729BEE4-3BE2-E89A-2862-A1E42A646921}"/>
              </a:ext>
            </a:extLst>
          </p:cNvPr>
          <p:cNvSpPr/>
          <p:nvPr/>
        </p:nvSpPr>
        <p:spPr>
          <a:xfrm>
            <a:off x="719522" y="286956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BD9C7CB-6C0D-93AF-39A6-11E0EE25B082}"/>
              </a:ext>
            </a:extLst>
          </p:cNvPr>
          <p:cNvSpPr/>
          <p:nvPr/>
        </p:nvSpPr>
        <p:spPr>
          <a:xfrm>
            <a:off x="1079569" y="286956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7560A82-517B-B45A-AE7A-AEE4E23E1E4D}"/>
              </a:ext>
            </a:extLst>
          </p:cNvPr>
          <p:cNvSpPr/>
          <p:nvPr/>
        </p:nvSpPr>
        <p:spPr>
          <a:xfrm>
            <a:off x="1439617" y="286956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8173572-FA46-BA5F-695B-59275EE5DC75}"/>
              </a:ext>
            </a:extLst>
          </p:cNvPr>
          <p:cNvSpPr/>
          <p:nvPr/>
        </p:nvSpPr>
        <p:spPr>
          <a:xfrm>
            <a:off x="1799652" y="286956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E7C2007-14E6-8A4B-EE72-444B9B0B7D59}"/>
              </a:ext>
            </a:extLst>
          </p:cNvPr>
          <p:cNvSpPr/>
          <p:nvPr/>
        </p:nvSpPr>
        <p:spPr>
          <a:xfrm>
            <a:off x="2154886" y="286956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4E10859-7661-CEE5-3543-5D50F2A3CE06}"/>
              </a:ext>
            </a:extLst>
          </p:cNvPr>
          <p:cNvSpPr/>
          <p:nvPr/>
        </p:nvSpPr>
        <p:spPr>
          <a:xfrm>
            <a:off x="2514921" y="286956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C150EA0-9475-0B69-8065-39E5EEE0A76D}"/>
              </a:ext>
            </a:extLst>
          </p:cNvPr>
          <p:cNvSpPr/>
          <p:nvPr/>
        </p:nvSpPr>
        <p:spPr>
          <a:xfrm>
            <a:off x="2870143" y="2869569"/>
            <a:ext cx="497446" cy="360048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01E56F5-83FE-DEF5-DEB4-A5E0215E2DA1}"/>
              </a:ext>
            </a:extLst>
          </p:cNvPr>
          <p:cNvSpPr/>
          <p:nvPr/>
        </p:nvSpPr>
        <p:spPr>
          <a:xfrm>
            <a:off x="3235023" y="2869569"/>
            <a:ext cx="360048" cy="360048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FBCD544-270C-3302-5382-B975D78A96AA}"/>
              </a:ext>
            </a:extLst>
          </p:cNvPr>
          <p:cNvSpPr/>
          <p:nvPr/>
        </p:nvSpPr>
        <p:spPr>
          <a:xfrm>
            <a:off x="-573" y="250946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B05B6BD-ABD1-BEB4-1B70-6E196647C23B}"/>
              </a:ext>
            </a:extLst>
          </p:cNvPr>
          <p:cNvSpPr/>
          <p:nvPr/>
        </p:nvSpPr>
        <p:spPr>
          <a:xfrm>
            <a:off x="359474" y="250946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634973F-7228-54F2-8342-E2B390AF28A4}"/>
              </a:ext>
            </a:extLst>
          </p:cNvPr>
          <p:cNvSpPr/>
          <p:nvPr/>
        </p:nvSpPr>
        <p:spPr>
          <a:xfrm>
            <a:off x="719522" y="250946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F5E4B2F-18A3-A937-58B5-AB90F4AEC106}"/>
              </a:ext>
            </a:extLst>
          </p:cNvPr>
          <p:cNvSpPr/>
          <p:nvPr/>
        </p:nvSpPr>
        <p:spPr>
          <a:xfrm>
            <a:off x="1079569" y="250946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0BF75C-7C56-A8C8-6BBA-A91EE21DE93E}"/>
              </a:ext>
            </a:extLst>
          </p:cNvPr>
          <p:cNvSpPr/>
          <p:nvPr/>
        </p:nvSpPr>
        <p:spPr>
          <a:xfrm>
            <a:off x="1439617" y="250946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DEB84E3-E440-82B0-B8A3-A80A7AA62C5B}"/>
              </a:ext>
            </a:extLst>
          </p:cNvPr>
          <p:cNvSpPr/>
          <p:nvPr/>
        </p:nvSpPr>
        <p:spPr>
          <a:xfrm>
            <a:off x="1799652" y="250946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3368C13-CC98-85A3-1772-664062104903}"/>
              </a:ext>
            </a:extLst>
          </p:cNvPr>
          <p:cNvSpPr/>
          <p:nvPr/>
        </p:nvSpPr>
        <p:spPr>
          <a:xfrm>
            <a:off x="2154886" y="250946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48E60D9-4DAE-A4F7-BE20-CC80494B35DD}"/>
              </a:ext>
            </a:extLst>
          </p:cNvPr>
          <p:cNvSpPr/>
          <p:nvPr/>
        </p:nvSpPr>
        <p:spPr>
          <a:xfrm>
            <a:off x="2514921" y="2509469"/>
            <a:ext cx="360048" cy="360048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0800398-7828-68D6-4C62-47BAA934F16A}"/>
              </a:ext>
            </a:extLst>
          </p:cNvPr>
          <p:cNvSpPr/>
          <p:nvPr/>
        </p:nvSpPr>
        <p:spPr>
          <a:xfrm>
            <a:off x="2870143" y="2509469"/>
            <a:ext cx="360048" cy="360048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2FE96B4-38B9-606B-BD85-61CA0C405F22}"/>
              </a:ext>
            </a:extLst>
          </p:cNvPr>
          <p:cNvSpPr/>
          <p:nvPr/>
        </p:nvSpPr>
        <p:spPr>
          <a:xfrm>
            <a:off x="3235023" y="250946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4363CBF-F130-EF60-27B9-7DC58BAA470A}"/>
              </a:ext>
            </a:extLst>
          </p:cNvPr>
          <p:cNvSpPr/>
          <p:nvPr/>
        </p:nvSpPr>
        <p:spPr>
          <a:xfrm>
            <a:off x="-573" y="2149395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12CDECB-9B82-2991-81D7-66C5FB449151}"/>
              </a:ext>
            </a:extLst>
          </p:cNvPr>
          <p:cNvSpPr/>
          <p:nvPr/>
        </p:nvSpPr>
        <p:spPr>
          <a:xfrm>
            <a:off x="359474" y="2149395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C3BCBA5-C8C1-EF1E-45F0-0D40CDE2143D}"/>
              </a:ext>
            </a:extLst>
          </p:cNvPr>
          <p:cNvSpPr/>
          <p:nvPr/>
        </p:nvSpPr>
        <p:spPr>
          <a:xfrm>
            <a:off x="719522" y="2149395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833ED75-1335-9DC5-76B8-D5E2FDCC40D4}"/>
              </a:ext>
            </a:extLst>
          </p:cNvPr>
          <p:cNvSpPr/>
          <p:nvPr/>
        </p:nvSpPr>
        <p:spPr>
          <a:xfrm>
            <a:off x="1079569" y="2149395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4FACB62-AA12-E1AC-2ECD-B4BFDD735D74}"/>
              </a:ext>
            </a:extLst>
          </p:cNvPr>
          <p:cNvSpPr/>
          <p:nvPr/>
        </p:nvSpPr>
        <p:spPr>
          <a:xfrm>
            <a:off x="1439617" y="2149395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335BE1C-DC2E-E096-C1A3-52521BB2102B}"/>
              </a:ext>
            </a:extLst>
          </p:cNvPr>
          <p:cNvSpPr/>
          <p:nvPr/>
        </p:nvSpPr>
        <p:spPr>
          <a:xfrm>
            <a:off x="1799652" y="2149395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35EBD5D-7C22-905C-F03F-3160C6EC3B95}"/>
              </a:ext>
            </a:extLst>
          </p:cNvPr>
          <p:cNvSpPr/>
          <p:nvPr/>
        </p:nvSpPr>
        <p:spPr>
          <a:xfrm>
            <a:off x="2154887" y="2149395"/>
            <a:ext cx="475706" cy="360048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A4FF381-D369-BAA3-C85F-C847378E462E}"/>
              </a:ext>
            </a:extLst>
          </p:cNvPr>
          <p:cNvSpPr/>
          <p:nvPr/>
        </p:nvSpPr>
        <p:spPr>
          <a:xfrm>
            <a:off x="2514921" y="2149395"/>
            <a:ext cx="360048" cy="360048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8999E6A-1393-6E4A-8A2E-BD5B6CC9F782}"/>
              </a:ext>
            </a:extLst>
          </p:cNvPr>
          <p:cNvSpPr/>
          <p:nvPr/>
        </p:nvSpPr>
        <p:spPr>
          <a:xfrm>
            <a:off x="2870143" y="2149395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835E5EC-6C7A-B6EE-9276-9CC6980FC4F6}"/>
              </a:ext>
            </a:extLst>
          </p:cNvPr>
          <p:cNvSpPr/>
          <p:nvPr/>
        </p:nvSpPr>
        <p:spPr>
          <a:xfrm>
            <a:off x="3235023" y="2149395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416B851-8282-491C-6D9A-48D7BDF91FCD}"/>
              </a:ext>
            </a:extLst>
          </p:cNvPr>
          <p:cNvSpPr/>
          <p:nvPr/>
        </p:nvSpPr>
        <p:spPr>
          <a:xfrm>
            <a:off x="0" y="1800225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30AE5E4-BD40-B81F-59EF-A0AC7A86060D}"/>
              </a:ext>
            </a:extLst>
          </p:cNvPr>
          <p:cNvSpPr/>
          <p:nvPr/>
        </p:nvSpPr>
        <p:spPr>
          <a:xfrm>
            <a:off x="360047" y="1800225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CCD7E91-D0D4-E323-A4FC-4398203820F0}"/>
              </a:ext>
            </a:extLst>
          </p:cNvPr>
          <p:cNvSpPr/>
          <p:nvPr/>
        </p:nvSpPr>
        <p:spPr>
          <a:xfrm>
            <a:off x="720095" y="1800225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6442C80-1318-287E-E82E-1C0EA2167823}"/>
              </a:ext>
            </a:extLst>
          </p:cNvPr>
          <p:cNvSpPr/>
          <p:nvPr/>
        </p:nvSpPr>
        <p:spPr>
          <a:xfrm>
            <a:off x="1080143" y="1800225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EA72AD2-982F-5A7C-9AB3-F32A9C691B38}"/>
              </a:ext>
            </a:extLst>
          </p:cNvPr>
          <p:cNvSpPr/>
          <p:nvPr/>
        </p:nvSpPr>
        <p:spPr>
          <a:xfrm>
            <a:off x="1440190" y="1800225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51A69A8-6E3E-D2DF-4BEE-5FF8DADDDDA3}"/>
              </a:ext>
            </a:extLst>
          </p:cNvPr>
          <p:cNvSpPr/>
          <p:nvPr/>
        </p:nvSpPr>
        <p:spPr>
          <a:xfrm>
            <a:off x="1800225" y="1800225"/>
            <a:ext cx="360048" cy="360048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D56A508-0421-6056-83FA-BD8C59DAB575}"/>
              </a:ext>
            </a:extLst>
          </p:cNvPr>
          <p:cNvSpPr/>
          <p:nvPr/>
        </p:nvSpPr>
        <p:spPr>
          <a:xfrm>
            <a:off x="2155460" y="1800225"/>
            <a:ext cx="360048" cy="360048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2F58D01-D785-B020-5C70-DB69AAAA9FC8}"/>
              </a:ext>
            </a:extLst>
          </p:cNvPr>
          <p:cNvSpPr/>
          <p:nvPr/>
        </p:nvSpPr>
        <p:spPr>
          <a:xfrm>
            <a:off x="2515494" y="1800225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614510C-D3AD-8B37-28CE-B3CC3BC92396}"/>
              </a:ext>
            </a:extLst>
          </p:cNvPr>
          <p:cNvSpPr/>
          <p:nvPr/>
        </p:nvSpPr>
        <p:spPr>
          <a:xfrm>
            <a:off x="2870716" y="1800225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6C1E06D-31F8-C38E-392B-2CE5DC3E73CB}"/>
              </a:ext>
            </a:extLst>
          </p:cNvPr>
          <p:cNvSpPr/>
          <p:nvPr/>
        </p:nvSpPr>
        <p:spPr>
          <a:xfrm>
            <a:off x="3235596" y="1800225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5165BD5-D3CD-F42B-ED3A-9F34EFF0D497}"/>
              </a:ext>
            </a:extLst>
          </p:cNvPr>
          <p:cNvSpPr/>
          <p:nvPr/>
        </p:nvSpPr>
        <p:spPr>
          <a:xfrm>
            <a:off x="-573" y="1445616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E797A7B-DA8A-6C28-9035-345BE6307D08}"/>
              </a:ext>
            </a:extLst>
          </p:cNvPr>
          <p:cNvSpPr/>
          <p:nvPr/>
        </p:nvSpPr>
        <p:spPr>
          <a:xfrm>
            <a:off x="359474" y="1445616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5B75BC8-774D-5404-9AC1-98586180C777}"/>
              </a:ext>
            </a:extLst>
          </p:cNvPr>
          <p:cNvSpPr/>
          <p:nvPr/>
        </p:nvSpPr>
        <p:spPr>
          <a:xfrm>
            <a:off x="719522" y="1445616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FC032E5-977A-CDCE-67EC-DD0EDDB9BECC}"/>
              </a:ext>
            </a:extLst>
          </p:cNvPr>
          <p:cNvSpPr/>
          <p:nvPr/>
        </p:nvSpPr>
        <p:spPr>
          <a:xfrm>
            <a:off x="1079569" y="1445616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8CA06083-D3C4-DFFB-AD3A-4C8B971E97DF}"/>
              </a:ext>
            </a:extLst>
          </p:cNvPr>
          <p:cNvSpPr/>
          <p:nvPr/>
        </p:nvSpPr>
        <p:spPr>
          <a:xfrm>
            <a:off x="1439617" y="1445616"/>
            <a:ext cx="360048" cy="360048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EB2E04D1-FD0D-9558-FD81-998A6D6160B5}"/>
              </a:ext>
            </a:extLst>
          </p:cNvPr>
          <p:cNvSpPr/>
          <p:nvPr/>
        </p:nvSpPr>
        <p:spPr>
          <a:xfrm>
            <a:off x="1799652" y="1445616"/>
            <a:ext cx="360048" cy="360048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412C28AD-9CAE-5138-90EC-6DA13CC78D8D}"/>
              </a:ext>
            </a:extLst>
          </p:cNvPr>
          <p:cNvSpPr/>
          <p:nvPr/>
        </p:nvSpPr>
        <p:spPr>
          <a:xfrm>
            <a:off x="2154886" y="1445616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3541E74-8203-3040-5600-494C24DD63DA}"/>
              </a:ext>
            </a:extLst>
          </p:cNvPr>
          <p:cNvSpPr/>
          <p:nvPr/>
        </p:nvSpPr>
        <p:spPr>
          <a:xfrm>
            <a:off x="2514921" y="1445616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2AB26B2-1CE0-6C5C-8BFF-6D3113762BD4}"/>
              </a:ext>
            </a:extLst>
          </p:cNvPr>
          <p:cNvSpPr/>
          <p:nvPr/>
        </p:nvSpPr>
        <p:spPr>
          <a:xfrm>
            <a:off x="2870143" y="1445616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8E7BE53-7D64-1B69-9887-2A1628C28286}"/>
              </a:ext>
            </a:extLst>
          </p:cNvPr>
          <p:cNvSpPr/>
          <p:nvPr/>
        </p:nvSpPr>
        <p:spPr>
          <a:xfrm>
            <a:off x="3235023" y="1445616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F023731-796F-4D4D-2B4D-9CEA752B18E3}"/>
              </a:ext>
            </a:extLst>
          </p:cNvPr>
          <p:cNvSpPr/>
          <p:nvPr/>
        </p:nvSpPr>
        <p:spPr>
          <a:xfrm>
            <a:off x="-573" y="1085516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A1E59F3A-5128-DFD7-CBDE-D83822E9554D}"/>
              </a:ext>
            </a:extLst>
          </p:cNvPr>
          <p:cNvSpPr/>
          <p:nvPr/>
        </p:nvSpPr>
        <p:spPr>
          <a:xfrm>
            <a:off x="359474" y="1085516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2B4F389-0076-A21B-8952-4BBFBBC44F82}"/>
              </a:ext>
            </a:extLst>
          </p:cNvPr>
          <p:cNvSpPr/>
          <p:nvPr/>
        </p:nvSpPr>
        <p:spPr>
          <a:xfrm>
            <a:off x="719522" y="1085516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17FAC0C-7183-7EB3-9941-79333888A237}"/>
              </a:ext>
            </a:extLst>
          </p:cNvPr>
          <p:cNvSpPr/>
          <p:nvPr/>
        </p:nvSpPr>
        <p:spPr>
          <a:xfrm>
            <a:off x="1079569" y="1085516"/>
            <a:ext cx="454696" cy="360048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DC70A7B-BF58-AF6F-377A-6CB28BE6DC67}"/>
              </a:ext>
            </a:extLst>
          </p:cNvPr>
          <p:cNvSpPr/>
          <p:nvPr/>
        </p:nvSpPr>
        <p:spPr>
          <a:xfrm>
            <a:off x="1439617" y="1085516"/>
            <a:ext cx="360048" cy="360048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1B2382D-C676-1840-05AB-D58D7A1E19BE}"/>
              </a:ext>
            </a:extLst>
          </p:cNvPr>
          <p:cNvSpPr/>
          <p:nvPr/>
        </p:nvSpPr>
        <p:spPr>
          <a:xfrm>
            <a:off x="1799652" y="1085516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2014922-98AC-B16D-ECFB-3AD74A9FC5A7}"/>
              </a:ext>
            </a:extLst>
          </p:cNvPr>
          <p:cNvSpPr/>
          <p:nvPr/>
        </p:nvSpPr>
        <p:spPr>
          <a:xfrm>
            <a:off x="2154886" y="1085516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9D66B669-58BE-DF78-1E71-316AF249AA04}"/>
              </a:ext>
            </a:extLst>
          </p:cNvPr>
          <p:cNvSpPr/>
          <p:nvPr/>
        </p:nvSpPr>
        <p:spPr>
          <a:xfrm>
            <a:off x="2514921" y="1085516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391CB9FE-EEC3-39BB-CBBD-FADB74ECD12B}"/>
              </a:ext>
            </a:extLst>
          </p:cNvPr>
          <p:cNvSpPr/>
          <p:nvPr/>
        </p:nvSpPr>
        <p:spPr>
          <a:xfrm>
            <a:off x="2870143" y="1085516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BFD8F2F3-60A8-F94C-5588-2EAEA1F10C7F}"/>
              </a:ext>
            </a:extLst>
          </p:cNvPr>
          <p:cNvSpPr/>
          <p:nvPr/>
        </p:nvSpPr>
        <p:spPr>
          <a:xfrm>
            <a:off x="3235023" y="1085516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1EBC0773-2147-ABD7-52AC-9393D17B69D1}"/>
              </a:ext>
            </a:extLst>
          </p:cNvPr>
          <p:cNvSpPr/>
          <p:nvPr/>
        </p:nvSpPr>
        <p:spPr>
          <a:xfrm>
            <a:off x="-573" y="730880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D5CF7B2-5981-EE88-FFB0-0931FCE8F018}"/>
              </a:ext>
            </a:extLst>
          </p:cNvPr>
          <p:cNvSpPr/>
          <p:nvPr/>
        </p:nvSpPr>
        <p:spPr>
          <a:xfrm>
            <a:off x="359474" y="730880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1425DA17-68EF-7B77-C9AC-7A2EC78FB441}"/>
              </a:ext>
            </a:extLst>
          </p:cNvPr>
          <p:cNvSpPr/>
          <p:nvPr/>
        </p:nvSpPr>
        <p:spPr>
          <a:xfrm>
            <a:off x="719522" y="730880"/>
            <a:ext cx="467214" cy="360048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DE28EED1-880F-0758-BC0C-4ADD9BAE8783}"/>
              </a:ext>
            </a:extLst>
          </p:cNvPr>
          <p:cNvSpPr/>
          <p:nvPr/>
        </p:nvSpPr>
        <p:spPr>
          <a:xfrm>
            <a:off x="1079569" y="730880"/>
            <a:ext cx="360048" cy="360048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873965B4-586C-CCEB-605D-7B37D4DC553E}"/>
              </a:ext>
            </a:extLst>
          </p:cNvPr>
          <p:cNvSpPr/>
          <p:nvPr/>
        </p:nvSpPr>
        <p:spPr>
          <a:xfrm>
            <a:off x="1439617" y="730880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5CC2AE35-1845-8DE3-22DC-86E942ECABBC}"/>
              </a:ext>
            </a:extLst>
          </p:cNvPr>
          <p:cNvSpPr/>
          <p:nvPr/>
        </p:nvSpPr>
        <p:spPr>
          <a:xfrm>
            <a:off x="1799652" y="730880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F8FFFE92-169C-8B82-FDAD-25BB3FC22FC9}"/>
              </a:ext>
            </a:extLst>
          </p:cNvPr>
          <p:cNvSpPr/>
          <p:nvPr/>
        </p:nvSpPr>
        <p:spPr>
          <a:xfrm>
            <a:off x="2154886" y="730880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5CBFDEC9-21EC-5FF2-145A-49C5A08956E2}"/>
              </a:ext>
            </a:extLst>
          </p:cNvPr>
          <p:cNvSpPr/>
          <p:nvPr/>
        </p:nvSpPr>
        <p:spPr>
          <a:xfrm>
            <a:off x="2514921" y="730880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E56EFA19-2629-BF2F-361C-DC9F53B8A90B}"/>
              </a:ext>
            </a:extLst>
          </p:cNvPr>
          <p:cNvSpPr/>
          <p:nvPr/>
        </p:nvSpPr>
        <p:spPr>
          <a:xfrm>
            <a:off x="2870143" y="730880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EF7B122A-B6A6-53AF-0938-5A6F7C237007}"/>
              </a:ext>
            </a:extLst>
          </p:cNvPr>
          <p:cNvSpPr/>
          <p:nvPr/>
        </p:nvSpPr>
        <p:spPr>
          <a:xfrm>
            <a:off x="3235023" y="730880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2B9812D9-7C3B-D576-6350-1B6168ACCD48}"/>
              </a:ext>
            </a:extLst>
          </p:cNvPr>
          <p:cNvSpPr/>
          <p:nvPr/>
        </p:nvSpPr>
        <p:spPr>
          <a:xfrm>
            <a:off x="-577" y="37164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5088D65A-B848-FA3E-1A64-4BDCF83142BB}"/>
              </a:ext>
            </a:extLst>
          </p:cNvPr>
          <p:cNvSpPr/>
          <p:nvPr/>
        </p:nvSpPr>
        <p:spPr>
          <a:xfrm>
            <a:off x="359470" y="371649"/>
            <a:ext cx="360048" cy="360048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EB0D2660-98AF-763C-0EFD-859B48D21B33}"/>
              </a:ext>
            </a:extLst>
          </p:cNvPr>
          <p:cNvSpPr/>
          <p:nvPr/>
        </p:nvSpPr>
        <p:spPr>
          <a:xfrm>
            <a:off x="719518" y="371649"/>
            <a:ext cx="467214" cy="360048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22401744-3AFA-891D-4074-FA1784C5DCFE}"/>
              </a:ext>
            </a:extLst>
          </p:cNvPr>
          <p:cNvSpPr/>
          <p:nvPr/>
        </p:nvSpPr>
        <p:spPr>
          <a:xfrm>
            <a:off x="1079565" y="371649"/>
            <a:ext cx="360048" cy="360048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0F3B00A5-39DF-1A3F-079D-BB3B24E44F25}"/>
              </a:ext>
            </a:extLst>
          </p:cNvPr>
          <p:cNvSpPr/>
          <p:nvPr/>
        </p:nvSpPr>
        <p:spPr>
          <a:xfrm>
            <a:off x="1439613" y="37164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7C7F10D1-B26F-158C-63B3-334D25FFA395}"/>
              </a:ext>
            </a:extLst>
          </p:cNvPr>
          <p:cNvSpPr/>
          <p:nvPr/>
        </p:nvSpPr>
        <p:spPr>
          <a:xfrm>
            <a:off x="1799648" y="37164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C43E4670-14B7-A5A2-14D4-F30765FBE326}"/>
              </a:ext>
            </a:extLst>
          </p:cNvPr>
          <p:cNvSpPr/>
          <p:nvPr/>
        </p:nvSpPr>
        <p:spPr>
          <a:xfrm>
            <a:off x="2154882" y="37164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F748A67C-A9C2-9FA4-47B2-11A9EAF1FE89}"/>
              </a:ext>
            </a:extLst>
          </p:cNvPr>
          <p:cNvSpPr/>
          <p:nvPr/>
        </p:nvSpPr>
        <p:spPr>
          <a:xfrm>
            <a:off x="2514917" y="37164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ECBE3641-03F8-E5F5-5CA5-EC2D2EB6AE21}"/>
              </a:ext>
            </a:extLst>
          </p:cNvPr>
          <p:cNvSpPr/>
          <p:nvPr/>
        </p:nvSpPr>
        <p:spPr>
          <a:xfrm>
            <a:off x="2870139" y="37164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7AC40789-FD60-89E8-0AC0-CECF77D84F8D}"/>
              </a:ext>
            </a:extLst>
          </p:cNvPr>
          <p:cNvSpPr/>
          <p:nvPr/>
        </p:nvSpPr>
        <p:spPr>
          <a:xfrm>
            <a:off x="3235019" y="37164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F52B8914-6311-CEBE-842C-561198377FC6}"/>
              </a:ext>
            </a:extLst>
          </p:cNvPr>
          <p:cNvSpPr/>
          <p:nvPr/>
        </p:nvSpPr>
        <p:spPr>
          <a:xfrm>
            <a:off x="-581" y="0"/>
            <a:ext cx="360048" cy="372465"/>
          </a:xfrm>
          <a:prstGeom prst="rect">
            <a:avLst/>
          </a:prstGeom>
          <a:solidFill>
            <a:srgbClr val="7F7F7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91AA83EC-CE7B-EB28-E341-1D7D158D19F3}"/>
              </a:ext>
            </a:extLst>
          </p:cNvPr>
          <p:cNvSpPr/>
          <p:nvPr/>
        </p:nvSpPr>
        <p:spPr>
          <a:xfrm>
            <a:off x="359466" y="0"/>
            <a:ext cx="360048" cy="372465"/>
          </a:xfrm>
          <a:prstGeom prst="rect">
            <a:avLst/>
          </a:prstGeom>
          <a:solidFill>
            <a:srgbClr val="7F7F7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EC3E7412-DE42-ABB4-A432-72003CDE9044}"/>
              </a:ext>
            </a:extLst>
          </p:cNvPr>
          <p:cNvSpPr/>
          <p:nvPr/>
        </p:nvSpPr>
        <p:spPr>
          <a:xfrm>
            <a:off x="719514" y="0"/>
            <a:ext cx="467214" cy="372465"/>
          </a:xfrm>
          <a:prstGeom prst="rect">
            <a:avLst/>
          </a:prstGeom>
          <a:solidFill>
            <a:srgbClr val="7F7F7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0E4B0C54-4D3A-4DD7-34FC-6FB1E764E9AF}"/>
              </a:ext>
            </a:extLst>
          </p:cNvPr>
          <p:cNvSpPr/>
          <p:nvPr/>
        </p:nvSpPr>
        <p:spPr>
          <a:xfrm>
            <a:off x="1079561" y="0"/>
            <a:ext cx="360048" cy="372465"/>
          </a:xfrm>
          <a:prstGeom prst="rect">
            <a:avLst/>
          </a:prstGeom>
          <a:solidFill>
            <a:srgbClr val="7F7F7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732E0CCF-2640-55C8-2709-7C73BA372765}"/>
              </a:ext>
            </a:extLst>
          </p:cNvPr>
          <p:cNvSpPr/>
          <p:nvPr/>
        </p:nvSpPr>
        <p:spPr>
          <a:xfrm>
            <a:off x="1439609" y="0"/>
            <a:ext cx="360048" cy="372465"/>
          </a:xfrm>
          <a:prstGeom prst="rect">
            <a:avLst/>
          </a:prstGeom>
          <a:solidFill>
            <a:srgbClr val="7F7F7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5AEB3C14-8C95-ACAD-A518-88AE3DB0A81B}"/>
              </a:ext>
            </a:extLst>
          </p:cNvPr>
          <p:cNvSpPr/>
          <p:nvPr/>
        </p:nvSpPr>
        <p:spPr>
          <a:xfrm>
            <a:off x="1799644" y="0"/>
            <a:ext cx="360048" cy="372465"/>
          </a:xfrm>
          <a:prstGeom prst="rect">
            <a:avLst/>
          </a:prstGeom>
          <a:solidFill>
            <a:srgbClr val="7F7F7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99A5F260-E04A-9215-248B-16F131A0DBC2}"/>
              </a:ext>
            </a:extLst>
          </p:cNvPr>
          <p:cNvSpPr/>
          <p:nvPr/>
        </p:nvSpPr>
        <p:spPr>
          <a:xfrm>
            <a:off x="2154878" y="0"/>
            <a:ext cx="360048" cy="372465"/>
          </a:xfrm>
          <a:prstGeom prst="rect">
            <a:avLst/>
          </a:prstGeom>
          <a:solidFill>
            <a:srgbClr val="7F7F7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7C2204D0-931E-3F03-E6A6-CB03EC2E9CE1}"/>
              </a:ext>
            </a:extLst>
          </p:cNvPr>
          <p:cNvSpPr/>
          <p:nvPr/>
        </p:nvSpPr>
        <p:spPr>
          <a:xfrm>
            <a:off x="2514913" y="0"/>
            <a:ext cx="360048" cy="372465"/>
          </a:xfrm>
          <a:prstGeom prst="rect">
            <a:avLst/>
          </a:prstGeom>
          <a:solidFill>
            <a:srgbClr val="7F7F7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AFB48BA5-D781-BB1A-76D4-ED25C51DF9E0}"/>
              </a:ext>
            </a:extLst>
          </p:cNvPr>
          <p:cNvSpPr/>
          <p:nvPr/>
        </p:nvSpPr>
        <p:spPr>
          <a:xfrm>
            <a:off x="2870135" y="0"/>
            <a:ext cx="360048" cy="37075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EF377095-0C8B-696E-3704-685F3758CE6A}"/>
              </a:ext>
            </a:extLst>
          </p:cNvPr>
          <p:cNvSpPr/>
          <p:nvPr/>
        </p:nvSpPr>
        <p:spPr>
          <a:xfrm>
            <a:off x="3235015" y="0"/>
            <a:ext cx="360048" cy="372465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C54071DC-7FFF-7619-D2B2-60DEDDCD4B86}"/>
              </a:ext>
            </a:extLst>
          </p:cNvPr>
          <p:cNvSpPr/>
          <p:nvPr/>
        </p:nvSpPr>
        <p:spPr>
          <a:xfrm>
            <a:off x="2875141" y="0"/>
            <a:ext cx="360048" cy="36537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2AD07B-3FD9-EFB0-7845-71DD7CE7AE37}"/>
              </a:ext>
            </a:extLst>
          </p:cNvPr>
          <p:cNvSpPr txBox="1"/>
          <p:nvPr/>
        </p:nvSpPr>
        <p:spPr>
          <a:xfrm>
            <a:off x="719560" y="2222456"/>
            <a:ext cx="2143816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FF0000"/>
                </a:solidFill>
              </a:rPr>
              <a:t>Utilise une « boucle for » pour simplifier le code</a:t>
            </a:r>
          </a:p>
          <a:p>
            <a:pPr algn="ctr"/>
            <a:r>
              <a:rPr lang="fr-FR" sz="700" b="1" dirty="0">
                <a:solidFill>
                  <a:srgbClr val="FF0000"/>
                </a:solidFill>
              </a:rPr>
              <a:t>(voir polycopié)</a:t>
            </a:r>
          </a:p>
        </p:txBody>
      </p:sp>
    </p:spTree>
    <p:extLst>
      <p:ext uri="{BB962C8B-B14F-4D97-AF65-F5344CB8AC3E}">
        <p14:creationId xmlns:p14="http://schemas.microsoft.com/office/powerpoint/2010/main" val="1032360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256248F-06DA-168F-FD7F-3157478A2B54}"/>
              </a:ext>
            </a:extLst>
          </p:cNvPr>
          <p:cNvSpPr/>
          <p:nvPr/>
        </p:nvSpPr>
        <p:spPr>
          <a:xfrm>
            <a:off x="0" y="0"/>
            <a:ext cx="3600476" cy="3600476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66B193-11EE-2ED0-3FE2-280CF215B8C4}"/>
              </a:ext>
            </a:extLst>
          </p:cNvPr>
          <p:cNvSpPr/>
          <p:nvPr/>
        </p:nvSpPr>
        <p:spPr>
          <a:xfrm>
            <a:off x="787935" y="2946488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3FF168-44BC-841B-86FB-23A58BA47D28}"/>
              </a:ext>
            </a:extLst>
          </p:cNvPr>
          <p:cNvSpPr/>
          <p:nvPr/>
        </p:nvSpPr>
        <p:spPr>
          <a:xfrm>
            <a:off x="360047" y="3229580"/>
            <a:ext cx="360048" cy="37086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5C316F6-CDAD-EA9D-F6F3-FA37D3EFC142}"/>
              </a:ext>
            </a:extLst>
          </p:cNvPr>
          <p:cNvSpPr/>
          <p:nvPr/>
        </p:nvSpPr>
        <p:spPr>
          <a:xfrm>
            <a:off x="720095" y="3229579"/>
            <a:ext cx="360048" cy="370869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FE59C72-2468-C0D0-6F49-539012D9C667}"/>
              </a:ext>
            </a:extLst>
          </p:cNvPr>
          <p:cNvSpPr/>
          <p:nvPr/>
        </p:nvSpPr>
        <p:spPr>
          <a:xfrm>
            <a:off x="1080143" y="3229580"/>
            <a:ext cx="360048" cy="37087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FEA4101-FA26-3042-FC82-81286D60FECF}"/>
              </a:ext>
            </a:extLst>
          </p:cNvPr>
          <p:cNvSpPr/>
          <p:nvPr/>
        </p:nvSpPr>
        <p:spPr>
          <a:xfrm>
            <a:off x="1439609" y="3228032"/>
            <a:ext cx="360048" cy="372417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57DD05-867D-2895-27AB-B6189CE14739}"/>
              </a:ext>
            </a:extLst>
          </p:cNvPr>
          <p:cNvSpPr/>
          <p:nvPr/>
        </p:nvSpPr>
        <p:spPr>
          <a:xfrm>
            <a:off x="1800225" y="3229580"/>
            <a:ext cx="360048" cy="37087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E796021-3E70-9D35-2023-555A4E31CE0A}"/>
              </a:ext>
            </a:extLst>
          </p:cNvPr>
          <p:cNvSpPr/>
          <p:nvPr/>
        </p:nvSpPr>
        <p:spPr>
          <a:xfrm>
            <a:off x="2155460" y="3229580"/>
            <a:ext cx="360048" cy="37087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C6D784D-3206-FDA9-7695-5B1AFFE1B35B}"/>
              </a:ext>
            </a:extLst>
          </p:cNvPr>
          <p:cNvSpPr/>
          <p:nvPr/>
        </p:nvSpPr>
        <p:spPr>
          <a:xfrm>
            <a:off x="2515494" y="3229580"/>
            <a:ext cx="360048" cy="37087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1F5772B-A584-E9E6-3F0E-9FD999EA3BD5}"/>
              </a:ext>
            </a:extLst>
          </p:cNvPr>
          <p:cNvSpPr/>
          <p:nvPr/>
        </p:nvSpPr>
        <p:spPr>
          <a:xfrm>
            <a:off x="2870716" y="3229580"/>
            <a:ext cx="360048" cy="37087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963B9CD-436C-42AC-026E-99972272D1DF}"/>
              </a:ext>
            </a:extLst>
          </p:cNvPr>
          <p:cNvSpPr/>
          <p:nvPr/>
        </p:nvSpPr>
        <p:spPr>
          <a:xfrm>
            <a:off x="-573" y="286956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61E70A-D1BB-D7D7-BF9E-62AE3AEF67B7}"/>
              </a:ext>
            </a:extLst>
          </p:cNvPr>
          <p:cNvSpPr/>
          <p:nvPr/>
        </p:nvSpPr>
        <p:spPr>
          <a:xfrm>
            <a:off x="359474" y="286956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729BEE4-3BE2-E89A-2862-A1E42A646921}"/>
              </a:ext>
            </a:extLst>
          </p:cNvPr>
          <p:cNvSpPr/>
          <p:nvPr/>
        </p:nvSpPr>
        <p:spPr>
          <a:xfrm>
            <a:off x="719522" y="286956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BD9C7CB-6C0D-93AF-39A6-11E0EE25B082}"/>
              </a:ext>
            </a:extLst>
          </p:cNvPr>
          <p:cNvSpPr/>
          <p:nvPr/>
        </p:nvSpPr>
        <p:spPr>
          <a:xfrm>
            <a:off x="1079569" y="286956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7560A82-517B-B45A-AE7A-AEE4E23E1E4D}"/>
              </a:ext>
            </a:extLst>
          </p:cNvPr>
          <p:cNvSpPr/>
          <p:nvPr/>
        </p:nvSpPr>
        <p:spPr>
          <a:xfrm>
            <a:off x="1439617" y="286956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8173572-FA46-BA5F-695B-59275EE5DC75}"/>
              </a:ext>
            </a:extLst>
          </p:cNvPr>
          <p:cNvSpPr/>
          <p:nvPr/>
        </p:nvSpPr>
        <p:spPr>
          <a:xfrm>
            <a:off x="1799652" y="286956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E7C2007-14E6-8A4B-EE72-444B9B0B7D59}"/>
              </a:ext>
            </a:extLst>
          </p:cNvPr>
          <p:cNvSpPr/>
          <p:nvPr/>
        </p:nvSpPr>
        <p:spPr>
          <a:xfrm>
            <a:off x="2154886" y="2869569"/>
            <a:ext cx="360048" cy="360048"/>
          </a:xfrm>
          <a:prstGeom prst="rect">
            <a:avLst/>
          </a:prstGeom>
          <a:solidFill>
            <a:srgbClr val="7F7F7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4E10859-7661-CEE5-3543-5D50F2A3CE06}"/>
              </a:ext>
            </a:extLst>
          </p:cNvPr>
          <p:cNvSpPr/>
          <p:nvPr/>
        </p:nvSpPr>
        <p:spPr>
          <a:xfrm>
            <a:off x="2514921" y="286956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C150EA0-9475-0B69-8065-39E5EEE0A76D}"/>
              </a:ext>
            </a:extLst>
          </p:cNvPr>
          <p:cNvSpPr/>
          <p:nvPr/>
        </p:nvSpPr>
        <p:spPr>
          <a:xfrm>
            <a:off x="2870143" y="2869569"/>
            <a:ext cx="497446" cy="360048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01E56F5-83FE-DEF5-DEB4-A5E0215E2DA1}"/>
              </a:ext>
            </a:extLst>
          </p:cNvPr>
          <p:cNvSpPr/>
          <p:nvPr/>
        </p:nvSpPr>
        <p:spPr>
          <a:xfrm>
            <a:off x="3235023" y="2869569"/>
            <a:ext cx="360048" cy="360048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FBCD544-270C-3302-5382-B975D78A96AA}"/>
              </a:ext>
            </a:extLst>
          </p:cNvPr>
          <p:cNvSpPr/>
          <p:nvPr/>
        </p:nvSpPr>
        <p:spPr>
          <a:xfrm>
            <a:off x="-573" y="250946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B05B6BD-ABD1-BEB4-1B70-6E196647C23B}"/>
              </a:ext>
            </a:extLst>
          </p:cNvPr>
          <p:cNvSpPr/>
          <p:nvPr/>
        </p:nvSpPr>
        <p:spPr>
          <a:xfrm>
            <a:off x="359474" y="250946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634973F-7228-54F2-8342-E2B390AF28A4}"/>
              </a:ext>
            </a:extLst>
          </p:cNvPr>
          <p:cNvSpPr/>
          <p:nvPr/>
        </p:nvSpPr>
        <p:spPr>
          <a:xfrm>
            <a:off x="719522" y="250946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F5E4B2F-18A3-A937-58B5-AB90F4AEC106}"/>
              </a:ext>
            </a:extLst>
          </p:cNvPr>
          <p:cNvSpPr/>
          <p:nvPr/>
        </p:nvSpPr>
        <p:spPr>
          <a:xfrm>
            <a:off x="1079569" y="250946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0BF75C-7C56-A8C8-6BBA-A91EE21DE93E}"/>
              </a:ext>
            </a:extLst>
          </p:cNvPr>
          <p:cNvSpPr/>
          <p:nvPr/>
        </p:nvSpPr>
        <p:spPr>
          <a:xfrm>
            <a:off x="1439617" y="250946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DEB84E3-E440-82B0-B8A3-A80A7AA62C5B}"/>
              </a:ext>
            </a:extLst>
          </p:cNvPr>
          <p:cNvSpPr/>
          <p:nvPr/>
        </p:nvSpPr>
        <p:spPr>
          <a:xfrm>
            <a:off x="1799652" y="250946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3368C13-CC98-85A3-1772-664062104903}"/>
              </a:ext>
            </a:extLst>
          </p:cNvPr>
          <p:cNvSpPr/>
          <p:nvPr/>
        </p:nvSpPr>
        <p:spPr>
          <a:xfrm>
            <a:off x="2154886" y="2509469"/>
            <a:ext cx="360048" cy="360048"/>
          </a:xfrm>
          <a:prstGeom prst="rect">
            <a:avLst/>
          </a:prstGeom>
          <a:solidFill>
            <a:srgbClr val="7F7F7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48E60D9-4DAE-A4F7-BE20-CC80494B35DD}"/>
              </a:ext>
            </a:extLst>
          </p:cNvPr>
          <p:cNvSpPr/>
          <p:nvPr/>
        </p:nvSpPr>
        <p:spPr>
          <a:xfrm>
            <a:off x="2514921" y="2509469"/>
            <a:ext cx="360048" cy="360048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0800398-7828-68D6-4C62-47BAA934F16A}"/>
              </a:ext>
            </a:extLst>
          </p:cNvPr>
          <p:cNvSpPr/>
          <p:nvPr/>
        </p:nvSpPr>
        <p:spPr>
          <a:xfrm>
            <a:off x="2870143" y="2509469"/>
            <a:ext cx="360048" cy="360048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2FE96B4-38B9-606B-BD85-61CA0C405F22}"/>
              </a:ext>
            </a:extLst>
          </p:cNvPr>
          <p:cNvSpPr/>
          <p:nvPr/>
        </p:nvSpPr>
        <p:spPr>
          <a:xfrm>
            <a:off x="3235023" y="250946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4363CBF-F130-EF60-27B9-7DC58BAA470A}"/>
              </a:ext>
            </a:extLst>
          </p:cNvPr>
          <p:cNvSpPr/>
          <p:nvPr/>
        </p:nvSpPr>
        <p:spPr>
          <a:xfrm>
            <a:off x="-573" y="2149395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12CDECB-9B82-2991-81D7-66C5FB449151}"/>
              </a:ext>
            </a:extLst>
          </p:cNvPr>
          <p:cNvSpPr/>
          <p:nvPr/>
        </p:nvSpPr>
        <p:spPr>
          <a:xfrm>
            <a:off x="359474" y="2149395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C3BCBA5-C8C1-EF1E-45F0-0D40CDE2143D}"/>
              </a:ext>
            </a:extLst>
          </p:cNvPr>
          <p:cNvSpPr/>
          <p:nvPr/>
        </p:nvSpPr>
        <p:spPr>
          <a:xfrm>
            <a:off x="719522" y="2149395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833ED75-1335-9DC5-76B8-D5E2FDCC40D4}"/>
              </a:ext>
            </a:extLst>
          </p:cNvPr>
          <p:cNvSpPr/>
          <p:nvPr/>
        </p:nvSpPr>
        <p:spPr>
          <a:xfrm>
            <a:off x="1079569" y="2149395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4FACB62-AA12-E1AC-2ECD-B4BFDD735D74}"/>
              </a:ext>
            </a:extLst>
          </p:cNvPr>
          <p:cNvSpPr/>
          <p:nvPr/>
        </p:nvSpPr>
        <p:spPr>
          <a:xfrm>
            <a:off x="1439617" y="2149395"/>
            <a:ext cx="360048" cy="360048"/>
          </a:xfrm>
          <a:prstGeom prst="rect">
            <a:avLst/>
          </a:prstGeom>
          <a:solidFill>
            <a:srgbClr val="7F7F7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335BE1C-DC2E-E096-C1A3-52521BB2102B}"/>
              </a:ext>
            </a:extLst>
          </p:cNvPr>
          <p:cNvSpPr/>
          <p:nvPr/>
        </p:nvSpPr>
        <p:spPr>
          <a:xfrm>
            <a:off x="1799652" y="2149395"/>
            <a:ext cx="360048" cy="360048"/>
          </a:xfrm>
          <a:prstGeom prst="rect">
            <a:avLst/>
          </a:prstGeom>
          <a:solidFill>
            <a:srgbClr val="7F7F7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35EBD5D-7C22-905C-F03F-3160C6EC3B95}"/>
              </a:ext>
            </a:extLst>
          </p:cNvPr>
          <p:cNvSpPr/>
          <p:nvPr/>
        </p:nvSpPr>
        <p:spPr>
          <a:xfrm>
            <a:off x="2154887" y="2149395"/>
            <a:ext cx="475706" cy="360048"/>
          </a:xfrm>
          <a:prstGeom prst="rect">
            <a:avLst/>
          </a:prstGeom>
          <a:solidFill>
            <a:srgbClr val="7F7F7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A4FF381-D369-BAA3-C85F-C847378E462E}"/>
              </a:ext>
            </a:extLst>
          </p:cNvPr>
          <p:cNvSpPr/>
          <p:nvPr/>
        </p:nvSpPr>
        <p:spPr>
          <a:xfrm>
            <a:off x="2514921" y="2149395"/>
            <a:ext cx="360048" cy="360048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8999E6A-1393-6E4A-8A2E-BD5B6CC9F782}"/>
              </a:ext>
            </a:extLst>
          </p:cNvPr>
          <p:cNvSpPr/>
          <p:nvPr/>
        </p:nvSpPr>
        <p:spPr>
          <a:xfrm>
            <a:off x="2870143" y="2149395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835E5EC-6C7A-B6EE-9276-9CC6980FC4F6}"/>
              </a:ext>
            </a:extLst>
          </p:cNvPr>
          <p:cNvSpPr/>
          <p:nvPr/>
        </p:nvSpPr>
        <p:spPr>
          <a:xfrm>
            <a:off x="3235023" y="2149395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416B851-8282-491C-6D9A-48D7BDF91FCD}"/>
              </a:ext>
            </a:extLst>
          </p:cNvPr>
          <p:cNvSpPr/>
          <p:nvPr/>
        </p:nvSpPr>
        <p:spPr>
          <a:xfrm>
            <a:off x="0" y="1800225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30AE5E4-BD40-B81F-59EF-A0AC7A86060D}"/>
              </a:ext>
            </a:extLst>
          </p:cNvPr>
          <p:cNvSpPr/>
          <p:nvPr/>
        </p:nvSpPr>
        <p:spPr>
          <a:xfrm>
            <a:off x="360047" y="1800225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CCD7E91-D0D4-E323-A4FC-4398203820F0}"/>
              </a:ext>
            </a:extLst>
          </p:cNvPr>
          <p:cNvSpPr/>
          <p:nvPr/>
        </p:nvSpPr>
        <p:spPr>
          <a:xfrm>
            <a:off x="720095" y="1800225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6442C80-1318-287E-E82E-1C0EA2167823}"/>
              </a:ext>
            </a:extLst>
          </p:cNvPr>
          <p:cNvSpPr/>
          <p:nvPr/>
        </p:nvSpPr>
        <p:spPr>
          <a:xfrm>
            <a:off x="1083810" y="1800225"/>
            <a:ext cx="355233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EA72AD2-982F-5A7C-9AB3-F32A9C691B38}"/>
              </a:ext>
            </a:extLst>
          </p:cNvPr>
          <p:cNvSpPr/>
          <p:nvPr/>
        </p:nvSpPr>
        <p:spPr>
          <a:xfrm>
            <a:off x="1439044" y="1800225"/>
            <a:ext cx="361194" cy="360048"/>
          </a:xfrm>
          <a:prstGeom prst="rect">
            <a:avLst/>
          </a:prstGeom>
          <a:solidFill>
            <a:srgbClr val="7F7F7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51A69A8-6E3E-D2DF-4BEE-5FF8DADDDDA3}"/>
              </a:ext>
            </a:extLst>
          </p:cNvPr>
          <p:cNvSpPr/>
          <p:nvPr/>
        </p:nvSpPr>
        <p:spPr>
          <a:xfrm>
            <a:off x="1800225" y="1800225"/>
            <a:ext cx="360048" cy="360048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D56A508-0421-6056-83FA-BD8C59DAB575}"/>
              </a:ext>
            </a:extLst>
          </p:cNvPr>
          <p:cNvSpPr/>
          <p:nvPr/>
        </p:nvSpPr>
        <p:spPr>
          <a:xfrm>
            <a:off x="2155460" y="1800225"/>
            <a:ext cx="360048" cy="360048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2F58D01-D785-B020-5C70-DB69AAAA9FC8}"/>
              </a:ext>
            </a:extLst>
          </p:cNvPr>
          <p:cNvSpPr/>
          <p:nvPr/>
        </p:nvSpPr>
        <p:spPr>
          <a:xfrm>
            <a:off x="2515494" y="1800225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614510C-D3AD-8B37-28CE-B3CC3BC92396}"/>
              </a:ext>
            </a:extLst>
          </p:cNvPr>
          <p:cNvSpPr/>
          <p:nvPr/>
        </p:nvSpPr>
        <p:spPr>
          <a:xfrm>
            <a:off x="2870716" y="1800225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6C1E06D-31F8-C38E-392B-2CE5DC3E73CB}"/>
              </a:ext>
            </a:extLst>
          </p:cNvPr>
          <p:cNvSpPr/>
          <p:nvPr/>
        </p:nvSpPr>
        <p:spPr>
          <a:xfrm>
            <a:off x="3235596" y="1800225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5165BD5-D3CD-F42B-ED3A-9F34EFF0D497}"/>
              </a:ext>
            </a:extLst>
          </p:cNvPr>
          <p:cNvSpPr/>
          <p:nvPr/>
        </p:nvSpPr>
        <p:spPr>
          <a:xfrm>
            <a:off x="-573" y="1445616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E797A7B-DA8A-6C28-9035-345BE6307D08}"/>
              </a:ext>
            </a:extLst>
          </p:cNvPr>
          <p:cNvSpPr/>
          <p:nvPr/>
        </p:nvSpPr>
        <p:spPr>
          <a:xfrm>
            <a:off x="359474" y="1445616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5B75BC8-774D-5404-9AC1-98586180C777}"/>
              </a:ext>
            </a:extLst>
          </p:cNvPr>
          <p:cNvSpPr/>
          <p:nvPr/>
        </p:nvSpPr>
        <p:spPr>
          <a:xfrm>
            <a:off x="719522" y="1445616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FC032E5-977A-CDCE-67EC-DD0EDDB9BECC}"/>
              </a:ext>
            </a:extLst>
          </p:cNvPr>
          <p:cNvSpPr/>
          <p:nvPr/>
        </p:nvSpPr>
        <p:spPr>
          <a:xfrm>
            <a:off x="1079569" y="1445616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8CA06083-D3C4-DFFB-AD3A-4C8B971E97DF}"/>
              </a:ext>
            </a:extLst>
          </p:cNvPr>
          <p:cNvSpPr/>
          <p:nvPr/>
        </p:nvSpPr>
        <p:spPr>
          <a:xfrm>
            <a:off x="1439617" y="1445616"/>
            <a:ext cx="360048" cy="360048"/>
          </a:xfrm>
          <a:prstGeom prst="rect">
            <a:avLst/>
          </a:prstGeom>
          <a:solidFill>
            <a:srgbClr val="7F7F7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EB2E04D1-FD0D-9558-FD81-998A6D6160B5}"/>
              </a:ext>
            </a:extLst>
          </p:cNvPr>
          <p:cNvSpPr/>
          <p:nvPr/>
        </p:nvSpPr>
        <p:spPr>
          <a:xfrm>
            <a:off x="1799652" y="1445616"/>
            <a:ext cx="360048" cy="360048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412C28AD-9CAE-5138-90EC-6DA13CC78D8D}"/>
              </a:ext>
            </a:extLst>
          </p:cNvPr>
          <p:cNvSpPr/>
          <p:nvPr/>
        </p:nvSpPr>
        <p:spPr>
          <a:xfrm>
            <a:off x="2154886" y="1445616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3541E74-8203-3040-5600-494C24DD63DA}"/>
              </a:ext>
            </a:extLst>
          </p:cNvPr>
          <p:cNvSpPr/>
          <p:nvPr/>
        </p:nvSpPr>
        <p:spPr>
          <a:xfrm>
            <a:off x="2514921" y="1445616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2AB26B2-1CE0-6C5C-8BFF-6D3113762BD4}"/>
              </a:ext>
            </a:extLst>
          </p:cNvPr>
          <p:cNvSpPr/>
          <p:nvPr/>
        </p:nvSpPr>
        <p:spPr>
          <a:xfrm>
            <a:off x="2870143" y="1445616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8E7BE53-7D64-1B69-9887-2A1628C28286}"/>
              </a:ext>
            </a:extLst>
          </p:cNvPr>
          <p:cNvSpPr/>
          <p:nvPr/>
        </p:nvSpPr>
        <p:spPr>
          <a:xfrm>
            <a:off x="3235023" y="1445616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F023731-796F-4D4D-2B4D-9CEA752B18E3}"/>
              </a:ext>
            </a:extLst>
          </p:cNvPr>
          <p:cNvSpPr/>
          <p:nvPr/>
        </p:nvSpPr>
        <p:spPr>
          <a:xfrm>
            <a:off x="-573" y="1085516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A1E59F3A-5128-DFD7-CBDE-D83822E9554D}"/>
              </a:ext>
            </a:extLst>
          </p:cNvPr>
          <p:cNvSpPr/>
          <p:nvPr/>
        </p:nvSpPr>
        <p:spPr>
          <a:xfrm>
            <a:off x="359474" y="1085516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2B4F389-0076-A21B-8952-4BBFBBC44F82}"/>
              </a:ext>
            </a:extLst>
          </p:cNvPr>
          <p:cNvSpPr/>
          <p:nvPr/>
        </p:nvSpPr>
        <p:spPr>
          <a:xfrm>
            <a:off x="719522" y="1085516"/>
            <a:ext cx="360048" cy="360048"/>
          </a:xfrm>
          <a:prstGeom prst="rect">
            <a:avLst/>
          </a:prstGeom>
          <a:solidFill>
            <a:srgbClr val="7F7F7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17FAC0C-7183-7EB3-9941-79333888A237}"/>
              </a:ext>
            </a:extLst>
          </p:cNvPr>
          <p:cNvSpPr/>
          <p:nvPr/>
        </p:nvSpPr>
        <p:spPr>
          <a:xfrm>
            <a:off x="1079569" y="1085516"/>
            <a:ext cx="454696" cy="360048"/>
          </a:xfrm>
          <a:prstGeom prst="rect">
            <a:avLst/>
          </a:prstGeom>
          <a:solidFill>
            <a:srgbClr val="7F7F7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DC70A7B-BF58-AF6F-377A-6CB28BE6DC67}"/>
              </a:ext>
            </a:extLst>
          </p:cNvPr>
          <p:cNvSpPr/>
          <p:nvPr/>
        </p:nvSpPr>
        <p:spPr>
          <a:xfrm>
            <a:off x="1439617" y="1085516"/>
            <a:ext cx="360048" cy="360048"/>
          </a:xfrm>
          <a:prstGeom prst="rect">
            <a:avLst/>
          </a:prstGeom>
          <a:solidFill>
            <a:srgbClr val="7F7F7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1B2382D-C676-1840-05AB-D58D7A1E19BE}"/>
              </a:ext>
            </a:extLst>
          </p:cNvPr>
          <p:cNvSpPr/>
          <p:nvPr/>
        </p:nvSpPr>
        <p:spPr>
          <a:xfrm>
            <a:off x="1799652" y="1085516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2014922-98AC-B16D-ECFB-3AD74A9FC5A7}"/>
              </a:ext>
            </a:extLst>
          </p:cNvPr>
          <p:cNvSpPr/>
          <p:nvPr/>
        </p:nvSpPr>
        <p:spPr>
          <a:xfrm>
            <a:off x="2154886" y="1085516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9D66B669-58BE-DF78-1E71-316AF249AA04}"/>
              </a:ext>
            </a:extLst>
          </p:cNvPr>
          <p:cNvSpPr/>
          <p:nvPr/>
        </p:nvSpPr>
        <p:spPr>
          <a:xfrm>
            <a:off x="2514921" y="1085516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391CB9FE-EEC3-39BB-CBBD-FADB74ECD12B}"/>
              </a:ext>
            </a:extLst>
          </p:cNvPr>
          <p:cNvSpPr/>
          <p:nvPr/>
        </p:nvSpPr>
        <p:spPr>
          <a:xfrm>
            <a:off x="2870143" y="1085516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BFD8F2F3-60A8-F94C-5588-2EAEA1F10C7F}"/>
              </a:ext>
            </a:extLst>
          </p:cNvPr>
          <p:cNvSpPr/>
          <p:nvPr/>
        </p:nvSpPr>
        <p:spPr>
          <a:xfrm>
            <a:off x="3235023" y="1085516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1EBC0773-2147-ABD7-52AC-9393D17B69D1}"/>
              </a:ext>
            </a:extLst>
          </p:cNvPr>
          <p:cNvSpPr/>
          <p:nvPr/>
        </p:nvSpPr>
        <p:spPr>
          <a:xfrm>
            <a:off x="-573" y="730880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D5CF7B2-5981-EE88-FFB0-0931FCE8F018}"/>
              </a:ext>
            </a:extLst>
          </p:cNvPr>
          <p:cNvSpPr/>
          <p:nvPr/>
        </p:nvSpPr>
        <p:spPr>
          <a:xfrm>
            <a:off x="359474" y="730880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1425DA17-68EF-7B77-C9AC-7A2EC78FB441}"/>
              </a:ext>
            </a:extLst>
          </p:cNvPr>
          <p:cNvSpPr/>
          <p:nvPr/>
        </p:nvSpPr>
        <p:spPr>
          <a:xfrm>
            <a:off x="719522" y="730880"/>
            <a:ext cx="467214" cy="360048"/>
          </a:xfrm>
          <a:prstGeom prst="rect">
            <a:avLst/>
          </a:prstGeom>
          <a:solidFill>
            <a:srgbClr val="7F7F7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DE28EED1-880F-0758-BC0C-4ADD9BAE8783}"/>
              </a:ext>
            </a:extLst>
          </p:cNvPr>
          <p:cNvSpPr/>
          <p:nvPr/>
        </p:nvSpPr>
        <p:spPr>
          <a:xfrm>
            <a:off x="1079569" y="730880"/>
            <a:ext cx="360048" cy="360048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873965B4-586C-CCEB-605D-7B37D4DC553E}"/>
              </a:ext>
            </a:extLst>
          </p:cNvPr>
          <p:cNvSpPr/>
          <p:nvPr/>
        </p:nvSpPr>
        <p:spPr>
          <a:xfrm>
            <a:off x="1439617" y="730880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5CC2AE35-1845-8DE3-22DC-86E942ECABBC}"/>
              </a:ext>
            </a:extLst>
          </p:cNvPr>
          <p:cNvSpPr/>
          <p:nvPr/>
        </p:nvSpPr>
        <p:spPr>
          <a:xfrm>
            <a:off x="1799652" y="730880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F8FFFE92-169C-8B82-FDAD-25BB3FC22FC9}"/>
              </a:ext>
            </a:extLst>
          </p:cNvPr>
          <p:cNvSpPr/>
          <p:nvPr/>
        </p:nvSpPr>
        <p:spPr>
          <a:xfrm>
            <a:off x="2154886" y="730880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5CBFDEC9-21EC-5FF2-145A-49C5A08956E2}"/>
              </a:ext>
            </a:extLst>
          </p:cNvPr>
          <p:cNvSpPr/>
          <p:nvPr/>
        </p:nvSpPr>
        <p:spPr>
          <a:xfrm>
            <a:off x="2514921" y="730880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E56EFA19-2629-BF2F-361C-DC9F53B8A90B}"/>
              </a:ext>
            </a:extLst>
          </p:cNvPr>
          <p:cNvSpPr/>
          <p:nvPr/>
        </p:nvSpPr>
        <p:spPr>
          <a:xfrm>
            <a:off x="2870143" y="730880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EF7B122A-B6A6-53AF-0938-5A6F7C237007}"/>
              </a:ext>
            </a:extLst>
          </p:cNvPr>
          <p:cNvSpPr/>
          <p:nvPr/>
        </p:nvSpPr>
        <p:spPr>
          <a:xfrm>
            <a:off x="3235023" y="730880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2B9812D9-7C3B-D576-6350-1B6168ACCD48}"/>
              </a:ext>
            </a:extLst>
          </p:cNvPr>
          <p:cNvSpPr/>
          <p:nvPr/>
        </p:nvSpPr>
        <p:spPr>
          <a:xfrm>
            <a:off x="-577" y="37164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5088D65A-B848-FA3E-1A64-4BDCF83142BB}"/>
              </a:ext>
            </a:extLst>
          </p:cNvPr>
          <p:cNvSpPr/>
          <p:nvPr/>
        </p:nvSpPr>
        <p:spPr>
          <a:xfrm>
            <a:off x="359470" y="371649"/>
            <a:ext cx="360048" cy="360048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EB0D2660-98AF-763C-0EFD-859B48D21B33}"/>
              </a:ext>
            </a:extLst>
          </p:cNvPr>
          <p:cNvSpPr/>
          <p:nvPr/>
        </p:nvSpPr>
        <p:spPr>
          <a:xfrm>
            <a:off x="719518" y="371649"/>
            <a:ext cx="467214" cy="360048"/>
          </a:xfrm>
          <a:prstGeom prst="rect">
            <a:avLst/>
          </a:prstGeom>
          <a:solidFill>
            <a:srgbClr val="7F7F7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22401744-3AFA-891D-4074-FA1784C5DCFE}"/>
              </a:ext>
            </a:extLst>
          </p:cNvPr>
          <p:cNvSpPr/>
          <p:nvPr/>
        </p:nvSpPr>
        <p:spPr>
          <a:xfrm>
            <a:off x="1079565" y="371649"/>
            <a:ext cx="360048" cy="360048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0F3B00A5-39DF-1A3F-079D-BB3B24E44F25}"/>
              </a:ext>
            </a:extLst>
          </p:cNvPr>
          <p:cNvSpPr/>
          <p:nvPr/>
        </p:nvSpPr>
        <p:spPr>
          <a:xfrm>
            <a:off x="1439613" y="37164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7C7F10D1-B26F-158C-63B3-334D25FFA395}"/>
              </a:ext>
            </a:extLst>
          </p:cNvPr>
          <p:cNvSpPr/>
          <p:nvPr/>
        </p:nvSpPr>
        <p:spPr>
          <a:xfrm>
            <a:off x="1799648" y="37164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C43E4670-14B7-A5A2-14D4-F30765FBE326}"/>
              </a:ext>
            </a:extLst>
          </p:cNvPr>
          <p:cNvSpPr/>
          <p:nvPr/>
        </p:nvSpPr>
        <p:spPr>
          <a:xfrm>
            <a:off x="2154882" y="37164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F748A67C-A9C2-9FA4-47B2-11A9EAF1FE89}"/>
              </a:ext>
            </a:extLst>
          </p:cNvPr>
          <p:cNvSpPr/>
          <p:nvPr/>
        </p:nvSpPr>
        <p:spPr>
          <a:xfrm>
            <a:off x="2514917" y="37164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ECBE3641-03F8-E5F5-5CA5-EC2D2EB6AE21}"/>
              </a:ext>
            </a:extLst>
          </p:cNvPr>
          <p:cNvSpPr/>
          <p:nvPr/>
        </p:nvSpPr>
        <p:spPr>
          <a:xfrm>
            <a:off x="2870139" y="37164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7AC40789-FD60-89E8-0AC0-CECF77D84F8D}"/>
              </a:ext>
            </a:extLst>
          </p:cNvPr>
          <p:cNvSpPr/>
          <p:nvPr/>
        </p:nvSpPr>
        <p:spPr>
          <a:xfrm>
            <a:off x="3235019" y="37164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F52B8914-6311-CEBE-842C-561198377FC6}"/>
              </a:ext>
            </a:extLst>
          </p:cNvPr>
          <p:cNvSpPr/>
          <p:nvPr/>
        </p:nvSpPr>
        <p:spPr>
          <a:xfrm>
            <a:off x="-581" y="0"/>
            <a:ext cx="360048" cy="372465"/>
          </a:xfrm>
          <a:prstGeom prst="rect">
            <a:avLst/>
          </a:prstGeom>
          <a:solidFill>
            <a:srgbClr val="7F7F7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91AA83EC-CE7B-EB28-E341-1D7D158D19F3}"/>
              </a:ext>
            </a:extLst>
          </p:cNvPr>
          <p:cNvSpPr/>
          <p:nvPr/>
        </p:nvSpPr>
        <p:spPr>
          <a:xfrm>
            <a:off x="359466" y="0"/>
            <a:ext cx="360048" cy="372465"/>
          </a:xfrm>
          <a:prstGeom prst="rect">
            <a:avLst/>
          </a:prstGeom>
          <a:solidFill>
            <a:srgbClr val="7F7F7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EC3E7412-DE42-ABB4-A432-72003CDE9044}"/>
              </a:ext>
            </a:extLst>
          </p:cNvPr>
          <p:cNvSpPr/>
          <p:nvPr/>
        </p:nvSpPr>
        <p:spPr>
          <a:xfrm>
            <a:off x="719514" y="0"/>
            <a:ext cx="467214" cy="372465"/>
          </a:xfrm>
          <a:prstGeom prst="rect">
            <a:avLst/>
          </a:prstGeom>
          <a:solidFill>
            <a:srgbClr val="7F7F7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0E4B0C54-4D3A-4DD7-34FC-6FB1E764E9AF}"/>
              </a:ext>
            </a:extLst>
          </p:cNvPr>
          <p:cNvSpPr/>
          <p:nvPr/>
        </p:nvSpPr>
        <p:spPr>
          <a:xfrm>
            <a:off x="1079561" y="0"/>
            <a:ext cx="360048" cy="372465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732E0CCF-2640-55C8-2709-7C73BA372765}"/>
              </a:ext>
            </a:extLst>
          </p:cNvPr>
          <p:cNvSpPr/>
          <p:nvPr/>
        </p:nvSpPr>
        <p:spPr>
          <a:xfrm>
            <a:off x="1439609" y="0"/>
            <a:ext cx="360048" cy="372465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5AEB3C14-8C95-ACAD-A518-88AE3DB0A81B}"/>
              </a:ext>
            </a:extLst>
          </p:cNvPr>
          <p:cNvSpPr/>
          <p:nvPr/>
        </p:nvSpPr>
        <p:spPr>
          <a:xfrm>
            <a:off x="1799644" y="0"/>
            <a:ext cx="360048" cy="372465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99A5F260-E04A-9215-248B-16F131A0DBC2}"/>
              </a:ext>
            </a:extLst>
          </p:cNvPr>
          <p:cNvSpPr/>
          <p:nvPr/>
        </p:nvSpPr>
        <p:spPr>
          <a:xfrm>
            <a:off x="2154878" y="0"/>
            <a:ext cx="360048" cy="372465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7C2204D0-931E-3F03-E6A6-CB03EC2E9CE1}"/>
              </a:ext>
            </a:extLst>
          </p:cNvPr>
          <p:cNvSpPr/>
          <p:nvPr/>
        </p:nvSpPr>
        <p:spPr>
          <a:xfrm>
            <a:off x="2514913" y="0"/>
            <a:ext cx="360048" cy="372465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AFB48BA5-D781-BB1A-76D4-ED25C51DF9E0}"/>
              </a:ext>
            </a:extLst>
          </p:cNvPr>
          <p:cNvSpPr/>
          <p:nvPr/>
        </p:nvSpPr>
        <p:spPr>
          <a:xfrm>
            <a:off x="2870135" y="0"/>
            <a:ext cx="360048" cy="37075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EF377095-0C8B-696E-3704-685F3758CE6A}"/>
              </a:ext>
            </a:extLst>
          </p:cNvPr>
          <p:cNvSpPr/>
          <p:nvPr/>
        </p:nvSpPr>
        <p:spPr>
          <a:xfrm>
            <a:off x="3235015" y="0"/>
            <a:ext cx="360048" cy="372465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C54071DC-7FFF-7619-D2B2-60DEDDCD4B86}"/>
              </a:ext>
            </a:extLst>
          </p:cNvPr>
          <p:cNvSpPr/>
          <p:nvPr/>
        </p:nvSpPr>
        <p:spPr>
          <a:xfrm>
            <a:off x="2156019" y="3231208"/>
            <a:ext cx="360048" cy="36537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chemeClr val="tx1"/>
                </a:solidFill>
              </a:rPr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548880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256248F-06DA-168F-FD7F-3157478A2B54}"/>
              </a:ext>
            </a:extLst>
          </p:cNvPr>
          <p:cNvSpPr/>
          <p:nvPr/>
        </p:nvSpPr>
        <p:spPr>
          <a:xfrm>
            <a:off x="0" y="0"/>
            <a:ext cx="3600476" cy="3600476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66B193-11EE-2ED0-3FE2-280CF215B8C4}"/>
              </a:ext>
            </a:extLst>
          </p:cNvPr>
          <p:cNvSpPr/>
          <p:nvPr/>
        </p:nvSpPr>
        <p:spPr>
          <a:xfrm>
            <a:off x="787935" y="2946488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3FF168-44BC-841B-86FB-23A58BA47D28}"/>
              </a:ext>
            </a:extLst>
          </p:cNvPr>
          <p:cNvSpPr/>
          <p:nvPr/>
        </p:nvSpPr>
        <p:spPr>
          <a:xfrm>
            <a:off x="360047" y="3229580"/>
            <a:ext cx="360048" cy="37086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5C316F6-CDAD-EA9D-F6F3-FA37D3EFC142}"/>
              </a:ext>
            </a:extLst>
          </p:cNvPr>
          <p:cNvSpPr/>
          <p:nvPr/>
        </p:nvSpPr>
        <p:spPr>
          <a:xfrm>
            <a:off x="720095" y="3229579"/>
            <a:ext cx="360048" cy="370869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FE59C72-2468-C0D0-6F49-539012D9C667}"/>
              </a:ext>
            </a:extLst>
          </p:cNvPr>
          <p:cNvSpPr/>
          <p:nvPr/>
        </p:nvSpPr>
        <p:spPr>
          <a:xfrm>
            <a:off x="1080143" y="3229580"/>
            <a:ext cx="360048" cy="37087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FEA4101-FA26-3042-FC82-81286D60FECF}"/>
              </a:ext>
            </a:extLst>
          </p:cNvPr>
          <p:cNvSpPr/>
          <p:nvPr/>
        </p:nvSpPr>
        <p:spPr>
          <a:xfrm>
            <a:off x="1439609" y="3228032"/>
            <a:ext cx="360048" cy="372417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57DD05-867D-2895-27AB-B6189CE14739}"/>
              </a:ext>
            </a:extLst>
          </p:cNvPr>
          <p:cNvSpPr/>
          <p:nvPr/>
        </p:nvSpPr>
        <p:spPr>
          <a:xfrm>
            <a:off x="1800225" y="3229580"/>
            <a:ext cx="360048" cy="37087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E796021-3E70-9D35-2023-555A4E31CE0A}"/>
              </a:ext>
            </a:extLst>
          </p:cNvPr>
          <p:cNvSpPr/>
          <p:nvPr/>
        </p:nvSpPr>
        <p:spPr>
          <a:xfrm>
            <a:off x="2155460" y="3229580"/>
            <a:ext cx="360048" cy="37087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C6D784D-3206-FDA9-7695-5B1AFFE1B35B}"/>
              </a:ext>
            </a:extLst>
          </p:cNvPr>
          <p:cNvSpPr/>
          <p:nvPr/>
        </p:nvSpPr>
        <p:spPr>
          <a:xfrm>
            <a:off x="2515494" y="3229580"/>
            <a:ext cx="360048" cy="37087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1F5772B-A584-E9E6-3F0E-9FD999EA3BD5}"/>
              </a:ext>
            </a:extLst>
          </p:cNvPr>
          <p:cNvSpPr/>
          <p:nvPr/>
        </p:nvSpPr>
        <p:spPr>
          <a:xfrm>
            <a:off x="2870716" y="3229580"/>
            <a:ext cx="360048" cy="37087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963B9CD-436C-42AC-026E-99972272D1DF}"/>
              </a:ext>
            </a:extLst>
          </p:cNvPr>
          <p:cNvSpPr/>
          <p:nvPr/>
        </p:nvSpPr>
        <p:spPr>
          <a:xfrm>
            <a:off x="-573" y="286956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61E70A-D1BB-D7D7-BF9E-62AE3AEF67B7}"/>
              </a:ext>
            </a:extLst>
          </p:cNvPr>
          <p:cNvSpPr/>
          <p:nvPr/>
        </p:nvSpPr>
        <p:spPr>
          <a:xfrm>
            <a:off x="359474" y="286956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729BEE4-3BE2-E89A-2862-A1E42A646921}"/>
              </a:ext>
            </a:extLst>
          </p:cNvPr>
          <p:cNvSpPr/>
          <p:nvPr/>
        </p:nvSpPr>
        <p:spPr>
          <a:xfrm>
            <a:off x="719522" y="286956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BD9C7CB-6C0D-93AF-39A6-11E0EE25B082}"/>
              </a:ext>
            </a:extLst>
          </p:cNvPr>
          <p:cNvSpPr/>
          <p:nvPr/>
        </p:nvSpPr>
        <p:spPr>
          <a:xfrm>
            <a:off x="1079569" y="286956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7560A82-517B-B45A-AE7A-AEE4E23E1E4D}"/>
              </a:ext>
            </a:extLst>
          </p:cNvPr>
          <p:cNvSpPr/>
          <p:nvPr/>
        </p:nvSpPr>
        <p:spPr>
          <a:xfrm>
            <a:off x="1439617" y="286956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8173572-FA46-BA5F-695B-59275EE5DC75}"/>
              </a:ext>
            </a:extLst>
          </p:cNvPr>
          <p:cNvSpPr/>
          <p:nvPr/>
        </p:nvSpPr>
        <p:spPr>
          <a:xfrm>
            <a:off x="1799652" y="286956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E7C2007-14E6-8A4B-EE72-444B9B0B7D59}"/>
              </a:ext>
            </a:extLst>
          </p:cNvPr>
          <p:cNvSpPr/>
          <p:nvPr/>
        </p:nvSpPr>
        <p:spPr>
          <a:xfrm>
            <a:off x="2154886" y="286956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4E10859-7661-CEE5-3543-5D50F2A3CE06}"/>
              </a:ext>
            </a:extLst>
          </p:cNvPr>
          <p:cNvSpPr/>
          <p:nvPr/>
        </p:nvSpPr>
        <p:spPr>
          <a:xfrm>
            <a:off x="2514921" y="286956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C150EA0-9475-0B69-8065-39E5EEE0A76D}"/>
              </a:ext>
            </a:extLst>
          </p:cNvPr>
          <p:cNvSpPr/>
          <p:nvPr/>
        </p:nvSpPr>
        <p:spPr>
          <a:xfrm>
            <a:off x="2870143" y="2869569"/>
            <a:ext cx="497446" cy="360048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01E56F5-83FE-DEF5-DEB4-A5E0215E2DA1}"/>
              </a:ext>
            </a:extLst>
          </p:cNvPr>
          <p:cNvSpPr/>
          <p:nvPr/>
        </p:nvSpPr>
        <p:spPr>
          <a:xfrm>
            <a:off x="3235023" y="2869569"/>
            <a:ext cx="360048" cy="360048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FBCD544-270C-3302-5382-B975D78A96AA}"/>
              </a:ext>
            </a:extLst>
          </p:cNvPr>
          <p:cNvSpPr/>
          <p:nvPr/>
        </p:nvSpPr>
        <p:spPr>
          <a:xfrm>
            <a:off x="-573" y="250946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B05B6BD-ABD1-BEB4-1B70-6E196647C23B}"/>
              </a:ext>
            </a:extLst>
          </p:cNvPr>
          <p:cNvSpPr/>
          <p:nvPr/>
        </p:nvSpPr>
        <p:spPr>
          <a:xfrm>
            <a:off x="359474" y="250946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634973F-7228-54F2-8342-E2B390AF28A4}"/>
              </a:ext>
            </a:extLst>
          </p:cNvPr>
          <p:cNvSpPr/>
          <p:nvPr/>
        </p:nvSpPr>
        <p:spPr>
          <a:xfrm>
            <a:off x="719522" y="250946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F5E4B2F-18A3-A937-58B5-AB90F4AEC106}"/>
              </a:ext>
            </a:extLst>
          </p:cNvPr>
          <p:cNvSpPr/>
          <p:nvPr/>
        </p:nvSpPr>
        <p:spPr>
          <a:xfrm>
            <a:off x="1079569" y="250946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0BF75C-7C56-A8C8-6BBA-A91EE21DE93E}"/>
              </a:ext>
            </a:extLst>
          </p:cNvPr>
          <p:cNvSpPr/>
          <p:nvPr/>
        </p:nvSpPr>
        <p:spPr>
          <a:xfrm>
            <a:off x="1439617" y="250946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DEB84E3-E440-82B0-B8A3-A80A7AA62C5B}"/>
              </a:ext>
            </a:extLst>
          </p:cNvPr>
          <p:cNvSpPr/>
          <p:nvPr/>
        </p:nvSpPr>
        <p:spPr>
          <a:xfrm>
            <a:off x="1799652" y="250946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3368C13-CC98-85A3-1772-664062104903}"/>
              </a:ext>
            </a:extLst>
          </p:cNvPr>
          <p:cNvSpPr/>
          <p:nvPr/>
        </p:nvSpPr>
        <p:spPr>
          <a:xfrm>
            <a:off x="2154886" y="250946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48E60D9-4DAE-A4F7-BE20-CC80494B35DD}"/>
              </a:ext>
            </a:extLst>
          </p:cNvPr>
          <p:cNvSpPr/>
          <p:nvPr/>
        </p:nvSpPr>
        <p:spPr>
          <a:xfrm>
            <a:off x="2514921" y="2509469"/>
            <a:ext cx="360048" cy="360048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0800398-7828-68D6-4C62-47BAA934F16A}"/>
              </a:ext>
            </a:extLst>
          </p:cNvPr>
          <p:cNvSpPr/>
          <p:nvPr/>
        </p:nvSpPr>
        <p:spPr>
          <a:xfrm>
            <a:off x="2870143" y="2509469"/>
            <a:ext cx="360048" cy="360048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2FE96B4-38B9-606B-BD85-61CA0C405F22}"/>
              </a:ext>
            </a:extLst>
          </p:cNvPr>
          <p:cNvSpPr/>
          <p:nvPr/>
        </p:nvSpPr>
        <p:spPr>
          <a:xfrm>
            <a:off x="3235023" y="250946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4363CBF-F130-EF60-27B9-7DC58BAA470A}"/>
              </a:ext>
            </a:extLst>
          </p:cNvPr>
          <p:cNvSpPr/>
          <p:nvPr/>
        </p:nvSpPr>
        <p:spPr>
          <a:xfrm>
            <a:off x="-573" y="2149395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12CDECB-9B82-2991-81D7-66C5FB449151}"/>
              </a:ext>
            </a:extLst>
          </p:cNvPr>
          <p:cNvSpPr/>
          <p:nvPr/>
        </p:nvSpPr>
        <p:spPr>
          <a:xfrm>
            <a:off x="359474" y="2149395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C3BCBA5-C8C1-EF1E-45F0-0D40CDE2143D}"/>
              </a:ext>
            </a:extLst>
          </p:cNvPr>
          <p:cNvSpPr/>
          <p:nvPr/>
        </p:nvSpPr>
        <p:spPr>
          <a:xfrm>
            <a:off x="719522" y="2149395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833ED75-1335-9DC5-76B8-D5E2FDCC40D4}"/>
              </a:ext>
            </a:extLst>
          </p:cNvPr>
          <p:cNvSpPr/>
          <p:nvPr/>
        </p:nvSpPr>
        <p:spPr>
          <a:xfrm>
            <a:off x="1079569" y="2149395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4FACB62-AA12-E1AC-2ECD-B4BFDD735D74}"/>
              </a:ext>
            </a:extLst>
          </p:cNvPr>
          <p:cNvSpPr/>
          <p:nvPr/>
        </p:nvSpPr>
        <p:spPr>
          <a:xfrm>
            <a:off x="1439617" y="2149395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335BE1C-DC2E-E096-C1A3-52521BB2102B}"/>
              </a:ext>
            </a:extLst>
          </p:cNvPr>
          <p:cNvSpPr/>
          <p:nvPr/>
        </p:nvSpPr>
        <p:spPr>
          <a:xfrm>
            <a:off x="1799652" y="2149395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35EBD5D-7C22-905C-F03F-3160C6EC3B95}"/>
              </a:ext>
            </a:extLst>
          </p:cNvPr>
          <p:cNvSpPr/>
          <p:nvPr/>
        </p:nvSpPr>
        <p:spPr>
          <a:xfrm>
            <a:off x="2154887" y="2149395"/>
            <a:ext cx="475706" cy="360048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A4FF381-D369-BAA3-C85F-C847378E462E}"/>
              </a:ext>
            </a:extLst>
          </p:cNvPr>
          <p:cNvSpPr/>
          <p:nvPr/>
        </p:nvSpPr>
        <p:spPr>
          <a:xfrm>
            <a:off x="2514921" y="2149395"/>
            <a:ext cx="360048" cy="360048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8999E6A-1393-6E4A-8A2E-BD5B6CC9F782}"/>
              </a:ext>
            </a:extLst>
          </p:cNvPr>
          <p:cNvSpPr/>
          <p:nvPr/>
        </p:nvSpPr>
        <p:spPr>
          <a:xfrm>
            <a:off x="2870143" y="2149395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835E5EC-6C7A-B6EE-9276-9CC6980FC4F6}"/>
              </a:ext>
            </a:extLst>
          </p:cNvPr>
          <p:cNvSpPr/>
          <p:nvPr/>
        </p:nvSpPr>
        <p:spPr>
          <a:xfrm>
            <a:off x="3235023" y="2149395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416B851-8282-491C-6D9A-48D7BDF91FCD}"/>
              </a:ext>
            </a:extLst>
          </p:cNvPr>
          <p:cNvSpPr/>
          <p:nvPr/>
        </p:nvSpPr>
        <p:spPr>
          <a:xfrm>
            <a:off x="0" y="1800225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30AE5E4-BD40-B81F-59EF-A0AC7A86060D}"/>
              </a:ext>
            </a:extLst>
          </p:cNvPr>
          <p:cNvSpPr/>
          <p:nvPr/>
        </p:nvSpPr>
        <p:spPr>
          <a:xfrm>
            <a:off x="360047" y="1800225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CCD7E91-D0D4-E323-A4FC-4398203820F0}"/>
              </a:ext>
            </a:extLst>
          </p:cNvPr>
          <p:cNvSpPr/>
          <p:nvPr/>
        </p:nvSpPr>
        <p:spPr>
          <a:xfrm>
            <a:off x="720095" y="1800225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6442C80-1318-287E-E82E-1C0EA2167823}"/>
              </a:ext>
            </a:extLst>
          </p:cNvPr>
          <p:cNvSpPr/>
          <p:nvPr/>
        </p:nvSpPr>
        <p:spPr>
          <a:xfrm>
            <a:off x="1080143" y="1800225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EA72AD2-982F-5A7C-9AB3-F32A9C691B38}"/>
              </a:ext>
            </a:extLst>
          </p:cNvPr>
          <p:cNvSpPr/>
          <p:nvPr/>
        </p:nvSpPr>
        <p:spPr>
          <a:xfrm>
            <a:off x="1440190" y="1800225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51A69A8-6E3E-D2DF-4BEE-5FF8DADDDDA3}"/>
              </a:ext>
            </a:extLst>
          </p:cNvPr>
          <p:cNvSpPr/>
          <p:nvPr/>
        </p:nvSpPr>
        <p:spPr>
          <a:xfrm>
            <a:off x="1800225" y="1800225"/>
            <a:ext cx="360048" cy="360048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D56A508-0421-6056-83FA-BD8C59DAB575}"/>
              </a:ext>
            </a:extLst>
          </p:cNvPr>
          <p:cNvSpPr/>
          <p:nvPr/>
        </p:nvSpPr>
        <p:spPr>
          <a:xfrm>
            <a:off x="2155460" y="1800225"/>
            <a:ext cx="360048" cy="360048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2F58D01-D785-B020-5C70-DB69AAAA9FC8}"/>
              </a:ext>
            </a:extLst>
          </p:cNvPr>
          <p:cNvSpPr/>
          <p:nvPr/>
        </p:nvSpPr>
        <p:spPr>
          <a:xfrm>
            <a:off x="2515494" y="1800225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614510C-D3AD-8B37-28CE-B3CC3BC92396}"/>
              </a:ext>
            </a:extLst>
          </p:cNvPr>
          <p:cNvSpPr/>
          <p:nvPr/>
        </p:nvSpPr>
        <p:spPr>
          <a:xfrm>
            <a:off x="2870716" y="1800225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6C1E06D-31F8-C38E-392B-2CE5DC3E73CB}"/>
              </a:ext>
            </a:extLst>
          </p:cNvPr>
          <p:cNvSpPr/>
          <p:nvPr/>
        </p:nvSpPr>
        <p:spPr>
          <a:xfrm>
            <a:off x="3235596" y="1800225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5165BD5-D3CD-F42B-ED3A-9F34EFF0D497}"/>
              </a:ext>
            </a:extLst>
          </p:cNvPr>
          <p:cNvSpPr/>
          <p:nvPr/>
        </p:nvSpPr>
        <p:spPr>
          <a:xfrm>
            <a:off x="-573" y="1445616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E797A7B-DA8A-6C28-9035-345BE6307D08}"/>
              </a:ext>
            </a:extLst>
          </p:cNvPr>
          <p:cNvSpPr/>
          <p:nvPr/>
        </p:nvSpPr>
        <p:spPr>
          <a:xfrm>
            <a:off x="359474" y="1445616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5B75BC8-774D-5404-9AC1-98586180C777}"/>
              </a:ext>
            </a:extLst>
          </p:cNvPr>
          <p:cNvSpPr/>
          <p:nvPr/>
        </p:nvSpPr>
        <p:spPr>
          <a:xfrm>
            <a:off x="719522" y="1445616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FC032E5-977A-CDCE-67EC-DD0EDDB9BECC}"/>
              </a:ext>
            </a:extLst>
          </p:cNvPr>
          <p:cNvSpPr/>
          <p:nvPr/>
        </p:nvSpPr>
        <p:spPr>
          <a:xfrm>
            <a:off x="1079569" y="1445616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8CA06083-D3C4-DFFB-AD3A-4C8B971E97DF}"/>
              </a:ext>
            </a:extLst>
          </p:cNvPr>
          <p:cNvSpPr/>
          <p:nvPr/>
        </p:nvSpPr>
        <p:spPr>
          <a:xfrm>
            <a:off x="1439617" y="1445616"/>
            <a:ext cx="360048" cy="360048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EB2E04D1-FD0D-9558-FD81-998A6D6160B5}"/>
              </a:ext>
            </a:extLst>
          </p:cNvPr>
          <p:cNvSpPr/>
          <p:nvPr/>
        </p:nvSpPr>
        <p:spPr>
          <a:xfrm>
            <a:off x="1799652" y="1445616"/>
            <a:ext cx="360048" cy="360048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412C28AD-9CAE-5138-90EC-6DA13CC78D8D}"/>
              </a:ext>
            </a:extLst>
          </p:cNvPr>
          <p:cNvSpPr/>
          <p:nvPr/>
        </p:nvSpPr>
        <p:spPr>
          <a:xfrm>
            <a:off x="2154886" y="1445616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3541E74-8203-3040-5600-494C24DD63DA}"/>
              </a:ext>
            </a:extLst>
          </p:cNvPr>
          <p:cNvSpPr/>
          <p:nvPr/>
        </p:nvSpPr>
        <p:spPr>
          <a:xfrm>
            <a:off x="2514921" y="1445616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2AB26B2-1CE0-6C5C-8BFF-6D3113762BD4}"/>
              </a:ext>
            </a:extLst>
          </p:cNvPr>
          <p:cNvSpPr/>
          <p:nvPr/>
        </p:nvSpPr>
        <p:spPr>
          <a:xfrm>
            <a:off x="2870143" y="1445616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8E7BE53-7D64-1B69-9887-2A1628C28286}"/>
              </a:ext>
            </a:extLst>
          </p:cNvPr>
          <p:cNvSpPr/>
          <p:nvPr/>
        </p:nvSpPr>
        <p:spPr>
          <a:xfrm>
            <a:off x="3235023" y="1445616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F023731-796F-4D4D-2B4D-9CEA752B18E3}"/>
              </a:ext>
            </a:extLst>
          </p:cNvPr>
          <p:cNvSpPr/>
          <p:nvPr/>
        </p:nvSpPr>
        <p:spPr>
          <a:xfrm>
            <a:off x="-573" y="1085516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A1E59F3A-5128-DFD7-CBDE-D83822E9554D}"/>
              </a:ext>
            </a:extLst>
          </p:cNvPr>
          <p:cNvSpPr/>
          <p:nvPr/>
        </p:nvSpPr>
        <p:spPr>
          <a:xfrm>
            <a:off x="359474" y="1085516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2B4F389-0076-A21B-8952-4BBFBBC44F82}"/>
              </a:ext>
            </a:extLst>
          </p:cNvPr>
          <p:cNvSpPr/>
          <p:nvPr/>
        </p:nvSpPr>
        <p:spPr>
          <a:xfrm>
            <a:off x="719522" y="1085516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17FAC0C-7183-7EB3-9941-79333888A237}"/>
              </a:ext>
            </a:extLst>
          </p:cNvPr>
          <p:cNvSpPr/>
          <p:nvPr/>
        </p:nvSpPr>
        <p:spPr>
          <a:xfrm>
            <a:off x="1079569" y="1085516"/>
            <a:ext cx="454696" cy="360048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DC70A7B-BF58-AF6F-377A-6CB28BE6DC67}"/>
              </a:ext>
            </a:extLst>
          </p:cNvPr>
          <p:cNvSpPr/>
          <p:nvPr/>
        </p:nvSpPr>
        <p:spPr>
          <a:xfrm>
            <a:off x="1439617" y="1085516"/>
            <a:ext cx="360048" cy="360048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1B2382D-C676-1840-05AB-D58D7A1E19BE}"/>
              </a:ext>
            </a:extLst>
          </p:cNvPr>
          <p:cNvSpPr/>
          <p:nvPr/>
        </p:nvSpPr>
        <p:spPr>
          <a:xfrm>
            <a:off x="1799652" y="1085516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2014922-98AC-B16D-ECFB-3AD74A9FC5A7}"/>
              </a:ext>
            </a:extLst>
          </p:cNvPr>
          <p:cNvSpPr/>
          <p:nvPr/>
        </p:nvSpPr>
        <p:spPr>
          <a:xfrm>
            <a:off x="2154886" y="1085516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9D66B669-58BE-DF78-1E71-316AF249AA04}"/>
              </a:ext>
            </a:extLst>
          </p:cNvPr>
          <p:cNvSpPr/>
          <p:nvPr/>
        </p:nvSpPr>
        <p:spPr>
          <a:xfrm>
            <a:off x="2514921" y="1085516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391CB9FE-EEC3-39BB-CBBD-FADB74ECD12B}"/>
              </a:ext>
            </a:extLst>
          </p:cNvPr>
          <p:cNvSpPr/>
          <p:nvPr/>
        </p:nvSpPr>
        <p:spPr>
          <a:xfrm>
            <a:off x="2870143" y="1085516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BFD8F2F3-60A8-F94C-5588-2EAEA1F10C7F}"/>
              </a:ext>
            </a:extLst>
          </p:cNvPr>
          <p:cNvSpPr/>
          <p:nvPr/>
        </p:nvSpPr>
        <p:spPr>
          <a:xfrm>
            <a:off x="3235023" y="1085516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1EBC0773-2147-ABD7-52AC-9393D17B69D1}"/>
              </a:ext>
            </a:extLst>
          </p:cNvPr>
          <p:cNvSpPr/>
          <p:nvPr/>
        </p:nvSpPr>
        <p:spPr>
          <a:xfrm>
            <a:off x="-573" y="730880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D5CF7B2-5981-EE88-FFB0-0931FCE8F018}"/>
              </a:ext>
            </a:extLst>
          </p:cNvPr>
          <p:cNvSpPr/>
          <p:nvPr/>
        </p:nvSpPr>
        <p:spPr>
          <a:xfrm>
            <a:off x="359474" y="730880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1425DA17-68EF-7B77-C9AC-7A2EC78FB441}"/>
              </a:ext>
            </a:extLst>
          </p:cNvPr>
          <p:cNvSpPr/>
          <p:nvPr/>
        </p:nvSpPr>
        <p:spPr>
          <a:xfrm>
            <a:off x="719522" y="730880"/>
            <a:ext cx="467214" cy="360048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DE28EED1-880F-0758-BC0C-4ADD9BAE8783}"/>
              </a:ext>
            </a:extLst>
          </p:cNvPr>
          <p:cNvSpPr/>
          <p:nvPr/>
        </p:nvSpPr>
        <p:spPr>
          <a:xfrm>
            <a:off x="1079569" y="730880"/>
            <a:ext cx="360048" cy="360048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873965B4-586C-CCEB-605D-7B37D4DC553E}"/>
              </a:ext>
            </a:extLst>
          </p:cNvPr>
          <p:cNvSpPr/>
          <p:nvPr/>
        </p:nvSpPr>
        <p:spPr>
          <a:xfrm>
            <a:off x="1439617" y="730880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5CC2AE35-1845-8DE3-22DC-86E942ECABBC}"/>
              </a:ext>
            </a:extLst>
          </p:cNvPr>
          <p:cNvSpPr/>
          <p:nvPr/>
        </p:nvSpPr>
        <p:spPr>
          <a:xfrm>
            <a:off x="1799652" y="730880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F8FFFE92-169C-8B82-FDAD-25BB3FC22FC9}"/>
              </a:ext>
            </a:extLst>
          </p:cNvPr>
          <p:cNvSpPr/>
          <p:nvPr/>
        </p:nvSpPr>
        <p:spPr>
          <a:xfrm>
            <a:off x="2154886" y="730880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5CBFDEC9-21EC-5FF2-145A-49C5A08956E2}"/>
              </a:ext>
            </a:extLst>
          </p:cNvPr>
          <p:cNvSpPr/>
          <p:nvPr/>
        </p:nvSpPr>
        <p:spPr>
          <a:xfrm>
            <a:off x="2514921" y="730880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E56EFA19-2629-BF2F-361C-DC9F53B8A90B}"/>
              </a:ext>
            </a:extLst>
          </p:cNvPr>
          <p:cNvSpPr/>
          <p:nvPr/>
        </p:nvSpPr>
        <p:spPr>
          <a:xfrm>
            <a:off x="2870143" y="730880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EF7B122A-B6A6-53AF-0938-5A6F7C237007}"/>
              </a:ext>
            </a:extLst>
          </p:cNvPr>
          <p:cNvSpPr/>
          <p:nvPr/>
        </p:nvSpPr>
        <p:spPr>
          <a:xfrm>
            <a:off x="3235023" y="730880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2B9812D9-7C3B-D576-6350-1B6168ACCD48}"/>
              </a:ext>
            </a:extLst>
          </p:cNvPr>
          <p:cNvSpPr/>
          <p:nvPr/>
        </p:nvSpPr>
        <p:spPr>
          <a:xfrm>
            <a:off x="-577" y="37164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5088D65A-B848-FA3E-1A64-4BDCF83142BB}"/>
              </a:ext>
            </a:extLst>
          </p:cNvPr>
          <p:cNvSpPr/>
          <p:nvPr/>
        </p:nvSpPr>
        <p:spPr>
          <a:xfrm>
            <a:off x="359470" y="371649"/>
            <a:ext cx="360048" cy="360048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EB0D2660-98AF-763C-0EFD-859B48D21B33}"/>
              </a:ext>
            </a:extLst>
          </p:cNvPr>
          <p:cNvSpPr/>
          <p:nvPr/>
        </p:nvSpPr>
        <p:spPr>
          <a:xfrm>
            <a:off x="719518" y="371649"/>
            <a:ext cx="467214" cy="360048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22401744-3AFA-891D-4074-FA1784C5DCFE}"/>
              </a:ext>
            </a:extLst>
          </p:cNvPr>
          <p:cNvSpPr/>
          <p:nvPr/>
        </p:nvSpPr>
        <p:spPr>
          <a:xfrm>
            <a:off x="1079565" y="371649"/>
            <a:ext cx="360048" cy="360048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0F3B00A5-39DF-1A3F-079D-BB3B24E44F25}"/>
              </a:ext>
            </a:extLst>
          </p:cNvPr>
          <p:cNvSpPr/>
          <p:nvPr/>
        </p:nvSpPr>
        <p:spPr>
          <a:xfrm>
            <a:off x="1439613" y="37164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7C7F10D1-B26F-158C-63B3-334D25FFA395}"/>
              </a:ext>
            </a:extLst>
          </p:cNvPr>
          <p:cNvSpPr/>
          <p:nvPr/>
        </p:nvSpPr>
        <p:spPr>
          <a:xfrm>
            <a:off x="1799648" y="37164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C43E4670-14B7-A5A2-14D4-F30765FBE326}"/>
              </a:ext>
            </a:extLst>
          </p:cNvPr>
          <p:cNvSpPr/>
          <p:nvPr/>
        </p:nvSpPr>
        <p:spPr>
          <a:xfrm>
            <a:off x="2154882" y="37164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F748A67C-A9C2-9FA4-47B2-11A9EAF1FE89}"/>
              </a:ext>
            </a:extLst>
          </p:cNvPr>
          <p:cNvSpPr/>
          <p:nvPr/>
        </p:nvSpPr>
        <p:spPr>
          <a:xfrm>
            <a:off x="2514917" y="37164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ECBE3641-03F8-E5F5-5CA5-EC2D2EB6AE21}"/>
              </a:ext>
            </a:extLst>
          </p:cNvPr>
          <p:cNvSpPr/>
          <p:nvPr/>
        </p:nvSpPr>
        <p:spPr>
          <a:xfrm>
            <a:off x="2870139" y="37164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7AC40789-FD60-89E8-0AC0-CECF77D84F8D}"/>
              </a:ext>
            </a:extLst>
          </p:cNvPr>
          <p:cNvSpPr/>
          <p:nvPr/>
        </p:nvSpPr>
        <p:spPr>
          <a:xfrm>
            <a:off x="3235019" y="37164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F52B8914-6311-CEBE-842C-561198377FC6}"/>
              </a:ext>
            </a:extLst>
          </p:cNvPr>
          <p:cNvSpPr/>
          <p:nvPr/>
        </p:nvSpPr>
        <p:spPr>
          <a:xfrm>
            <a:off x="-581" y="0"/>
            <a:ext cx="360048" cy="372465"/>
          </a:xfrm>
          <a:prstGeom prst="rect">
            <a:avLst/>
          </a:prstGeom>
          <a:solidFill>
            <a:srgbClr val="7F7F7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91AA83EC-CE7B-EB28-E341-1D7D158D19F3}"/>
              </a:ext>
            </a:extLst>
          </p:cNvPr>
          <p:cNvSpPr/>
          <p:nvPr/>
        </p:nvSpPr>
        <p:spPr>
          <a:xfrm>
            <a:off x="359466" y="0"/>
            <a:ext cx="360048" cy="372465"/>
          </a:xfrm>
          <a:prstGeom prst="rect">
            <a:avLst/>
          </a:prstGeom>
          <a:solidFill>
            <a:srgbClr val="7F7F7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EC3E7412-DE42-ABB4-A432-72003CDE9044}"/>
              </a:ext>
            </a:extLst>
          </p:cNvPr>
          <p:cNvSpPr/>
          <p:nvPr/>
        </p:nvSpPr>
        <p:spPr>
          <a:xfrm>
            <a:off x="719514" y="0"/>
            <a:ext cx="467214" cy="372465"/>
          </a:xfrm>
          <a:prstGeom prst="rect">
            <a:avLst/>
          </a:prstGeom>
          <a:solidFill>
            <a:srgbClr val="7F7F7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0E4B0C54-4D3A-4DD7-34FC-6FB1E764E9AF}"/>
              </a:ext>
            </a:extLst>
          </p:cNvPr>
          <p:cNvSpPr/>
          <p:nvPr/>
        </p:nvSpPr>
        <p:spPr>
          <a:xfrm>
            <a:off x="1079561" y="0"/>
            <a:ext cx="360048" cy="372465"/>
          </a:xfrm>
          <a:prstGeom prst="rect">
            <a:avLst/>
          </a:prstGeom>
          <a:solidFill>
            <a:srgbClr val="7F7F7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732E0CCF-2640-55C8-2709-7C73BA372765}"/>
              </a:ext>
            </a:extLst>
          </p:cNvPr>
          <p:cNvSpPr/>
          <p:nvPr/>
        </p:nvSpPr>
        <p:spPr>
          <a:xfrm>
            <a:off x="1439609" y="0"/>
            <a:ext cx="360048" cy="372465"/>
          </a:xfrm>
          <a:prstGeom prst="rect">
            <a:avLst/>
          </a:prstGeom>
          <a:solidFill>
            <a:srgbClr val="7F7F7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5AEB3C14-8C95-ACAD-A518-88AE3DB0A81B}"/>
              </a:ext>
            </a:extLst>
          </p:cNvPr>
          <p:cNvSpPr/>
          <p:nvPr/>
        </p:nvSpPr>
        <p:spPr>
          <a:xfrm>
            <a:off x="1799644" y="0"/>
            <a:ext cx="360048" cy="372465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99A5F260-E04A-9215-248B-16F131A0DBC2}"/>
              </a:ext>
            </a:extLst>
          </p:cNvPr>
          <p:cNvSpPr/>
          <p:nvPr/>
        </p:nvSpPr>
        <p:spPr>
          <a:xfrm>
            <a:off x="2154878" y="0"/>
            <a:ext cx="360048" cy="372465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7C2204D0-931E-3F03-E6A6-CB03EC2E9CE1}"/>
              </a:ext>
            </a:extLst>
          </p:cNvPr>
          <p:cNvSpPr/>
          <p:nvPr/>
        </p:nvSpPr>
        <p:spPr>
          <a:xfrm>
            <a:off x="2514913" y="0"/>
            <a:ext cx="360048" cy="372465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AFB48BA5-D781-BB1A-76D4-ED25C51DF9E0}"/>
              </a:ext>
            </a:extLst>
          </p:cNvPr>
          <p:cNvSpPr/>
          <p:nvPr/>
        </p:nvSpPr>
        <p:spPr>
          <a:xfrm>
            <a:off x="2870135" y="0"/>
            <a:ext cx="360048" cy="37075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EF377095-0C8B-696E-3704-685F3758CE6A}"/>
              </a:ext>
            </a:extLst>
          </p:cNvPr>
          <p:cNvSpPr/>
          <p:nvPr/>
        </p:nvSpPr>
        <p:spPr>
          <a:xfrm>
            <a:off x="3235015" y="0"/>
            <a:ext cx="360048" cy="372465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C54071DC-7FFF-7619-D2B2-60DEDDCD4B86}"/>
              </a:ext>
            </a:extLst>
          </p:cNvPr>
          <p:cNvSpPr/>
          <p:nvPr/>
        </p:nvSpPr>
        <p:spPr>
          <a:xfrm>
            <a:off x="1804472" y="0"/>
            <a:ext cx="360048" cy="36537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chemeClr val="tx1"/>
                </a:solidFill>
              </a:rPr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429872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256248F-06DA-168F-FD7F-3157478A2B54}"/>
              </a:ext>
            </a:extLst>
          </p:cNvPr>
          <p:cNvSpPr/>
          <p:nvPr/>
        </p:nvSpPr>
        <p:spPr>
          <a:xfrm>
            <a:off x="0" y="0"/>
            <a:ext cx="3600476" cy="3600476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66B193-11EE-2ED0-3FE2-280CF215B8C4}"/>
              </a:ext>
            </a:extLst>
          </p:cNvPr>
          <p:cNvSpPr/>
          <p:nvPr/>
        </p:nvSpPr>
        <p:spPr>
          <a:xfrm>
            <a:off x="787935" y="2946488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3FF168-44BC-841B-86FB-23A58BA47D28}"/>
              </a:ext>
            </a:extLst>
          </p:cNvPr>
          <p:cNvSpPr/>
          <p:nvPr/>
        </p:nvSpPr>
        <p:spPr>
          <a:xfrm>
            <a:off x="360047" y="3229580"/>
            <a:ext cx="360048" cy="37086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5C316F6-CDAD-EA9D-F6F3-FA37D3EFC142}"/>
              </a:ext>
            </a:extLst>
          </p:cNvPr>
          <p:cNvSpPr/>
          <p:nvPr/>
        </p:nvSpPr>
        <p:spPr>
          <a:xfrm>
            <a:off x="720095" y="3229579"/>
            <a:ext cx="360048" cy="370869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FE59C72-2468-C0D0-6F49-539012D9C667}"/>
              </a:ext>
            </a:extLst>
          </p:cNvPr>
          <p:cNvSpPr/>
          <p:nvPr/>
        </p:nvSpPr>
        <p:spPr>
          <a:xfrm>
            <a:off x="1080143" y="3229580"/>
            <a:ext cx="360048" cy="37087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FEA4101-FA26-3042-FC82-81286D60FECF}"/>
              </a:ext>
            </a:extLst>
          </p:cNvPr>
          <p:cNvSpPr/>
          <p:nvPr/>
        </p:nvSpPr>
        <p:spPr>
          <a:xfrm>
            <a:off x="1439609" y="3228032"/>
            <a:ext cx="360048" cy="372417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57DD05-867D-2895-27AB-B6189CE14739}"/>
              </a:ext>
            </a:extLst>
          </p:cNvPr>
          <p:cNvSpPr/>
          <p:nvPr/>
        </p:nvSpPr>
        <p:spPr>
          <a:xfrm>
            <a:off x="1800225" y="3229580"/>
            <a:ext cx="360048" cy="37087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E796021-3E70-9D35-2023-555A4E31CE0A}"/>
              </a:ext>
            </a:extLst>
          </p:cNvPr>
          <p:cNvSpPr/>
          <p:nvPr/>
        </p:nvSpPr>
        <p:spPr>
          <a:xfrm>
            <a:off x="2155460" y="3229580"/>
            <a:ext cx="360048" cy="37087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C6D784D-3206-FDA9-7695-5B1AFFE1B35B}"/>
              </a:ext>
            </a:extLst>
          </p:cNvPr>
          <p:cNvSpPr/>
          <p:nvPr/>
        </p:nvSpPr>
        <p:spPr>
          <a:xfrm>
            <a:off x="2515494" y="3229580"/>
            <a:ext cx="360048" cy="37087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1F5772B-A584-E9E6-3F0E-9FD999EA3BD5}"/>
              </a:ext>
            </a:extLst>
          </p:cNvPr>
          <p:cNvSpPr/>
          <p:nvPr/>
        </p:nvSpPr>
        <p:spPr>
          <a:xfrm>
            <a:off x="2870716" y="3229580"/>
            <a:ext cx="360048" cy="37087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2ADFFB-382E-3CD2-1DBD-6F86ADB95BA2}"/>
              </a:ext>
            </a:extLst>
          </p:cNvPr>
          <p:cNvSpPr/>
          <p:nvPr/>
        </p:nvSpPr>
        <p:spPr>
          <a:xfrm>
            <a:off x="3235596" y="3229579"/>
            <a:ext cx="360048" cy="36537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963B9CD-436C-42AC-026E-99972272D1DF}"/>
              </a:ext>
            </a:extLst>
          </p:cNvPr>
          <p:cNvSpPr/>
          <p:nvPr/>
        </p:nvSpPr>
        <p:spPr>
          <a:xfrm>
            <a:off x="-573" y="286956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61E70A-D1BB-D7D7-BF9E-62AE3AEF67B7}"/>
              </a:ext>
            </a:extLst>
          </p:cNvPr>
          <p:cNvSpPr/>
          <p:nvPr/>
        </p:nvSpPr>
        <p:spPr>
          <a:xfrm>
            <a:off x="359474" y="286956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729BEE4-3BE2-E89A-2862-A1E42A646921}"/>
              </a:ext>
            </a:extLst>
          </p:cNvPr>
          <p:cNvSpPr/>
          <p:nvPr/>
        </p:nvSpPr>
        <p:spPr>
          <a:xfrm>
            <a:off x="719522" y="286956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BD9C7CB-6C0D-93AF-39A6-11E0EE25B082}"/>
              </a:ext>
            </a:extLst>
          </p:cNvPr>
          <p:cNvSpPr/>
          <p:nvPr/>
        </p:nvSpPr>
        <p:spPr>
          <a:xfrm>
            <a:off x="1079569" y="286956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7560A82-517B-B45A-AE7A-AEE4E23E1E4D}"/>
              </a:ext>
            </a:extLst>
          </p:cNvPr>
          <p:cNvSpPr/>
          <p:nvPr/>
        </p:nvSpPr>
        <p:spPr>
          <a:xfrm>
            <a:off x="1439617" y="286956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8173572-FA46-BA5F-695B-59275EE5DC75}"/>
              </a:ext>
            </a:extLst>
          </p:cNvPr>
          <p:cNvSpPr/>
          <p:nvPr/>
        </p:nvSpPr>
        <p:spPr>
          <a:xfrm>
            <a:off x="1799652" y="286956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E7C2007-14E6-8A4B-EE72-444B9B0B7D59}"/>
              </a:ext>
            </a:extLst>
          </p:cNvPr>
          <p:cNvSpPr/>
          <p:nvPr/>
        </p:nvSpPr>
        <p:spPr>
          <a:xfrm>
            <a:off x="2154886" y="286956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4E10859-7661-CEE5-3543-5D50F2A3CE06}"/>
              </a:ext>
            </a:extLst>
          </p:cNvPr>
          <p:cNvSpPr/>
          <p:nvPr/>
        </p:nvSpPr>
        <p:spPr>
          <a:xfrm>
            <a:off x="2514921" y="286956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C150EA0-9475-0B69-8065-39E5EEE0A76D}"/>
              </a:ext>
            </a:extLst>
          </p:cNvPr>
          <p:cNvSpPr/>
          <p:nvPr/>
        </p:nvSpPr>
        <p:spPr>
          <a:xfrm>
            <a:off x="2870143" y="2869569"/>
            <a:ext cx="497446" cy="360048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01E56F5-83FE-DEF5-DEB4-A5E0215E2DA1}"/>
              </a:ext>
            </a:extLst>
          </p:cNvPr>
          <p:cNvSpPr/>
          <p:nvPr/>
        </p:nvSpPr>
        <p:spPr>
          <a:xfrm>
            <a:off x="3235023" y="2869569"/>
            <a:ext cx="360048" cy="360048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FBCD544-270C-3302-5382-B975D78A96AA}"/>
              </a:ext>
            </a:extLst>
          </p:cNvPr>
          <p:cNvSpPr/>
          <p:nvPr/>
        </p:nvSpPr>
        <p:spPr>
          <a:xfrm>
            <a:off x="-573" y="250946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B05B6BD-ABD1-BEB4-1B70-6E196647C23B}"/>
              </a:ext>
            </a:extLst>
          </p:cNvPr>
          <p:cNvSpPr/>
          <p:nvPr/>
        </p:nvSpPr>
        <p:spPr>
          <a:xfrm>
            <a:off x="359474" y="250946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634973F-7228-54F2-8342-E2B390AF28A4}"/>
              </a:ext>
            </a:extLst>
          </p:cNvPr>
          <p:cNvSpPr/>
          <p:nvPr/>
        </p:nvSpPr>
        <p:spPr>
          <a:xfrm>
            <a:off x="719522" y="250946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F5E4B2F-18A3-A937-58B5-AB90F4AEC106}"/>
              </a:ext>
            </a:extLst>
          </p:cNvPr>
          <p:cNvSpPr/>
          <p:nvPr/>
        </p:nvSpPr>
        <p:spPr>
          <a:xfrm>
            <a:off x="1079569" y="250946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0BF75C-7C56-A8C8-6BBA-A91EE21DE93E}"/>
              </a:ext>
            </a:extLst>
          </p:cNvPr>
          <p:cNvSpPr/>
          <p:nvPr/>
        </p:nvSpPr>
        <p:spPr>
          <a:xfrm>
            <a:off x="1439617" y="250946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DEB84E3-E440-82B0-B8A3-A80A7AA62C5B}"/>
              </a:ext>
            </a:extLst>
          </p:cNvPr>
          <p:cNvSpPr/>
          <p:nvPr/>
        </p:nvSpPr>
        <p:spPr>
          <a:xfrm>
            <a:off x="1799652" y="250946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3368C13-CC98-85A3-1772-664062104903}"/>
              </a:ext>
            </a:extLst>
          </p:cNvPr>
          <p:cNvSpPr/>
          <p:nvPr/>
        </p:nvSpPr>
        <p:spPr>
          <a:xfrm>
            <a:off x="2154886" y="250946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48E60D9-4DAE-A4F7-BE20-CC80494B35DD}"/>
              </a:ext>
            </a:extLst>
          </p:cNvPr>
          <p:cNvSpPr/>
          <p:nvPr/>
        </p:nvSpPr>
        <p:spPr>
          <a:xfrm>
            <a:off x="2514921" y="2509469"/>
            <a:ext cx="360048" cy="360048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0800398-7828-68D6-4C62-47BAA934F16A}"/>
              </a:ext>
            </a:extLst>
          </p:cNvPr>
          <p:cNvSpPr/>
          <p:nvPr/>
        </p:nvSpPr>
        <p:spPr>
          <a:xfrm>
            <a:off x="2870143" y="2509469"/>
            <a:ext cx="360048" cy="360048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2FE96B4-38B9-606B-BD85-61CA0C405F22}"/>
              </a:ext>
            </a:extLst>
          </p:cNvPr>
          <p:cNvSpPr/>
          <p:nvPr/>
        </p:nvSpPr>
        <p:spPr>
          <a:xfrm>
            <a:off x="3235023" y="250946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4363CBF-F130-EF60-27B9-7DC58BAA470A}"/>
              </a:ext>
            </a:extLst>
          </p:cNvPr>
          <p:cNvSpPr/>
          <p:nvPr/>
        </p:nvSpPr>
        <p:spPr>
          <a:xfrm>
            <a:off x="-573" y="2149395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12CDECB-9B82-2991-81D7-66C5FB449151}"/>
              </a:ext>
            </a:extLst>
          </p:cNvPr>
          <p:cNvSpPr/>
          <p:nvPr/>
        </p:nvSpPr>
        <p:spPr>
          <a:xfrm>
            <a:off x="359474" y="2149395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C3BCBA5-C8C1-EF1E-45F0-0D40CDE2143D}"/>
              </a:ext>
            </a:extLst>
          </p:cNvPr>
          <p:cNvSpPr/>
          <p:nvPr/>
        </p:nvSpPr>
        <p:spPr>
          <a:xfrm>
            <a:off x="719522" y="2149395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833ED75-1335-9DC5-76B8-D5E2FDCC40D4}"/>
              </a:ext>
            </a:extLst>
          </p:cNvPr>
          <p:cNvSpPr/>
          <p:nvPr/>
        </p:nvSpPr>
        <p:spPr>
          <a:xfrm>
            <a:off x="1079569" y="2149395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4FACB62-AA12-E1AC-2ECD-B4BFDD735D74}"/>
              </a:ext>
            </a:extLst>
          </p:cNvPr>
          <p:cNvSpPr/>
          <p:nvPr/>
        </p:nvSpPr>
        <p:spPr>
          <a:xfrm>
            <a:off x="1439617" y="2149395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335BE1C-DC2E-E096-C1A3-52521BB2102B}"/>
              </a:ext>
            </a:extLst>
          </p:cNvPr>
          <p:cNvSpPr/>
          <p:nvPr/>
        </p:nvSpPr>
        <p:spPr>
          <a:xfrm>
            <a:off x="1799652" y="2149395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35EBD5D-7C22-905C-F03F-3160C6EC3B95}"/>
              </a:ext>
            </a:extLst>
          </p:cNvPr>
          <p:cNvSpPr/>
          <p:nvPr/>
        </p:nvSpPr>
        <p:spPr>
          <a:xfrm>
            <a:off x="2154887" y="2149395"/>
            <a:ext cx="475706" cy="360048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A4FF381-D369-BAA3-C85F-C847378E462E}"/>
              </a:ext>
            </a:extLst>
          </p:cNvPr>
          <p:cNvSpPr/>
          <p:nvPr/>
        </p:nvSpPr>
        <p:spPr>
          <a:xfrm>
            <a:off x="2514921" y="2149395"/>
            <a:ext cx="360048" cy="360048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8999E6A-1393-6E4A-8A2E-BD5B6CC9F782}"/>
              </a:ext>
            </a:extLst>
          </p:cNvPr>
          <p:cNvSpPr/>
          <p:nvPr/>
        </p:nvSpPr>
        <p:spPr>
          <a:xfrm>
            <a:off x="2870143" y="2149395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835E5EC-6C7A-B6EE-9276-9CC6980FC4F6}"/>
              </a:ext>
            </a:extLst>
          </p:cNvPr>
          <p:cNvSpPr/>
          <p:nvPr/>
        </p:nvSpPr>
        <p:spPr>
          <a:xfrm>
            <a:off x="3235023" y="2149395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416B851-8282-491C-6D9A-48D7BDF91FCD}"/>
              </a:ext>
            </a:extLst>
          </p:cNvPr>
          <p:cNvSpPr/>
          <p:nvPr/>
        </p:nvSpPr>
        <p:spPr>
          <a:xfrm>
            <a:off x="0" y="1800225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30AE5E4-BD40-B81F-59EF-A0AC7A86060D}"/>
              </a:ext>
            </a:extLst>
          </p:cNvPr>
          <p:cNvSpPr/>
          <p:nvPr/>
        </p:nvSpPr>
        <p:spPr>
          <a:xfrm>
            <a:off x="360047" y="1800225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CCD7E91-D0D4-E323-A4FC-4398203820F0}"/>
              </a:ext>
            </a:extLst>
          </p:cNvPr>
          <p:cNvSpPr/>
          <p:nvPr/>
        </p:nvSpPr>
        <p:spPr>
          <a:xfrm>
            <a:off x="720095" y="1800225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6442C80-1318-287E-E82E-1C0EA2167823}"/>
              </a:ext>
            </a:extLst>
          </p:cNvPr>
          <p:cNvSpPr/>
          <p:nvPr/>
        </p:nvSpPr>
        <p:spPr>
          <a:xfrm>
            <a:off x="1080143" y="1800225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EA72AD2-982F-5A7C-9AB3-F32A9C691B38}"/>
              </a:ext>
            </a:extLst>
          </p:cNvPr>
          <p:cNvSpPr/>
          <p:nvPr/>
        </p:nvSpPr>
        <p:spPr>
          <a:xfrm>
            <a:off x="1440190" y="1800225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51A69A8-6E3E-D2DF-4BEE-5FF8DADDDDA3}"/>
              </a:ext>
            </a:extLst>
          </p:cNvPr>
          <p:cNvSpPr/>
          <p:nvPr/>
        </p:nvSpPr>
        <p:spPr>
          <a:xfrm>
            <a:off x="1800225" y="1800225"/>
            <a:ext cx="360048" cy="360048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D56A508-0421-6056-83FA-BD8C59DAB575}"/>
              </a:ext>
            </a:extLst>
          </p:cNvPr>
          <p:cNvSpPr/>
          <p:nvPr/>
        </p:nvSpPr>
        <p:spPr>
          <a:xfrm>
            <a:off x="2155460" y="1800225"/>
            <a:ext cx="360048" cy="360048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2F58D01-D785-B020-5C70-DB69AAAA9FC8}"/>
              </a:ext>
            </a:extLst>
          </p:cNvPr>
          <p:cNvSpPr/>
          <p:nvPr/>
        </p:nvSpPr>
        <p:spPr>
          <a:xfrm>
            <a:off x="2515494" y="1800225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614510C-D3AD-8B37-28CE-B3CC3BC92396}"/>
              </a:ext>
            </a:extLst>
          </p:cNvPr>
          <p:cNvSpPr/>
          <p:nvPr/>
        </p:nvSpPr>
        <p:spPr>
          <a:xfrm>
            <a:off x="2870716" y="1800225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6C1E06D-31F8-C38E-392B-2CE5DC3E73CB}"/>
              </a:ext>
            </a:extLst>
          </p:cNvPr>
          <p:cNvSpPr/>
          <p:nvPr/>
        </p:nvSpPr>
        <p:spPr>
          <a:xfrm>
            <a:off x="3235596" y="1800225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5165BD5-D3CD-F42B-ED3A-9F34EFF0D497}"/>
              </a:ext>
            </a:extLst>
          </p:cNvPr>
          <p:cNvSpPr/>
          <p:nvPr/>
        </p:nvSpPr>
        <p:spPr>
          <a:xfrm>
            <a:off x="-573" y="1445616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E797A7B-DA8A-6C28-9035-345BE6307D08}"/>
              </a:ext>
            </a:extLst>
          </p:cNvPr>
          <p:cNvSpPr/>
          <p:nvPr/>
        </p:nvSpPr>
        <p:spPr>
          <a:xfrm>
            <a:off x="359474" y="1445616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5B75BC8-774D-5404-9AC1-98586180C777}"/>
              </a:ext>
            </a:extLst>
          </p:cNvPr>
          <p:cNvSpPr/>
          <p:nvPr/>
        </p:nvSpPr>
        <p:spPr>
          <a:xfrm>
            <a:off x="719522" y="1445616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FC032E5-977A-CDCE-67EC-DD0EDDB9BECC}"/>
              </a:ext>
            </a:extLst>
          </p:cNvPr>
          <p:cNvSpPr/>
          <p:nvPr/>
        </p:nvSpPr>
        <p:spPr>
          <a:xfrm>
            <a:off x="1079569" y="1445616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8CA06083-D3C4-DFFB-AD3A-4C8B971E97DF}"/>
              </a:ext>
            </a:extLst>
          </p:cNvPr>
          <p:cNvSpPr/>
          <p:nvPr/>
        </p:nvSpPr>
        <p:spPr>
          <a:xfrm>
            <a:off x="1439617" y="1445616"/>
            <a:ext cx="360048" cy="360048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EB2E04D1-FD0D-9558-FD81-998A6D6160B5}"/>
              </a:ext>
            </a:extLst>
          </p:cNvPr>
          <p:cNvSpPr/>
          <p:nvPr/>
        </p:nvSpPr>
        <p:spPr>
          <a:xfrm>
            <a:off x="1799652" y="1445616"/>
            <a:ext cx="360048" cy="360048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412C28AD-9CAE-5138-90EC-6DA13CC78D8D}"/>
              </a:ext>
            </a:extLst>
          </p:cNvPr>
          <p:cNvSpPr/>
          <p:nvPr/>
        </p:nvSpPr>
        <p:spPr>
          <a:xfrm>
            <a:off x="2154886" y="1445616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3541E74-8203-3040-5600-494C24DD63DA}"/>
              </a:ext>
            </a:extLst>
          </p:cNvPr>
          <p:cNvSpPr/>
          <p:nvPr/>
        </p:nvSpPr>
        <p:spPr>
          <a:xfrm>
            <a:off x="2514921" y="1445616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2AB26B2-1CE0-6C5C-8BFF-6D3113762BD4}"/>
              </a:ext>
            </a:extLst>
          </p:cNvPr>
          <p:cNvSpPr/>
          <p:nvPr/>
        </p:nvSpPr>
        <p:spPr>
          <a:xfrm>
            <a:off x="2870143" y="1445616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8E7BE53-7D64-1B69-9887-2A1628C28286}"/>
              </a:ext>
            </a:extLst>
          </p:cNvPr>
          <p:cNvSpPr/>
          <p:nvPr/>
        </p:nvSpPr>
        <p:spPr>
          <a:xfrm>
            <a:off x="3235023" y="1445616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F023731-796F-4D4D-2B4D-9CEA752B18E3}"/>
              </a:ext>
            </a:extLst>
          </p:cNvPr>
          <p:cNvSpPr/>
          <p:nvPr/>
        </p:nvSpPr>
        <p:spPr>
          <a:xfrm>
            <a:off x="-573" y="1085516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A1E59F3A-5128-DFD7-CBDE-D83822E9554D}"/>
              </a:ext>
            </a:extLst>
          </p:cNvPr>
          <p:cNvSpPr/>
          <p:nvPr/>
        </p:nvSpPr>
        <p:spPr>
          <a:xfrm>
            <a:off x="359474" y="1085516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2B4F389-0076-A21B-8952-4BBFBBC44F82}"/>
              </a:ext>
            </a:extLst>
          </p:cNvPr>
          <p:cNvSpPr/>
          <p:nvPr/>
        </p:nvSpPr>
        <p:spPr>
          <a:xfrm>
            <a:off x="719522" y="1085516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17FAC0C-7183-7EB3-9941-79333888A237}"/>
              </a:ext>
            </a:extLst>
          </p:cNvPr>
          <p:cNvSpPr/>
          <p:nvPr/>
        </p:nvSpPr>
        <p:spPr>
          <a:xfrm>
            <a:off x="1079569" y="1085516"/>
            <a:ext cx="454696" cy="360048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DC70A7B-BF58-AF6F-377A-6CB28BE6DC67}"/>
              </a:ext>
            </a:extLst>
          </p:cNvPr>
          <p:cNvSpPr/>
          <p:nvPr/>
        </p:nvSpPr>
        <p:spPr>
          <a:xfrm>
            <a:off x="1439617" y="1085516"/>
            <a:ext cx="360048" cy="360048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1B2382D-C676-1840-05AB-D58D7A1E19BE}"/>
              </a:ext>
            </a:extLst>
          </p:cNvPr>
          <p:cNvSpPr/>
          <p:nvPr/>
        </p:nvSpPr>
        <p:spPr>
          <a:xfrm>
            <a:off x="1799652" y="1085516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2014922-98AC-B16D-ECFB-3AD74A9FC5A7}"/>
              </a:ext>
            </a:extLst>
          </p:cNvPr>
          <p:cNvSpPr/>
          <p:nvPr/>
        </p:nvSpPr>
        <p:spPr>
          <a:xfrm>
            <a:off x="2154886" y="1085516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9D66B669-58BE-DF78-1E71-316AF249AA04}"/>
              </a:ext>
            </a:extLst>
          </p:cNvPr>
          <p:cNvSpPr/>
          <p:nvPr/>
        </p:nvSpPr>
        <p:spPr>
          <a:xfrm>
            <a:off x="2514921" y="1085516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391CB9FE-EEC3-39BB-CBBD-FADB74ECD12B}"/>
              </a:ext>
            </a:extLst>
          </p:cNvPr>
          <p:cNvSpPr/>
          <p:nvPr/>
        </p:nvSpPr>
        <p:spPr>
          <a:xfrm>
            <a:off x="2870143" y="1085516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BFD8F2F3-60A8-F94C-5588-2EAEA1F10C7F}"/>
              </a:ext>
            </a:extLst>
          </p:cNvPr>
          <p:cNvSpPr/>
          <p:nvPr/>
        </p:nvSpPr>
        <p:spPr>
          <a:xfrm>
            <a:off x="3235023" y="1085516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1EBC0773-2147-ABD7-52AC-9393D17B69D1}"/>
              </a:ext>
            </a:extLst>
          </p:cNvPr>
          <p:cNvSpPr/>
          <p:nvPr/>
        </p:nvSpPr>
        <p:spPr>
          <a:xfrm>
            <a:off x="-573" y="730880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D5CF7B2-5981-EE88-FFB0-0931FCE8F018}"/>
              </a:ext>
            </a:extLst>
          </p:cNvPr>
          <p:cNvSpPr/>
          <p:nvPr/>
        </p:nvSpPr>
        <p:spPr>
          <a:xfrm>
            <a:off x="359474" y="730880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1425DA17-68EF-7B77-C9AC-7A2EC78FB441}"/>
              </a:ext>
            </a:extLst>
          </p:cNvPr>
          <p:cNvSpPr/>
          <p:nvPr/>
        </p:nvSpPr>
        <p:spPr>
          <a:xfrm>
            <a:off x="719522" y="730880"/>
            <a:ext cx="467214" cy="360048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DE28EED1-880F-0758-BC0C-4ADD9BAE8783}"/>
              </a:ext>
            </a:extLst>
          </p:cNvPr>
          <p:cNvSpPr/>
          <p:nvPr/>
        </p:nvSpPr>
        <p:spPr>
          <a:xfrm>
            <a:off x="1079569" y="730880"/>
            <a:ext cx="360048" cy="360048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873965B4-586C-CCEB-605D-7B37D4DC553E}"/>
              </a:ext>
            </a:extLst>
          </p:cNvPr>
          <p:cNvSpPr/>
          <p:nvPr/>
        </p:nvSpPr>
        <p:spPr>
          <a:xfrm>
            <a:off x="1439617" y="730880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5CC2AE35-1845-8DE3-22DC-86E942ECABBC}"/>
              </a:ext>
            </a:extLst>
          </p:cNvPr>
          <p:cNvSpPr/>
          <p:nvPr/>
        </p:nvSpPr>
        <p:spPr>
          <a:xfrm>
            <a:off x="1799652" y="730880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F8FFFE92-169C-8B82-FDAD-25BB3FC22FC9}"/>
              </a:ext>
            </a:extLst>
          </p:cNvPr>
          <p:cNvSpPr/>
          <p:nvPr/>
        </p:nvSpPr>
        <p:spPr>
          <a:xfrm>
            <a:off x="2154886" y="730880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5CBFDEC9-21EC-5FF2-145A-49C5A08956E2}"/>
              </a:ext>
            </a:extLst>
          </p:cNvPr>
          <p:cNvSpPr/>
          <p:nvPr/>
        </p:nvSpPr>
        <p:spPr>
          <a:xfrm>
            <a:off x="2514921" y="730880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E56EFA19-2629-BF2F-361C-DC9F53B8A90B}"/>
              </a:ext>
            </a:extLst>
          </p:cNvPr>
          <p:cNvSpPr/>
          <p:nvPr/>
        </p:nvSpPr>
        <p:spPr>
          <a:xfrm>
            <a:off x="2870143" y="730880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EF7B122A-B6A6-53AF-0938-5A6F7C237007}"/>
              </a:ext>
            </a:extLst>
          </p:cNvPr>
          <p:cNvSpPr/>
          <p:nvPr/>
        </p:nvSpPr>
        <p:spPr>
          <a:xfrm>
            <a:off x="3235023" y="730880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2B9812D9-7C3B-D576-6350-1B6168ACCD48}"/>
              </a:ext>
            </a:extLst>
          </p:cNvPr>
          <p:cNvSpPr/>
          <p:nvPr/>
        </p:nvSpPr>
        <p:spPr>
          <a:xfrm>
            <a:off x="-577" y="37164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5088D65A-B848-FA3E-1A64-4BDCF83142BB}"/>
              </a:ext>
            </a:extLst>
          </p:cNvPr>
          <p:cNvSpPr/>
          <p:nvPr/>
        </p:nvSpPr>
        <p:spPr>
          <a:xfrm>
            <a:off x="359470" y="371649"/>
            <a:ext cx="360048" cy="360048"/>
          </a:xfrm>
          <a:prstGeom prst="rect">
            <a:avLst/>
          </a:prstGeom>
          <a:solidFill>
            <a:srgbClr val="7F7F7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EB0D2660-98AF-763C-0EFD-859B48D21B33}"/>
              </a:ext>
            </a:extLst>
          </p:cNvPr>
          <p:cNvSpPr/>
          <p:nvPr/>
        </p:nvSpPr>
        <p:spPr>
          <a:xfrm>
            <a:off x="719518" y="371649"/>
            <a:ext cx="467214" cy="360048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22401744-3AFA-891D-4074-FA1784C5DCFE}"/>
              </a:ext>
            </a:extLst>
          </p:cNvPr>
          <p:cNvSpPr/>
          <p:nvPr/>
        </p:nvSpPr>
        <p:spPr>
          <a:xfrm>
            <a:off x="1079565" y="371649"/>
            <a:ext cx="360048" cy="360048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0F3B00A5-39DF-1A3F-079D-BB3B24E44F25}"/>
              </a:ext>
            </a:extLst>
          </p:cNvPr>
          <p:cNvSpPr/>
          <p:nvPr/>
        </p:nvSpPr>
        <p:spPr>
          <a:xfrm>
            <a:off x="1439613" y="37164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7C7F10D1-B26F-158C-63B3-334D25FFA395}"/>
              </a:ext>
            </a:extLst>
          </p:cNvPr>
          <p:cNvSpPr/>
          <p:nvPr/>
        </p:nvSpPr>
        <p:spPr>
          <a:xfrm>
            <a:off x="1799648" y="37164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C43E4670-14B7-A5A2-14D4-F30765FBE326}"/>
              </a:ext>
            </a:extLst>
          </p:cNvPr>
          <p:cNvSpPr/>
          <p:nvPr/>
        </p:nvSpPr>
        <p:spPr>
          <a:xfrm>
            <a:off x="2154882" y="37164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F748A67C-A9C2-9FA4-47B2-11A9EAF1FE89}"/>
              </a:ext>
            </a:extLst>
          </p:cNvPr>
          <p:cNvSpPr/>
          <p:nvPr/>
        </p:nvSpPr>
        <p:spPr>
          <a:xfrm>
            <a:off x="2514917" y="37164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ECBE3641-03F8-E5F5-5CA5-EC2D2EB6AE21}"/>
              </a:ext>
            </a:extLst>
          </p:cNvPr>
          <p:cNvSpPr/>
          <p:nvPr/>
        </p:nvSpPr>
        <p:spPr>
          <a:xfrm>
            <a:off x="2870139" y="37164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7AC40789-FD60-89E8-0AC0-CECF77D84F8D}"/>
              </a:ext>
            </a:extLst>
          </p:cNvPr>
          <p:cNvSpPr/>
          <p:nvPr/>
        </p:nvSpPr>
        <p:spPr>
          <a:xfrm>
            <a:off x="3235019" y="371649"/>
            <a:ext cx="360048" cy="3600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F52B8914-6311-CEBE-842C-561198377FC6}"/>
              </a:ext>
            </a:extLst>
          </p:cNvPr>
          <p:cNvSpPr/>
          <p:nvPr/>
        </p:nvSpPr>
        <p:spPr>
          <a:xfrm>
            <a:off x="-581" y="0"/>
            <a:ext cx="360048" cy="372465"/>
          </a:xfrm>
          <a:prstGeom prst="rect">
            <a:avLst/>
          </a:prstGeom>
          <a:solidFill>
            <a:srgbClr val="7F7F7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91AA83EC-CE7B-EB28-E341-1D7D158D19F3}"/>
              </a:ext>
            </a:extLst>
          </p:cNvPr>
          <p:cNvSpPr/>
          <p:nvPr/>
        </p:nvSpPr>
        <p:spPr>
          <a:xfrm>
            <a:off x="359466" y="0"/>
            <a:ext cx="360048" cy="372465"/>
          </a:xfrm>
          <a:prstGeom prst="rect">
            <a:avLst/>
          </a:prstGeom>
          <a:solidFill>
            <a:srgbClr val="7F7F7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EC3E7412-DE42-ABB4-A432-72003CDE9044}"/>
              </a:ext>
            </a:extLst>
          </p:cNvPr>
          <p:cNvSpPr/>
          <p:nvPr/>
        </p:nvSpPr>
        <p:spPr>
          <a:xfrm>
            <a:off x="719514" y="0"/>
            <a:ext cx="467214" cy="372465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0E4B0C54-4D3A-4DD7-34FC-6FB1E764E9AF}"/>
              </a:ext>
            </a:extLst>
          </p:cNvPr>
          <p:cNvSpPr/>
          <p:nvPr/>
        </p:nvSpPr>
        <p:spPr>
          <a:xfrm>
            <a:off x="1079561" y="0"/>
            <a:ext cx="360048" cy="372465"/>
          </a:xfrm>
          <a:prstGeom prst="rect">
            <a:avLst/>
          </a:prstGeom>
          <a:solidFill>
            <a:srgbClr val="4472C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732E0CCF-2640-55C8-2709-7C73BA372765}"/>
              </a:ext>
            </a:extLst>
          </p:cNvPr>
          <p:cNvSpPr/>
          <p:nvPr/>
        </p:nvSpPr>
        <p:spPr>
          <a:xfrm>
            <a:off x="1439609" y="0"/>
            <a:ext cx="360048" cy="372465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5AEB3C14-8C95-ACAD-A518-88AE3DB0A81B}"/>
              </a:ext>
            </a:extLst>
          </p:cNvPr>
          <p:cNvSpPr/>
          <p:nvPr/>
        </p:nvSpPr>
        <p:spPr>
          <a:xfrm>
            <a:off x="1799644" y="0"/>
            <a:ext cx="360048" cy="372465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99A5F260-E04A-9215-248B-16F131A0DBC2}"/>
              </a:ext>
            </a:extLst>
          </p:cNvPr>
          <p:cNvSpPr/>
          <p:nvPr/>
        </p:nvSpPr>
        <p:spPr>
          <a:xfrm>
            <a:off x="2154878" y="0"/>
            <a:ext cx="360048" cy="372465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7C2204D0-931E-3F03-E6A6-CB03EC2E9CE1}"/>
              </a:ext>
            </a:extLst>
          </p:cNvPr>
          <p:cNvSpPr/>
          <p:nvPr/>
        </p:nvSpPr>
        <p:spPr>
          <a:xfrm>
            <a:off x="2514913" y="0"/>
            <a:ext cx="360048" cy="372465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AFB48BA5-D781-BB1A-76D4-ED25C51DF9E0}"/>
              </a:ext>
            </a:extLst>
          </p:cNvPr>
          <p:cNvSpPr/>
          <p:nvPr/>
        </p:nvSpPr>
        <p:spPr>
          <a:xfrm>
            <a:off x="2870135" y="0"/>
            <a:ext cx="360048" cy="37075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EF377095-0C8B-696E-3704-685F3758CE6A}"/>
              </a:ext>
            </a:extLst>
          </p:cNvPr>
          <p:cNvSpPr/>
          <p:nvPr/>
        </p:nvSpPr>
        <p:spPr>
          <a:xfrm>
            <a:off x="3235015" y="0"/>
            <a:ext cx="360048" cy="372465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"/>
          </a:p>
        </p:txBody>
      </p:sp>
    </p:spTree>
    <p:extLst>
      <p:ext uri="{BB962C8B-B14F-4D97-AF65-F5344CB8AC3E}">
        <p14:creationId xmlns:p14="http://schemas.microsoft.com/office/powerpoint/2010/main" val="2325706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570</TotalTime>
  <Words>36</Words>
  <Application>Microsoft Office PowerPoint</Application>
  <PresentationFormat>Custom</PresentationFormat>
  <Paragraphs>23</Paragraphs>
  <Slides>13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pierre ghesquiere</dc:creator>
  <cp:lastModifiedBy>pierre ghesquiere</cp:lastModifiedBy>
  <cp:revision>10</cp:revision>
  <dcterms:created xsi:type="dcterms:W3CDTF">2022-06-04T17:39:48Z</dcterms:created>
  <dcterms:modified xsi:type="dcterms:W3CDTF">2022-06-16T13:44:07Z</dcterms:modified>
</cp:coreProperties>
</file>