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728" r:id="rId2"/>
    <p:sldId id="9596" r:id="rId3"/>
    <p:sldId id="9816" r:id="rId4"/>
    <p:sldId id="7733" r:id="rId5"/>
  </p:sldIdLst>
  <p:sldSz cx="10693400" cy="7561263"/>
  <p:notesSz cx="7104063" cy="10234613"/>
  <p:embeddedFontLst>
    <p:embeddedFont>
      <p:font typeface="Avenir Next LT Pro" panose="020B0504020202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ono" panose="00000009000000000000" pitchFamily="49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6697C-40B7-4358-B92F-731A6812AE60}" v="117" dt="2024-10-09T15:54:1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2159" autoAdjust="0"/>
  </p:normalViewPr>
  <p:slideViewPr>
    <p:cSldViewPr showGuides="1">
      <p:cViewPr>
        <p:scale>
          <a:sx n="75" d="100"/>
          <a:sy n="75" d="100"/>
        </p:scale>
        <p:origin x="828" y="438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6C76697C-40B7-4358-B92F-731A6812AE60}"/>
    <pc:docChg chg="undo redo custSel addSld delSld modSld sldOrd">
      <pc:chgData name="Pierre Høgenhaug" userId="5f239db8-0158-4fa1-a859-fc1b00175be2" providerId="ADAL" clId="{6C76697C-40B7-4358-B92F-731A6812AE60}" dt="2024-10-09T15:56:29.917" v="3305" actId="20577"/>
      <pc:docMkLst>
        <pc:docMk/>
      </pc:docMkLst>
      <pc:sldChg chg="del">
        <pc:chgData name="Pierre Høgenhaug" userId="5f239db8-0158-4fa1-a859-fc1b00175be2" providerId="ADAL" clId="{6C76697C-40B7-4358-B92F-731A6812AE60}" dt="2024-10-09T10:54:14.830" v="1" actId="47"/>
        <pc:sldMkLst>
          <pc:docMk/>
          <pc:sldMk cId="3642967219" sldId="7708"/>
        </pc:sldMkLst>
      </pc:sldChg>
      <pc:sldChg chg="modSp mod">
        <pc:chgData name="Pierre Høgenhaug" userId="5f239db8-0158-4fa1-a859-fc1b00175be2" providerId="ADAL" clId="{6C76697C-40B7-4358-B92F-731A6812AE60}" dt="2024-10-09T10:55:47.204" v="1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6C76697C-40B7-4358-B92F-731A6812AE60}" dt="2024-10-09T10:55:33.957" v="10" actId="6549"/>
          <ac:spMkLst>
            <pc:docMk/>
            <pc:sldMk cId="1296903930" sldId="7728"/>
            <ac:spMk id="5" creationId="{AC337A46-B614-4DB8-8714-683A1C1A1F4D}"/>
          </ac:spMkLst>
        </pc:spChg>
        <pc:spChg chg="mod">
          <ac:chgData name="Pierre Høgenhaug" userId="5f239db8-0158-4fa1-a859-fc1b00175be2" providerId="ADAL" clId="{6C76697C-40B7-4358-B92F-731A6812AE60}" dt="2024-10-09T10:55:47.204" v="17" actId="20577"/>
          <ac:spMkLst>
            <pc:docMk/>
            <pc:sldMk cId="1296903930" sldId="7728"/>
            <ac:spMk id="6" creationId="{72378D1F-E0B1-4FD5-9F63-7E24C31D62C1}"/>
          </ac:spMkLst>
        </pc:spChg>
      </pc:sldChg>
      <pc:sldChg chg="addSp delSp modSp mod">
        <pc:chgData name="Pierre Høgenhaug" userId="5f239db8-0158-4fa1-a859-fc1b00175be2" providerId="ADAL" clId="{6C76697C-40B7-4358-B92F-731A6812AE60}" dt="2024-10-09T15:02:52.310" v="2658" actId="20577"/>
        <pc:sldMkLst>
          <pc:docMk/>
          <pc:sldMk cId="977298906" sldId="7733"/>
        </pc:sldMkLst>
        <pc:spChg chg="add mod">
          <ac:chgData name="Pierre Høgenhaug" userId="5f239db8-0158-4fa1-a859-fc1b00175be2" providerId="ADAL" clId="{6C76697C-40B7-4358-B92F-731A6812AE60}" dt="2024-10-09T12:57:34.880" v="495"/>
          <ac:spMkLst>
            <pc:docMk/>
            <pc:sldMk cId="977298906" sldId="7733"/>
            <ac:spMk id="2" creationId="{5AC2C680-7131-53EE-DCB2-6F0149D55A9C}"/>
          </ac:spMkLst>
        </pc:spChg>
        <pc:spChg chg="mod">
          <ac:chgData name="Pierre Høgenhaug" userId="5f239db8-0158-4fa1-a859-fc1b00175be2" providerId="ADAL" clId="{6C76697C-40B7-4358-B92F-731A6812AE60}" dt="2024-10-09T14:18:21.718" v="1808" actId="255"/>
          <ac:spMkLst>
            <pc:docMk/>
            <pc:sldMk cId="977298906" sldId="7733"/>
            <ac:spMk id="6" creationId="{CFE9A3E5-80DA-3789-EA6E-6AF4CE12F160}"/>
          </ac:spMkLst>
        </pc:spChg>
        <pc:spChg chg="mod">
          <ac:chgData name="Pierre Høgenhaug" userId="5f239db8-0158-4fa1-a859-fc1b00175be2" providerId="ADAL" clId="{6C76697C-40B7-4358-B92F-731A6812AE60}" dt="2024-10-09T13:38:12.533" v="868" actId="20577"/>
          <ac:spMkLst>
            <pc:docMk/>
            <pc:sldMk cId="977298906" sldId="7733"/>
            <ac:spMk id="7" creationId="{2438BED5-ED2A-4C73-8186-DD252E4439E3}"/>
          </ac:spMkLst>
        </pc:spChg>
        <pc:spChg chg="mod">
          <ac:chgData name="Pierre Høgenhaug" userId="5f239db8-0158-4fa1-a859-fc1b00175be2" providerId="ADAL" clId="{6C76697C-40B7-4358-B92F-731A6812AE60}" dt="2024-10-09T13:42:51.826" v="949" actId="20577"/>
          <ac:spMkLst>
            <pc:docMk/>
            <pc:sldMk cId="977298906" sldId="7733"/>
            <ac:spMk id="8" creationId="{C27C2BDF-822B-45EA-AAC1-2B69A9C01FE5}"/>
          </ac:spMkLst>
        </pc:spChg>
        <pc:spChg chg="mod">
          <ac:chgData name="Pierre Høgenhaug" userId="5f239db8-0158-4fa1-a859-fc1b00175be2" providerId="ADAL" clId="{6C76697C-40B7-4358-B92F-731A6812AE60}" dt="2024-10-09T13:34:13.505" v="734" actId="20577"/>
          <ac:spMkLst>
            <pc:docMk/>
            <pc:sldMk cId="977298906" sldId="7733"/>
            <ac:spMk id="9" creationId="{9B2F6D08-98D9-4AF4-8F4B-12410E54E742}"/>
          </ac:spMkLst>
        </pc:spChg>
        <pc:spChg chg="mod">
          <ac:chgData name="Pierre Høgenhaug" userId="5f239db8-0158-4fa1-a859-fc1b00175be2" providerId="ADAL" clId="{6C76697C-40B7-4358-B92F-731A6812AE60}" dt="2024-10-09T14:01:00.005" v="1386" actId="1037"/>
          <ac:spMkLst>
            <pc:docMk/>
            <pc:sldMk cId="977298906" sldId="7733"/>
            <ac:spMk id="10" creationId="{D53137A3-7D2C-419A-AA15-AB114F8EA2F0}"/>
          </ac:spMkLst>
        </pc:spChg>
        <pc:spChg chg="mod">
          <ac:chgData name="Pierre Høgenhaug" userId="5f239db8-0158-4fa1-a859-fc1b00175be2" providerId="ADAL" clId="{6C76697C-40B7-4358-B92F-731A6812AE60}" dt="2024-10-09T13:48:29.111" v="1067" actId="20577"/>
          <ac:spMkLst>
            <pc:docMk/>
            <pc:sldMk cId="977298906" sldId="7733"/>
            <ac:spMk id="11" creationId="{1706B387-EB85-48D5-A997-85E7DB46D1C1}"/>
          </ac:spMkLst>
        </pc:spChg>
        <pc:spChg chg="mod">
          <ac:chgData name="Pierre Høgenhaug" userId="5f239db8-0158-4fa1-a859-fc1b00175be2" providerId="ADAL" clId="{6C76697C-40B7-4358-B92F-731A6812AE60}" dt="2024-10-09T14:04:29.698" v="1414" actId="1076"/>
          <ac:spMkLst>
            <pc:docMk/>
            <pc:sldMk cId="977298906" sldId="7733"/>
            <ac:spMk id="13" creationId="{456B499A-3C16-4A5E-894E-177978ACD5EC}"/>
          </ac:spMkLst>
        </pc:spChg>
        <pc:spChg chg="mod">
          <ac:chgData name="Pierre Høgenhaug" userId="5f239db8-0158-4fa1-a859-fc1b00175be2" providerId="ADAL" clId="{6C76697C-40B7-4358-B92F-731A6812AE60}" dt="2024-10-09T13:46:44.632" v="1035" actId="1076"/>
          <ac:spMkLst>
            <pc:docMk/>
            <pc:sldMk cId="977298906" sldId="7733"/>
            <ac:spMk id="14" creationId="{6D9A4BE7-D32A-4679-95C8-DD2FE160FF70}"/>
          </ac:spMkLst>
        </pc:spChg>
        <pc:spChg chg="mod">
          <ac:chgData name="Pierre Høgenhaug" userId="5f239db8-0158-4fa1-a859-fc1b00175be2" providerId="ADAL" clId="{6C76697C-40B7-4358-B92F-731A6812AE60}" dt="2024-10-09T14:26:46.094" v="1903" actId="20577"/>
          <ac:spMkLst>
            <pc:docMk/>
            <pc:sldMk cId="977298906" sldId="7733"/>
            <ac:spMk id="18" creationId="{ECFBDFDD-21F6-4E79-BA7E-7AF7CA20E7D8}"/>
          </ac:spMkLst>
        </pc:spChg>
        <pc:spChg chg="mod">
          <ac:chgData name="Pierre Høgenhaug" userId="5f239db8-0158-4fa1-a859-fc1b00175be2" providerId="ADAL" clId="{6C76697C-40B7-4358-B92F-731A6812AE60}" dt="2024-10-09T14:55:20.633" v="2495" actId="20577"/>
          <ac:spMkLst>
            <pc:docMk/>
            <pc:sldMk cId="977298906" sldId="7733"/>
            <ac:spMk id="19" creationId="{9C5F9735-3916-4F4B-B4B5-229E9CC12691}"/>
          </ac:spMkLst>
        </pc:spChg>
        <pc:spChg chg="mod">
          <ac:chgData name="Pierre Høgenhaug" userId="5f239db8-0158-4fa1-a859-fc1b00175be2" providerId="ADAL" clId="{6C76697C-40B7-4358-B92F-731A6812AE60}" dt="2024-10-09T13:32:12.369" v="694" actId="478"/>
          <ac:spMkLst>
            <pc:docMk/>
            <pc:sldMk cId="977298906" sldId="7733"/>
            <ac:spMk id="26" creationId="{EAF6524C-CFEB-4F75-B87D-C912D0C8AF5D}"/>
          </ac:spMkLst>
        </pc:spChg>
        <pc:spChg chg="mod">
          <ac:chgData name="Pierre Høgenhaug" userId="5f239db8-0158-4fa1-a859-fc1b00175be2" providerId="ADAL" clId="{6C76697C-40B7-4358-B92F-731A6812AE60}" dt="2024-10-09T13:54:00.173" v="1376" actId="14100"/>
          <ac:spMkLst>
            <pc:docMk/>
            <pc:sldMk cId="977298906" sldId="7733"/>
            <ac:spMk id="27" creationId="{89F45252-E9D9-41B9-B8EB-8AF6965309CC}"/>
          </ac:spMkLst>
        </pc:spChg>
        <pc:spChg chg="mod">
          <ac:chgData name="Pierre Høgenhaug" userId="5f239db8-0158-4fa1-a859-fc1b00175be2" providerId="ADAL" clId="{6C76697C-40B7-4358-B92F-731A6812AE60}" dt="2024-10-09T13:52:33.607" v="1301" actId="1037"/>
          <ac:spMkLst>
            <pc:docMk/>
            <pc:sldMk cId="977298906" sldId="7733"/>
            <ac:spMk id="33" creationId="{F0E07C58-6D08-45BD-85B5-926C5DF81F8D}"/>
          </ac:spMkLst>
        </pc:spChg>
        <pc:spChg chg="mod">
          <ac:chgData name="Pierre Høgenhaug" userId="5f239db8-0158-4fa1-a859-fc1b00175be2" providerId="ADAL" clId="{6C76697C-40B7-4358-B92F-731A6812AE60}" dt="2024-10-09T13:44:26.467" v="1008" actId="20577"/>
          <ac:spMkLst>
            <pc:docMk/>
            <pc:sldMk cId="977298906" sldId="7733"/>
            <ac:spMk id="37" creationId="{CFEF1975-FD46-0CB0-8116-3A80CD2B9602}"/>
          </ac:spMkLst>
        </pc:spChg>
        <pc:spChg chg="mod">
          <ac:chgData name="Pierre Høgenhaug" userId="5f239db8-0158-4fa1-a859-fc1b00175be2" providerId="ADAL" clId="{6C76697C-40B7-4358-B92F-731A6812AE60}" dt="2024-10-09T13:33:45.541" v="711" actId="20577"/>
          <ac:spMkLst>
            <pc:docMk/>
            <pc:sldMk cId="977298906" sldId="7733"/>
            <ac:spMk id="39" creationId="{04397459-2BB7-4DD2-B9FF-91B1E39245E5}"/>
          </ac:spMkLst>
        </pc:spChg>
        <pc:spChg chg="add mod">
          <ac:chgData name="Pierre Høgenhaug" userId="5f239db8-0158-4fa1-a859-fc1b00175be2" providerId="ADAL" clId="{6C76697C-40B7-4358-B92F-731A6812AE60}" dt="2024-10-09T13:47:24.808" v="1043" actId="1076"/>
          <ac:spMkLst>
            <pc:docMk/>
            <pc:sldMk cId="977298906" sldId="7733"/>
            <ac:spMk id="42" creationId="{7249D1AC-372E-8D28-F505-2A255963F296}"/>
          </ac:spMkLst>
        </pc:spChg>
        <pc:spChg chg="add">
          <ac:chgData name="Pierre Høgenhaug" userId="5f239db8-0158-4fa1-a859-fc1b00175be2" providerId="ADAL" clId="{6C76697C-40B7-4358-B92F-731A6812AE60}" dt="2024-10-09T14:03:31.770" v="1401"/>
          <ac:spMkLst>
            <pc:docMk/>
            <pc:sldMk cId="977298906" sldId="7733"/>
            <ac:spMk id="44" creationId="{7AC49300-A2EA-598E-4EF5-25ACA6372028}"/>
          </ac:spMkLst>
        </pc:spChg>
        <pc:spChg chg="add">
          <ac:chgData name="Pierre Høgenhaug" userId="5f239db8-0158-4fa1-a859-fc1b00175be2" providerId="ADAL" clId="{6C76697C-40B7-4358-B92F-731A6812AE60}" dt="2024-10-09T14:03:38.133" v="1402"/>
          <ac:spMkLst>
            <pc:docMk/>
            <pc:sldMk cId="977298906" sldId="7733"/>
            <ac:spMk id="45" creationId="{1A9198C6-7B70-6258-47F3-6FFEF6EA2B60}"/>
          </ac:spMkLst>
        </pc:spChg>
        <pc:spChg chg="add mod">
          <ac:chgData name="Pierre Høgenhaug" userId="5f239db8-0158-4fa1-a859-fc1b00175be2" providerId="ADAL" clId="{6C76697C-40B7-4358-B92F-731A6812AE60}" dt="2024-10-09T15:02:52.310" v="2658" actId="20577"/>
          <ac:spMkLst>
            <pc:docMk/>
            <pc:sldMk cId="977298906" sldId="7733"/>
            <ac:spMk id="51" creationId="{DAD48244-E077-C3A4-F9CE-EFB775625969}"/>
          </ac:spMkLst>
        </pc:spChg>
        <pc:grpChg chg="del mod">
          <ac:chgData name="Pierre Høgenhaug" userId="5f239db8-0158-4fa1-a859-fc1b00175be2" providerId="ADAL" clId="{6C76697C-40B7-4358-B92F-731A6812AE60}" dt="2024-10-09T13:45:55.904" v="1014" actId="478"/>
          <ac:grpSpMkLst>
            <pc:docMk/>
            <pc:sldMk cId="977298906" sldId="7733"/>
            <ac:grpSpMk id="21" creationId="{2C1B86CC-F560-44A4-B533-890FC440205B}"/>
          </ac:grpSpMkLst>
        </pc:grpChg>
        <pc:grpChg chg="mod">
          <ac:chgData name="Pierre Høgenhaug" userId="5f239db8-0158-4fa1-a859-fc1b00175be2" providerId="ADAL" clId="{6C76697C-40B7-4358-B92F-731A6812AE60}" dt="2024-10-09T13:52:33.607" v="1301" actId="1037"/>
          <ac:grpSpMkLst>
            <pc:docMk/>
            <pc:sldMk cId="977298906" sldId="7733"/>
            <ac:grpSpMk id="29" creationId="{A72301AB-FBB9-4AED-BFF8-D446E1EB10E5}"/>
          </ac:grpSpMkLst>
        </pc:grpChg>
        <pc:grpChg chg="mod">
          <ac:chgData name="Pierre Høgenhaug" userId="5f239db8-0158-4fa1-a859-fc1b00175be2" providerId="ADAL" clId="{6C76697C-40B7-4358-B92F-731A6812AE60}" dt="2024-10-09T13:52:33.607" v="1301" actId="1037"/>
          <ac:grpSpMkLst>
            <pc:docMk/>
            <pc:sldMk cId="977298906" sldId="7733"/>
            <ac:grpSpMk id="30" creationId="{050FEDEB-68F7-42C9-9D41-A5CF0F87AF81}"/>
          </ac:grpSpMkLst>
        </pc:grpChg>
        <pc:picChg chg="add mod">
          <ac:chgData name="Pierre Høgenhaug" userId="5f239db8-0158-4fa1-a859-fc1b00175be2" providerId="ADAL" clId="{6C76697C-40B7-4358-B92F-731A6812AE60}" dt="2024-10-09T13:31:59.308" v="692"/>
          <ac:picMkLst>
            <pc:docMk/>
            <pc:sldMk cId="977298906" sldId="7733"/>
            <ac:picMk id="3" creationId="{0F965E14-A34D-CF5A-EA59-8474B62044D4}"/>
          </ac:picMkLst>
        </pc:picChg>
        <pc:picChg chg="add mod">
          <ac:chgData name="Pierre Høgenhaug" userId="5f239db8-0158-4fa1-a859-fc1b00175be2" providerId="ADAL" clId="{6C76697C-40B7-4358-B92F-731A6812AE60}" dt="2024-10-09T13:47:28.944" v="1044" actId="1076"/>
          <ac:picMkLst>
            <pc:docMk/>
            <pc:sldMk cId="977298906" sldId="7733"/>
            <ac:picMk id="4" creationId="{2989F8C3-3E58-9D07-202A-BD745244D7B7}"/>
          </ac:picMkLst>
        </pc:picChg>
        <pc:picChg chg="del">
          <ac:chgData name="Pierre Høgenhaug" userId="5f239db8-0158-4fa1-a859-fc1b00175be2" providerId="ADAL" clId="{6C76697C-40B7-4358-B92F-731A6812AE60}" dt="2024-10-09T14:02:18.598" v="1393" actId="478"/>
          <ac:picMkLst>
            <pc:docMk/>
            <pc:sldMk cId="977298906" sldId="7733"/>
            <ac:picMk id="15" creationId="{0C7DD6F1-5969-499D-916B-99D4BC630267}"/>
          </ac:picMkLst>
        </pc:picChg>
        <pc:picChg chg="del">
          <ac:chgData name="Pierre Høgenhaug" userId="5f239db8-0158-4fa1-a859-fc1b00175be2" providerId="ADAL" clId="{6C76697C-40B7-4358-B92F-731A6812AE60}" dt="2024-10-09T14:02:26.791" v="1395" actId="478"/>
          <ac:picMkLst>
            <pc:docMk/>
            <pc:sldMk cId="977298906" sldId="7733"/>
            <ac:picMk id="16" creationId="{5AEC2C04-E638-45DD-B8CE-D0C6E29BFEBC}"/>
          </ac:picMkLst>
        </pc:picChg>
        <pc:picChg chg="del mod">
          <ac:chgData name="Pierre Høgenhaug" userId="5f239db8-0158-4fa1-a859-fc1b00175be2" providerId="ADAL" clId="{6C76697C-40B7-4358-B92F-731A6812AE60}" dt="2024-10-09T14:05:07.145" v="1420" actId="478"/>
          <ac:picMkLst>
            <pc:docMk/>
            <pc:sldMk cId="977298906" sldId="7733"/>
            <ac:picMk id="17" creationId="{935A77E3-5418-43BB-A491-03EAD6A433FF}"/>
          </ac:picMkLst>
        </pc:picChg>
        <pc:picChg chg="del">
          <ac:chgData name="Pierre Høgenhaug" userId="5f239db8-0158-4fa1-a859-fc1b00175be2" providerId="ADAL" clId="{6C76697C-40B7-4358-B92F-731A6812AE60}" dt="2024-10-09T13:32:12.369" v="694" actId="478"/>
          <ac:picMkLst>
            <pc:docMk/>
            <pc:sldMk cId="977298906" sldId="7733"/>
            <ac:picMk id="22" creationId="{66B55DE8-8F93-4FEE-8E26-31CBEF0B3E2E}"/>
          </ac:picMkLst>
        </pc:picChg>
        <pc:picChg chg="del mod">
          <ac:chgData name="Pierre Høgenhaug" userId="5f239db8-0158-4fa1-a859-fc1b00175be2" providerId="ADAL" clId="{6C76697C-40B7-4358-B92F-731A6812AE60}" dt="2024-10-09T13:37:21.604" v="835" actId="478"/>
          <ac:picMkLst>
            <pc:docMk/>
            <pc:sldMk cId="977298906" sldId="7733"/>
            <ac:picMk id="23" creationId="{EB3CDF30-D4C8-447D-BEBA-EC32448642CF}"/>
          </ac:picMkLst>
        </pc:picChg>
        <pc:picChg chg="del mod">
          <ac:chgData name="Pierre Høgenhaug" userId="5f239db8-0158-4fa1-a859-fc1b00175be2" providerId="ADAL" clId="{6C76697C-40B7-4358-B92F-731A6812AE60}" dt="2024-10-09T13:36:56.702" v="830" actId="478"/>
          <ac:picMkLst>
            <pc:docMk/>
            <pc:sldMk cId="977298906" sldId="7733"/>
            <ac:picMk id="24" creationId="{DBDF2D88-AA2F-4CF0-8CBE-43176F3EB0A7}"/>
          </ac:picMkLst>
        </pc:picChg>
        <pc:picChg chg="mod">
          <ac:chgData name="Pierre Høgenhaug" userId="5f239db8-0158-4fa1-a859-fc1b00175be2" providerId="ADAL" clId="{6C76697C-40B7-4358-B92F-731A6812AE60}" dt="2024-10-09T13:36:38.012" v="823" actId="1036"/>
          <ac:picMkLst>
            <pc:docMk/>
            <pc:sldMk cId="977298906" sldId="7733"/>
            <ac:picMk id="25" creationId="{5965C2F7-70CC-4D7F-93B5-6E14395660FC}"/>
          </ac:picMkLst>
        </pc:picChg>
        <pc:picChg chg="del">
          <ac:chgData name="Pierre Høgenhaug" userId="5f239db8-0158-4fa1-a859-fc1b00175be2" providerId="ADAL" clId="{6C76697C-40B7-4358-B92F-731A6812AE60}" dt="2024-10-09T13:41:12.664" v="876" actId="478"/>
          <ac:picMkLst>
            <pc:docMk/>
            <pc:sldMk cId="977298906" sldId="7733"/>
            <ac:picMk id="31" creationId="{E690312A-0C90-4900-B094-8A7536F34398}"/>
          </ac:picMkLst>
        </pc:picChg>
        <pc:picChg chg="del">
          <ac:chgData name="Pierre Høgenhaug" userId="5f239db8-0158-4fa1-a859-fc1b00175be2" providerId="ADAL" clId="{6C76697C-40B7-4358-B92F-731A6812AE60}" dt="2024-10-09T13:39:35.706" v="872" actId="478"/>
          <ac:picMkLst>
            <pc:docMk/>
            <pc:sldMk cId="977298906" sldId="7733"/>
            <ac:picMk id="32" creationId="{FC473154-8196-464A-B2D1-5C62C0ED0156}"/>
          </ac:picMkLst>
        </pc:picChg>
        <pc:picChg chg="mod">
          <ac:chgData name="Pierre Høgenhaug" userId="5f239db8-0158-4fa1-a859-fc1b00175be2" providerId="ADAL" clId="{6C76697C-40B7-4358-B92F-731A6812AE60}" dt="2024-10-09T13:52:33.607" v="1301" actId="1037"/>
          <ac:picMkLst>
            <pc:docMk/>
            <pc:sldMk cId="977298906" sldId="7733"/>
            <ac:picMk id="34" creationId="{5A64972F-4C97-49AA-8606-0466D5F8A7B4}"/>
          </ac:picMkLst>
        </pc:picChg>
        <pc:picChg chg="mod">
          <ac:chgData name="Pierre Høgenhaug" userId="5f239db8-0158-4fa1-a859-fc1b00175be2" providerId="ADAL" clId="{6C76697C-40B7-4358-B92F-731A6812AE60}" dt="2024-10-09T13:52:33.607" v="1301" actId="1037"/>
          <ac:picMkLst>
            <pc:docMk/>
            <pc:sldMk cId="977298906" sldId="7733"/>
            <ac:picMk id="35" creationId="{C13A9F5C-F76B-4841-BB4D-C17A232830EF}"/>
          </ac:picMkLst>
        </pc:picChg>
        <pc:picChg chg="del">
          <ac:chgData name="Pierre Høgenhaug" userId="5f239db8-0158-4fa1-a859-fc1b00175be2" providerId="ADAL" clId="{6C76697C-40B7-4358-B92F-731A6812AE60}" dt="2024-10-09T13:39:16.223" v="869" actId="478"/>
          <ac:picMkLst>
            <pc:docMk/>
            <pc:sldMk cId="977298906" sldId="7733"/>
            <ac:picMk id="36" creationId="{E63D9D0B-B29C-46CF-A803-B6E5CCEDA034}"/>
          </ac:picMkLst>
        </pc:picChg>
        <pc:picChg chg="add mod">
          <ac:chgData name="Pierre Høgenhaug" userId="5f239db8-0158-4fa1-a859-fc1b00175be2" providerId="ADAL" clId="{6C76697C-40B7-4358-B92F-731A6812AE60}" dt="2024-10-09T13:47:09.552" v="1040" actId="1076"/>
          <ac:picMkLst>
            <pc:docMk/>
            <pc:sldMk cId="977298906" sldId="7733"/>
            <ac:picMk id="38" creationId="{033FDFB6-5220-1AC5-F650-300997768D28}"/>
          </ac:picMkLst>
        </pc:picChg>
        <pc:picChg chg="add mod">
          <ac:chgData name="Pierre Høgenhaug" userId="5f239db8-0158-4fa1-a859-fc1b00175be2" providerId="ADAL" clId="{6C76697C-40B7-4358-B92F-731A6812AE60}" dt="2024-10-09T13:46:47.016" v="1036" actId="1076"/>
          <ac:picMkLst>
            <pc:docMk/>
            <pc:sldMk cId="977298906" sldId="7733"/>
            <ac:picMk id="40" creationId="{A23279BF-C95D-9026-7414-97BF92573FFA}"/>
          </ac:picMkLst>
        </pc:picChg>
        <pc:picChg chg="add mod">
          <ac:chgData name="Pierre Høgenhaug" userId="5f239db8-0158-4fa1-a859-fc1b00175be2" providerId="ADAL" clId="{6C76697C-40B7-4358-B92F-731A6812AE60}" dt="2024-10-09T13:52:33.607" v="1301" actId="1037"/>
          <ac:picMkLst>
            <pc:docMk/>
            <pc:sldMk cId="977298906" sldId="7733"/>
            <ac:picMk id="41" creationId="{25078909-4B72-2EA9-C2A0-4513B3112712}"/>
          </ac:picMkLst>
        </pc:picChg>
        <pc:picChg chg="add mod">
          <ac:chgData name="Pierre Høgenhaug" userId="5f239db8-0158-4fa1-a859-fc1b00175be2" providerId="ADAL" clId="{6C76697C-40B7-4358-B92F-731A6812AE60}" dt="2024-10-09T13:47:15.878" v="1041" actId="1076"/>
          <ac:picMkLst>
            <pc:docMk/>
            <pc:sldMk cId="977298906" sldId="7733"/>
            <ac:picMk id="43" creationId="{12D12F59-CFA0-7B0C-37CC-33B1D5BBF973}"/>
          </ac:picMkLst>
        </pc:picChg>
        <pc:picChg chg="add del mod">
          <ac:chgData name="Pierre Høgenhaug" userId="5f239db8-0158-4fa1-a859-fc1b00175be2" providerId="ADAL" clId="{6C76697C-40B7-4358-B92F-731A6812AE60}" dt="2024-10-09T14:04:59.528" v="1417" actId="478"/>
          <ac:picMkLst>
            <pc:docMk/>
            <pc:sldMk cId="977298906" sldId="7733"/>
            <ac:picMk id="46" creationId="{6D054B8C-FD7F-036C-8D80-9842D4A6ACF7}"/>
          </ac:picMkLst>
        </pc:picChg>
        <pc:picChg chg="add del mod">
          <ac:chgData name="Pierre Høgenhaug" userId="5f239db8-0158-4fa1-a859-fc1b00175be2" providerId="ADAL" clId="{6C76697C-40B7-4358-B92F-731A6812AE60}" dt="2024-10-09T14:25:42.981" v="1871" actId="478"/>
          <ac:picMkLst>
            <pc:docMk/>
            <pc:sldMk cId="977298906" sldId="7733"/>
            <ac:picMk id="48" creationId="{E32C911B-C61A-ABFB-0817-4970F7A29729}"/>
          </ac:picMkLst>
        </pc:picChg>
        <pc:picChg chg="add del mod">
          <ac:chgData name="Pierre Høgenhaug" userId="5f239db8-0158-4fa1-a859-fc1b00175be2" providerId="ADAL" clId="{6C76697C-40B7-4358-B92F-731A6812AE60}" dt="2024-10-09T14:47:06.369" v="2435" actId="21"/>
          <ac:picMkLst>
            <pc:docMk/>
            <pc:sldMk cId="977298906" sldId="7733"/>
            <ac:picMk id="50" creationId="{5F8E7537-0558-75B8-B605-E2BCC3330931}"/>
          </ac:picMkLst>
        </pc:picChg>
        <pc:picChg chg="add mod">
          <ac:chgData name="Pierre Høgenhaug" userId="5f239db8-0158-4fa1-a859-fc1b00175be2" providerId="ADAL" clId="{6C76697C-40B7-4358-B92F-731A6812AE60}" dt="2024-10-09T14:05:20.041" v="1428" actId="1038"/>
          <ac:picMkLst>
            <pc:docMk/>
            <pc:sldMk cId="977298906" sldId="7733"/>
            <ac:picMk id="1026" creationId="{FE0D24DC-A667-F798-0B4F-4C249AA9F52F}"/>
          </ac:picMkLst>
        </pc:picChg>
        <pc:picChg chg="add mod">
          <ac:chgData name="Pierre Høgenhaug" userId="5f239db8-0158-4fa1-a859-fc1b00175be2" providerId="ADAL" clId="{6C76697C-40B7-4358-B92F-731A6812AE60}" dt="2024-10-09T13:47:21.863" v="1042" actId="1076"/>
          <ac:picMkLst>
            <pc:docMk/>
            <pc:sldMk cId="977298906" sldId="7733"/>
            <ac:picMk id="1028" creationId="{D8A22596-B272-0D65-0F56-C5D94A4B9E06}"/>
          </ac:picMkLst>
        </pc:picChg>
        <pc:picChg chg="add mod">
          <ac:chgData name="Pierre Høgenhaug" userId="5f239db8-0158-4fa1-a859-fc1b00175be2" providerId="ADAL" clId="{6C76697C-40B7-4358-B92F-731A6812AE60}" dt="2024-10-09T14:02:30.489" v="1396" actId="1076"/>
          <ac:picMkLst>
            <pc:docMk/>
            <pc:sldMk cId="977298906" sldId="7733"/>
            <ac:picMk id="1030" creationId="{90B64C66-038D-028B-EA21-413F469A77A5}"/>
          </ac:picMkLst>
        </pc:picChg>
        <pc:picChg chg="add mod">
          <ac:chgData name="Pierre Høgenhaug" userId="5f239db8-0158-4fa1-a859-fc1b00175be2" providerId="ADAL" clId="{6C76697C-40B7-4358-B92F-731A6812AE60}" dt="2024-10-09T14:05:15.368" v="1422" actId="1076"/>
          <ac:picMkLst>
            <pc:docMk/>
            <pc:sldMk cId="977298906" sldId="7733"/>
            <ac:picMk id="1036" creationId="{641A0EF9-E3E9-C589-D619-9A6A9DB9389F}"/>
          </ac:picMkLst>
        </pc:picChg>
        <pc:picChg chg="add mod">
          <ac:chgData name="Pierre Høgenhaug" userId="5f239db8-0158-4fa1-a859-fc1b00175be2" providerId="ADAL" clId="{6C76697C-40B7-4358-B92F-731A6812AE60}" dt="2024-10-09T14:05:22.886" v="1434" actId="1037"/>
          <ac:picMkLst>
            <pc:docMk/>
            <pc:sldMk cId="977298906" sldId="7733"/>
            <ac:picMk id="1038" creationId="{83E60D42-A06A-3273-C7FF-319F1FE2912D}"/>
          </ac:picMkLst>
        </pc:picChg>
      </pc:sldChg>
      <pc:sldChg chg="del">
        <pc:chgData name="Pierre Høgenhaug" userId="5f239db8-0158-4fa1-a859-fc1b00175be2" providerId="ADAL" clId="{6C76697C-40B7-4358-B92F-731A6812AE60}" dt="2024-10-09T12:11:26.001" v="18" actId="47"/>
        <pc:sldMkLst>
          <pc:docMk/>
          <pc:sldMk cId="1506404205" sldId="7736"/>
        </pc:sldMkLst>
      </pc:sldChg>
      <pc:sldChg chg="addSp delSp modSp mod ord">
        <pc:chgData name="Pierre Høgenhaug" userId="5f239db8-0158-4fa1-a859-fc1b00175be2" providerId="ADAL" clId="{6C76697C-40B7-4358-B92F-731A6812AE60}" dt="2024-10-09T15:26:11.204" v="3173" actId="20577"/>
        <pc:sldMkLst>
          <pc:docMk/>
          <pc:sldMk cId="2223383869" sldId="9596"/>
        </pc:sldMkLst>
        <pc:spChg chg="mod">
          <ac:chgData name="Pierre Høgenhaug" userId="5f239db8-0158-4fa1-a859-fc1b00175be2" providerId="ADAL" clId="{6C76697C-40B7-4358-B92F-731A6812AE60}" dt="2024-10-09T15:26:11.204" v="3173" actId="20577"/>
          <ac:spMkLst>
            <pc:docMk/>
            <pc:sldMk cId="2223383869" sldId="9596"/>
            <ac:spMk id="2" creationId="{7025DEDB-96AD-4BE9-91BD-139A5539E2B9}"/>
          </ac:spMkLst>
        </pc:spChg>
        <pc:spChg chg="add del mod ord">
          <ac:chgData name="Pierre Høgenhaug" userId="5f239db8-0158-4fa1-a859-fc1b00175be2" providerId="ADAL" clId="{6C76697C-40B7-4358-B92F-731A6812AE60}" dt="2024-10-09T14:09:12.531" v="1443" actId="478"/>
          <ac:spMkLst>
            <pc:docMk/>
            <pc:sldMk cId="2223383869" sldId="9596"/>
            <ac:spMk id="5" creationId="{EAD762A4-092C-DEB9-ED3A-10794AA4107E}"/>
          </ac:spMkLst>
        </pc:spChg>
        <pc:spChg chg="del mod ord">
          <ac:chgData name="Pierre Høgenhaug" userId="5f239db8-0158-4fa1-a859-fc1b00175be2" providerId="ADAL" clId="{6C76697C-40B7-4358-B92F-731A6812AE60}" dt="2024-10-09T14:13:31.547" v="1629" actId="478"/>
          <ac:spMkLst>
            <pc:docMk/>
            <pc:sldMk cId="2223383869" sldId="9596"/>
            <ac:spMk id="7" creationId="{608B0EFA-E3E9-4205-831D-7399BC72C66F}"/>
          </ac:spMkLst>
        </pc:spChg>
        <pc:spChg chg="add del mod ord">
          <ac:chgData name="Pierre Høgenhaug" userId="5f239db8-0158-4fa1-a859-fc1b00175be2" providerId="ADAL" clId="{6C76697C-40B7-4358-B92F-731A6812AE60}" dt="2024-10-09T14:09:13.600" v="1445" actId="478"/>
          <ac:spMkLst>
            <pc:docMk/>
            <pc:sldMk cId="2223383869" sldId="9596"/>
            <ac:spMk id="9" creationId="{349DB202-A3E2-4A4E-C37A-9F1E1305E6A6}"/>
          </ac:spMkLst>
        </pc:spChg>
        <pc:spChg chg="add del mod">
          <ac:chgData name="Pierre Høgenhaug" userId="5f239db8-0158-4fa1-a859-fc1b00175be2" providerId="ADAL" clId="{6C76697C-40B7-4358-B92F-731A6812AE60}" dt="2024-10-09T14:09:10.692" v="1442" actId="478"/>
          <ac:spMkLst>
            <pc:docMk/>
            <pc:sldMk cId="2223383869" sldId="9596"/>
            <ac:spMk id="11" creationId="{194548D5-25DC-E5AB-5555-D4729873B17D}"/>
          </ac:spMkLst>
        </pc:spChg>
        <pc:spChg chg="add del mod">
          <ac:chgData name="Pierre Høgenhaug" userId="5f239db8-0158-4fa1-a859-fc1b00175be2" providerId="ADAL" clId="{6C76697C-40B7-4358-B92F-731A6812AE60}" dt="2024-10-09T14:09:13.285" v="1444" actId="478"/>
          <ac:spMkLst>
            <pc:docMk/>
            <pc:sldMk cId="2223383869" sldId="9596"/>
            <ac:spMk id="12" creationId="{9D2F1AAB-E2AD-8667-F8D1-B24D6C991346}"/>
          </ac:spMkLst>
        </pc:spChg>
        <pc:spChg chg="add del mod ord">
          <ac:chgData name="Pierre Høgenhaug" userId="5f239db8-0158-4fa1-a859-fc1b00175be2" providerId="ADAL" clId="{6C76697C-40B7-4358-B92F-731A6812AE60}" dt="2024-10-09T14:09:15.751" v="1446" actId="478"/>
          <ac:spMkLst>
            <pc:docMk/>
            <pc:sldMk cId="2223383869" sldId="9596"/>
            <ac:spMk id="13" creationId="{8BEA58BB-13D4-B297-0859-2EC45658B4DA}"/>
          </ac:spMkLst>
        </pc:spChg>
        <pc:spChg chg="add del mod">
          <ac:chgData name="Pierre Høgenhaug" userId="5f239db8-0158-4fa1-a859-fc1b00175be2" providerId="ADAL" clId="{6C76697C-40B7-4358-B92F-731A6812AE60}" dt="2024-10-09T14:09:16.442" v="1447" actId="478"/>
          <ac:spMkLst>
            <pc:docMk/>
            <pc:sldMk cId="2223383869" sldId="9596"/>
            <ac:spMk id="14" creationId="{7B9E1DAB-84C5-6AFD-D1B2-B17C1F3C8BDB}"/>
          </ac:spMkLst>
        </pc:spChg>
        <pc:spChg chg="add mod">
          <ac:chgData name="Pierre Høgenhaug" userId="5f239db8-0158-4fa1-a859-fc1b00175be2" providerId="ADAL" clId="{6C76697C-40B7-4358-B92F-731A6812AE60}" dt="2024-10-09T14:42:27.136" v="2379" actId="2710"/>
          <ac:spMkLst>
            <pc:docMk/>
            <pc:sldMk cId="2223383869" sldId="9596"/>
            <ac:spMk id="19" creationId="{915208B9-B703-AAE5-27A4-2DEE86CD9F77}"/>
          </ac:spMkLst>
        </pc:spChg>
        <pc:spChg chg="add del mod">
          <ac:chgData name="Pierre Høgenhaug" userId="5f239db8-0158-4fa1-a859-fc1b00175be2" providerId="ADAL" clId="{6C76697C-40B7-4358-B92F-731A6812AE60}" dt="2024-10-09T14:36:12.766" v="2254" actId="478"/>
          <ac:spMkLst>
            <pc:docMk/>
            <pc:sldMk cId="2223383869" sldId="9596"/>
            <ac:spMk id="20" creationId="{781C0F66-EF1F-03D6-1E74-E103C47C0400}"/>
          </ac:spMkLst>
        </pc:spChg>
        <pc:spChg chg="add del mod">
          <ac:chgData name="Pierre Høgenhaug" userId="5f239db8-0158-4fa1-a859-fc1b00175be2" providerId="ADAL" clId="{6C76697C-40B7-4358-B92F-731A6812AE60}" dt="2024-10-09T14:36:12.100" v="2253" actId="478"/>
          <ac:spMkLst>
            <pc:docMk/>
            <pc:sldMk cId="2223383869" sldId="9596"/>
            <ac:spMk id="21" creationId="{F9540D16-9B9A-96A0-CC60-0D4F60F2072F}"/>
          </ac:spMkLst>
        </pc:spChg>
        <pc:spChg chg="add del">
          <ac:chgData name="Pierre Høgenhaug" userId="5f239db8-0158-4fa1-a859-fc1b00175be2" providerId="ADAL" clId="{6C76697C-40B7-4358-B92F-731A6812AE60}" dt="2024-10-09T14:39:22.247" v="2340" actId="22"/>
          <ac:spMkLst>
            <pc:docMk/>
            <pc:sldMk cId="2223383869" sldId="9596"/>
            <ac:spMk id="23" creationId="{5116AEAB-C3C6-E903-CA09-6C04E55B71B1}"/>
          </ac:spMkLst>
        </pc:spChg>
        <pc:spChg chg="add mod ord">
          <ac:chgData name="Pierre Høgenhaug" userId="5f239db8-0158-4fa1-a859-fc1b00175be2" providerId="ADAL" clId="{6C76697C-40B7-4358-B92F-731A6812AE60}" dt="2024-10-09T15:23:47.853" v="3099" actId="20577"/>
          <ac:spMkLst>
            <pc:docMk/>
            <pc:sldMk cId="2223383869" sldId="9596"/>
            <ac:spMk id="25" creationId="{B6255092-F8ED-CC92-3AA6-DD01A220306E}"/>
          </ac:spMkLst>
        </pc:spChg>
        <pc:spChg chg="add mod">
          <ac:chgData name="Pierre Høgenhaug" userId="5f239db8-0158-4fa1-a859-fc1b00175be2" providerId="ADAL" clId="{6C76697C-40B7-4358-B92F-731A6812AE60}" dt="2024-10-09T14:54:01.870" v="2470" actId="1036"/>
          <ac:spMkLst>
            <pc:docMk/>
            <pc:sldMk cId="2223383869" sldId="9596"/>
            <ac:spMk id="27" creationId="{0AD5A6F6-B267-458D-49A4-08A694D126A1}"/>
          </ac:spMkLst>
        </pc:spChg>
        <pc:spChg chg="add mod">
          <ac:chgData name="Pierre Høgenhaug" userId="5f239db8-0158-4fa1-a859-fc1b00175be2" providerId="ADAL" clId="{6C76697C-40B7-4358-B92F-731A6812AE60}" dt="2024-10-09T14:54:03.913" v="2471" actId="1035"/>
          <ac:spMkLst>
            <pc:docMk/>
            <pc:sldMk cId="2223383869" sldId="9596"/>
            <ac:spMk id="29" creationId="{2ACBFD16-D8F5-D4E1-43AD-4D7E55980BD3}"/>
          </ac:spMkLst>
        </pc:spChg>
        <pc:spChg chg="add mod ord">
          <ac:chgData name="Pierre Høgenhaug" userId="5f239db8-0158-4fa1-a859-fc1b00175be2" providerId="ADAL" clId="{6C76697C-40B7-4358-B92F-731A6812AE60}" dt="2024-10-09T14:54:33.001" v="2479" actId="1076"/>
          <ac:spMkLst>
            <pc:docMk/>
            <pc:sldMk cId="2223383869" sldId="9596"/>
            <ac:spMk id="30" creationId="{75AD24DE-9B30-94A7-63EA-9BD7D7B62633}"/>
          </ac:spMkLst>
        </pc:spChg>
        <pc:picChg chg="add del mod">
          <ac:chgData name="Pierre Høgenhaug" userId="5f239db8-0158-4fa1-a859-fc1b00175be2" providerId="ADAL" clId="{6C76697C-40B7-4358-B92F-731A6812AE60}" dt="2024-10-09T13:23:37.726" v="673" actId="478"/>
          <ac:picMkLst>
            <pc:docMk/>
            <pc:sldMk cId="2223383869" sldId="9596"/>
            <ac:picMk id="4" creationId="{66908942-BF7B-EBF6-3D92-0B12BF575AF5}"/>
          </ac:picMkLst>
        </pc:picChg>
        <pc:picChg chg="add del mod">
          <ac:chgData name="Pierre Høgenhaug" userId="5f239db8-0158-4fa1-a859-fc1b00175be2" providerId="ADAL" clId="{6C76697C-40B7-4358-B92F-731A6812AE60}" dt="2024-10-09T13:20:29.741" v="583" actId="478"/>
          <ac:picMkLst>
            <pc:docMk/>
            <pc:sldMk cId="2223383869" sldId="9596"/>
            <ac:picMk id="8" creationId="{1E83FD69-AE0B-C0F8-E858-52B9D5144B2B}"/>
          </ac:picMkLst>
        </pc:picChg>
        <pc:picChg chg="add del mod">
          <ac:chgData name="Pierre Høgenhaug" userId="5f239db8-0158-4fa1-a859-fc1b00175be2" providerId="ADAL" clId="{6C76697C-40B7-4358-B92F-731A6812AE60}" dt="2024-10-09T14:09:09.686" v="1441" actId="478"/>
          <ac:picMkLst>
            <pc:docMk/>
            <pc:sldMk cId="2223383869" sldId="9596"/>
            <ac:picMk id="16" creationId="{9CAEB3BA-25E3-2402-C397-FC17FE7570E7}"/>
          </ac:picMkLst>
        </pc:picChg>
        <pc:picChg chg="add del mod">
          <ac:chgData name="Pierre Høgenhaug" userId="5f239db8-0158-4fa1-a859-fc1b00175be2" providerId="ADAL" clId="{6C76697C-40B7-4358-B92F-731A6812AE60}" dt="2024-10-09T14:09:08.886" v="1440" actId="478"/>
          <ac:picMkLst>
            <pc:docMk/>
            <pc:sldMk cId="2223383869" sldId="9596"/>
            <ac:picMk id="18" creationId="{B6274376-7D7B-8E39-B8BD-E93ADA33C45F}"/>
          </ac:picMkLst>
        </pc:picChg>
        <pc:picChg chg="add mod">
          <ac:chgData name="Pierre Høgenhaug" userId="5f239db8-0158-4fa1-a859-fc1b00175be2" providerId="ADAL" clId="{6C76697C-40B7-4358-B92F-731A6812AE60}" dt="2024-10-09T15:03:27.286" v="2661" actId="1076"/>
          <ac:picMkLst>
            <pc:docMk/>
            <pc:sldMk cId="2223383869" sldId="9596"/>
            <ac:picMk id="50" creationId="{5F8E7537-0558-75B8-B605-E2BCC3330931}"/>
          </ac:picMkLst>
        </pc:picChg>
        <pc:picChg chg="del">
          <ac:chgData name="Pierre Høgenhaug" userId="5f239db8-0158-4fa1-a859-fc1b00175be2" providerId="ADAL" clId="{6C76697C-40B7-4358-B92F-731A6812AE60}" dt="2024-10-09T12:17:18.405" v="19" actId="478"/>
          <ac:picMkLst>
            <pc:docMk/>
            <pc:sldMk cId="2223383869" sldId="9596"/>
            <ac:picMk id="20482" creationId="{D0AE5696-6838-4D51-90E2-66DD5762FAD6}"/>
          </ac:picMkLst>
        </pc:picChg>
      </pc:sldChg>
      <pc:sldChg chg="del">
        <pc:chgData name="Pierre Høgenhaug" userId="5f239db8-0158-4fa1-a859-fc1b00175be2" providerId="ADAL" clId="{6C76697C-40B7-4358-B92F-731A6812AE60}" dt="2024-10-09T10:53:30.090" v="0" actId="47"/>
        <pc:sldMkLst>
          <pc:docMk/>
          <pc:sldMk cId="3307118180" sldId="9598"/>
        </pc:sldMkLst>
      </pc:sldChg>
      <pc:sldChg chg="del">
        <pc:chgData name="Pierre Høgenhaug" userId="5f239db8-0158-4fa1-a859-fc1b00175be2" providerId="ADAL" clId="{6C76697C-40B7-4358-B92F-731A6812AE60}" dt="2024-10-09T10:53:30.090" v="0" actId="47"/>
        <pc:sldMkLst>
          <pc:docMk/>
          <pc:sldMk cId="267441258" sldId="9814"/>
        </pc:sldMkLst>
      </pc:sldChg>
      <pc:sldChg chg="del">
        <pc:chgData name="Pierre Høgenhaug" userId="5f239db8-0158-4fa1-a859-fc1b00175be2" providerId="ADAL" clId="{6C76697C-40B7-4358-B92F-731A6812AE60}" dt="2024-10-09T14:55:05.973" v="2482" actId="47"/>
        <pc:sldMkLst>
          <pc:docMk/>
          <pc:sldMk cId="3786184843" sldId="9815"/>
        </pc:sldMkLst>
      </pc:sldChg>
      <pc:sldChg chg="del">
        <pc:chgData name="Pierre Høgenhaug" userId="5f239db8-0158-4fa1-a859-fc1b00175be2" providerId="ADAL" clId="{6C76697C-40B7-4358-B92F-731A6812AE60}" dt="2024-10-09T10:53:30.090" v="0" actId="47"/>
        <pc:sldMkLst>
          <pc:docMk/>
          <pc:sldMk cId="1837727799" sldId="9816"/>
        </pc:sldMkLst>
      </pc:sldChg>
      <pc:sldChg chg="addSp delSp modSp add mod">
        <pc:chgData name="Pierre Høgenhaug" userId="5f239db8-0158-4fa1-a859-fc1b00175be2" providerId="ADAL" clId="{6C76697C-40B7-4358-B92F-731A6812AE60}" dt="2024-10-09T15:56:29.917" v="3305" actId="20577"/>
        <pc:sldMkLst>
          <pc:docMk/>
          <pc:sldMk cId="2254564119" sldId="9816"/>
        </pc:sldMkLst>
        <pc:spChg chg="add">
          <ac:chgData name="Pierre Høgenhaug" userId="5f239db8-0158-4fa1-a859-fc1b00175be2" providerId="ADAL" clId="{6C76697C-40B7-4358-B92F-731A6812AE60}" dt="2024-10-09T15:54:03.328" v="3283"/>
          <ac:spMkLst>
            <pc:docMk/>
            <pc:sldMk cId="2254564119" sldId="9816"/>
            <ac:spMk id="4" creationId="{FC8D0044-1B5B-56E6-A420-3DA5ABF3320C}"/>
          </ac:spMkLst>
        </pc:spChg>
        <pc:spChg chg="mod">
          <ac:chgData name="Pierre Høgenhaug" userId="5f239db8-0158-4fa1-a859-fc1b00175be2" providerId="ADAL" clId="{6C76697C-40B7-4358-B92F-731A6812AE60}" dt="2024-10-09T15:53:09.174" v="3239" actId="1035"/>
          <ac:spMkLst>
            <pc:docMk/>
            <pc:sldMk cId="2254564119" sldId="9816"/>
            <ac:spMk id="5" creationId="{EAD762A4-092C-DEB9-ED3A-10794AA4107E}"/>
          </ac:spMkLst>
        </pc:spChg>
        <pc:spChg chg="add">
          <ac:chgData name="Pierre Høgenhaug" userId="5f239db8-0158-4fa1-a859-fc1b00175be2" providerId="ADAL" clId="{6C76697C-40B7-4358-B92F-731A6812AE60}" dt="2024-10-09T15:54:08.751" v="3284"/>
          <ac:spMkLst>
            <pc:docMk/>
            <pc:sldMk cId="2254564119" sldId="9816"/>
            <ac:spMk id="6" creationId="{6F0D7CB9-BB51-2675-D64E-8F80AC4998AE}"/>
          </ac:spMkLst>
        </pc:spChg>
        <pc:spChg chg="mod">
          <ac:chgData name="Pierre Høgenhaug" userId="5f239db8-0158-4fa1-a859-fc1b00175be2" providerId="ADAL" clId="{6C76697C-40B7-4358-B92F-731A6812AE60}" dt="2024-10-09T15:28:58.107" v="3199" actId="20577"/>
          <ac:spMkLst>
            <pc:docMk/>
            <pc:sldMk cId="2254564119" sldId="9816"/>
            <ac:spMk id="7" creationId="{608B0EFA-E3E9-4205-831D-7399BC72C66F}"/>
          </ac:spMkLst>
        </pc:spChg>
        <pc:spChg chg="add">
          <ac:chgData name="Pierre Høgenhaug" userId="5f239db8-0158-4fa1-a859-fc1b00175be2" providerId="ADAL" clId="{6C76697C-40B7-4358-B92F-731A6812AE60}" dt="2024-10-09T15:54:14.080" v="3285"/>
          <ac:spMkLst>
            <pc:docMk/>
            <pc:sldMk cId="2254564119" sldId="9816"/>
            <ac:spMk id="8" creationId="{B7A51786-FDD3-48F7-66D1-DF193D46E69D}"/>
          </ac:spMkLst>
        </pc:spChg>
        <pc:spChg chg="mod">
          <ac:chgData name="Pierre Høgenhaug" userId="5f239db8-0158-4fa1-a859-fc1b00175be2" providerId="ADAL" clId="{6C76697C-40B7-4358-B92F-731A6812AE60}" dt="2024-10-09T15:53:17.206" v="3256" actId="1036"/>
          <ac:spMkLst>
            <pc:docMk/>
            <pc:sldMk cId="2254564119" sldId="9816"/>
            <ac:spMk id="9" creationId="{349DB202-A3E2-4A4E-C37A-9F1E1305E6A6}"/>
          </ac:spMkLst>
        </pc:spChg>
        <pc:spChg chg="add">
          <ac:chgData name="Pierre Høgenhaug" userId="5f239db8-0158-4fa1-a859-fc1b00175be2" providerId="ADAL" clId="{6C76697C-40B7-4358-B92F-731A6812AE60}" dt="2024-10-09T15:54:16.294" v="3286"/>
          <ac:spMkLst>
            <pc:docMk/>
            <pc:sldMk cId="2254564119" sldId="9816"/>
            <ac:spMk id="10" creationId="{0EA2544F-0A97-D6CF-E6F6-CDCCBBCE4CE7}"/>
          </ac:spMkLst>
        </pc:spChg>
        <pc:spChg chg="del">
          <ac:chgData name="Pierre Høgenhaug" userId="5f239db8-0158-4fa1-a859-fc1b00175be2" providerId="ADAL" clId="{6C76697C-40B7-4358-B92F-731A6812AE60}" dt="2024-10-09T15:52:22.331" v="3212" actId="478"/>
          <ac:spMkLst>
            <pc:docMk/>
            <pc:sldMk cId="2254564119" sldId="9816"/>
            <ac:spMk id="11" creationId="{194548D5-25DC-E5AB-5555-D4729873B17D}"/>
          </ac:spMkLst>
        </pc:spChg>
        <pc:spChg chg="mod">
          <ac:chgData name="Pierre Høgenhaug" userId="5f239db8-0158-4fa1-a859-fc1b00175be2" providerId="ADAL" clId="{6C76697C-40B7-4358-B92F-731A6812AE60}" dt="2024-10-09T15:53:09.174" v="3239" actId="1035"/>
          <ac:spMkLst>
            <pc:docMk/>
            <pc:sldMk cId="2254564119" sldId="9816"/>
            <ac:spMk id="12" creationId="{9D2F1AAB-E2AD-8667-F8D1-B24D6C991346}"/>
          </ac:spMkLst>
        </pc:spChg>
        <pc:spChg chg="mod">
          <ac:chgData name="Pierre Høgenhaug" userId="5f239db8-0158-4fa1-a859-fc1b00175be2" providerId="ADAL" clId="{6C76697C-40B7-4358-B92F-731A6812AE60}" dt="2024-10-09T15:56:29.917" v="3305" actId="20577"/>
          <ac:spMkLst>
            <pc:docMk/>
            <pc:sldMk cId="2254564119" sldId="9816"/>
            <ac:spMk id="13" creationId="{8BEA58BB-13D4-B297-0859-2EC45658B4DA}"/>
          </ac:spMkLst>
        </pc:spChg>
        <pc:spChg chg="mod">
          <ac:chgData name="Pierre Høgenhaug" userId="5f239db8-0158-4fa1-a859-fc1b00175be2" providerId="ADAL" clId="{6C76697C-40B7-4358-B92F-731A6812AE60}" dt="2024-10-09T15:53:34.453" v="3275" actId="14100"/>
          <ac:spMkLst>
            <pc:docMk/>
            <pc:sldMk cId="2254564119" sldId="9816"/>
            <ac:spMk id="14" creationId="{7B9E1DAB-84C5-6AFD-D1B2-B17C1F3C8BDB}"/>
          </ac:spMkLst>
        </pc:spChg>
        <pc:picChg chg="add mod">
          <ac:chgData name="Pierre Høgenhaug" userId="5f239db8-0158-4fa1-a859-fc1b00175be2" providerId="ADAL" clId="{6C76697C-40B7-4358-B92F-731A6812AE60}" dt="2024-10-09T15:53:09.174" v="3239" actId="1035"/>
          <ac:picMkLst>
            <pc:docMk/>
            <pc:sldMk cId="2254564119" sldId="9816"/>
            <ac:picMk id="3" creationId="{008063B3-F38A-269B-B13A-95948B1A194C}"/>
          </ac:picMkLst>
        </pc:picChg>
        <pc:picChg chg="mod modCrop">
          <ac:chgData name="Pierre Høgenhaug" userId="5f239db8-0158-4fa1-a859-fc1b00175be2" providerId="ADAL" clId="{6C76697C-40B7-4358-B92F-731A6812AE60}" dt="2024-10-09T15:53:01.534" v="3225" actId="1035"/>
          <ac:picMkLst>
            <pc:docMk/>
            <pc:sldMk cId="2254564119" sldId="9816"/>
            <ac:picMk id="16" creationId="{9CAEB3BA-25E3-2402-C397-FC17FE7570E7}"/>
          </ac:picMkLst>
        </pc:picChg>
        <pc:picChg chg="mod modCrop">
          <ac:chgData name="Pierre Høgenhaug" userId="5f239db8-0158-4fa1-a859-fc1b00175be2" providerId="ADAL" clId="{6C76697C-40B7-4358-B92F-731A6812AE60}" dt="2024-10-09T15:33:45.211" v="3210" actId="732"/>
          <ac:picMkLst>
            <pc:docMk/>
            <pc:sldMk cId="2254564119" sldId="9816"/>
            <ac:picMk id="18" creationId="{B6274376-7D7B-8E39-B8BD-E93ADA33C45F}"/>
          </ac:picMkLst>
        </pc:picChg>
      </pc:sldChg>
      <pc:sldChg chg="add del">
        <pc:chgData name="Pierre Høgenhaug" userId="5f239db8-0158-4fa1-a859-fc1b00175be2" providerId="ADAL" clId="{6C76697C-40B7-4358-B92F-731A6812AE60}" dt="2024-10-09T14:09:04.987" v="1438"/>
        <pc:sldMkLst>
          <pc:docMk/>
          <pc:sldMk cId="2977725174" sldId="9816"/>
        </pc:sldMkLst>
      </pc:sldChg>
      <pc:sldChg chg="add del">
        <pc:chgData name="Pierre Høgenhaug" userId="5f239db8-0158-4fa1-a859-fc1b00175be2" providerId="ADAL" clId="{6C76697C-40B7-4358-B92F-731A6812AE60}" dt="2024-10-09T13:54:30.033" v="1380" actId="47"/>
        <pc:sldMkLst>
          <pc:docMk/>
          <pc:sldMk cId="3975603350" sldId="98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D6EE8BAE-46AB-46C6-9CA3-6B690B9A6038}" type="datetimeFigureOut">
              <a:rPr lang="en-GB"/>
              <a:t>09/10/2024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72AA3719-E687-43F7-8503-090D4A8744B2}" type="datetimeFigureOut">
              <a:rPr lang="en-GB"/>
              <a:pPr/>
              <a:t>09/10/2024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9 October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D483-AD0E-42FC-8ABB-13F9BFE7203D}" type="datetime1">
              <a:rPr lang="da-DK"/>
              <a:t>09-10-2024</a:t>
            </a:fld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 dt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October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5AD24DE-9B30-94A7-63EA-9BD7D7B62633}"/>
              </a:ext>
            </a:extLst>
          </p:cNvPr>
          <p:cNvSpPr/>
          <p:nvPr/>
        </p:nvSpPr>
        <p:spPr>
          <a:xfrm>
            <a:off x="594580" y="4176641"/>
            <a:ext cx="4614790" cy="198004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LLMs Analyzing Bond Prospectuses - General Idea</a:t>
            </a:r>
            <a:endParaRPr lang="en-US" sz="2400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15208B9-B703-AAE5-27A4-2DEE86CD9F77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…], </a:t>
            </a: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5A6F6-B267-458D-49A4-08A694D126A1}"/>
              </a:ext>
            </a:extLst>
          </p:cNvPr>
          <p:cNvSpPr txBox="1"/>
          <p:nvPr/>
        </p:nvSpPr>
        <p:spPr>
          <a:xfrm>
            <a:off x="395202" y="2078204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CBFD16-D8F5-D4E1-43AD-4D7E55980BD3}"/>
              </a:ext>
            </a:extLst>
          </p:cNvPr>
          <p:cNvSpPr txBox="1"/>
          <p:nvPr/>
        </p:nvSpPr>
        <p:spPr>
          <a:xfrm>
            <a:off x="3999960" y="2077788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F8E7537-0558-75B8-B605-E2BCC333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42" y="5211843"/>
            <a:ext cx="4075564" cy="16520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255092-F8ED-CC92-3AA6-DD01A220306E}"/>
              </a:ext>
            </a:extLst>
          </p:cNvPr>
          <p:cNvSpPr txBox="1"/>
          <p:nvPr/>
        </p:nvSpPr>
        <p:spPr>
          <a:xfrm>
            <a:off x="395202" y="2631786"/>
            <a:ext cx="89511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  <a:p>
            <a:endParaRPr lang="en-US" sz="1000" dirty="0"/>
          </a:p>
          <a:p>
            <a:r>
              <a:rPr lang="en-US" sz="1000" b="1" dirty="0"/>
              <a:t>What LLMs are/aren’t good at</a:t>
            </a:r>
          </a:p>
          <a:p>
            <a:r>
              <a:rPr lang="en-US" sz="1000" dirty="0"/>
              <a:t>LLMs are good at processing and interpreting textual data, e.g., scanning bond prospectuses to identify specific</a:t>
            </a:r>
          </a:p>
          <a:p>
            <a:r>
              <a:rPr lang="en-US" sz="1000" dirty="0"/>
              <a:t>characteristics or keywords related to our sub-score labels.</a:t>
            </a:r>
          </a:p>
          <a:p>
            <a:r>
              <a:rPr lang="en-US" sz="1000" dirty="0"/>
              <a:t>LLMs are not designed to generate precise numerical outputs. They can recognize numbers within a text, but assigning accurate </a:t>
            </a:r>
          </a:p>
          <a:p>
            <a:r>
              <a:rPr lang="en-US" sz="1000" dirty="0"/>
              <a:t>numerical scores (e.g., a Fundamental Score from 1 to 5) based solely on qualitative analysis is challenging.</a:t>
            </a:r>
          </a:p>
          <a:p>
            <a:endParaRPr lang="en-US" sz="1000" dirty="0"/>
          </a:p>
          <a:p>
            <a:r>
              <a:rPr lang="en-US" sz="1000" b="1" dirty="0"/>
              <a:t>Instead, using LLMs to derive sub-score labels can be a binary problem: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“From this section of text: {SECTION OF TEXT}, is sub-score label a/b/c present?”</a:t>
            </a:r>
          </a:p>
          <a:p>
            <a:r>
              <a:rPr lang="en-US" sz="1000" dirty="0"/>
              <a:t>To leverage LLMs effectively, we need to develop precise prompts that guide the model to</a:t>
            </a:r>
          </a:p>
          <a:p>
            <a:pPr marL="228600" indent="-228600">
              <a:buAutoNum type="arabicPeriod"/>
            </a:pPr>
            <a:r>
              <a:rPr lang="en-US" sz="1000" b="1" dirty="0"/>
              <a:t>Directly Address the Query</a:t>
            </a:r>
            <a:r>
              <a:rPr lang="en-US" sz="1000" dirty="0"/>
              <a:t>: Ask the LLM to confirm the presence of specific sub-score labels within a text segment, prompting for a clear "yes" or "no.“</a:t>
            </a:r>
          </a:p>
          <a:p>
            <a:pPr marL="228600" indent="-228600">
              <a:buAutoNum type="arabicPeriod"/>
            </a:pPr>
            <a:r>
              <a:rPr lang="en-US" sz="1000" b="1" dirty="0"/>
              <a:t>Provide Justifications</a:t>
            </a:r>
            <a:r>
              <a:rPr lang="en-US" sz="1000" dirty="0"/>
              <a:t>: When the answer is "yes," request that the LLM cites the exact phrases or sentences where the characteristic is mentioned, enhancing transparency and traceability.</a:t>
            </a:r>
          </a:p>
          <a:p>
            <a:endParaRPr lang="en-US" sz="1000" dirty="0"/>
          </a:p>
          <a:p>
            <a:r>
              <a:rPr lang="en-US" sz="1000" b="1" dirty="0"/>
              <a:t>My MSc Thesis more specifically</a:t>
            </a:r>
          </a:p>
          <a:p>
            <a:r>
              <a:rPr lang="en-US" sz="1000" dirty="0"/>
              <a:t>Use analyst sub-score labels to find best performing LLMs</a:t>
            </a:r>
          </a:p>
          <a:p>
            <a:r>
              <a:rPr lang="en-US" sz="1000" dirty="0"/>
              <a:t>Research the strengths and limitations of LLMs on this task</a:t>
            </a:r>
          </a:p>
          <a:p>
            <a:r>
              <a:rPr lang="en-US" sz="1000" dirty="0"/>
              <a:t>Try approaches from the literature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2338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146608" y="2615596"/>
            <a:ext cx="4910629" cy="1323439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Example - Market Dynamics, Analyst vs LLM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08B0EFA-E3E9-4205-831D-7399BC72C66F}"/>
              </a:ext>
            </a:extLst>
          </p:cNvPr>
          <p:cNvSpPr txBox="1">
            <a:spLocks/>
          </p:cNvSpPr>
          <p:nvPr/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/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– Random Prospectus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2F1AAB-E2AD-8667-F8D1-B24D6C991346}"/>
              </a:ext>
            </a:extLst>
          </p:cNvPr>
          <p:cNvSpPr/>
          <p:nvPr/>
        </p:nvSpPr>
        <p:spPr>
          <a:xfrm rot="10800000">
            <a:off x="5732002" y="4018237"/>
            <a:ext cx="1634349" cy="30260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E1DAB-84C5-6AFD-D1B2-B17C1F3C8BDB}"/>
              </a:ext>
            </a:extLst>
          </p:cNvPr>
          <p:cNvSpPr/>
          <p:nvPr/>
        </p:nvSpPr>
        <p:spPr>
          <a:xfrm>
            <a:off x="4151427" y="4374646"/>
            <a:ext cx="4910629" cy="2210344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762A4-092C-DEB9-ED3A-10794AA4107E}"/>
              </a:ext>
            </a:extLst>
          </p:cNvPr>
          <p:cNvSpPr txBox="1"/>
          <p:nvPr/>
        </p:nvSpPr>
        <p:spPr>
          <a:xfrm>
            <a:off x="4146608" y="2592601"/>
            <a:ext cx="4910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Is there anything in this risk factors section referring to any of these positives/risks?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- A. Low cyclicality of product demand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- B. Positive demographic, consumer &amp; structural trends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- C. Limited seasonality and stable working capital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- a. Majority of revenues exposed to above average cyclical products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- b. Weak/negative demographic, consumer &amp; structural trends 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- c. Seasonal industry with volatile working capital</a:t>
            </a:r>
          </a:p>
          <a:p>
            <a:r>
              <a:rPr lang="en-US" sz="1000" dirty="0"/>
              <a:t>[Copy/Pasted the entire RISK FACTORS Section]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A58BB-13D4-B297-0859-2EC45658B4DA}"/>
              </a:ext>
            </a:extLst>
          </p:cNvPr>
          <p:cNvSpPr txBox="1"/>
          <p:nvPr/>
        </p:nvSpPr>
        <p:spPr>
          <a:xfrm>
            <a:off x="4146608" y="4367279"/>
            <a:ext cx="491062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Yes, the risk factors section refers to some of the risks listed:</a:t>
            </a:r>
          </a:p>
          <a:p>
            <a:r>
              <a:rPr lang="en-US" sz="900" b="1" dirty="0"/>
              <a:t>a. Majority of revenues exposed to above average cyclical products</a:t>
            </a: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00" i="1" dirty="0"/>
              <a:t>"EDP's profitability may be affected by significant changes in energy demand in each of the countries in which it operates."</a:t>
            </a: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00" i="1" dirty="0"/>
              <a:t>"Significant changes in the demand for electricity and natural gas in the markets in which EDP operates may have a material impact on the profitability of EDP’s business activities, such as generation and supply activities."</a:t>
            </a: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00" i="1" dirty="0"/>
              <a:t>"Any decrease in power demand or decrease in the rate of demand growth whether due to lower electrification of the economy, increased energy efficiency, the impact of the COVID-19 pandemic or other unexpected events or otherwise could adversely impact the demand for new renewable projects or otherwise have a material adverse effect on EDP’s business, financial condition, results of operations and prospects."</a:t>
            </a:r>
            <a:endParaRPr lang="en-US" sz="900" dirty="0"/>
          </a:p>
          <a:p>
            <a:r>
              <a:rPr lang="en-US" sz="900" b="1" dirty="0"/>
              <a:t>b. Weak/negative demographic, consumer &amp; structural trends</a:t>
            </a: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00" i="1" dirty="0"/>
              <a:t>"EDP is exposed to the uncertainty of the macroeconomic, political and social environment.“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i="1" dirty="0"/>
              <a:t>Etc. etc.</a:t>
            </a:r>
            <a:endParaRPr lang="en-US" sz="900" dirty="0"/>
          </a:p>
          <a:p>
            <a:endParaRPr lang="en-US" sz="1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AEB3BA-25E3-2402-C397-FC17FE757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05"/>
          <a:stretch/>
        </p:blipFill>
        <p:spPr>
          <a:xfrm>
            <a:off x="4277186" y="1404571"/>
            <a:ext cx="5223997" cy="1029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274376-7D7B-8E39-B8BD-E93ADA33C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5"/>
          <a:stretch/>
        </p:blipFill>
        <p:spPr>
          <a:xfrm>
            <a:off x="378504" y="1840182"/>
            <a:ext cx="3740565" cy="4514514"/>
          </a:xfrm>
          <a:prstGeom prst="rect">
            <a:avLst/>
          </a:prstGeom>
        </p:spPr>
      </p:pic>
      <p:pic>
        <p:nvPicPr>
          <p:cNvPr id="3" name="Picture 6" descr="Robot - Free vector emoji on creazilla.com">
            <a:extLst>
              <a:ext uri="{FF2B5EF4-FFF2-40B4-BE49-F238E27FC236}">
                <a16:creationId xmlns:a16="http://schemas.microsoft.com/office/drawing/2014/main" id="{008063B3-F38A-269B-B13A-95948B1A1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75" y="3959630"/>
            <a:ext cx="413835" cy="4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ECF45-40A7-4C57-A87A-EBF0BEA360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38">
            <a:extLst>
              <a:ext uri="{FF2B5EF4-FFF2-40B4-BE49-F238E27FC236}">
                <a16:creationId xmlns:a16="http://schemas.microsoft.com/office/drawing/2014/main" id="{2438BED5-ED2A-4C73-8186-DD252E4439E3}"/>
              </a:ext>
            </a:extLst>
          </p:cNvPr>
          <p:cNvSpPr txBox="1">
            <a:spLocks/>
          </p:cNvSpPr>
          <p:nvPr/>
        </p:nvSpPr>
        <p:spPr>
          <a:xfrm>
            <a:off x="3733975" y="2038752"/>
            <a:ext cx="2441983" cy="3200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0" tIns="0" rIns="0" bIns="0" rtlCol="0" anchor="ctr" anchorCtr="1">
            <a:noAutofit/>
          </a:bodyPr>
          <a:lstStyle>
            <a:lvl1pPr marL="180975" indent="-180975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</a:rPr>
              <a:t>Analytical Framework</a:t>
            </a:r>
          </a:p>
        </p:txBody>
      </p:sp>
      <p:sp>
        <p:nvSpPr>
          <p:cNvPr id="8" name="Text Placeholder 38">
            <a:extLst>
              <a:ext uri="{FF2B5EF4-FFF2-40B4-BE49-F238E27FC236}">
                <a16:creationId xmlns:a16="http://schemas.microsoft.com/office/drawing/2014/main" id="{C27C2BDF-822B-45EA-AAC1-2B69A9C01FE5}"/>
              </a:ext>
            </a:extLst>
          </p:cNvPr>
          <p:cNvSpPr txBox="1">
            <a:spLocks/>
          </p:cNvSpPr>
          <p:nvPr/>
        </p:nvSpPr>
        <p:spPr>
          <a:xfrm>
            <a:off x="6939490" y="2038752"/>
            <a:ext cx="2441983" cy="3200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0" tIns="0" rIns="0" bIns="0" rtlCol="0" anchor="ctr" anchorCtr="1">
            <a:noAutofit/>
          </a:bodyPr>
          <a:lstStyle>
            <a:lvl1pPr marL="180975" indent="-180975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</a:rPr>
              <a:t>Integration with Existing Systems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B2F6D08-98D9-4AF4-8F4B-12410E54E742}"/>
              </a:ext>
            </a:extLst>
          </p:cNvPr>
          <p:cNvSpPr txBox="1">
            <a:spLocks/>
          </p:cNvSpPr>
          <p:nvPr/>
        </p:nvSpPr>
        <p:spPr>
          <a:xfrm>
            <a:off x="551226" y="2412096"/>
            <a:ext cx="2420541" cy="5205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/>
            <a:r>
              <a:rPr lang="en-GB" sz="1100" dirty="0"/>
              <a:t>Automating Data Acquisition</a:t>
            </a:r>
          </a:p>
          <a:p>
            <a:pPr marL="164144" indent="-164144"/>
            <a:r>
              <a:rPr lang="en-GB" sz="1100" dirty="0"/>
              <a:t>Text Segmentation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53137A3-7D2C-419A-AA15-AB114F8EA2F0}"/>
              </a:ext>
            </a:extLst>
          </p:cNvPr>
          <p:cNvSpPr txBox="1">
            <a:spLocks/>
          </p:cNvSpPr>
          <p:nvPr/>
        </p:nvSpPr>
        <p:spPr>
          <a:xfrm>
            <a:off x="3723059" y="2412096"/>
            <a:ext cx="2506286" cy="7595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/>
            <a:r>
              <a:rPr lang="en-GB" sz="1100" dirty="0"/>
              <a:t>Identify LLM possibilities / limitations</a:t>
            </a:r>
          </a:p>
          <a:p>
            <a:pPr marL="164144" indent="-164144"/>
            <a:r>
              <a:rPr lang="en-GB" sz="1100" dirty="0"/>
              <a:t>Continuous Improvement</a:t>
            </a:r>
          </a:p>
          <a:p>
            <a:pPr marL="164144" indent="-164144"/>
            <a:endParaRPr lang="en-GB" sz="11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706B387-EB85-48D5-A997-85E7DB46D1C1}"/>
              </a:ext>
            </a:extLst>
          </p:cNvPr>
          <p:cNvSpPr txBox="1">
            <a:spLocks/>
          </p:cNvSpPr>
          <p:nvPr/>
        </p:nvSpPr>
        <p:spPr>
          <a:xfrm>
            <a:off x="7002848" y="2412096"/>
            <a:ext cx="2422755" cy="37241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>
            <a:lvl1pPr marL="251012" indent="-251012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753" indent="-252742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09" indent="-242356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7120" indent="-251012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8132" indent="-251012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dirty="0"/>
              <a:t>Database Synchronization</a:t>
            </a:r>
          </a:p>
          <a:p>
            <a:pPr marL="0" indent="0">
              <a:buNone/>
            </a:pPr>
            <a:r>
              <a:rPr lang="en-GB" sz="1100" dirty="0"/>
              <a:t>Data Availability - PBI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E7A2DF-108B-4981-B65B-15F88E5EC7FA}"/>
              </a:ext>
            </a:extLst>
          </p:cNvPr>
          <p:cNvSpPr/>
          <p:nvPr/>
        </p:nvSpPr>
        <p:spPr>
          <a:xfrm>
            <a:off x="6953460" y="3347385"/>
            <a:ext cx="2422755" cy="2556643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6B499A-3C16-4A5E-894E-177978ACD5EC}"/>
              </a:ext>
            </a:extLst>
          </p:cNvPr>
          <p:cNvSpPr/>
          <p:nvPr/>
        </p:nvSpPr>
        <p:spPr>
          <a:xfrm>
            <a:off x="3739941" y="3381200"/>
            <a:ext cx="2422755" cy="2556643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A4BE7-D32A-4679-95C8-DD2FE160FF70}"/>
              </a:ext>
            </a:extLst>
          </p:cNvPr>
          <p:cNvSpPr/>
          <p:nvPr/>
        </p:nvSpPr>
        <p:spPr>
          <a:xfrm>
            <a:off x="548205" y="3347385"/>
            <a:ext cx="2423563" cy="2556643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BDFDD-21F6-4E79-BA7E-7AF7CA20E7D8}"/>
              </a:ext>
            </a:extLst>
          </p:cNvPr>
          <p:cNvSpPr txBox="1"/>
          <p:nvPr/>
        </p:nvSpPr>
        <p:spPr bwMode="auto">
          <a:xfrm>
            <a:off x="3803762" y="5056746"/>
            <a:ext cx="2269860" cy="70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4144" indent="-164144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en-US" sz="1088" dirty="0">
                <a:latin typeface="Calibri" panose="020F0502020204030204" pitchFamily="34" charset="0"/>
                <a:cs typeface="Calibri" panose="020F0502020204030204" pitchFamily="34" charset="0"/>
              </a:rPr>
              <a:t>Find best performing model compared to C4 analysts</a:t>
            </a:r>
          </a:p>
          <a:p>
            <a:pPr marL="164144" indent="-164144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en-US" sz="1088" dirty="0">
                <a:latin typeface="Calibri" panose="020F0502020204030204" pitchFamily="34" charset="0"/>
                <a:cs typeface="Calibri" panose="020F0502020204030204" pitchFamily="34" charset="0"/>
              </a:rPr>
              <a:t>Setup process to regularly test new models against 500+ analyst scores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5F9735-3916-4F4B-B4B5-229E9CC12691}"/>
              </a:ext>
            </a:extLst>
          </p:cNvPr>
          <p:cNvSpPr txBox="1"/>
          <p:nvPr/>
        </p:nvSpPr>
        <p:spPr bwMode="auto">
          <a:xfrm>
            <a:off x="630728" y="5056746"/>
            <a:ext cx="2081695" cy="56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4144" indent="-164144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en-US" sz="1088" dirty="0">
                <a:latin typeface="Calibri" panose="020F0502020204030204" pitchFamily="34" charset="0"/>
                <a:cs typeface="Calibri" panose="020F0502020204030204" pitchFamily="34" charset="0"/>
              </a:rPr>
              <a:t>Scrape from ESMA / SEC / </a:t>
            </a:r>
            <a:r>
              <a:rPr lang="en-US" sz="1088" dirty="0" err="1">
                <a:latin typeface="Calibri" panose="020F0502020204030204" pitchFamily="34" charset="0"/>
                <a:cs typeface="Calibri" panose="020F0502020204030204" pitchFamily="34" charset="0"/>
              </a:rPr>
              <a:t>Findox</a:t>
            </a:r>
            <a:endParaRPr lang="en-US" sz="108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4144" indent="-164144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en-US" sz="1088" dirty="0">
                <a:latin typeface="Calibri" panose="020F0502020204030204" pitchFamily="34" charset="0"/>
                <a:cs typeface="Calibri" panose="020F0502020204030204" pitchFamily="34" charset="0"/>
              </a:rPr>
              <a:t>Split prospectus into sections</a:t>
            </a:r>
          </a:p>
          <a:p>
            <a:pPr marL="164144" indent="-164144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en-US" sz="1088" dirty="0">
                <a:latin typeface="Calibri" panose="020F0502020204030204" pitchFamily="34" charset="0"/>
                <a:cs typeface="Calibri" panose="020F0502020204030204" pitchFamily="34" charset="0"/>
              </a:rPr>
              <a:t>Store in DB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2D9263E-6C5A-40C4-91B4-9B0A05C77E60}"/>
              </a:ext>
            </a:extLst>
          </p:cNvPr>
          <p:cNvSpPr/>
          <p:nvPr/>
        </p:nvSpPr>
        <p:spPr>
          <a:xfrm rot="5400000">
            <a:off x="2544328" y="4473404"/>
            <a:ext cx="1634349" cy="30260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45252-E9D9-41B9-B8EB-8AF6965309CC}"/>
              </a:ext>
            </a:extLst>
          </p:cNvPr>
          <p:cNvSpPr txBox="1"/>
          <p:nvPr/>
        </p:nvSpPr>
        <p:spPr bwMode="auto">
          <a:xfrm>
            <a:off x="7002848" y="5057712"/>
            <a:ext cx="2264351" cy="535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64144" indent="-164144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en-US" sz="1088" dirty="0">
                <a:latin typeface="Calibri" panose="020F0502020204030204" pitchFamily="34" charset="0"/>
                <a:cs typeface="Calibri" panose="020F0502020204030204" pitchFamily="34" charset="0"/>
              </a:rPr>
              <a:t>Integrate LLM outputs into DB</a:t>
            </a:r>
          </a:p>
          <a:p>
            <a:pPr marL="164144" indent="-164144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</a:pPr>
            <a:r>
              <a:rPr lang="en-US" sz="1088" dirty="0">
                <a:latin typeface="Calibri" panose="020F0502020204030204" pitchFamily="34" charset="0"/>
                <a:cs typeface="Calibri" panose="020F0502020204030204" pitchFamily="34" charset="0"/>
              </a:rPr>
              <a:t>Allow analysts to interact with outputs</a:t>
            </a:r>
          </a:p>
        </p:txBody>
      </p:sp>
      <p:sp>
        <p:nvSpPr>
          <p:cNvPr id="28" name="Isosceles Triangle 57">
            <a:extLst>
              <a:ext uri="{FF2B5EF4-FFF2-40B4-BE49-F238E27FC236}">
                <a16:creationId xmlns:a16="http://schemas.microsoft.com/office/drawing/2014/main" id="{BC015162-1286-4B4D-AC30-7DCAA0C9FE5D}"/>
              </a:ext>
            </a:extLst>
          </p:cNvPr>
          <p:cNvSpPr/>
          <p:nvPr/>
        </p:nvSpPr>
        <p:spPr>
          <a:xfrm rot="5400000">
            <a:off x="5746552" y="4473404"/>
            <a:ext cx="1634349" cy="30260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301AB-FBB9-4AED-BFF8-D446E1EB10E5}"/>
              </a:ext>
            </a:extLst>
          </p:cNvPr>
          <p:cNvGrpSpPr/>
          <p:nvPr/>
        </p:nvGrpSpPr>
        <p:grpSpPr>
          <a:xfrm>
            <a:off x="7823733" y="3968893"/>
            <a:ext cx="942079" cy="880965"/>
            <a:chOff x="8394965" y="3714073"/>
            <a:chExt cx="1038686" cy="9713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50FEDEB-68F7-42C9-9D41-A5CF0F87AF81}"/>
                </a:ext>
              </a:extLst>
            </p:cNvPr>
            <p:cNvGrpSpPr/>
            <p:nvPr/>
          </p:nvGrpSpPr>
          <p:grpSpPr>
            <a:xfrm>
              <a:off x="8936081" y="3714073"/>
              <a:ext cx="497570" cy="971305"/>
              <a:chOff x="8936081" y="3714073"/>
              <a:chExt cx="497570" cy="971305"/>
            </a:xfrm>
          </p:grpSpPr>
          <p:pic>
            <p:nvPicPr>
              <p:cNvPr id="34" name="Graphic 33" descr="Bar chart">
                <a:extLst>
                  <a:ext uri="{FF2B5EF4-FFF2-40B4-BE49-F238E27FC236}">
                    <a16:creationId xmlns:a16="http://schemas.microsoft.com/office/drawing/2014/main" id="{5A64972F-4C97-49AA-8606-0466D5F8A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80284" y="3714073"/>
                <a:ext cx="409164" cy="409164"/>
              </a:xfrm>
              <a:prstGeom prst="rect">
                <a:avLst/>
              </a:prstGeom>
            </p:spPr>
          </p:pic>
          <p:pic>
            <p:nvPicPr>
              <p:cNvPr id="35" name="Graphic 34" descr="Presentation with bar chart">
                <a:extLst>
                  <a:ext uri="{FF2B5EF4-FFF2-40B4-BE49-F238E27FC236}">
                    <a16:creationId xmlns:a16="http://schemas.microsoft.com/office/drawing/2014/main" id="{C13A9F5C-F76B-4841-BB4D-C17A232830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36081" y="4187808"/>
                <a:ext cx="497570" cy="497570"/>
              </a:xfrm>
              <a:prstGeom prst="rect">
                <a:avLst/>
              </a:prstGeom>
            </p:spPr>
          </p:pic>
        </p:grpSp>
        <p:sp>
          <p:nvSpPr>
            <p:cNvPr id="33" name="Arrow: Right 59">
              <a:extLst>
                <a:ext uri="{FF2B5EF4-FFF2-40B4-BE49-F238E27FC236}">
                  <a16:creationId xmlns:a16="http://schemas.microsoft.com/office/drawing/2014/main" id="{F0E07C58-6D08-45BD-85B5-926C5DF81F8D}"/>
                </a:ext>
              </a:extLst>
            </p:cNvPr>
            <p:cNvSpPr/>
            <p:nvPr/>
          </p:nvSpPr>
          <p:spPr>
            <a:xfrm>
              <a:off x="8394965" y="3789438"/>
              <a:ext cx="345325" cy="384939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1629" rtlCol="0" anchor="ctr"/>
            <a:lstStyle/>
            <a:p>
              <a:pPr algn="ctr"/>
              <a:endParaRPr lang="x-none" sz="1633"/>
            </a:p>
          </p:txBody>
        </p:sp>
      </p:grp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4397459-2BB7-4DD2-B9FF-91B1E39245E5}"/>
              </a:ext>
            </a:extLst>
          </p:cNvPr>
          <p:cNvSpPr txBox="1">
            <a:spLocks/>
          </p:cNvSpPr>
          <p:nvPr/>
        </p:nvSpPr>
        <p:spPr>
          <a:xfrm>
            <a:off x="548205" y="2023755"/>
            <a:ext cx="2441983" cy="3200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0" tIns="0" rIns="0" bIns="0" rtlCol="0" anchor="ctr" anchorCtr="1">
            <a:noAutofit/>
          </a:bodyPr>
          <a:lstStyle>
            <a:lvl1pPr marL="180975" indent="-180975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●"/>
              <a:defRPr lang="en-GB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</a:rPr>
              <a:t>Data Pipeline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FE9A3E5-80DA-3789-EA6E-6AF4CE12F160}"/>
              </a:ext>
            </a:extLst>
          </p:cNvPr>
          <p:cNvSpPr txBox="1">
            <a:spLocks/>
          </p:cNvSpPr>
          <p:nvPr/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971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sz="2200" b="0" i="0" kern="1200" cap="none" baseline="0">
                <a:solidFill>
                  <a:schemeClr val="tx1"/>
                </a:solidFill>
                <a:latin typeface="+mj-lt"/>
                <a:ea typeface="Roboto" panose="020000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GB" sz="2400" dirty="0"/>
              <a:t>Capital Four Collaboration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FEF1975-FD46-0CB0-8116-3A80CD2B9602}"/>
              </a:ext>
            </a:extLst>
          </p:cNvPr>
          <p:cNvSpPr txBox="1">
            <a:spLocks/>
          </p:cNvSpPr>
          <p:nvPr/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/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(If this is something C4 wants to look further into)</a:t>
            </a:r>
            <a:endParaRPr lang="en-GB" dirty="0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2989F8C3-3E58-9D07-202A-BD745244D7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4303" y="4040977"/>
            <a:ext cx="513974" cy="513974"/>
          </a:xfrm>
          <a:prstGeom prst="rect">
            <a:avLst/>
          </a:prstGeom>
        </p:spPr>
      </p:pic>
      <p:pic>
        <p:nvPicPr>
          <p:cNvPr id="38" name="Graphic 37" descr="Document">
            <a:extLst>
              <a:ext uri="{FF2B5EF4-FFF2-40B4-BE49-F238E27FC236}">
                <a16:creationId xmlns:a16="http://schemas.microsoft.com/office/drawing/2014/main" id="{033FDFB6-5220-1AC5-F650-300997768D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873" y="4075918"/>
            <a:ext cx="479033" cy="479033"/>
          </a:xfrm>
          <a:prstGeom prst="rect">
            <a:avLst/>
          </a:prstGeom>
        </p:spPr>
      </p:pic>
      <p:pic>
        <p:nvPicPr>
          <p:cNvPr id="40" name="Graphic 39" descr="Document">
            <a:extLst>
              <a:ext uri="{FF2B5EF4-FFF2-40B4-BE49-F238E27FC236}">
                <a16:creationId xmlns:a16="http://schemas.microsoft.com/office/drawing/2014/main" id="{A23279BF-C95D-9026-7414-97BF92573F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018" y="3655150"/>
            <a:ext cx="479033" cy="479033"/>
          </a:xfrm>
          <a:prstGeom prst="rect">
            <a:avLst/>
          </a:prstGeom>
        </p:spPr>
      </p:pic>
      <p:pic>
        <p:nvPicPr>
          <p:cNvPr id="41" name="Graphic 40" descr="Database">
            <a:extLst>
              <a:ext uri="{FF2B5EF4-FFF2-40B4-BE49-F238E27FC236}">
                <a16:creationId xmlns:a16="http://schemas.microsoft.com/office/drawing/2014/main" id="{25078909-4B72-2EA9-C2A0-4513B31127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83183" y="3463244"/>
            <a:ext cx="513974" cy="513974"/>
          </a:xfrm>
          <a:prstGeom prst="rect">
            <a:avLst/>
          </a:prstGeom>
        </p:spPr>
      </p:pic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FE0D24DC-A667-F798-0B4F-4C249AA9F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86" y="3645929"/>
            <a:ext cx="393793" cy="39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&quot; Icon - Download for free – Iconduck">
            <a:extLst>
              <a:ext uri="{FF2B5EF4-FFF2-40B4-BE49-F238E27FC236}">
                <a16:creationId xmlns:a16="http://schemas.microsoft.com/office/drawing/2014/main" id="{D8A22596-B272-0D65-0F56-C5D94A4B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59" y="4105187"/>
            <a:ext cx="450995" cy="45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59">
            <a:extLst>
              <a:ext uri="{FF2B5EF4-FFF2-40B4-BE49-F238E27FC236}">
                <a16:creationId xmlns:a16="http://schemas.microsoft.com/office/drawing/2014/main" id="{7249D1AC-372E-8D28-F505-2A255963F296}"/>
              </a:ext>
            </a:extLst>
          </p:cNvPr>
          <p:cNvSpPr/>
          <p:nvPr/>
        </p:nvSpPr>
        <p:spPr>
          <a:xfrm>
            <a:off x="1810572" y="4142520"/>
            <a:ext cx="313207" cy="349136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9" rtlCol="0" anchor="ctr"/>
          <a:lstStyle/>
          <a:p>
            <a:pPr algn="ctr"/>
            <a:endParaRPr lang="x-none" sz="1633"/>
          </a:p>
        </p:txBody>
      </p:sp>
      <p:pic>
        <p:nvPicPr>
          <p:cNvPr id="43" name="Graphic 42" descr="Document">
            <a:extLst>
              <a:ext uri="{FF2B5EF4-FFF2-40B4-BE49-F238E27FC236}">
                <a16:creationId xmlns:a16="http://schemas.microsoft.com/office/drawing/2014/main" id="{12D12F59-CFA0-7B0C-37CC-33B1D5BBF97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728" y="4490680"/>
            <a:ext cx="479033" cy="479033"/>
          </a:xfrm>
          <a:prstGeom prst="rect">
            <a:avLst/>
          </a:prstGeom>
        </p:spPr>
      </p:pic>
      <p:pic>
        <p:nvPicPr>
          <p:cNvPr id="1030" name="Picture 6" descr="Robot - Free vector emoji on creazilla.com">
            <a:extLst>
              <a:ext uri="{FF2B5EF4-FFF2-40B4-BE49-F238E27FC236}">
                <a16:creationId xmlns:a16="http://schemas.microsoft.com/office/drawing/2014/main" id="{90B64C66-038D-028B-EA21-413F469A7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636" y="3909799"/>
            <a:ext cx="614190" cy="61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10" descr="Free Meta Logo Icon">
            <a:extLst>
              <a:ext uri="{FF2B5EF4-FFF2-40B4-BE49-F238E27FC236}">
                <a16:creationId xmlns:a16="http://schemas.microsoft.com/office/drawing/2014/main" id="{1A9198C6-7B70-6258-47F3-6FFEF6EA2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Meta - ícones de mídia social grátis">
            <a:extLst>
              <a:ext uri="{FF2B5EF4-FFF2-40B4-BE49-F238E27FC236}">
                <a16:creationId xmlns:a16="http://schemas.microsoft.com/office/drawing/2014/main" id="{641A0EF9-E3E9-C589-D619-9A6A9DB9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79" y="4088677"/>
            <a:ext cx="513974" cy="51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stral AI Icon Logo PNG Vector (SVG) Free Download">
            <a:extLst>
              <a:ext uri="{FF2B5EF4-FFF2-40B4-BE49-F238E27FC236}">
                <a16:creationId xmlns:a16="http://schemas.microsoft.com/office/drawing/2014/main" id="{83E60D42-A06A-3273-C7FF-319F1FE29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97" y="4600734"/>
            <a:ext cx="463398" cy="42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DAD48244-E077-C3A4-F9CE-EFB775625969}"/>
              </a:ext>
            </a:extLst>
          </p:cNvPr>
          <p:cNvSpPr txBox="1">
            <a:spLocks/>
          </p:cNvSpPr>
          <p:nvPr/>
        </p:nvSpPr>
        <p:spPr>
          <a:xfrm>
            <a:off x="395202" y="6385682"/>
            <a:ext cx="8951199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Either way, the data pipeline step will prepare prospectuses for future research!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7298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29101</TotalTime>
  <Words>739</Words>
  <Application>Microsoft Office PowerPoint</Application>
  <PresentationFormat>Custom</PresentationFormat>
  <Paragraphs>68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Roboto Mono</vt:lpstr>
      <vt:lpstr>Arial</vt:lpstr>
      <vt:lpstr>Avenir Next LT Pro</vt:lpstr>
      <vt:lpstr>Calibri</vt:lpstr>
      <vt:lpstr>Roboto</vt:lpstr>
      <vt:lpstr>Office Theme</vt:lpstr>
      <vt:lpstr>think-cell Slide</vt:lpstr>
      <vt:lpstr>C4 Fundamental Score meets NLP</vt:lpstr>
      <vt:lpstr>LLMs Analyzing Bond Prospectuses - General Idea</vt:lpstr>
      <vt:lpstr>Example - Market Dynamics, Analyst vs LLM</vt:lpstr>
      <vt:lpstr>PowerPoint Presentation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1759</cp:revision>
  <cp:lastPrinted>2020-08-17T11:08:44Z</cp:lastPrinted>
  <dcterms:created xsi:type="dcterms:W3CDTF">2012-12-10T20:52:52Z</dcterms:created>
  <dcterms:modified xsi:type="dcterms:W3CDTF">2024-10-09T15:56:38Z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