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0BD00"/>
    <a:srgbClr val="003250"/>
    <a:srgbClr val="5B9BD5"/>
    <a:srgbClr val="004976"/>
    <a:srgbClr val="0078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0162-CD9F-43F9-A30B-378F5B91242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6F12-48E4-4BED-8101-4E9B34B1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/>
        </p:blipFill>
        <p:spPr bwMode="auto">
          <a:xfrm>
            <a:off x="0" y="1"/>
            <a:ext cx="12313920" cy="68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2313920" cy="6878653"/>
          </a:xfrm>
          <a:prstGeom prst="rect">
            <a:avLst/>
          </a:prstGeom>
          <a:solidFill>
            <a:srgbClr val="0032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0693" y="2844800"/>
            <a:ext cx="5092534" cy="9346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WHERE TO </a:t>
            </a:r>
            <a:r>
              <a:rPr lang="en-US" dirty="0" smtClean="0">
                <a:solidFill>
                  <a:schemeClr val="bg1"/>
                </a:solidFill>
              </a:rPr>
              <a:t>BUY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011" y="5221085"/>
            <a:ext cx="4145898" cy="10959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HACKATHON 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POLITEKNIK </a:t>
            </a:r>
            <a:r>
              <a:rPr lang="en-US" dirty="0" smtClean="0">
                <a:solidFill>
                  <a:schemeClr val="bg1"/>
                </a:solidFill>
              </a:rPr>
              <a:t>NEGERI BATAM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/>
          <p:cNvSpPr/>
          <p:nvPr/>
        </p:nvSpPr>
        <p:spPr>
          <a:xfrm>
            <a:off x="0" y="4897452"/>
            <a:ext cx="1981200" cy="1981200"/>
          </a:xfrm>
          <a:prstGeom prst="rtTriangle">
            <a:avLst/>
          </a:prstGeom>
          <a:solidFill>
            <a:srgbClr val="E0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 rot="10800000">
            <a:off x="10332720" y="0"/>
            <a:ext cx="1981200" cy="1981200"/>
          </a:xfrm>
          <a:prstGeom prst="rtTriangle">
            <a:avLst/>
          </a:prstGeom>
          <a:solidFill>
            <a:srgbClr val="E0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SERVICES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sedot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wtb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avaliability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endParaRPr lang="en-US" dirty="0" smtClean="0"/>
          </a:p>
          <a:p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WTB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696200" cy="480059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Delivery </a:t>
            </a:r>
          </a:p>
          <a:p>
            <a:r>
              <a:rPr lang="en-US" dirty="0" err="1" smtClean="0"/>
              <a:t>Transer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/ Virtual Payment </a:t>
            </a:r>
          </a:p>
          <a:p>
            <a:endParaRPr lang="en-US" dirty="0"/>
          </a:p>
          <a:p>
            <a:pPr>
              <a:buNone/>
            </a:pPr>
            <a:r>
              <a:rPr lang="en-US" dirty="0" err="1" smtClean="0"/>
              <a:t>Sisi</a:t>
            </a:r>
            <a:r>
              <a:rPr lang="en-US" dirty="0" smtClean="0"/>
              <a:t> Marketing </a:t>
            </a:r>
          </a:p>
          <a:p>
            <a:r>
              <a:rPr lang="en-US" dirty="0" err="1" smtClean="0"/>
              <a:t>Setahun</a:t>
            </a:r>
            <a:r>
              <a:rPr lang="en-US" dirty="0" smtClean="0"/>
              <a:t> gratis </a:t>
            </a:r>
          </a:p>
          <a:p>
            <a:r>
              <a:rPr lang="en-US" dirty="0" err="1" smtClean="0"/>
              <a:t>Kuota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/</a:t>
            </a:r>
            <a:r>
              <a:rPr lang="en-US" dirty="0" err="1" smtClean="0"/>
              <a:t>lapak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/customer, </a:t>
            </a:r>
            <a:r>
              <a:rPr lang="en-US" dirty="0" err="1" smtClean="0"/>
              <a:t>Penjual</a:t>
            </a:r>
            <a:r>
              <a:rPr lang="en-US" dirty="0" smtClean="0"/>
              <a:t>/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4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98" y="4612639"/>
            <a:ext cx="10439400" cy="9956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 To Buy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plikasi</a:t>
            </a:r>
            <a:r>
              <a:rPr lang="en-US" dirty="0" smtClean="0"/>
              <a:t> Android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2" name="Picture 4" descr="Image result for shake h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4971"/>
          <a:stretch/>
        </p:blipFill>
        <p:spPr bwMode="auto">
          <a:xfrm>
            <a:off x="1" y="-10161"/>
            <a:ext cx="12191999" cy="28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-13639"/>
            <a:ext cx="12192000" cy="2834944"/>
          </a:xfrm>
          <a:prstGeom prst="rect">
            <a:avLst/>
          </a:prstGeom>
          <a:solidFill>
            <a:srgbClr val="0032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 rot="18900000">
            <a:off x="5645956" y="2371262"/>
            <a:ext cx="900085" cy="900085"/>
          </a:xfrm>
          <a:prstGeom prst="rtTriangle">
            <a:avLst/>
          </a:prstGeom>
          <a:solidFill>
            <a:srgbClr val="E0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79" y="840407"/>
            <a:ext cx="3388242" cy="112685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WTB?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red palett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14" y="4900136"/>
            <a:ext cx="3600746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d palett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4001294"/>
            <a:ext cx="3708400" cy="5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534400" y="4233584"/>
            <a:ext cx="1341120" cy="1029176"/>
          </a:xfrm>
          <a:prstGeom prst="rect">
            <a:avLst/>
          </a:prstGeom>
          <a:solidFill>
            <a:srgbClr val="E0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Datang</a:t>
            </a:r>
            <a:endParaRPr lang="en-US" dirty="0" smtClean="0"/>
          </a:p>
          <a:p>
            <a:pPr lvl="1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Pulang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Belanja</a:t>
            </a:r>
            <a:r>
              <a:rPr lang="en-US" dirty="0" smtClean="0"/>
              <a:t> Online </a:t>
            </a:r>
          </a:p>
          <a:p>
            <a:pPr lvl="1"/>
            <a:r>
              <a:rPr lang="en-US" dirty="0" err="1" smtClean="0"/>
              <a:t>Buka</a:t>
            </a:r>
            <a:r>
              <a:rPr lang="en-US" dirty="0" smtClean="0"/>
              <a:t> App </a:t>
            </a:r>
          </a:p>
          <a:p>
            <a:pPr lvl="1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Beli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506720" y="2286000"/>
            <a:ext cx="360680" cy="13716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27432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barang</a:t>
            </a:r>
            <a:r>
              <a:rPr lang="en-US" sz="32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Barang</a:t>
            </a:r>
            <a:r>
              <a:rPr lang="en-US" sz="3200" dirty="0"/>
              <a:t> </a:t>
            </a:r>
            <a:r>
              <a:rPr lang="en-US" sz="3200" dirty="0" err="1"/>
              <a:t>habis</a:t>
            </a:r>
            <a:endParaRPr lang="en-US" sz="3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3962400" y="4800600"/>
            <a:ext cx="22860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477000" y="457200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Stok</a:t>
            </a:r>
            <a:r>
              <a:rPr lang="en-US" sz="3200" dirty="0"/>
              <a:t> </a:t>
            </a:r>
            <a:r>
              <a:rPr lang="en-US" sz="3200" dirty="0" err="1"/>
              <a:t>habis</a:t>
            </a:r>
            <a:r>
              <a:rPr lang="en-US" sz="32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Menunggu</a:t>
            </a:r>
            <a:r>
              <a:rPr lang="en-US" sz="3200" dirty="0"/>
              <a:t> </a:t>
            </a:r>
            <a:r>
              <a:rPr lang="en-US" sz="3200" dirty="0" err="1"/>
              <a:t>pengiriman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3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Belanja</a:t>
            </a:r>
            <a:r>
              <a:rPr lang="en-US" dirty="0" smtClean="0"/>
              <a:t> WTB </a:t>
            </a:r>
          </a:p>
          <a:p>
            <a:pPr lvl="1"/>
            <a:r>
              <a:rPr lang="en-US" dirty="0" err="1" smtClean="0"/>
              <a:t>Buka</a:t>
            </a:r>
            <a:r>
              <a:rPr lang="en-US" dirty="0" smtClean="0"/>
              <a:t> App </a:t>
            </a:r>
          </a:p>
          <a:p>
            <a:pPr lvl="1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Datangi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&amp; </a:t>
            </a:r>
            <a:r>
              <a:rPr lang="en-US" dirty="0" err="1" smtClean="0"/>
              <a:t>jasa</a:t>
            </a:r>
            <a:endParaRPr lang="en-US" dirty="0" smtClean="0"/>
          </a:p>
          <a:p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&amp; </a:t>
            </a:r>
            <a:r>
              <a:rPr lang="en-US" dirty="0" err="1" smtClean="0"/>
              <a:t>Penjual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Promosi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make it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Nearby</a:t>
            </a:r>
          </a:p>
          <a:p>
            <a:r>
              <a:rPr lang="en-US" dirty="0" smtClean="0"/>
              <a:t>Check before go</a:t>
            </a:r>
          </a:p>
          <a:p>
            <a:r>
              <a:rPr lang="en-US" dirty="0" smtClean="0"/>
              <a:t>No waiting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GOODS</a:t>
            </a:r>
          </a:p>
          <a:p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A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err="1" smtClean="0"/>
              <a:t>sparepart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WTB 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/ search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toko-toko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booking.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maps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7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WHERE TO BUY</vt:lpstr>
      <vt:lpstr>What is WTB?</vt:lpstr>
      <vt:lpstr>PowerPoint Presentation</vt:lpstr>
      <vt:lpstr>Background </vt:lpstr>
      <vt:lpstr>PowerPoint Presentation</vt:lpstr>
      <vt:lpstr>Goals</vt:lpstr>
      <vt:lpstr>What’s make it different?</vt:lpstr>
      <vt:lpstr>Mechanism</vt:lpstr>
      <vt:lpstr>PowerPoint Presentation</vt:lpstr>
      <vt:lpstr>PowerPoint Presentation</vt:lpstr>
      <vt:lpstr>Benefits</vt:lpstr>
      <vt:lpstr>Future Plans</vt:lpstr>
      <vt:lpstr>Conclusions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Un'KnowN .</dc:creator>
  <cp:lastModifiedBy>Un'KnowN .</cp:lastModifiedBy>
  <cp:revision>10</cp:revision>
  <dcterms:created xsi:type="dcterms:W3CDTF">2019-09-06T07:56:05Z</dcterms:created>
  <dcterms:modified xsi:type="dcterms:W3CDTF">2019-09-06T09:00:27Z</dcterms:modified>
</cp:coreProperties>
</file>