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4714" autoAdjust="0"/>
  </p:normalViewPr>
  <p:slideViewPr>
    <p:cSldViewPr>
      <p:cViewPr>
        <p:scale>
          <a:sx n="90" d="100"/>
          <a:sy n="90" d="100"/>
        </p:scale>
        <p:origin x="-96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47EF06-2CBD-4AB9-A3A0-CF55051677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799B3A7-E1E2-4080-BBE6-1F5F8A05FB6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5" name="Shape 35"/>
          <p:cNvSpPr>
            <a:spLocks/>
          </p:cNvSpPr>
          <p:nvPr/>
        </p:nvSpPr>
        <p:spPr bwMode="auto">
          <a:xfrm>
            <a:off x="4821238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6" name="Shape 42"/>
          <p:cNvSpPr>
            <a:spLocks/>
          </p:cNvSpPr>
          <p:nvPr/>
        </p:nvSpPr>
        <p:spPr bwMode="auto">
          <a:xfrm>
            <a:off x="290513" y="-14288"/>
            <a:ext cx="5562600" cy="6553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7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10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11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12" name="Shape 26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sp>
        <p:nvSpPr>
          <p:cNvPr id="13" name="Rectangle 44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464504"/>
            <a:ext cx="8501122" cy="774192"/>
          </a:xfrm>
        </p:spPr>
        <p:txBody>
          <a:bodyPr/>
          <a:lstStyle>
            <a:lvl1pPr marR="9144" algn="r" eaLnBrk="1" latinLnBrk="0" hangingPunct="1">
              <a:defRPr kumimoji="0" lang="pt-BR" sz="3800"/>
            </a:lvl1pPr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pt-B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C8B689-D79E-44D5-9A1E-B099FA09D58C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 algn="r">
              <a:defRPr b="0" cap="none"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C5E3D4-FF5F-43F1-8A0A-CA4C8891979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38" y="0"/>
            <a:ext cx="500062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122988" y="0"/>
            <a:ext cx="2643187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EBF7FF"/>
              </a:buClr>
              <a:buFont typeface="ManualTypewriter-Norm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1200" b="1" dirty="0">
                <a:solidFill>
                  <a:srgbClr val="EBF7FF"/>
                </a:solidFill>
                <a:latin typeface="Trebuchet MS" pitchFamily="34" charset="0"/>
                <a:cs typeface="+mn-cs"/>
              </a:rPr>
              <a:t>Instituto de Educação Continuada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60180-20C0-476D-932D-CC83B1C63321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rebuchet MS" pitchFamily="34" charset="0"/>
              </a:defRPr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B1B242-0A83-4A9E-AFEC-71E04CDF181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 userDrawn="1"/>
        </p:nvGrpSpPr>
        <p:grpSpPr bwMode="auto">
          <a:xfrm>
            <a:off x="285750" y="260350"/>
            <a:ext cx="2000250" cy="1954213"/>
            <a:chOff x="1000100" y="357161"/>
            <a:chExt cx="2071702" cy="2168480"/>
          </a:xfrm>
        </p:grpSpPr>
        <p:pic>
          <p:nvPicPr>
            <p:cNvPr id="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09" y="357161"/>
              <a:ext cx="1674495" cy="1720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11"/>
            <p:cNvSpPr txBox="1">
              <a:spLocks noChangeArrowheads="1"/>
            </p:cNvSpPr>
            <p:nvPr userDrawn="1"/>
          </p:nvSpPr>
          <p:spPr bwMode="auto">
            <a:xfrm>
              <a:off x="1000100" y="2000696"/>
              <a:ext cx="2071702" cy="524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BF7FF"/>
                </a:buClr>
                <a:buFont typeface="ManualTypewriter-Norm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pt-BR" sz="1400" b="1" dirty="0">
                  <a:solidFill>
                    <a:srgbClr val="EBF7FF"/>
                  </a:solidFill>
                  <a:latin typeface="Trebuchet MS" pitchFamily="34" charset="0"/>
                  <a:cs typeface="+mn-cs"/>
                </a:rPr>
                <a:t>Instituto de Educação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BF7FF"/>
                </a:buClr>
                <a:buFont typeface="ManualTypewriter-Norm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pt-BR" sz="1400" b="1" dirty="0">
                  <a:solidFill>
                    <a:srgbClr val="EBF7FF"/>
                  </a:solidFill>
                  <a:latin typeface="Trebuchet MS" pitchFamily="34" charset="0"/>
                  <a:cs typeface="+mn-cs"/>
                </a:rPr>
                <a:t>Continuada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pt-BR" sz="4000" b="1" cap="all" baseline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/>
          <a:lstStyle>
            <a:lvl1pPr marL="374904" eaLnBrk="1" latinLnBrk="0" hangingPunct="1">
              <a:buNone/>
              <a:defRPr kumimoji="0" lang="pt-BR" sz="2000" baseline="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endParaRPr lang="pt-BR" dirty="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69A55-3F3F-4085-AABC-97A3E807B908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 algn="r">
              <a:defRPr b="0" cap="none"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D0263B-56FB-4ECE-A69E-A67E0F20BEA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305051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20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BACFA-1A7A-4814-AA3C-825397CA0AC2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CDBA36-38E9-4EEA-AF85-49650FAEE71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401638"/>
            <a:ext cx="8686800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12064"/>
            <a:ext cx="8215370" cy="914400"/>
          </a:xfrm>
        </p:spPr>
        <p:txBody>
          <a:bodyPr/>
          <a:lstStyle>
            <a:lvl1pPr eaLnBrk="1" latinLnBrk="0" hangingPunct="1">
              <a:defRPr kumimoji="0" lang="pt-BR" sz="4000"/>
            </a:lvl1pPr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pt-B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pt-BR" sz="2000" b="1"/>
            </a:lvl2pPr>
            <a:lvl3pPr eaLnBrk="1" latinLnBrk="0" hangingPunct="1">
              <a:buNone/>
              <a:defRPr kumimoji="0" lang="pt-BR" sz="1800" b="1"/>
            </a:lvl3pPr>
            <a:lvl4pPr eaLnBrk="1" latinLnBrk="0" hangingPunct="1">
              <a:buNone/>
              <a:defRPr kumimoji="0" lang="pt-BR" sz="1600" b="1"/>
            </a:lvl4pPr>
            <a:lvl5pPr eaLnBrk="1" latinLnBrk="0" hangingPunct="1">
              <a:buNone/>
              <a:defRPr kumimoji="0"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pt-B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pt-BR" sz="2000" b="1"/>
            </a:lvl2pPr>
            <a:lvl3pPr eaLnBrk="1" latinLnBrk="0" hangingPunct="1">
              <a:buNone/>
              <a:defRPr kumimoji="0" lang="pt-BR" sz="1800" b="1"/>
            </a:lvl3pPr>
            <a:lvl4pPr eaLnBrk="1" latinLnBrk="0" hangingPunct="1">
              <a:buNone/>
              <a:defRPr kumimoji="0" lang="pt-BR" sz="1600" b="1"/>
            </a:lvl4pPr>
            <a:lvl5pPr eaLnBrk="1" latinLnBrk="0" hangingPunct="1">
              <a:buNone/>
              <a:defRPr kumimoji="0"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E222AE-DFED-4EF6-9919-2AF95AE8AB1F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E50DAF-87F0-4856-BDDF-29A0A7A585F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12064"/>
            <a:ext cx="8258204" cy="914400"/>
          </a:xfrm>
        </p:spPr>
        <p:txBody>
          <a:bodyPr/>
          <a:lstStyle>
            <a:lvl1pPr eaLnBrk="1" latinLnBrk="0" hangingPunct="1">
              <a:defRPr kumimoji="0" lang="pt-BR"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0E883-950B-420A-8D7E-FF73B33BABF3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6C038-E055-43D5-9EE1-1BF46828CE5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BE9396-5A18-403F-978B-AD5CA3567B0C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A33199-AAA7-4DA4-B4A7-D4C7370C8D9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8629680" cy="1162050"/>
          </a:xfrm>
        </p:spPr>
        <p:txBody>
          <a:bodyPr anchor="ctr"/>
          <a:lstStyle>
            <a:lvl1pPr algn="l" eaLnBrk="1" latinLnBrk="0" hangingPunct="1">
              <a:buNone/>
              <a:defRPr kumimoji="0" lang="pt-BR"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435100"/>
            <a:ext cx="291468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7E13C4-ADCF-441C-874D-582D67E6F57B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41D588-D341-4704-974F-E373A9EE5CD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848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83865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848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83865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848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838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pt-BR" sz="21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pt-B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pt-BR" sz="1200"/>
            </a:lvl2pPr>
            <a:lvl3pPr eaLnBrk="1" latinLnBrk="0" hangingPunct="1">
              <a:defRPr kumimoji="0" lang="pt-BR" sz="1000"/>
            </a:lvl3pPr>
            <a:lvl4pPr eaLnBrk="1" latinLnBrk="0" hangingPunct="1">
              <a:defRPr kumimoji="0" lang="pt-BR" sz="900"/>
            </a:lvl4pPr>
            <a:lvl5pPr eaLnBrk="1" latinLnBrk="0" hangingPunct="1">
              <a:defRPr kumimoji="0"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83323E-B907-4915-A12D-DE055EA95EEE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Desenvolvimento Web </a:t>
            </a:r>
            <a:r>
              <a:rPr b="0" cap="none"/>
              <a:t>/ Fundamentos de Orientação para Objetos</a:t>
            </a:r>
            <a:endParaRPr b="0" cap="none" dirty="0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40831C-99A1-405D-8768-ABC671A16CF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85750" y="512763"/>
            <a:ext cx="840105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85750" y="1784350"/>
            <a:ext cx="84010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FE44B88-E1E1-4948-A36B-0049327D01C9}" type="datetimeFigureOut">
              <a:rPr/>
              <a:pPr>
                <a:defRPr/>
              </a:pPr>
              <a:t>16/10/2013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5562600" cy="285750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100" b="1" cap="small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t>Desenvolvimento Web / Fundamentos de Orientação para Objetos</a:t>
            </a:r>
            <a:endParaRPr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6F3F044-439F-4312-9978-68168E88CBA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lang="pt-B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lang="pt-B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Corbel</vt:lpstr>
      <vt:lpstr>Wingdings</vt:lpstr>
      <vt:lpstr>Wingdings 2</vt:lpstr>
      <vt:lpstr>Wingdings 3</vt:lpstr>
      <vt:lpstr>Calibri</vt:lpstr>
      <vt:lpstr>Trebuchet MS</vt:lpstr>
      <vt:lpstr>ManualTypewriter-Normal</vt:lpstr>
      <vt:lpstr>IntroducingPowerPoint2007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2008-03-26T12:31:03Z</dcterms:created>
  <dcterms:modified xsi:type="dcterms:W3CDTF">2013-10-16T16:13:45Z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