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676-F934-4F2F-A9CB-CCD2EE1024D5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1E44-C58A-41CA-B09F-AA08C2B99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31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676-F934-4F2F-A9CB-CCD2EE1024D5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1E44-C58A-41CA-B09F-AA08C2B99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56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676-F934-4F2F-A9CB-CCD2EE1024D5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1E44-C58A-41CA-B09F-AA08C2B99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676-F934-4F2F-A9CB-CCD2EE1024D5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1E44-C58A-41CA-B09F-AA08C2B99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47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676-F934-4F2F-A9CB-CCD2EE1024D5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1E44-C58A-41CA-B09F-AA08C2B99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8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676-F934-4F2F-A9CB-CCD2EE1024D5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1E44-C58A-41CA-B09F-AA08C2B99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5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676-F934-4F2F-A9CB-CCD2EE1024D5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1E44-C58A-41CA-B09F-AA08C2B99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676-F934-4F2F-A9CB-CCD2EE1024D5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1E44-C58A-41CA-B09F-AA08C2B99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60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676-F934-4F2F-A9CB-CCD2EE1024D5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1E44-C58A-41CA-B09F-AA08C2B99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52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676-F934-4F2F-A9CB-CCD2EE1024D5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1E44-C58A-41CA-B09F-AA08C2B99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99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5676-F934-4F2F-A9CB-CCD2EE1024D5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51E44-C58A-41CA-B09F-AA08C2B99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51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805676-F934-4F2F-A9CB-CCD2EE1024D5}" type="datetimeFigureOut">
              <a:rPr lang="fr-FR" smtClean="0"/>
              <a:t>12/01/2016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F351E44-C58A-41CA-B09F-AA08C2B991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69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751038"/>
          </a:xfrm>
        </p:spPr>
        <p:txBody>
          <a:bodyPr/>
          <a:lstStyle/>
          <a:p>
            <a:r>
              <a:rPr lang="fr-FR" dirty="0" smtClean="0"/>
              <a:t>Les Outils Collaboratifs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15" y="4140926"/>
            <a:ext cx="7315200" cy="1443720"/>
          </a:xfrm>
        </p:spPr>
        <p:txBody>
          <a:bodyPr>
            <a:normAutofit/>
          </a:bodyPr>
          <a:lstStyle/>
          <a:p>
            <a:r>
              <a:rPr lang="fr-FR" dirty="0" smtClean="0"/>
              <a:t>Pierre KURZAWSKI</a:t>
            </a:r>
          </a:p>
          <a:p>
            <a:r>
              <a:rPr lang="fr-FR" dirty="0" smtClean="0"/>
              <a:t>Gaëtan POUILLY</a:t>
            </a:r>
            <a:endParaRPr lang="fr-FR" dirty="0"/>
          </a:p>
          <a:p>
            <a:r>
              <a:rPr lang="fr-FR" dirty="0" smtClean="0"/>
              <a:t>Gauthier LUCIDARME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209" y="2673967"/>
            <a:ext cx="12096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de contact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013" y="1009537"/>
            <a:ext cx="8000623" cy="36377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3824464" y="5324910"/>
            <a:ext cx="76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Création de boutons qui mènent au CV de chacun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7003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ai-je fais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54" y="1123837"/>
            <a:ext cx="8159262" cy="417042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101612" y="5540354"/>
            <a:ext cx="69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La magie de </a:t>
            </a:r>
            <a:r>
              <a:rPr lang="fr-FR" sz="2400" dirty="0" err="1" smtClean="0"/>
              <a:t>Bootstrap</a:t>
            </a:r>
            <a:r>
              <a:rPr lang="fr-FR" sz="2400" dirty="0" smtClean="0"/>
              <a:t> → les </a:t>
            </a:r>
            <a:r>
              <a:rPr lang="fr-FR" sz="2400" b="1" dirty="0" smtClean="0"/>
              <a:t>Colonnes </a:t>
            </a:r>
            <a:r>
              <a:rPr lang="fr-FR" sz="2400" dirty="0" smtClean="0"/>
              <a:t>!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65448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l’IUT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680" y="934534"/>
            <a:ext cx="8247263" cy="381920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4018085" y="5037992"/>
            <a:ext cx="661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Vous saurez tout sur lui 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3314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code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587" y="370001"/>
            <a:ext cx="7860793" cy="548567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53254" y="5855677"/>
            <a:ext cx="667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Encore merci les Colonnes !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93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petit plus ‘pour la </a:t>
            </a:r>
            <a:r>
              <a:rPr lang="fr-FR" dirty="0" err="1" smtClean="0"/>
              <a:t>trad</a:t>
            </a:r>
            <a:r>
              <a:rPr lang="fr-FR" dirty="0" smtClean="0"/>
              <a:t>’ 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52562"/>
          <a:stretch/>
        </p:blipFill>
        <p:spPr>
          <a:xfrm>
            <a:off x="3631223" y="793418"/>
            <a:ext cx="5341585" cy="1515783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 rot="7491607">
            <a:off x="8824360" y="257828"/>
            <a:ext cx="734416" cy="4178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698302" y="424086"/>
            <a:ext cx="30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Sans passage de la souris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90" t="8177" r="1" b="69990"/>
          <a:stretch/>
        </p:blipFill>
        <p:spPr>
          <a:xfrm>
            <a:off x="3631223" y="3591566"/>
            <a:ext cx="5403270" cy="194351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698301" y="3037651"/>
            <a:ext cx="30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Avec passage de la souris</a:t>
            </a:r>
            <a:endParaRPr lang="fr-FR" dirty="0"/>
          </a:p>
        </p:txBody>
      </p:sp>
      <p:sp>
        <p:nvSpPr>
          <p:cNvPr id="10" name="Flèche droite 9"/>
          <p:cNvSpPr/>
          <p:nvPr/>
        </p:nvSpPr>
        <p:spPr>
          <a:xfrm rot="7491607">
            <a:off x="8903369" y="3013412"/>
            <a:ext cx="734416" cy="4178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202723" y="5725020"/>
            <a:ext cx="506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fr-FR" sz="28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mg:</a:t>
            </a:r>
            <a:r>
              <a:rPr lang="fr-FR" sz="28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hover</a:t>
            </a:r>
            <a:endParaRPr lang="fr-FR" sz="28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4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 morceau de code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098" y="1123837"/>
            <a:ext cx="7590106" cy="78937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098" y="2746475"/>
            <a:ext cx="4597781" cy="321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1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trois sur un projet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802" y="847479"/>
            <a:ext cx="8303058" cy="51538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3894993" y="6084277"/>
            <a:ext cx="667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Notre ami GitHub est là pour ça !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4099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61" y="138757"/>
            <a:ext cx="9689118" cy="60070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316824" y="6242538"/>
            <a:ext cx="983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On peut surveiller ce que chaque membre du groupe fait !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0457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07" y="121175"/>
            <a:ext cx="8341860" cy="49259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1377841" y="5451521"/>
            <a:ext cx="983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Ou ce qu’il fallait pas enlever !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4817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421" y="634585"/>
            <a:ext cx="2381250" cy="19812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857" y="773722"/>
            <a:ext cx="1705708" cy="17057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41" y="3424428"/>
            <a:ext cx="4281079" cy="16976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001" y="773723"/>
            <a:ext cx="1543984" cy="17029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893" y="3951126"/>
            <a:ext cx="23812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2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19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finir !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40016" y="1123837"/>
            <a:ext cx="7983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RawengulkSans" panose="00000A03000000000000" pitchFamily="2" charset="0"/>
              </a:rPr>
              <a:t>Avez-vous des questions </a:t>
            </a:r>
            <a:endParaRPr lang="fr-FR" sz="5400" dirty="0">
              <a:latin typeface="RawengulkSans" panose="00000A03000000000000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09" y="2954154"/>
            <a:ext cx="1864029" cy="18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8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Adresse site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https://</a:t>
            </a:r>
            <a:r>
              <a:rPr lang="fr-FR" b="1" dirty="0" smtClean="0"/>
              <a:t>bdd/private/pierre.kurzawski/ProjetTutore/accueil.html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66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14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Procédure de réalisation du site Web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851031" y="1013301"/>
            <a:ext cx="7693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Pierre a d’abord conçu la page d’accueil, pour en faire une « base » stable, pour que les autres membres du groupe, n’ont juste qu’a « compléter » et ajuster le CSS pour leurs pages.</a:t>
            </a:r>
          </a:p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98911"/>
              </p:ext>
            </p:extLst>
          </p:nvPr>
        </p:nvGraphicFramePr>
        <p:xfrm>
          <a:off x="3548185" y="2213630"/>
          <a:ext cx="8128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32049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0552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Membre du groupe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Tâches à effectuer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21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Gaëtan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Pages</a:t>
                      </a:r>
                      <a:r>
                        <a:rPr lang="fr-FR" baseline="0" dirty="0" smtClean="0"/>
                        <a:t> sur les outils collaboratifs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 smtClean="0"/>
                        <a:t>Réadaption</a:t>
                      </a:r>
                      <a:r>
                        <a:rPr lang="fr-FR" dirty="0" smtClean="0"/>
                        <a:t> du CSS pour les différents</a:t>
                      </a:r>
                      <a:r>
                        <a:rPr lang="fr-FR" baseline="0" dirty="0" smtClean="0"/>
                        <a:t> outils proposés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Choix du design global avec Pierre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4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Gauthier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Traduction</a:t>
                      </a:r>
                      <a:r>
                        <a:rPr lang="fr-FR" baseline="0" dirty="0" smtClean="0"/>
                        <a:t> intégrale du site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Modifié un peu le CSS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06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Pierre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Réalisation page</a:t>
                      </a:r>
                      <a:r>
                        <a:rPr lang="fr-FR" baseline="0" dirty="0" smtClean="0"/>
                        <a:t> d’Accueil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Présentation de l’IUT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Page de Contact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70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8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d’</a:t>
            </a:r>
            <a:r>
              <a:rPr lang="fr-FR" b="1" dirty="0" smtClean="0"/>
              <a:t>accueil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234" y="1799522"/>
            <a:ext cx="8066748" cy="36868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948220" y="862227"/>
            <a:ext cx="721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Bootstrap</a:t>
            </a:r>
            <a:r>
              <a:rPr lang="fr-FR" sz="2800" dirty="0" smtClean="0"/>
              <a:t> + HTML = Ensemble cohérent 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3322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 de code !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764" y="1123837"/>
            <a:ext cx="9155568" cy="45835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3646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Outils Collaboratifs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7388" t="-110" r="849" b="1891"/>
          <a:stretch/>
        </p:blipFill>
        <p:spPr>
          <a:xfrm>
            <a:off x="3894992" y="923192"/>
            <a:ext cx="7455877" cy="50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6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Un peu de code !</a:t>
            </a:r>
            <a:endParaRPr lang="fr-FR" sz="40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Ici nous avions dû rajouter des class aux paragraphes et aux listes pour que le tout soit centré , mais les </a:t>
            </a:r>
            <a:r>
              <a:rPr lang="fr-FR" sz="1800" b="1" dirty="0" smtClean="0"/>
              <a:t>&lt;li&gt; </a:t>
            </a:r>
            <a:r>
              <a:rPr lang="fr-FR" sz="1800" dirty="0" smtClean="0"/>
              <a:t>devaient s’aligner sur la gauche</a:t>
            </a:r>
            <a:endParaRPr lang="fr-FR" sz="1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95" y="830107"/>
            <a:ext cx="8089253" cy="53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2535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120</TotalTime>
  <Words>235</Words>
  <Application>Microsoft Office PowerPoint</Application>
  <PresentationFormat>Grand écran</PresentationFormat>
  <Paragraphs>49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DejaVu Sans Mono</vt:lpstr>
      <vt:lpstr>RawengulkSans</vt:lpstr>
      <vt:lpstr>Wingdings 2</vt:lpstr>
      <vt:lpstr>Cadre</vt:lpstr>
      <vt:lpstr>Les Outils Collaboratifs</vt:lpstr>
      <vt:lpstr>Sommaire</vt:lpstr>
      <vt:lpstr>Adresse site Web</vt:lpstr>
      <vt:lpstr>Introduction</vt:lpstr>
      <vt:lpstr>Procédure de réalisation du site Web</vt:lpstr>
      <vt:lpstr>Page d’accueil</vt:lpstr>
      <vt:lpstr>Un peu de code !</vt:lpstr>
      <vt:lpstr>Les Outils Collaboratifs</vt:lpstr>
      <vt:lpstr>Un peu de code !</vt:lpstr>
      <vt:lpstr>Page de contact</vt:lpstr>
      <vt:lpstr>Comment ai-je fais ?</vt:lpstr>
      <vt:lpstr>Présentation de l’IUT</vt:lpstr>
      <vt:lpstr>Le code</vt:lpstr>
      <vt:lpstr>Le petit plus ‘pour la trad’  </vt:lpstr>
      <vt:lpstr>Petit morceau de code</vt:lpstr>
      <vt:lpstr>A trois sur un projet ?</vt:lpstr>
      <vt:lpstr>Présentation PowerPoint</vt:lpstr>
      <vt:lpstr>Présentation PowerPoint</vt:lpstr>
      <vt:lpstr>Ressources</vt:lpstr>
      <vt:lpstr>Pour finir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XeloOw</dc:creator>
  <cp:lastModifiedBy>XeloOw</cp:lastModifiedBy>
  <cp:revision>28</cp:revision>
  <dcterms:created xsi:type="dcterms:W3CDTF">2016-01-12T13:56:37Z</dcterms:created>
  <dcterms:modified xsi:type="dcterms:W3CDTF">2016-01-12T21:02:51Z</dcterms:modified>
</cp:coreProperties>
</file>