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777777"/>
    <a:srgbClr val="080808"/>
    <a:srgbClr val="77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B7C06-C778-4577-9BD1-007E5B81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30F19-803A-4B8D-8CA1-F11B51B53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980CF-21C7-4D74-BBCD-86DFC93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45231-A8F3-4AE4-803C-F65E333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2B258-1A4C-4D1C-B859-9AEFF8A5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3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5F801-36D9-4D32-81A7-1E73AE82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392468-3570-4318-9A58-7683C08B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BF592C-5EC8-40E1-9276-8E69032F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1FCBB-3647-4526-AFD1-2FE2E15C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F70A7-BC68-457E-9096-5EE8E0F3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0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33EE7-4B46-4D12-B89A-B9A9FDD4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F3600-22E8-41B9-B59B-3E83E9B6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62D6-D25A-44B3-98DE-A36F2346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FF980-8E70-4326-94F3-57332D6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85A80-346A-4D73-95F2-1C886DA1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8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37E5-CE74-445B-AF41-25AE5B9E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78DE1-8C1E-43F3-A888-FF7E7997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6FFEE-5F51-48E1-B1DB-198D421E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D4FDD-E999-4CCB-A319-701411F6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BA693-AAB0-4CB7-B2F4-88E67CE4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5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DE05B-FE62-4B10-8C78-366D8F46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DEDEC1-405A-49B9-9A53-0F030909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F9FAC-06F2-45CE-87D8-B31F2945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A5A43-C566-4D4A-B1F6-6432FEDE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C9000-2679-49B1-BC36-B992A7FC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D49-F87E-4C1B-BA76-096846E8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022C9-6F71-4E4B-B407-7932C79A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BE84F-6C2B-45A8-B4E6-3C5A3A1CE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4AA62-388B-4569-8138-8DCD4CDD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E95590-BA82-418F-9CBD-8202CECC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9355BE-4ECF-4E09-B606-293FFFB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2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5E0FB-7418-42F0-94CD-3B80CA0D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40413-6728-405A-97A9-280A9D2F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C939C8-B1A9-46F7-B072-7AF68AA1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B7F6D3-40D8-4898-BAB1-DDD2F58EE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846E8-3752-4078-AA15-868CF34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204E7B-C8B5-484C-9032-FCD1836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7BC358-CFEE-4028-B2B8-72366515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62AB51-200F-4C92-BB9F-C902434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8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37A38-4B06-49E8-A82E-F8FECDEE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76DD48-EBF6-4FC3-BBC9-43071C95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5E28F-B5A9-4C45-BE89-FDF1C8FA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F69A5E-7884-4B19-B017-9C09F2E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BBFEEE-D2E9-4076-BD9B-9D6BA23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DF3A97-9B76-42BF-B75D-A0B43597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24F9C-B2C7-4DAA-B92D-AD016987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4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13D00-F4F4-4287-9FA4-27F88CC7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9F812-F4D6-4288-A205-85E7DE13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FDF95-23CC-4D37-A4CE-0B873786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F52A49-6B57-4815-9911-65C6742F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5E6C3-E7C4-4334-AED0-494D95FB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48997-7C6A-49F6-83F0-88D11A86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1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42C37-970D-4385-96CF-9BF477C1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310512-B64D-4147-AEB2-FEB90AEC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353AD-3040-4AEC-AEA9-562CF6B1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426C64-61C8-4269-B18E-F5CB810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300D38-B314-4B73-9782-ABE00414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015776-3DE7-42DD-AFC4-AFFD663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944DAF-AAB3-4E37-A880-2E03E8BE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0AEE3-8DAF-4D15-959A-3854F293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09EDB-FB00-4953-A9D1-A5A81BA0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9CB5-AC42-4160-9308-50D6B77BE0EB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517C0-77EB-4D87-B273-B68D9DA1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2E538-122F-4324-BC70-3A289160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8FCE-A9F9-4AE3-A1BA-F0BD8BE1A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8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ion">
            <a:extLst>
              <a:ext uri="{FF2B5EF4-FFF2-40B4-BE49-F238E27FC236}">
                <a16:creationId xmlns:a16="http://schemas.microsoft.com/office/drawing/2014/main" id="{40153307-A5FC-46E4-B3FC-5D91858E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6008" y="3886200"/>
            <a:ext cx="914400" cy="914400"/>
          </a:xfrm>
          <a:prstGeom prst="rect">
            <a:avLst/>
          </a:prstGeom>
        </p:spPr>
      </p:pic>
      <p:pic>
        <p:nvPicPr>
          <p:cNvPr id="7" name="Graphique 6" descr="Pièces d’échiquier">
            <a:extLst>
              <a:ext uri="{FF2B5EF4-FFF2-40B4-BE49-F238E27FC236}">
                <a16:creationId xmlns:a16="http://schemas.microsoft.com/office/drawing/2014/main" id="{6B9B30BB-696F-4316-8D53-87A861F24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147" y="2241958"/>
            <a:ext cx="914400" cy="914400"/>
          </a:xfrm>
          <a:prstGeom prst="rect">
            <a:avLst/>
          </a:prstGeom>
        </p:spPr>
      </p:pic>
      <p:pic>
        <p:nvPicPr>
          <p:cNvPr id="11" name="Graphique 10" descr="Pièces d’échiquier">
            <a:extLst>
              <a:ext uri="{FF2B5EF4-FFF2-40B4-BE49-F238E27FC236}">
                <a16:creationId xmlns:a16="http://schemas.microsoft.com/office/drawing/2014/main" id="{A7523F09-695E-48E5-B24E-88688EA94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5028" y="1227686"/>
            <a:ext cx="914400" cy="914400"/>
          </a:xfrm>
          <a:prstGeom prst="rect">
            <a:avLst/>
          </a:prstGeom>
        </p:spPr>
      </p:pic>
      <p:pic>
        <p:nvPicPr>
          <p:cNvPr id="13" name="Graphique 12" descr="Pion">
            <a:extLst>
              <a:ext uri="{FF2B5EF4-FFF2-40B4-BE49-F238E27FC236}">
                <a16:creationId xmlns:a16="http://schemas.microsoft.com/office/drawing/2014/main" id="{BE451DA5-4396-42EE-A4B6-CE28937B5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1952" y="2626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5CFB3-FA6D-4874-8AFC-A4FCDA084665}"/>
              </a:ext>
            </a:extLst>
          </p:cNvPr>
          <p:cNvSpPr/>
          <p:nvPr/>
        </p:nvSpPr>
        <p:spPr>
          <a:xfrm>
            <a:off x="2971798" y="0"/>
            <a:ext cx="685800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2F814E8-CAFA-4003-875E-F2AEB1C1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7970"/>
              </p:ext>
            </p:extLst>
          </p:nvPr>
        </p:nvGraphicFramePr>
        <p:xfrm>
          <a:off x="2971798" y="0"/>
          <a:ext cx="6858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95575973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6716319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6308483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8264596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10934049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2109590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4657032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7070806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059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4201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626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81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70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48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274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6158" marR="96158" marT="48079" marB="4807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674976"/>
                  </a:ext>
                </a:extLst>
              </a:tr>
            </a:tbl>
          </a:graphicData>
        </a:graphic>
      </p:graphicFrame>
      <p:pic>
        <p:nvPicPr>
          <p:cNvPr id="9" name="Graphique 8" descr="Pion">
            <a:extLst>
              <a:ext uri="{FF2B5EF4-FFF2-40B4-BE49-F238E27FC236}">
                <a16:creationId xmlns:a16="http://schemas.microsoft.com/office/drawing/2014/main" id="{E04D30B5-D853-476A-B8E4-2D61F096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35" y="342900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18303E-1150-42CE-A752-37DD69E631DB}"/>
              </a:ext>
            </a:extLst>
          </p:cNvPr>
          <p:cNvSpPr/>
          <p:nvPr/>
        </p:nvSpPr>
        <p:spPr>
          <a:xfrm>
            <a:off x="1275127" y="1937857"/>
            <a:ext cx="1087075" cy="729842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7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F8D967-8EF0-4004-8CAA-EEB3FE29565D}"/>
              </a:ext>
            </a:extLst>
          </p:cNvPr>
          <p:cNvSpPr/>
          <p:nvPr/>
        </p:nvSpPr>
        <p:spPr>
          <a:xfrm>
            <a:off x="4369411" y="1598365"/>
            <a:ext cx="2831489" cy="34137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Pièces d’échiquier">
            <a:extLst>
              <a:ext uri="{FF2B5EF4-FFF2-40B4-BE49-F238E27FC236}">
                <a16:creationId xmlns:a16="http://schemas.microsoft.com/office/drawing/2014/main" id="{9DE94FED-83ED-43F2-87C1-86496B6C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408" y="1503115"/>
            <a:ext cx="3413792" cy="3413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720830-73FB-480F-A201-7B4F855BB8C3}"/>
              </a:ext>
            </a:extLst>
          </p:cNvPr>
          <p:cNvSpPr/>
          <p:nvPr/>
        </p:nvSpPr>
        <p:spPr>
          <a:xfrm>
            <a:off x="5989304" y="1598365"/>
            <a:ext cx="1715785" cy="34137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299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Le Beuz</dc:creator>
  <cp:lastModifiedBy>Pierre Le Beuz</cp:lastModifiedBy>
  <cp:revision>8</cp:revision>
  <dcterms:created xsi:type="dcterms:W3CDTF">2020-11-29T14:09:16Z</dcterms:created>
  <dcterms:modified xsi:type="dcterms:W3CDTF">2020-11-29T19:29:34Z</dcterms:modified>
</cp:coreProperties>
</file>