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76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4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6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92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 champ diffus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3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/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/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blipFill>
                <a:blip r:embed="rId4"/>
                <a:stretch>
                  <a:fillRect l="-160" t="-16364" r="-2400" b="-7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C1036B8C-A294-40CB-AFC9-AF3B69AF925C}"/>
              </a:ext>
            </a:extLst>
          </p:cNvPr>
          <p:cNvSpPr/>
          <p:nvPr/>
        </p:nvSpPr>
        <p:spPr>
          <a:xfrm>
            <a:off x="8253686" y="3292307"/>
            <a:ext cx="3728124" cy="3013666"/>
          </a:xfrm>
          <a:prstGeom prst="mathMultiply">
            <a:avLst>
              <a:gd name="adj1" fmla="val 5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6891" y="1249961"/>
            <a:ext cx="8398218" cy="482194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1896891" y="6071904"/>
            <a:ext cx="8398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avec PML et une propagation sans PML [3]</a:t>
            </a:r>
          </a:p>
        </p:txBody>
      </p:sp>
    </p:spTree>
    <p:extLst>
      <p:ext uri="{BB962C8B-B14F-4D97-AF65-F5344CB8AC3E}">
        <p14:creationId xmlns:p14="http://schemas.microsoft.com/office/powerpoint/2010/main" val="4230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fig.4.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4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8A025-D423-4A49-BA37-79DF0E490258}"/>
              </a:ext>
            </a:extLst>
          </p:cNvPr>
          <p:cNvSpPr txBox="1"/>
          <p:nvPr/>
        </p:nvSpPr>
        <p:spPr>
          <a:xfrm>
            <a:off x="360727" y="1249961"/>
            <a:ext cx="7004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points de la grille physique (fig.5) sont séparées en situation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0 : Frontière finale.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 et 2 : Milieu homogène. 1=eau, 2=bois.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3 à 13 : Conditions frontières du bateau.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14 à 21 : Couches absorbantes entourant la simulation</a:t>
            </a:r>
            <a:endParaRPr lang="fr-CA" sz="1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1AE47AF-A067-4B61-908C-D125BFA4316A}"/>
              </a:ext>
            </a:extLst>
          </p:cNvPr>
          <p:cNvGrpSpPr/>
          <p:nvPr/>
        </p:nvGrpSpPr>
        <p:grpSpPr>
          <a:xfrm>
            <a:off x="3257623" y="2692839"/>
            <a:ext cx="4177994" cy="4090645"/>
            <a:chOff x="1293258" y="2482995"/>
            <a:chExt cx="4626078" cy="4529361"/>
          </a:xfrm>
          <a:solidFill>
            <a:schemeClr val="bg1"/>
          </a:solidFill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D17851-6BAC-4BFC-B1E3-91885B2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858" y="2482995"/>
              <a:ext cx="4464879" cy="3864830"/>
            </a:xfrm>
            <a:prstGeom prst="rect">
              <a:avLst/>
            </a:prstGeom>
            <a:grpFill/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4CFB8A-3163-4D18-A566-E6096A90E9EB}"/>
                </a:ext>
              </a:extLst>
            </p:cNvPr>
            <p:cNvSpPr txBox="1"/>
            <p:nvPr/>
          </p:nvSpPr>
          <p:spPr>
            <a:xfrm>
              <a:off x="1293258" y="6347825"/>
              <a:ext cx="4626078" cy="66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5 : Les situations pour chaque points, où A est le bateau sans pointe, B avec une pointe circulaire et C une pointe triangulaire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1504</Words>
  <Application>Microsoft Office PowerPoint</Application>
  <PresentationFormat>Grand écran</PresentationFormat>
  <Paragraphs>148</Paragraphs>
  <Slides>21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43</cp:revision>
  <dcterms:created xsi:type="dcterms:W3CDTF">2020-04-07T21:22:56Z</dcterms:created>
  <dcterms:modified xsi:type="dcterms:W3CDTF">2020-04-09T19:45:35Z</dcterms:modified>
</cp:coreProperties>
</file>