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/>
    <p:restoredTop sz="94655"/>
  </p:normalViewPr>
  <p:slideViewPr>
    <p:cSldViewPr snapToGrid="0" snapToObjects="1">
      <p:cViewPr>
        <p:scale>
          <a:sx n="100" d="100"/>
          <a:sy n="100" d="100"/>
        </p:scale>
        <p:origin x="78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C086D-EE1D-3E4F-8BBD-2F42CCEDFB58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</dgm:pt>
    <dgm:pt modelId="{0F5FD370-FC28-1E43-BD8F-D2814B0FF86A}">
      <dgm:prSet phldrT="[Texte]" custT="1"/>
      <dgm:spPr/>
      <dgm:t>
        <a:bodyPr/>
        <a:lstStyle/>
        <a:p>
          <a:r>
            <a:rPr lang="fr-CA" sz="2000" dirty="0"/>
            <a:t>Initialisation </a:t>
          </a:r>
          <a:br>
            <a:rPr lang="fr-CA" sz="2000" dirty="0"/>
          </a:br>
          <a:r>
            <a:rPr lang="fr-CA" sz="2000" dirty="0"/>
            <a:t>40% </a:t>
          </a:r>
        </a:p>
      </dgm:t>
    </dgm:pt>
    <dgm:pt modelId="{C5C15EDE-7FE8-2145-8450-4BCA3AC56DAD}" type="parTrans" cxnId="{307F5961-B726-6541-B242-D8FB7C576705}">
      <dgm:prSet/>
      <dgm:spPr/>
      <dgm:t>
        <a:bodyPr/>
        <a:lstStyle/>
        <a:p>
          <a:endParaRPr lang="fr-CA"/>
        </a:p>
      </dgm:t>
    </dgm:pt>
    <dgm:pt modelId="{51169F3C-34D5-E54E-81CB-2147C89EE430}" type="sibTrans" cxnId="{307F5961-B726-6541-B242-D8FB7C576705}">
      <dgm:prSet/>
      <dgm:spPr/>
      <dgm:t>
        <a:bodyPr/>
        <a:lstStyle/>
        <a:p>
          <a:endParaRPr lang="fr-CA"/>
        </a:p>
      </dgm:t>
    </dgm:pt>
    <dgm:pt modelId="{AD6A7A37-1042-D84B-826E-C97327748F46}">
      <dgm:prSet phldrT="[Texte]" custT="1"/>
      <dgm:spPr/>
      <dgm:t>
        <a:bodyPr/>
        <a:lstStyle/>
        <a:p>
          <a:r>
            <a:rPr lang="fr-CA" sz="2000" dirty="0"/>
            <a:t>Résolution: 45%</a:t>
          </a:r>
        </a:p>
      </dgm:t>
    </dgm:pt>
    <dgm:pt modelId="{9B058DA0-9876-6743-9817-EEEF559B7A76}" type="parTrans" cxnId="{5DBD3CA2-0F3A-6F4C-AD2F-F130B7441A34}">
      <dgm:prSet/>
      <dgm:spPr/>
      <dgm:t>
        <a:bodyPr/>
        <a:lstStyle/>
        <a:p>
          <a:endParaRPr lang="fr-CA"/>
        </a:p>
      </dgm:t>
    </dgm:pt>
    <dgm:pt modelId="{4C3AA398-C1DD-B54C-AA55-D5C63079BD0D}" type="sibTrans" cxnId="{5DBD3CA2-0F3A-6F4C-AD2F-F130B7441A34}">
      <dgm:prSet/>
      <dgm:spPr/>
      <dgm:t>
        <a:bodyPr/>
        <a:lstStyle/>
        <a:p>
          <a:endParaRPr lang="fr-CA"/>
        </a:p>
      </dgm:t>
    </dgm:pt>
    <dgm:pt modelId="{92B99CC1-13F9-7640-9C3F-88FC111B60CE}">
      <dgm:prSet phldrT="[Texte]" custT="1"/>
      <dgm:spPr/>
      <dgm:t>
        <a:bodyPr/>
        <a:lstStyle/>
        <a:p>
          <a:r>
            <a:rPr lang="fr-CA" sz="2000" dirty="0"/>
            <a:t>Traitement </a:t>
          </a:r>
          <a:br>
            <a:rPr lang="fr-CA" sz="2000" dirty="0"/>
          </a:br>
          <a:r>
            <a:rPr lang="fr-CA" sz="2000" dirty="0"/>
            <a:t>et affichage </a:t>
          </a:r>
          <a:br>
            <a:rPr lang="fr-CA" sz="2000" dirty="0"/>
          </a:br>
          <a:r>
            <a:rPr lang="fr-CA" sz="2000" dirty="0"/>
            <a:t>15% </a:t>
          </a:r>
        </a:p>
      </dgm:t>
    </dgm:pt>
    <dgm:pt modelId="{FFF7C052-837F-5B41-9E4C-950C07A821CB}" type="parTrans" cxnId="{D207A470-E84F-4E44-8C58-85F0461DFC63}">
      <dgm:prSet/>
      <dgm:spPr/>
      <dgm:t>
        <a:bodyPr/>
        <a:lstStyle/>
        <a:p>
          <a:endParaRPr lang="fr-CA"/>
        </a:p>
      </dgm:t>
    </dgm:pt>
    <dgm:pt modelId="{C1C2244D-8FC8-6040-A629-EA1B1D0E4042}" type="sibTrans" cxnId="{D207A470-E84F-4E44-8C58-85F0461DFC63}">
      <dgm:prSet/>
      <dgm:spPr/>
      <dgm:t>
        <a:bodyPr/>
        <a:lstStyle/>
        <a:p>
          <a:endParaRPr lang="fr-CA"/>
        </a:p>
      </dgm:t>
    </dgm:pt>
    <dgm:pt modelId="{D9FCB519-4F94-A642-8D9C-EE27AB2220D7}">
      <dgm:prSet/>
      <dgm:spPr/>
      <dgm:t>
        <a:bodyPr/>
        <a:lstStyle/>
        <a:p>
          <a:r>
            <a:rPr lang="fr-CA" dirty="0"/>
            <a:t>Carte physique: 10%</a:t>
          </a:r>
        </a:p>
      </dgm:t>
    </dgm:pt>
    <dgm:pt modelId="{6074F955-AED3-0648-817D-18922DF719E0}" type="parTrans" cxnId="{F45AA65F-BC79-854B-BCA7-F52B6D059C14}">
      <dgm:prSet/>
      <dgm:spPr/>
      <dgm:t>
        <a:bodyPr/>
        <a:lstStyle/>
        <a:p>
          <a:endParaRPr lang="fr-CA"/>
        </a:p>
      </dgm:t>
    </dgm:pt>
    <dgm:pt modelId="{0B7440F1-8B57-D742-8E2C-0B7D33FD6527}" type="sibTrans" cxnId="{F45AA65F-BC79-854B-BCA7-F52B6D059C14}">
      <dgm:prSet/>
      <dgm:spPr/>
      <dgm:t>
        <a:bodyPr/>
        <a:lstStyle/>
        <a:p>
          <a:endParaRPr lang="fr-CA"/>
        </a:p>
      </dgm:t>
    </dgm:pt>
    <dgm:pt modelId="{ED34AD16-CBE5-9449-B40A-E94C7E9EC2E9}">
      <dgm:prSet/>
      <dgm:spPr/>
      <dgm:t>
        <a:bodyPr/>
        <a:lstStyle/>
        <a:p>
          <a:r>
            <a:rPr lang="fr-CA" dirty="0"/>
            <a:t>Matrice A: 20%</a:t>
          </a:r>
        </a:p>
      </dgm:t>
    </dgm:pt>
    <dgm:pt modelId="{088176A2-EE9D-CF43-83C6-A4640F31F4F3}" type="parTrans" cxnId="{7F7C12C3-75B5-064E-A4C6-1E0A635A3237}">
      <dgm:prSet/>
      <dgm:spPr/>
      <dgm:t>
        <a:bodyPr/>
        <a:lstStyle/>
        <a:p>
          <a:endParaRPr lang="fr-CA"/>
        </a:p>
      </dgm:t>
    </dgm:pt>
    <dgm:pt modelId="{9D7A603F-57E2-2D4E-9E5E-69D1E4C6AC28}" type="sibTrans" cxnId="{7F7C12C3-75B5-064E-A4C6-1E0A635A3237}">
      <dgm:prSet/>
      <dgm:spPr/>
      <dgm:t>
        <a:bodyPr/>
        <a:lstStyle/>
        <a:p>
          <a:endParaRPr lang="fr-CA"/>
        </a:p>
      </dgm:t>
    </dgm:pt>
    <dgm:pt modelId="{4B80453D-3D38-A54F-BD93-555638619DCC}">
      <dgm:prSet/>
      <dgm:spPr/>
      <dgm:t>
        <a:bodyPr/>
        <a:lstStyle/>
        <a:p>
          <a:r>
            <a:rPr lang="fr-CA" dirty="0"/>
            <a:t>Vecteur source b: 10%</a:t>
          </a:r>
        </a:p>
      </dgm:t>
    </dgm:pt>
    <dgm:pt modelId="{CB0E7BE2-D504-2E41-AC83-21E2605FB30D}" type="parTrans" cxnId="{DABB32F8-0A5A-FA44-95B6-15A983F2E756}">
      <dgm:prSet/>
      <dgm:spPr/>
      <dgm:t>
        <a:bodyPr/>
        <a:lstStyle/>
        <a:p>
          <a:endParaRPr lang="fr-CA"/>
        </a:p>
      </dgm:t>
    </dgm:pt>
    <dgm:pt modelId="{A471C27B-5B03-4A41-81BC-0811C5DEBEE3}" type="sibTrans" cxnId="{DABB32F8-0A5A-FA44-95B6-15A983F2E756}">
      <dgm:prSet/>
      <dgm:spPr/>
      <dgm:t>
        <a:bodyPr/>
        <a:lstStyle/>
        <a:p>
          <a:endParaRPr lang="fr-CA"/>
        </a:p>
      </dgm:t>
    </dgm:pt>
    <dgm:pt modelId="{DFEF69AB-E6A2-D64B-918E-5A910B0A861C}">
      <dgm:prSet phldrT="[Texte]"/>
      <dgm:spPr/>
      <dgm:t>
        <a:bodyPr/>
        <a:lstStyle/>
        <a:p>
          <a:r>
            <a:rPr lang="fr-CA" dirty="0"/>
            <a:t>Avec bois: 28%</a:t>
          </a:r>
        </a:p>
      </dgm:t>
    </dgm:pt>
    <dgm:pt modelId="{0E23F251-C1BF-5943-9F69-C7011433A698}" type="parTrans" cxnId="{5B20E66D-0392-764F-A603-E9E41C7E401F}">
      <dgm:prSet/>
      <dgm:spPr/>
      <dgm:t>
        <a:bodyPr/>
        <a:lstStyle/>
        <a:p>
          <a:endParaRPr lang="fr-CA"/>
        </a:p>
      </dgm:t>
    </dgm:pt>
    <dgm:pt modelId="{82B722AB-404D-CE42-8038-71A5231988D7}" type="sibTrans" cxnId="{5B20E66D-0392-764F-A603-E9E41C7E401F}">
      <dgm:prSet/>
      <dgm:spPr/>
      <dgm:t>
        <a:bodyPr/>
        <a:lstStyle/>
        <a:p>
          <a:endParaRPr lang="fr-CA"/>
        </a:p>
      </dgm:t>
    </dgm:pt>
    <dgm:pt modelId="{EF5EF493-F37C-E148-AA1A-1E083D961E12}">
      <dgm:prSet phldrT="[Texte]"/>
      <dgm:spPr/>
      <dgm:t>
        <a:bodyPr/>
        <a:lstStyle/>
        <a:p>
          <a:r>
            <a:rPr lang="fr-CA" dirty="0"/>
            <a:t>Sans bois: 17%</a:t>
          </a:r>
        </a:p>
      </dgm:t>
    </dgm:pt>
    <dgm:pt modelId="{B227725B-92CF-D34A-8C44-26C89584A8B9}" type="parTrans" cxnId="{A09B9659-F96C-874B-ABAD-0C80CA52664F}">
      <dgm:prSet/>
      <dgm:spPr/>
      <dgm:t>
        <a:bodyPr/>
        <a:lstStyle/>
        <a:p>
          <a:endParaRPr lang="fr-CA"/>
        </a:p>
      </dgm:t>
    </dgm:pt>
    <dgm:pt modelId="{AEFFBEDD-C0A7-0745-939C-4BB9B8C9C3AB}" type="sibTrans" cxnId="{A09B9659-F96C-874B-ABAD-0C80CA52664F}">
      <dgm:prSet/>
      <dgm:spPr/>
      <dgm:t>
        <a:bodyPr/>
        <a:lstStyle/>
        <a:p>
          <a:endParaRPr lang="fr-CA"/>
        </a:p>
      </dgm:t>
    </dgm:pt>
    <dgm:pt modelId="{FA26A1B1-BD48-B94F-A518-2CBFED70A822}">
      <dgm:prSet phldrT="[Texte]"/>
      <dgm:spPr/>
      <dgm:t>
        <a:bodyPr/>
        <a:lstStyle/>
        <a:p>
          <a:r>
            <a:rPr lang="fr-CA" dirty="0"/>
            <a:t>Calcul de la SER:10%</a:t>
          </a:r>
        </a:p>
      </dgm:t>
    </dgm:pt>
    <dgm:pt modelId="{2A977184-9189-5144-9952-B4CF069471FF}" type="parTrans" cxnId="{1825C342-DD61-2E46-9E7E-E652F39CFC41}">
      <dgm:prSet/>
      <dgm:spPr/>
      <dgm:t>
        <a:bodyPr/>
        <a:lstStyle/>
        <a:p>
          <a:endParaRPr lang="fr-CA"/>
        </a:p>
      </dgm:t>
    </dgm:pt>
    <dgm:pt modelId="{35011EBD-F3A5-AD44-8209-32FDC52D080E}" type="sibTrans" cxnId="{1825C342-DD61-2E46-9E7E-E652F39CFC41}">
      <dgm:prSet/>
      <dgm:spPr/>
      <dgm:t>
        <a:bodyPr/>
        <a:lstStyle/>
        <a:p>
          <a:endParaRPr lang="fr-CA"/>
        </a:p>
      </dgm:t>
    </dgm:pt>
    <dgm:pt modelId="{0824706E-DF31-AE45-8761-A87980C9C642}">
      <dgm:prSet phldrT="[Texte]"/>
      <dgm:spPr/>
      <dgm:t>
        <a:bodyPr/>
        <a:lstStyle/>
        <a:p>
          <a:r>
            <a:rPr lang="fr-CA" dirty="0"/>
            <a:t>Affichage des graphiques: 5% </a:t>
          </a:r>
        </a:p>
      </dgm:t>
    </dgm:pt>
    <dgm:pt modelId="{85CD3441-CF07-1A4A-9632-4814E84F58B6}" type="parTrans" cxnId="{DA4E18B9-4306-7B41-8DD9-5403EE64A609}">
      <dgm:prSet/>
      <dgm:spPr/>
      <dgm:t>
        <a:bodyPr/>
        <a:lstStyle/>
        <a:p>
          <a:endParaRPr lang="fr-CA"/>
        </a:p>
      </dgm:t>
    </dgm:pt>
    <dgm:pt modelId="{7ED92AFD-E1F8-074F-8391-1F16E580666F}" type="sibTrans" cxnId="{DA4E18B9-4306-7B41-8DD9-5403EE64A609}">
      <dgm:prSet/>
      <dgm:spPr/>
      <dgm:t>
        <a:bodyPr/>
        <a:lstStyle/>
        <a:p>
          <a:endParaRPr lang="fr-CA"/>
        </a:p>
      </dgm:t>
    </dgm:pt>
    <dgm:pt modelId="{00C58F9C-2560-434D-B7D0-FDB771BE3410}" type="pres">
      <dgm:prSet presAssocID="{D65C086D-EE1D-3E4F-8BBD-2F42CCEDFB58}" presName="linearFlow" presStyleCnt="0">
        <dgm:presLayoutVars>
          <dgm:dir/>
          <dgm:animLvl val="lvl"/>
          <dgm:resizeHandles val="exact"/>
        </dgm:presLayoutVars>
      </dgm:prSet>
      <dgm:spPr/>
    </dgm:pt>
    <dgm:pt modelId="{219774A4-6359-DE4D-8C77-6B376CA428DD}" type="pres">
      <dgm:prSet presAssocID="{0F5FD370-FC28-1E43-BD8F-D2814B0FF86A}" presName="composite" presStyleCnt="0"/>
      <dgm:spPr/>
    </dgm:pt>
    <dgm:pt modelId="{B2CFE56E-3885-1643-8479-E023E7B37D49}" type="pres">
      <dgm:prSet presAssocID="{0F5FD370-FC28-1E43-BD8F-D2814B0FF8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09F7F1-9977-684E-B901-66F1853453AC}" type="pres">
      <dgm:prSet presAssocID="{0F5FD370-FC28-1E43-BD8F-D2814B0FF86A}" presName="descendantText" presStyleLbl="alignAcc1" presStyleIdx="0" presStyleCnt="3">
        <dgm:presLayoutVars>
          <dgm:bulletEnabled val="1"/>
        </dgm:presLayoutVars>
      </dgm:prSet>
      <dgm:spPr/>
    </dgm:pt>
    <dgm:pt modelId="{FD3167E6-6866-6146-A6AA-80812C8C41EC}" type="pres">
      <dgm:prSet presAssocID="{51169F3C-34D5-E54E-81CB-2147C89EE430}" presName="sp" presStyleCnt="0"/>
      <dgm:spPr/>
    </dgm:pt>
    <dgm:pt modelId="{A35A5E3F-00F7-7949-B4DF-8938BFC4D92A}" type="pres">
      <dgm:prSet presAssocID="{AD6A7A37-1042-D84B-826E-C97327748F46}" presName="composite" presStyleCnt="0"/>
      <dgm:spPr/>
    </dgm:pt>
    <dgm:pt modelId="{2532C415-F43D-3840-B29E-2ABB9FD0D2CC}" type="pres">
      <dgm:prSet presAssocID="{AD6A7A37-1042-D84B-826E-C97327748F4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D9A12-F437-A04F-9A30-4F433B2DEC03}" type="pres">
      <dgm:prSet presAssocID="{AD6A7A37-1042-D84B-826E-C97327748F46}" presName="descendantText" presStyleLbl="alignAcc1" presStyleIdx="1" presStyleCnt="3">
        <dgm:presLayoutVars>
          <dgm:bulletEnabled val="1"/>
        </dgm:presLayoutVars>
      </dgm:prSet>
      <dgm:spPr/>
    </dgm:pt>
    <dgm:pt modelId="{402EDA73-5579-D448-A6B5-F866EEEDD14D}" type="pres">
      <dgm:prSet presAssocID="{4C3AA398-C1DD-B54C-AA55-D5C63079BD0D}" presName="sp" presStyleCnt="0"/>
      <dgm:spPr/>
    </dgm:pt>
    <dgm:pt modelId="{999C7ACF-0748-2140-B0A0-B7E56CC4E0B4}" type="pres">
      <dgm:prSet presAssocID="{92B99CC1-13F9-7640-9C3F-88FC111B60CE}" presName="composite" presStyleCnt="0"/>
      <dgm:spPr/>
    </dgm:pt>
    <dgm:pt modelId="{8295D29C-C58F-8A4E-A268-DF4E7B28FA2C}" type="pres">
      <dgm:prSet presAssocID="{92B99CC1-13F9-7640-9C3F-88FC111B60CE}" presName="parentText" presStyleLbl="alignNode1" presStyleIdx="2" presStyleCnt="3" custLinFactNeighborY="-1496">
        <dgm:presLayoutVars>
          <dgm:chMax val="1"/>
          <dgm:bulletEnabled val="1"/>
        </dgm:presLayoutVars>
      </dgm:prSet>
      <dgm:spPr/>
    </dgm:pt>
    <dgm:pt modelId="{BF8CC473-EC31-AC43-9A55-544F9C09704B}" type="pres">
      <dgm:prSet presAssocID="{92B99CC1-13F9-7640-9C3F-88FC111B60C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355C10D-DB6E-5649-B490-538B17225EDE}" type="presOf" srcId="{DFEF69AB-E6A2-D64B-918E-5A910B0A861C}" destId="{52BD9A12-F437-A04F-9A30-4F433B2DEC03}" srcOrd="0" destOrd="0" presId="urn:microsoft.com/office/officeart/2005/8/layout/chevron2"/>
    <dgm:cxn modelId="{B2374927-2AAD-A049-8CE1-A1905C415ECF}" type="presOf" srcId="{FA26A1B1-BD48-B94F-A518-2CBFED70A822}" destId="{BF8CC473-EC31-AC43-9A55-544F9C09704B}" srcOrd="0" destOrd="0" presId="urn:microsoft.com/office/officeart/2005/8/layout/chevron2"/>
    <dgm:cxn modelId="{F8C52E3F-87D3-C141-B3E4-633D45EA6EAA}" type="presOf" srcId="{ED34AD16-CBE5-9449-B40A-E94C7E9EC2E9}" destId="{A109F7F1-9977-684E-B901-66F1853453AC}" srcOrd="0" destOrd="1" presId="urn:microsoft.com/office/officeart/2005/8/layout/chevron2"/>
    <dgm:cxn modelId="{F45AA65F-BC79-854B-BCA7-F52B6D059C14}" srcId="{0F5FD370-FC28-1E43-BD8F-D2814B0FF86A}" destId="{D9FCB519-4F94-A642-8D9C-EE27AB2220D7}" srcOrd="0" destOrd="0" parTransId="{6074F955-AED3-0648-817D-18922DF719E0}" sibTransId="{0B7440F1-8B57-D742-8E2C-0B7D33FD6527}"/>
    <dgm:cxn modelId="{307F5961-B726-6541-B242-D8FB7C576705}" srcId="{D65C086D-EE1D-3E4F-8BBD-2F42CCEDFB58}" destId="{0F5FD370-FC28-1E43-BD8F-D2814B0FF86A}" srcOrd="0" destOrd="0" parTransId="{C5C15EDE-7FE8-2145-8450-4BCA3AC56DAD}" sibTransId="{51169F3C-34D5-E54E-81CB-2147C89EE430}"/>
    <dgm:cxn modelId="{1825C342-DD61-2E46-9E7E-E652F39CFC41}" srcId="{92B99CC1-13F9-7640-9C3F-88FC111B60CE}" destId="{FA26A1B1-BD48-B94F-A518-2CBFED70A822}" srcOrd="0" destOrd="0" parTransId="{2A977184-9189-5144-9952-B4CF069471FF}" sibTransId="{35011EBD-F3A5-AD44-8209-32FDC52D080E}"/>
    <dgm:cxn modelId="{5D78E766-D6B7-6649-9FF0-7FD101B7240A}" type="presOf" srcId="{D9FCB519-4F94-A642-8D9C-EE27AB2220D7}" destId="{A109F7F1-9977-684E-B901-66F1853453AC}" srcOrd="0" destOrd="0" presId="urn:microsoft.com/office/officeart/2005/8/layout/chevron2"/>
    <dgm:cxn modelId="{5B20E66D-0392-764F-A603-E9E41C7E401F}" srcId="{AD6A7A37-1042-D84B-826E-C97327748F46}" destId="{DFEF69AB-E6A2-D64B-918E-5A910B0A861C}" srcOrd="0" destOrd="0" parTransId="{0E23F251-C1BF-5943-9F69-C7011433A698}" sibTransId="{82B722AB-404D-CE42-8038-71A5231988D7}"/>
    <dgm:cxn modelId="{D207A470-E84F-4E44-8C58-85F0461DFC63}" srcId="{D65C086D-EE1D-3E4F-8BBD-2F42CCEDFB58}" destId="{92B99CC1-13F9-7640-9C3F-88FC111B60CE}" srcOrd="2" destOrd="0" parTransId="{FFF7C052-837F-5B41-9E4C-950C07A821CB}" sibTransId="{C1C2244D-8FC8-6040-A629-EA1B1D0E4042}"/>
    <dgm:cxn modelId="{A09B9659-F96C-874B-ABAD-0C80CA52664F}" srcId="{AD6A7A37-1042-D84B-826E-C97327748F46}" destId="{EF5EF493-F37C-E148-AA1A-1E083D961E12}" srcOrd="1" destOrd="0" parTransId="{B227725B-92CF-D34A-8C44-26C89584A8B9}" sibTransId="{AEFFBEDD-C0A7-0745-939C-4BB9B8C9C3AB}"/>
    <dgm:cxn modelId="{5DBD3CA2-0F3A-6F4C-AD2F-F130B7441A34}" srcId="{D65C086D-EE1D-3E4F-8BBD-2F42CCEDFB58}" destId="{AD6A7A37-1042-D84B-826E-C97327748F46}" srcOrd="1" destOrd="0" parTransId="{9B058DA0-9876-6743-9817-EEEF559B7A76}" sibTransId="{4C3AA398-C1DD-B54C-AA55-D5C63079BD0D}"/>
    <dgm:cxn modelId="{2F222BAA-9CC3-BF40-9293-587641E1E05C}" type="presOf" srcId="{92B99CC1-13F9-7640-9C3F-88FC111B60CE}" destId="{8295D29C-C58F-8A4E-A268-DF4E7B28FA2C}" srcOrd="0" destOrd="0" presId="urn:microsoft.com/office/officeart/2005/8/layout/chevron2"/>
    <dgm:cxn modelId="{5554DEB0-1134-8149-B24C-226754BD7C18}" type="presOf" srcId="{4B80453D-3D38-A54F-BD93-555638619DCC}" destId="{A109F7F1-9977-684E-B901-66F1853453AC}" srcOrd="0" destOrd="2" presId="urn:microsoft.com/office/officeart/2005/8/layout/chevron2"/>
    <dgm:cxn modelId="{7893EEB4-3DA0-214B-AE23-731D86CFF96A}" type="presOf" srcId="{EF5EF493-F37C-E148-AA1A-1E083D961E12}" destId="{52BD9A12-F437-A04F-9A30-4F433B2DEC03}" srcOrd="0" destOrd="1" presId="urn:microsoft.com/office/officeart/2005/8/layout/chevron2"/>
    <dgm:cxn modelId="{B765C1B8-7D8C-5446-8BE3-D3978180E739}" type="presOf" srcId="{0824706E-DF31-AE45-8761-A87980C9C642}" destId="{BF8CC473-EC31-AC43-9A55-544F9C09704B}" srcOrd="0" destOrd="1" presId="urn:microsoft.com/office/officeart/2005/8/layout/chevron2"/>
    <dgm:cxn modelId="{DA4E18B9-4306-7B41-8DD9-5403EE64A609}" srcId="{92B99CC1-13F9-7640-9C3F-88FC111B60CE}" destId="{0824706E-DF31-AE45-8761-A87980C9C642}" srcOrd="1" destOrd="0" parTransId="{85CD3441-CF07-1A4A-9632-4814E84F58B6}" sibTransId="{7ED92AFD-E1F8-074F-8391-1F16E580666F}"/>
    <dgm:cxn modelId="{2CAD26C2-6757-EA43-8703-AFD0609D522E}" type="presOf" srcId="{AD6A7A37-1042-D84B-826E-C97327748F46}" destId="{2532C415-F43D-3840-B29E-2ABB9FD0D2CC}" srcOrd="0" destOrd="0" presId="urn:microsoft.com/office/officeart/2005/8/layout/chevron2"/>
    <dgm:cxn modelId="{7F7C12C3-75B5-064E-A4C6-1E0A635A3237}" srcId="{0F5FD370-FC28-1E43-BD8F-D2814B0FF86A}" destId="{ED34AD16-CBE5-9449-B40A-E94C7E9EC2E9}" srcOrd="1" destOrd="0" parTransId="{088176A2-EE9D-CF43-83C6-A4640F31F4F3}" sibTransId="{9D7A603F-57E2-2D4E-9E5E-69D1E4C6AC28}"/>
    <dgm:cxn modelId="{7314C5D1-311D-EF43-8469-496B9C595E2B}" type="presOf" srcId="{0F5FD370-FC28-1E43-BD8F-D2814B0FF86A}" destId="{B2CFE56E-3885-1643-8479-E023E7B37D49}" srcOrd="0" destOrd="0" presId="urn:microsoft.com/office/officeart/2005/8/layout/chevron2"/>
    <dgm:cxn modelId="{A1E93DEC-C99C-2A4E-9C81-D1FD477453AF}" type="presOf" srcId="{D65C086D-EE1D-3E4F-8BBD-2F42CCEDFB58}" destId="{00C58F9C-2560-434D-B7D0-FDB771BE3410}" srcOrd="0" destOrd="0" presId="urn:microsoft.com/office/officeart/2005/8/layout/chevron2"/>
    <dgm:cxn modelId="{DABB32F8-0A5A-FA44-95B6-15A983F2E756}" srcId="{0F5FD370-FC28-1E43-BD8F-D2814B0FF86A}" destId="{4B80453D-3D38-A54F-BD93-555638619DCC}" srcOrd="2" destOrd="0" parTransId="{CB0E7BE2-D504-2E41-AC83-21E2605FB30D}" sibTransId="{A471C27B-5B03-4A41-81BC-0811C5DEBEE3}"/>
    <dgm:cxn modelId="{D0706D87-BA3F-AA44-A313-BE3EDC7A7151}" type="presParOf" srcId="{00C58F9C-2560-434D-B7D0-FDB771BE3410}" destId="{219774A4-6359-DE4D-8C77-6B376CA428DD}" srcOrd="0" destOrd="0" presId="urn:microsoft.com/office/officeart/2005/8/layout/chevron2"/>
    <dgm:cxn modelId="{4C0A1207-3C5D-9548-A059-118C51B021C6}" type="presParOf" srcId="{219774A4-6359-DE4D-8C77-6B376CA428DD}" destId="{B2CFE56E-3885-1643-8479-E023E7B37D49}" srcOrd="0" destOrd="0" presId="urn:microsoft.com/office/officeart/2005/8/layout/chevron2"/>
    <dgm:cxn modelId="{5A39AE51-2267-024C-9479-DF4900FF0DDA}" type="presParOf" srcId="{219774A4-6359-DE4D-8C77-6B376CA428DD}" destId="{A109F7F1-9977-684E-B901-66F1853453AC}" srcOrd="1" destOrd="0" presId="urn:microsoft.com/office/officeart/2005/8/layout/chevron2"/>
    <dgm:cxn modelId="{5EFC608C-3E9D-8645-89B5-B10DF846D704}" type="presParOf" srcId="{00C58F9C-2560-434D-B7D0-FDB771BE3410}" destId="{FD3167E6-6866-6146-A6AA-80812C8C41EC}" srcOrd="1" destOrd="0" presId="urn:microsoft.com/office/officeart/2005/8/layout/chevron2"/>
    <dgm:cxn modelId="{D6C497A9-9769-C549-9C42-1AB6DB7508C1}" type="presParOf" srcId="{00C58F9C-2560-434D-B7D0-FDB771BE3410}" destId="{A35A5E3F-00F7-7949-B4DF-8938BFC4D92A}" srcOrd="2" destOrd="0" presId="urn:microsoft.com/office/officeart/2005/8/layout/chevron2"/>
    <dgm:cxn modelId="{35329338-097B-2A47-9234-4A1A4E8B23B2}" type="presParOf" srcId="{A35A5E3F-00F7-7949-B4DF-8938BFC4D92A}" destId="{2532C415-F43D-3840-B29E-2ABB9FD0D2CC}" srcOrd="0" destOrd="0" presId="urn:microsoft.com/office/officeart/2005/8/layout/chevron2"/>
    <dgm:cxn modelId="{5D170217-843F-4444-A514-985DBA9B3834}" type="presParOf" srcId="{A35A5E3F-00F7-7949-B4DF-8938BFC4D92A}" destId="{52BD9A12-F437-A04F-9A30-4F433B2DEC03}" srcOrd="1" destOrd="0" presId="urn:microsoft.com/office/officeart/2005/8/layout/chevron2"/>
    <dgm:cxn modelId="{AC353C02-4DC3-4542-858F-C758DA5104F1}" type="presParOf" srcId="{00C58F9C-2560-434D-B7D0-FDB771BE3410}" destId="{402EDA73-5579-D448-A6B5-F866EEEDD14D}" srcOrd="3" destOrd="0" presId="urn:microsoft.com/office/officeart/2005/8/layout/chevron2"/>
    <dgm:cxn modelId="{256FD13B-144F-BC47-A311-796F4DF636D3}" type="presParOf" srcId="{00C58F9C-2560-434D-B7D0-FDB771BE3410}" destId="{999C7ACF-0748-2140-B0A0-B7E56CC4E0B4}" srcOrd="4" destOrd="0" presId="urn:microsoft.com/office/officeart/2005/8/layout/chevron2"/>
    <dgm:cxn modelId="{264E1D81-A859-8C4E-8354-3AFA952E080F}" type="presParOf" srcId="{999C7ACF-0748-2140-B0A0-B7E56CC4E0B4}" destId="{8295D29C-C58F-8A4E-A268-DF4E7B28FA2C}" srcOrd="0" destOrd="0" presId="urn:microsoft.com/office/officeart/2005/8/layout/chevron2"/>
    <dgm:cxn modelId="{711141B5-39B7-9943-B5D3-B2830381EF6F}" type="presParOf" srcId="{999C7ACF-0748-2140-B0A0-B7E56CC4E0B4}" destId="{BF8CC473-EC31-AC43-9A55-544F9C0970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FE56E-3885-1643-8479-E023E7B37D49}">
      <dsp:nvSpPr>
        <dsp:cNvPr id="0" name=""/>
        <dsp:cNvSpPr/>
      </dsp:nvSpPr>
      <dsp:spPr>
        <a:xfrm rot="5400000">
          <a:off x="-315671" y="319864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Initialisation </a:t>
          </a:r>
          <a:br>
            <a:rPr lang="fr-CA" sz="2000" kern="1200" dirty="0"/>
          </a:br>
          <a:r>
            <a:rPr lang="fr-CA" sz="2000" kern="1200" dirty="0"/>
            <a:t>40% </a:t>
          </a:r>
        </a:p>
      </dsp:txBody>
      <dsp:txXfrm rot="-5400000">
        <a:off x="1" y="740759"/>
        <a:ext cx="1473131" cy="631343"/>
      </dsp:txXfrm>
    </dsp:sp>
    <dsp:sp modelId="{A109F7F1-9977-684E-B901-66F1853453AC}">
      <dsp:nvSpPr>
        <dsp:cNvPr id="0" name=""/>
        <dsp:cNvSpPr/>
      </dsp:nvSpPr>
      <dsp:spPr>
        <a:xfrm rot="5400000">
          <a:off x="4691740" y="-3214415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Carte physique: 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Matrice A: 20%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Vecteur source b: 10%</a:t>
          </a:r>
        </a:p>
      </dsp:txBody>
      <dsp:txXfrm rot="-5400000">
        <a:off x="1473132" y="70969"/>
        <a:ext cx="7738349" cy="1234356"/>
      </dsp:txXfrm>
    </dsp:sp>
    <dsp:sp modelId="{2532C415-F43D-3840-B29E-2ABB9FD0D2CC}">
      <dsp:nvSpPr>
        <dsp:cNvPr id="0" name=""/>
        <dsp:cNvSpPr/>
      </dsp:nvSpPr>
      <dsp:spPr>
        <a:xfrm rot="5400000">
          <a:off x="-315671" y="2234629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Résolution: 45%</a:t>
          </a:r>
        </a:p>
      </dsp:txBody>
      <dsp:txXfrm rot="-5400000">
        <a:off x="1" y="2655524"/>
        <a:ext cx="1473131" cy="631343"/>
      </dsp:txXfrm>
    </dsp:sp>
    <dsp:sp modelId="{52BD9A12-F437-A04F-9A30-4F433B2DEC03}">
      <dsp:nvSpPr>
        <dsp:cNvPr id="0" name=""/>
        <dsp:cNvSpPr/>
      </dsp:nvSpPr>
      <dsp:spPr>
        <a:xfrm rot="5400000">
          <a:off x="4691740" y="-1299650"/>
          <a:ext cx="1367908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Avec bois: 28%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Sans bois: 17%</a:t>
          </a:r>
        </a:p>
      </dsp:txBody>
      <dsp:txXfrm rot="-5400000">
        <a:off x="1473132" y="1985734"/>
        <a:ext cx="7738349" cy="1234356"/>
      </dsp:txXfrm>
    </dsp:sp>
    <dsp:sp modelId="{8295D29C-C58F-8A4E-A268-DF4E7B28FA2C}">
      <dsp:nvSpPr>
        <dsp:cNvPr id="0" name=""/>
        <dsp:cNvSpPr/>
      </dsp:nvSpPr>
      <dsp:spPr>
        <a:xfrm rot="5400000">
          <a:off x="-315671" y="4117911"/>
          <a:ext cx="2104474" cy="147313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Traitement </a:t>
          </a:r>
          <a:br>
            <a:rPr lang="fr-CA" sz="2000" kern="1200" dirty="0"/>
          </a:br>
          <a:r>
            <a:rPr lang="fr-CA" sz="2000" kern="1200" dirty="0"/>
            <a:t>et affichage </a:t>
          </a:r>
          <a:br>
            <a:rPr lang="fr-CA" sz="2000" kern="1200" dirty="0"/>
          </a:br>
          <a:r>
            <a:rPr lang="fr-CA" sz="2000" kern="1200" dirty="0"/>
            <a:t>15% </a:t>
          </a:r>
        </a:p>
      </dsp:txBody>
      <dsp:txXfrm rot="-5400000">
        <a:off x="1" y="4538806"/>
        <a:ext cx="1473131" cy="631343"/>
      </dsp:txXfrm>
    </dsp:sp>
    <dsp:sp modelId="{BF8CC473-EC31-AC43-9A55-544F9C09704B}">
      <dsp:nvSpPr>
        <dsp:cNvPr id="0" name=""/>
        <dsp:cNvSpPr/>
      </dsp:nvSpPr>
      <dsp:spPr>
        <a:xfrm rot="5400000">
          <a:off x="4691380" y="615474"/>
          <a:ext cx="1368627" cy="7805125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Calcul de la SER:10%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500" kern="1200" dirty="0"/>
            <a:t>Affichage des graphiques: 5% </a:t>
          </a:r>
        </a:p>
      </dsp:txBody>
      <dsp:txXfrm rot="-5400000">
        <a:off x="1473132" y="3900534"/>
        <a:ext cx="7738314" cy="123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6400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4358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0052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bg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94320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87309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3026228" y="16776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09800" y="9409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3955"/>
              </p:ext>
            </p:extLst>
          </p:nvPr>
        </p:nvGraphicFramePr>
        <p:xfrm>
          <a:off x="2139042" y="1531828"/>
          <a:ext cx="5970815" cy="413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8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1624742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1491716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1495669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</a:tblGrid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1379878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>
            <a:cxnSpLocks/>
          </p:cNvCxnSpPr>
          <p:nvPr/>
        </p:nvCxnSpPr>
        <p:spPr>
          <a:xfrm>
            <a:off x="2148340" y="1531830"/>
            <a:ext cx="1193416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164670" y="1609710"/>
            <a:ext cx="0" cy="109501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928254" y="1506710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34289" y="2082537"/>
            <a:ext cx="67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5BA24CD-9DF5-DF4E-8A60-5368B1C1F460}"/>
              </a:ext>
            </a:extLst>
          </p:cNvPr>
          <p:cNvSpPr/>
          <p:nvPr/>
        </p:nvSpPr>
        <p:spPr>
          <a:xfrm>
            <a:off x="790896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B03798-F047-974B-AE5A-88352A470631}"/>
              </a:ext>
            </a:extLst>
          </p:cNvPr>
          <p:cNvSpPr/>
          <p:nvPr/>
        </p:nvSpPr>
        <p:spPr>
          <a:xfrm>
            <a:off x="6455218" y="1371595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2B955C-B23B-B247-9B83-895FCDA7E517}"/>
              </a:ext>
            </a:extLst>
          </p:cNvPr>
          <p:cNvSpPr/>
          <p:nvPr/>
        </p:nvSpPr>
        <p:spPr>
          <a:xfrm>
            <a:off x="4972650" y="14162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0742FE-32CC-D342-A3E7-D142CCA80A94}"/>
              </a:ext>
            </a:extLst>
          </p:cNvPr>
          <p:cNvSpPr/>
          <p:nvPr/>
        </p:nvSpPr>
        <p:spPr>
          <a:xfrm>
            <a:off x="7972122" y="274481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5DBFB0-CD35-404F-B0A8-4102F5854552}"/>
              </a:ext>
            </a:extLst>
          </p:cNvPr>
          <p:cNvSpPr/>
          <p:nvPr/>
        </p:nvSpPr>
        <p:spPr>
          <a:xfrm>
            <a:off x="646278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5B479F-CDF7-DA4B-989E-7A42E736FCF8}"/>
              </a:ext>
            </a:extLst>
          </p:cNvPr>
          <p:cNvSpPr/>
          <p:nvPr/>
        </p:nvSpPr>
        <p:spPr>
          <a:xfrm>
            <a:off x="4986714" y="2796164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DE5086-2D4F-5544-B7EB-ED56D1537AE9}"/>
              </a:ext>
            </a:extLst>
          </p:cNvPr>
          <p:cNvSpPr/>
          <p:nvPr/>
        </p:nvSpPr>
        <p:spPr>
          <a:xfrm>
            <a:off x="7943992" y="41689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A0256A-FB72-3D49-8E4C-BA4B59D8C0D9}"/>
              </a:ext>
            </a:extLst>
          </p:cNvPr>
          <p:cNvSpPr/>
          <p:nvPr/>
        </p:nvSpPr>
        <p:spPr>
          <a:xfrm>
            <a:off x="6479878" y="415807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78AB9B-2C3E-2A40-BC2D-1B1875C0525B}"/>
              </a:ext>
            </a:extLst>
          </p:cNvPr>
          <p:cNvSpPr/>
          <p:nvPr/>
        </p:nvSpPr>
        <p:spPr>
          <a:xfrm>
            <a:off x="4972650" y="422075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8515D2B-84D6-E344-8CB5-5CA11F25C3A0}"/>
              </a:ext>
            </a:extLst>
          </p:cNvPr>
          <p:cNvSpPr/>
          <p:nvPr/>
        </p:nvSpPr>
        <p:spPr>
          <a:xfrm>
            <a:off x="7981880" y="551947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B8EE42E-D90F-CC4C-92F6-DAA1A97A05D4}"/>
              </a:ext>
            </a:extLst>
          </p:cNvPr>
          <p:cNvSpPr/>
          <p:nvPr/>
        </p:nvSpPr>
        <p:spPr>
          <a:xfrm>
            <a:off x="6480771" y="551947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3E54CE4-D421-1946-A030-F0CA91FAE92E}"/>
              </a:ext>
            </a:extLst>
          </p:cNvPr>
          <p:cNvSpPr/>
          <p:nvPr/>
        </p:nvSpPr>
        <p:spPr>
          <a:xfrm>
            <a:off x="4986714" y="551616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42306E3-591F-764C-9FB3-C215F1364F65}"/>
              </a:ext>
            </a:extLst>
          </p:cNvPr>
          <p:cNvSpPr/>
          <p:nvPr/>
        </p:nvSpPr>
        <p:spPr>
          <a:xfrm>
            <a:off x="3319016" y="143190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2A81F5-D46E-4148-BC91-DB590C1806E6}"/>
              </a:ext>
            </a:extLst>
          </p:cNvPr>
          <p:cNvSpPr/>
          <p:nvPr/>
        </p:nvSpPr>
        <p:spPr>
          <a:xfrm>
            <a:off x="2038347" y="1411512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3729E9-149D-8543-B950-14A4280EA642}"/>
              </a:ext>
            </a:extLst>
          </p:cNvPr>
          <p:cNvSpPr/>
          <p:nvPr/>
        </p:nvSpPr>
        <p:spPr>
          <a:xfrm>
            <a:off x="3368676" y="2779451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B48008E-016C-7E45-A370-FA176FDC8C2C}"/>
              </a:ext>
            </a:extLst>
          </p:cNvPr>
          <p:cNvSpPr/>
          <p:nvPr/>
        </p:nvSpPr>
        <p:spPr>
          <a:xfrm>
            <a:off x="2038346" y="2543629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EF1C411-E106-6C4A-B12A-31A62D5C1D70}"/>
              </a:ext>
            </a:extLst>
          </p:cNvPr>
          <p:cNvSpPr/>
          <p:nvPr/>
        </p:nvSpPr>
        <p:spPr>
          <a:xfrm>
            <a:off x="3327687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38E2A0B-D2AF-8945-9B55-19EF7B4F5AA7}"/>
              </a:ext>
            </a:extLst>
          </p:cNvPr>
          <p:cNvSpPr/>
          <p:nvPr/>
        </p:nvSpPr>
        <p:spPr>
          <a:xfrm>
            <a:off x="2010605" y="4168843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587001-B1B7-0F44-97FA-336B88F27628}"/>
              </a:ext>
            </a:extLst>
          </p:cNvPr>
          <p:cNvSpPr/>
          <p:nvPr/>
        </p:nvSpPr>
        <p:spPr>
          <a:xfrm>
            <a:off x="3367297" y="5516168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940B087-0EDB-7C48-A7D9-2FBC4750D14C}"/>
              </a:ext>
            </a:extLst>
          </p:cNvPr>
          <p:cNvSpPr/>
          <p:nvPr/>
        </p:nvSpPr>
        <p:spPr>
          <a:xfrm>
            <a:off x="2064470" y="5516167"/>
            <a:ext cx="275469" cy="25836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/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6810FB4-5C67-C246-91DD-ECD2520C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4" y="891845"/>
                <a:ext cx="1595586" cy="5579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/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35F1A9B-4204-7F40-8ED9-05CE9DF7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1" y="849114"/>
                <a:ext cx="2162037" cy="56239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/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9D1EDE1-8930-E540-9E64-28C32E0C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85" y="5712209"/>
                <a:ext cx="2174206" cy="605743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/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CA" sz="2800" b="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770FFCB-1407-3845-BF22-ACE517E2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6" y="5679455"/>
                <a:ext cx="2174206" cy="605743"/>
              </a:xfrm>
              <a:prstGeom prst="rect">
                <a:avLst/>
              </a:prstGeom>
              <a:blipFill>
                <a:blip r:embed="rId5"/>
                <a:stretch>
                  <a:fillRect l="-1163" r="-8721" b="-61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2C2453B-DC76-C344-8BCD-41ADC2980769}"/>
              </a:ext>
            </a:extLst>
          </p:cNvPr>
          <p:cNvCxnSpPr/>
          <p:nvPr/>
        </p:nvCxnSpPr>
        <p:spPr>
          <a:xfrm>
            <a:off x="8425543" y="1609710"/>
            <a:ext cx="0" cy="11697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/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0E01C04C-90BE-B04F-BC1D-B4A25D00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035" y="1915978"/>
                <a:ext cx="662809" cy="55720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B44302F-E501-B444-A3BB-4B5F55B84335}"/>
              </a:ext>
            </a:extLst>
          </p:cNvPr>
          <p:cNvCxnSpPr>
            <a:cxnSpLocks/>
          </p:cNvCxnSpPr>
          <p:nvPr/>
        </p:nvCxnSpPr>
        <p:spPr>
          <a:xfrm flipH="1">
            <a:off x="5166739" y="5868096"/>
            <a:ext cx="14496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/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53E9761-0A3B-754C-ACFF-AD9D4730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71" y="5896912"/>
                <a:ext cx="6628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ccolade fermante 48">
            <a:extLst>
              <a:ext uri="{FF2B5EF4-FFF2-40B4-BE49-F238E27FC236}">
                <a16:creationId xmlns:a16="http://schemas.microsoft.com/office/drawing/2014/main" id="{11276104-8F2D-4247-88B0-B46FCEB40FB6}"/>
              </a:ext>
            </a:extLst>
          </p:cNvPr>
          <p:cNvSpPr/>
          <p:nvPr/>
        </p:nvSpPr>
        <p:spPr>
          <a:xfrm rot="16200000">
            <a:off x="4894844" y="-2644443"/>
            <a:ext cx="543789" cy="68587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/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ABF20F3-4DDB-C546-BBD6-90D7A1CA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68" y="72910"/>
                <a:ext cx="1634102" cy="523220"/>
              </a:xfrm>
              <a:prstGeom prst="rect">
                <a:avLst/>
              </a:prstGeom>
              <a:blipFill>
                <a:blip r:embed="rId8"/>
                <a:stretch>
                  <a:fillRect l="-1538" t="-11905" r="-6154" b="-2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ccolade fermante 50">
            <a:extLst>
              <a:ext uri="{FF2B5EF4-FFF2-40B4-BE49-F238E27FC236}">
                <a16:creationId xmlns:a16="http://schemas.microsoft.com/office/drawing/2014/main" id="{AC6C9252-004A-CF4A-BB18-64C7ECD95B47}"/>
              </a:ext>
            </a:extLst>
          </p:cNvPr>
          <p:cNvSpPr/>
          <p:nvPr/>
        </p:nvSpPr>
        <p:spPr>
          <a:xfrm rot="10800000">
            <a:off x="1487272" y="1377814"/>
            <a:ext cx="423681" cy="4396713"/>
          </a:xfrm>
          <a:prstGeom prst="rightBrace">
            <a:avLst>
              <a:gd name="adj1" fmla="val 58379"/>
              <a:gd name="adj2" fmla="val 527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/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CA" sz="2800" b="1" dirty="0"/>
                  <a:t> points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A68766B-FA72-224E-BC42-C0E136B1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50" y="3147641"/>
                <a:ext cx="1640514" cy="562718"/>
              </a:xfrm>
              <a:prstGeom prst="rect">
                <a:avLst/>
              </a:prstGeom>
              <a:blipFill>
                <a:blip r:embed="rId9"/>
                <a:stretch>
                  <a:fillRect l="-1550" t="-8889" r="-6202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742343" y="522513"/>
            <a:ext cx="8952231" cy="545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530652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/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92FA10B-7CDB-DF4B-83BE-49FE24A0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76" y="3100711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E81636C-8BE4-9B41-A115-F2E206AA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/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0A78291-D081-D94E-86DC-A63594CE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94" y="1033786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/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BAB772C-2008-454E-ADF6-8380DBDB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362" y="3100711"/>
                <a:ext cx="1107280" cy="523220"/>
              </a:xfrm>
              <a:prstGeom prst="rect">
                <a:avLst/>
              </a:prstGeom>
              <a:blipFill>
                <a:blip r:embed="rId8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/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86A8A11-E95C-9B46-8668-329BD0CE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86" y="5005055"/>
                <a:ext cx="1107280" cy="523220"/>
              </a:xfrm>
              <a:prstGeom prst="rect">
                <a:avLst/>
              </a:prstGeom>
              <a:blipFill>
                <a:blip r:embed="rId9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/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CC8E245-4B30-DD46-9D09-8B9EC1B9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5510212"/>
                <a:ext cx="1107280" cy="523220"/>
              </a:xfrm>
              <a:prstGeom prst="rect">
                <a:avLst/>
              </a:prstGeom>
              <a:blipFill>
                <a:blip r:embed="rId10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9DDBE48-B13E-0543-8B05-6B7EB4D91A28}"/>
              </a:ext>
            </a:extLst>
          </p:cNvPr>
          <p:cNvSpPr txBox="1"/>
          <p:nvPr/>
        </p:nvSpPr>
        <p:spPr>
          <a:xfrm>
            <a:off x="841159" y="2260088"/>
            <a:ext cx="164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chemeClr val="bg1"/>
                </a:solidFill>
              </a:rPr>
              <a:t>Eau</a:t>
            </a:r>
            <a:r>
              <a:rPr lang="en-CA" sz="4000" dirty="0">
                <a:solidFill>
                  <a:schemeClr val="bg1"/>
                </a:solidFill>
              </a:rPr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2991C-3002-B141-BAD5-7467C3630633}"/>
              </a:ext>
            </a:extLst>
          </p:cNvPr>
          <p:cNvSpPr/>
          <p:nvPr/>
        </p:nvSpPr>
        <p:spPr>
          <a:xfrm>
            <a:off x="585915" y="36811"/>
            <a:ext cx="8952231" cy="631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034AC-020D-D346-82FB-C8E26EC44026}"/>
              </a:ext>
            </a:extLst>
          </p:cNvPr>
          <p:cNvSpPr/>
          <p:nvPr/>
        </p:nvSpPr>
        <p:spPr>
          <a:xfrm>
            <a:off x="3994680" y="2260088"/>
            <a:ext cx="2154665" cy="25472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(2)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8FE8A4-617C-DC45-96B2-5957AD2576D2}"/>
              </a:ext>
            </a:extLst>
          </p:cNvPr>
          <p:cNvSpPr/>
          <p:nvPr/>
        </p:nvSpPr>
        <p:spPr>
          <a:xfrm>
            <a:off x="5864798" y="323948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22B9F61-1392-5440-B3CC-884FF3F05A62}"/>
              </a:ext>
            </a:extLst>
          </p:cNvPr>
          <p:cNvSpPr/>
          <p:nvPr/>
        </p:nvSpPr>
        <p:spPr>
          <a:xfrm>
            <a:off x="5803796" y="4381674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551E52-B754-5047-81B3-C001BF87529C}"/>
              </a:ext>
            </a:extLst>
          </p:cNvPr>
          <p:cNvSpPr/>
          <p:nvPr/>
        </p:nvSpPr>
        <p:spPr>
          <a:xfrm>
            <a:off x="4709617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85CD43E-E1CE-5C45-B8F4-77C0D25C26F5}"/>
              </a:ext>
            </a:extLst>
          </p:cNvPr>
          <p:cNvSpPr/>
          <p:nvPr/>
        </p:nvSpPr>
        <p:spPr>
          <a:xfrm>
            <a:off x="3635401" y="4421139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9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5B4D761-3140-9A41-8263-736BFFDA0133}"/>
              </a:ext>
            </a:extLst>
          </p:cNvPr>
          <p:cNvSpPr/>
          <p:nvPr/>
        </p:nvSpPr>
        <p:spPr>
          <a:xfrm>
            <a:off x="3517371" y="3289729"/>
            <a:ext cx="697112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230423D-46B4-6D4F-8282-94E72682E252}"/>
              </a:ext>
            </a:extLst>
          </p:cNvPr>
          <p:cNvCxnSpPr>
            <a:cxnSpLocks/>
          </p:cNvCxnSpPr>
          <p:nvPr/>
        </p:nvCxnSpPr>
        <p:spPr>
          <a:xfrm>
            <a:off x="6455990" y="3554108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2E422A-9A32-9A43-B104-41940A92092A}"/>
              </a:ext>
            </a:extLst>
          </p:cNvPr>
          <p:cNvCxnSpPr>
            <a:cxnSpLocks/>
          </p:cNvCxnSpPr>
          <p:nvPr/>
        </p:nvCxnSpPr>
        <p:spPr>
          <a:xfrm>
            <a:off x="6278519" y="4919662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1D3344-F70F-BC46-9A07-168C12F25AC6}"/>
              </a:ext>
            </a:extLst>
          </p:cNvPr>
          <p:cNvCxnSpPr>
            <a:cxnSpLocks/>
          </p:cNvCxnSpPr>
          <p:nvPr/>
        </p:nvCxnSpPr>
        <p:spPr>
          <a:xfrm flipH="1">
            <a:off x="2780984" y="3554108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52A2ED2-A48B-7B4E-98F6-8ADC69A2CD5F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E0D979-BDAF-E842-8350-ECCF3284DAD0}"/>
              </a:ext>
            </a:extLst>
          </p:cNvPr>
          <p:cNvCxnSpPr>
            <a:cxnSpLocks/>
          </p:cNvCxnSpPr>
          <p:nvPr/>
        </p:nvCxnSpPr>
        <p:spPr>
          <a:xfrm>
            <a:off x="5062031" y="5005055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D4AD4DF-451A-EE4B-9348-45AEFFB6138E}"/>
              </a:ext>
            </a:extLst>
          </p:cNvPr>
          <p:cNvCxnSpPr>
            <a:cxnSpLocks/>
          </p:cNvCxnSpPr>
          <p:nvPr/>
        </p:nvCxnSpPr>
        <p:spPr>
          <a:xfrm>
            <a:off x="815525" y="630950"/>
            <a:ext cx="115003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FF3D04-1153-3A40-AFAC-9BBBEE93268D}"/>
              </a:ext>
            </a:extLst>
          </p:cNvPr>
          <p:cNvCxnSpPr>
            <a:cxnSpLocks/>
          </p:cNvCxnSpPr>
          <p:nvPr/>
        </p:nvCxnSpPr>
        <p:spPr>
          <a:xfrm>
            <a:off x="848183" y="630950"/>
            <a:ext cx="0" cy="115694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450F287-C5CF-5547-AFE4-22C8D92AE2F7}"/>
              </a:ext>
            </a:extLst>
          </p:cNvPr>
          <p:cNvSpPr txBox="1"/>
          <p:nvPr/>
        </p:nvSpPr>
        <p:spPr>
          <a:xfrm>
            <a:off x="2088330" y="51095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2250FA-04FC-2243-A1DE-824616E3DD78}"/>
              </a:ext>
            </a:extLst>
          </p:cNvPr>
          <p:cNvSpPr txBox="1"/>
          <p:nvPr/>
        </p:nvSpPr>
        <p:spPr>
          <a:xfrm>
            <a:off x="811670" y="1737812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/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14F0718-5DAE-874E-B1BC-14AB5CD0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70" y="3272091"/>
                <a:ext cx="1107280" cy="523220"/>
              </a:xfrm>
              <a:prstGeom prst="rect">
                <a:avLst/>
              </a:prstGeom>
              <a:blipFill>
                <a:blip r:embed="rId2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/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B1D829-9ADC-484D-88E8-80EDFC15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06" y="5314497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/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44B4C27-6A60-CB4B-B4A5-706004BD4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81" y="3256350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/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F7FE6A-74D8-6A4A-9DBE-E0E41E93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4" y="5373020"/>
                <a:ext cx="1107280" cy="523220"/>
              </a:xfrm>
              <a:prstGeom prst="rect">
                <a:avLst/>
              </a:prstGeom>
              <a:blipFill>
                <a:blip r:embed="rId5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/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10B3B8E-6AE4-5245-A11D-558D46C5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72" y="5526606"/>
                <a:ext cx="1107280" cy="523220"/>
              </a:xfrm>
              <a:prstGeom prst="rect">
                <a:avLst/>
              </a:prstGeom>
              <a:blipFill>
                <a:blip r:embed="rId6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>
            <a:extLst>
              <a:ext uri="{FF2B5EF4-FFF2-40B4-BE49-F238E27FC236}">
                <a16:creationId xmlns:a16="http://schemas.microsoft.com/office/drawing/2014/main" id="{11D2922A-8024-CB44-ABC6-78A4B9486E7C}"/>
              </a:ext>
            </a:extLst>
          </p:cNvPr>
          <p:cNvSpPr/>
          <p:nvPr/>
        </p:nvSpPr>
        <p:spPr>
          <a:xfrm>
            <a:off x="3995584" y="1023943"/>
            <a:ext cx="2154665" cy="12586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0D0036F-C871-534D-9340-43B4BCA343B6}"/>
              </a:ext>
            </a:extLst>
          </p:cNvPr>
          <p:cNvSpPr/>
          <p:nvPr/>
        </p:nvSpPr>
        <p:spPr>
          <a:xfrm>
            <a:off x="4719598" y="708943"/>
            <a:ext cx="679714" cy="560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744E7BE-6AEA-5A4E-8E98-5545FBB1749A}"/>
              </a:ext>
            </a:extLst>
          </p:cNvPr>
          <p:cNvCxnSpPr>
            <a:cxnSpLocks/>
          </p:cNvCxnSpPr>
          <p:nvPr/>
        </p:nvCxnSpPr>
        <p:spPr>
          <a:xfrm flipV="1">
            <a:off x="5062031" y="250371"/>
            <a:ext cx="0" cy="5046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/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54DF084-0B81-B047-BC53-26CCD183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43" y="-12019"/>
                <a:ext cx="1107280" cy="523220"/>
              </a:xfrm>
              <a:prstGeom prst="rect">
                <a:avLst/>
              </a:prstGeom>
              <a:blipFill>
                <a:blip r:embed="rId7"/>
                <a:stretch>
                  <a:fillRect t="-4878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D91AF216-F953-E84C-A8C1-C750E6121663}"/>
              </a:ext>
            </a:extLst>
          </p:cNvPr>
          <p:cNvSpPr/>
          <p:nvPr/>
        </p:nvSpPr>
        <p:spPr>
          <a:xfrm>
            <a:off x="5288272" y="1269379"/>
            <a:ext cx="679714" cy="64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6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1AE51F31-70F9-41A4-835B-8786A1F8904A}"/>
              </a:ext>
            </a:extLst>
          </p:cNvPr>
          <p:cNvGrpSpPr/>
          <p:nvPr/>
        </p:nvGrpSpPr>
        <p:grpSpPr>
          <a:xfrm>
            <a:off x="189425" y="217622"/>
            <a:ext cx="6098959" cy="4134367"/>
            <a:chOff x="1482571" y="159797"/>
            <a:chExt cx="6098959" cy="41343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62991C-3002-B141-BAD5-7467C3630633}"/>
                </a:ext>
              </a:extLst>
            </p:cNvPr>
            <p:cNvSpPr/>
            <p:nvPr/>
          </p:nvSpPr>
          <p:spPr>
            <a:xfrm>
              <a:off x="1482571" y="159797"/>
              <a:ext cx="6098959" cy="4134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0230423D-46B4-6D4F-8282-94E72682E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116" y="2095130"/>
              <a:ext cx="645614" cy="50323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11D3344-F70F-BC46-9A07-168C12F25A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0408" y="1999413"/>
              <a:ext cx="679187" cy="59590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6D4AD4DF-451A-EE4B-9348-45AEFFB6138E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7" y="585388"/>
              <a:ext cx="115003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6FFF3D04-1153-3A40-AFAC-9BBBEE932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42585" y="585388"/>
              <a:ext cx="0" cy="1156946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450F287-C5CF-5547-AFE4-22C8D92AE2F7}"/>
                </a:ext>
              </a:extLst>
            </p:cNvPr>
            <p:cNvSpPr txBox="1"/>
            <p:nvPr/>
          </p:nvSpPr>
          <p:spPr>
            <a:xfrm>
              <a:off x="3182732" y="465393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x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72250FA-04FC-2243-A1DE-824616E3DD78}"/>
                </a:ext>
              </a:extLst>
            </p:cNvPr>
            <p:cNvSpPr txBox="1"/>
            <p:nvPr/>
          </p:nvSpPr>
          <p:spPr>
            <a:xfrm>
              <a:off x="1906072" y="16922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14F0718-5DAE-874E-B1BC-14AB5CD09A31}"/>
                    </a:ext>
                  </a:extLst>
                </p:cNvPr>
                <p:cNvSpPr txBox="1"/>
                <p:nvPr/>
              </p:nvSpPr>
              <p:spPr>
                <a:xfrm>
                  <a:off x="5926374" y="1578602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14F0718-5DAE-874E-B1BC-14AB5CD09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374" y="1578602"/>
                  <a:ext cx="110728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744B4C27-6A60-CB4B-B4A5-706004BD43A4}"/>
                    </a:ext>
                  </a:extLst>
                </p:cNvPr>
                <p:cNvSpPr txBox="1"/>
                <p:nvPr/>
              </p:nvSpPr>
              <p:spPr>
                <a:xfrm>
                  <a:off x="2858946" y="1464486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744B4C27-6A60-CB4B-B4A5-706004BD4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946" y="1464486"/>
                  <a:ext cx="110728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11D2922A-8024-CB44-ABC6-78A4B9486E7C}"/>
                </a:ext>
              </a:extLst>
            </p:cNvPr>
            <p:cNvSpPr/>
            <p:nvPr/>
          </p:nvSpPr>
          <p:spPr>
            <a:xfrm>
              <a:off x="3060869" y="1517922"/>
              <a:ext cx="3431863" cy="198926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B744E7BE-6AEA-5A4E-8E98-5545FBB17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9616" y="825792"/>
              <a:ext cx="0" cy="50465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54DF084-0B81-B047-BC53-26CCD183350F}"/>
                    </a:ext>
                  </a:extLst>
                </p:cNvPr>
                <p:cNvSpPr txBox="1"/>
                <p:nvPr/>
              </p:nvSpPr>
              <p:spPr>
                <a:xfrm>
                  <a:off x="4578228" y="563402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E54DF084-0B81-B047-BC53-26CCD1833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228" y="563402"/>
                  <a:ext cx="110728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91AF216-F953-E84C-A8C1-C750E6121663}"/>
                </a:ext>
              </a:extLst>
            </p:cNvPr>
            <p:cNvSpPr/>
            <p:nvPr/>
          </p:nvSpPr>
          <p:spPr>
            <a:xfrm>
              <a:off x="5306559" y="2297367"/>
              <a:ext cx="697113" cy="5902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12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5B4D761-3140-9A41-8263-736BFFDA0133}"/>
                </a:ext>
              </a:extLst>
            </p:cNvPr>
            <p:cNvSpPr/>
            <p:nvPr/>
          </p:nvSpPr>
          <p:spPr>
            <a:xfrm>
              <a:off x="3563257" y="2301943"/>
              <a:ext cx="697112" cy="5902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034AC-020D-D346-82FB-C8E26EC44026}"/>
                </a:ext>
              </a:extLst>
            </p:cNvPr>
            <p:cNvSpPr/>
            <p:nvPr/>
          </p:nvSpPr>
          <p:spPr>
            <a:xfrm>
              <a:off x="3785178" y="2909558"/>
              <a:ext cx="1983243" cy="434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000" dirty="0" err="1"/>
                <a:t>Bois</a:t>
              </a:r>
              <a:r>
                <a:rPr lang="en-CA" sz="4000" dirty="0"/>
                <a:t> (2) 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0D0036F-C871-534D-9340-43B4BCA343B6}"/>
                </a:ext>
              </a:extLst>
            </p:cNvPr>
            <p:cNvSpPr/>
            <p:nvPr/>
          </p:nvSpPr>
          <p:spPr>
            <a:xfrm>
              <a:off x="4427183" y="1284364"/>
              <a:ext cx="679714" cy="5604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8900877-180A-4785-AA38-F3D6D57A35BE}"/>
              </a:ext>
            </a:extLst>
          </p:cNvPr>
          <p:cNvGrpSpPr/>
          <p:nvPr/>
        </p:nvGrpSpPr>
        <p:grpSpPr>
          <a:xfrm>
            <a:off x="5923895" y="2404570"/>
            <a:ext cx="6098959" cy="4134367"/>
            <a:chOff x="5818405" y="2319359"/>
            <a:chExt cx="6098959" cy="41343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CD8E88-7C46-4AD0-B569-DEF362751E47}"/>
                </a:ext>
              </a:extLst>
            </p:cNvPr>
            <p:cNvSpPr/>
            <p:nvPr/>
          </p:nvSpPr>
          <p:spPr>
            <a:xfrm>
              <a:off x="5818405" y="2319359"/>
              <a:ext cx="6098959" cy="4134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231CE66-E200-44DC-AA37-896A6C6EC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6034"/>
            <a:stretch/>
          </p:blipFill>
          <p:spPr>
            <a:xfrm>
              <a:off x="7084549" y="3771579"/>
              <a:ext cx="4024511" cy="1456901"/>
            </a:xfrm>
            <a:prstGeom prst="rect">
              <a:avLst/>
            </a:prstGeom>
          </p:spPr>
        </p:pic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9209588-8947-4BDF-9F29-CE0A86879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8991" y="3269817"/>
              <a:ext cx="299944" cy="70916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1EC9765B-BECB-4788-A8A9-FF73B1A948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4780" y="3771579"/>
              <a:ext cx="592269" cy="61496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6432015-3AEC-40AF-8B4B-9FF031CDF5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61" y="2744950"/>
              <a:ext cx="115003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53B4E427-AE46-448B-AF16-3DB07D8CAC0B}"/>
                </a:ext>
              </a:extLst>
            </p:cNvPr>
            <p:cNvCxnSpPr>
              <a:cxnSpLocks/>
            </p:cNvCxnSpPr>
            <p:nvPr/>
          </p:nvCxnSpPr>
          <p:spPr>
            <a:xfrm>
              <a:off x="6278419" y="2744950"/>
              <a:ext cx="0" cy="1156946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981891D-BDF0-4BAE-A32D-CE0702C8952E}"/>
                </a:ext>
              </a:extLst>
            </p:cNvPr>
            <p:cNvSpPr txBox="1"/>
            <p:nvPr/>
          </p:nvSpPr>
          <p:spPr>
            <a:xfrm>
              <a:off x="7518566" y="2624955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x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E230A6E-E9C4-40CC-B1AD-A66CB0195AB5}"/>
                </a:ext>
              </a:extLst>
            </p:cNvPr>
            <p:cNvSpPr txBox="1"/>
            <p:nvPr/>
          </p:nvSpPr>
          <p:spPr>
            <a:xfrm>
              <a:off x="6241906" y="3851812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F7B781AE-6F9B-4B01-8903-DF07D0F2D2DC}"/>
                    </a:ext>
                  </a:extLst>
                </p:cNvPr>
                <p:cNvSpPr txBox="1"/>
                <p:nvPr/>
              </p:nvSpPr>
              <p:spPr>
                <a:xfrm>
                  <a:off x="9942765" y="2985354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F7B781AE-6F9B-4B01-8903-DF07D0F2D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765" y="2985354"/>
                  <a:ext cx="110728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3E8CE75-3202-4CEE-BF3A-FC9FFA0F84B5}"/>
                    </a:ext>
                  </a:extLst>
                </p:cNvPr>
                <p:cNvSpPr txBox="1"/>
                <p:nvPr/>
              </p:nvSpPr>
              <p:spPr>
                <a:xfrm>
                  <a:off x="6822094" y="3277896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3E8CE75-3202-4CEE-BF3A-FC9FFA0F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094" y="3277896"/>
                  <a:ext cx="110728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F4DB140-5459-4698-BC9F-D919DE875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450" y="2985354"/>
              <a:ext cx="0" cy="50465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D373027-0CC8-409C-A0AD-96404B08D04C}"/>
                    </a:ext>
                  </a:extLst>
                </p:cNvPr>
                <p:cNvSpPr txBox="1"/>
                <p:nvPr/>
              </p:nvSpPr>
              <p:spPr>
                <a:xfrm>
                  <a:off x="8914062" y="2722964"/>
                  <a:ext cx="1107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fr-CA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D373027-0CC8-409C-A0AD-96404B0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062" y="2722964"/>
                  <a:ext cx="110728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DD201-B5AA-4A6F-80D2-D8F202B5D87E}"/>
                </a:ext>
              </a:extLst>
            </p:cNvPr>
            <p:cNvSpPr/>
            <p:nvPr/>
          </p:nvSpPr>
          <p:spPr>
            <a:xfrm>
              <a:off x="9510434" y="3706289"/>
              <a:ext cx="697113" cy="5902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13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26C456-30C3-463F-8FD4-DB7D55C3D00B}"/>
                </a:ext>
              </a:extLst>
            </p:cNvPr>
            <p:cNvSpPr/>
            <p:nvPr/>
          </p:nvSpPr>
          <p:spPr>
            <a:xfrm>
              <a:off x="7468393" y="4124851"/>
              <a:ext cx="697112" cy="59021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1E8C6B7-043B-4D0C-B1A4-DC4A82781C2E}"/>
                </a:ext>
              </a:extLst>
            </p:cNvPr>
            <p:cNvSpPr/>
            <p:nvPr/>
          </p:nvSpPr>
          <p:spPr>
            <a:xfrm>
              <a:off x="8113828" y="4577514"/>
              <a:ext cx="1983243" cy="434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000" dirty="0" err="1"/>
                <a:t>Bois</a:t>
              </a:r>
              <a:r>
                <a:rPr lang="en-CA" sz="4000" dirty="0"/>
                <a:t> (2) 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FCD7054-C0DB-49A7-A70B-F8132B02436F}"/>
                </a:ext>
              </a:extLst>
            </p:cNvPr>
            <p:cNvSpPr/>
            <p:nvPr/>
          </p:nvSpPr>
          <p:spPr>
            <a:xfrm>
              <a:off x="8745291" y="3474163"/>
              <a:ext cx="703026" cy="5604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27404"/>
              </p:ext>
            </p:extLst>
          </p:nvPr>
        </p:nvGraphicFramePr>
        <p:xfrm>
          <a:off x="2246314" y="1393371"/>
          <a:ext cx="5395458" cy="446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3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3951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770780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637532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61055" y="1422135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61055" y="1428325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886641" y="12348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46314" y="19647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998ED5-9CC7-654D-81CC-245CD031A618}"/>
              </a:ext>
            </a:extLst>
          </p:cNvPr>
          <p:cNvSpPr txBox="1"/>
          <p:nvPr/>
        </p:nvSpPr>
        <p:spPr>
          <a:xfrm>
            <a:off x="511629" y="1872343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PML2</a:t>
            </a:r>
          </a:p>
          <a:p>
            <a:endParaRPr lang="en-CA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E67025D-DE11-0340-B3B2-6CA41179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84788"/>
              </p:ext>
            </p:extLst>
          </p:nvPr>
        </p:nvGraphicFramePr>
        <p:xfrm>
          <a:off x="7757886" y="1917095"/>
          <a:ext cx="1723571" cy="161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1">
                  <a:extLst>
                    <a:ext uri="{9D8B030D-6E8A-4147-A177-3AD203B41FA5}">
                      <a16:colId xmlns:a16="http://schemas.microsoft.com/office/drawing/2014/main" val="2488329451"/>
                    </a:ext>
                  </a:extLst>
                </a:gridCol>
              </a:tblGrid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Eau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68293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 err="1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0183"/>
                  </a:ext>
                </a:extLst>
              </a:tr>
              <a:tr h="425289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centre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1201"/>
                  </a:ext>
                </a:extLst>
              </a:tr>
              <a:tr h="396351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PML de coin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0786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BE46C79-903B-D44D-BED3-E584939FD066}"/>
              </a:ext>
            </a:extLst>
          </p:cNvPr>
          <p:cNvSpPr txBox="1"/>
          <p:nvPr/>
        </p:nvSpPr>
        <p:spPr>
          <a:xfrm>
            <a:off x="7944645" y="1465723"/>
            <a:ext cx="13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Légende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81D58DE-E78D-7248-B390-F911B33B7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25293"/>
              </p:ext>
            </p:extLst>
          </p:nvPr>
        </p:nvGraphicFramePr>
        <p:xfrm>
          <a:off x="2427515" y="360438"/>
          <a:ext cx="9278257" cy="59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058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293</Words>
  <Application>Microsoft Office PowerPoint</Application>
  <PresentationFormat>Grand écran</PresentationFormat>
  <Paragraphs>192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Jean-Michel Fortier</cp:lastModifiedBy>
  <cp:revision>24</cp:revision>
  <dcterms:created xsi:type="dcterms:W3CDTF">2020-02-28T21:12:59Z</dcterms:created>
  <dcterms:modified xsi:type="dcterms:W3CDTF">2020-04-06T05:31:59Z</dcterms:modified>
</cp:coreProperties>
</file>