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4663"/>
  </p:normalViewPr>
  <p:slideViewPr>
    <p:cSldViewPr snapToGrid="0" snapToObjects="1">
      <p:cViewPr>
        <p:scale>
          <a:sx n="117" d="100"/>
          <a:sy n="117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B85EB-1E56-644C-8640-446B4C18672D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916E-4287-EF4D-8F96-03745649C9D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3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916E-4287-EF4D-8F96-03745649C9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5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B810-D715-4344-B8CA-38E906CE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1F6B3-84BD-0E4F-A6C7-B8F189C6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8D942-8432-B94F-8F4A-FB66AC18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ECD38-FD39-364D-A628-1DFEB739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D5B99-C4E8-E74A-BCFF-524F94E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3E503-F5C7-8A4C-9441-FCA2D42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81CAD-FBE2-1E4D-B612-BB9A9537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BCABD-6DDD-924E-952B-F2DE4B8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B730-D1EE-DF40-BFB3-67FD9415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AB8B7-1F36-2E4E-9696-05DCBA8B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5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A1D5D2-0E3B-0844-8668-15BF0D1E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3EC7C-7F84-0840-9A8D-48D8F56B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3E0DC-2F0B-FB42-A17B-5F66DBE1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833F3-67CF-4344-9526-91B5CD8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74B44-9B38-DD45-83F1-9DA1EA58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0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70A5E-A153-9C49-8717-8E602160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0F89D-DA2D-4349-A28B-AA83081C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B8D33-2A79-3D4B-AE4C-BB045418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F01A-53C9-1345-845B-E1EC7BA2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6BA6F-FE39-6849-8CBD-4681AD1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91602-4DAF-CF4C-8BD0-5C7FEA8E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6368F-C6C9-9949-809A-81075C1D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A39BB-F8A3-1341-9A45-41CB9A5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7218B-2135-7546-BB07-19A1468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42310-911A-AC43-B770-AE3FEC4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BCAF6-9C0C-8C4F-9C01-0AEFB2EA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820E8-FC51-494A-BCEA-4E39C74A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66B6-1191-5B40-9BEB-ECEDA06E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ECC6F-A985-0B4B-B90F-5343141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4EEBC-FA65-C240-8833-AF17A8D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0CAD2-F01B-8543-B826-9C3AB59B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0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B6A90-5A3C-EB4E-944A-EA3CD7D3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88E4E-3F57-2541-8124-9B37EB89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E033C0-1120-DD41-8A97-E65C0F3C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18A371-435A-6045-A749-905E08181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0DBE54-6162-6D44-8C1B-27DFE2B38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1E8B4E-BA53-B044-996D-2AFCFFAE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0CA09-6D9C-0B4B-A6C5-3B668E3E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34B46-23F0-5543-AC96-747C32A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CF66-FEE6-7F4C-AEE2-7BC0B697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86964-D5D2-6747-BFC7-7A4ACA87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10708D-588D-FA43-9C87-356933AE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782FB-8D51-7B4A-BC8A-3CA4FD9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0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0AA7E1-FB8F-AE4F-B6EC-AE68B3AF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961EB9-65E6-5B44-B91A-4AB02284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29D70-5767-1246-93CC-F403D69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0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DBBF-7833-B14E-9348-6917E33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2EEF-4AAC-EE48-9232-4536F168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D4E74-8578-D146-AF9D-0138FE16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57AAA-85B8-744C-B26E-6E7881B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A1323-C2D4-7840-9619-AB174182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C4717-A781-194A-91F5-BB0133A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1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E0A8-9507-CA42-A23B-B9302995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763BC9-6522-324B-8B2F-F866FE30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E45E76-BD6D-B947-BA72-C34A9EDC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F6EC3-EF30-B44F-B12C-8D3E673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81D4C4-7A66-4049-81ED-59FB5FD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5D43-020D-A541-A123-3CE15A6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4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39B2A8-5C75-CA49-A386-E733160A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9ED38-1D19-B142-83D8-3263F2CC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083B0-49BF-0743-AC7B-EDB9C750D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69DD-E0EC-B64D-A18A-F46A4583D77F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B622DA-6F51-6944-96B5-028E9E6B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B2486-D7FE-6543-BC1A-3E819BAB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C8DA-3047-534B-B489-267F4D64C52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5D8C6-4822-FB4B-81B6-9F15B27CB8B5}"/>
              </a:ext>
            </a:extLst>
          </p:cNvPr>
          <p:cNvSpPr/>
          <p:nvPr/>
        </p:nvSpPr>
        <p:spPr>
          <a:xfrm>
            <a:off x="714375" y="41433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68269-F15F-9F47-B537-A07B73E2D6D6}"/>
              </a:ext>
            </a:extLst>
          </p:cNvPr>
          <p:cNvSpPr/>
          <p:nvPr/>
        </p:nvSpPr>
        <p:spPr>
          <a:xfrm>
            <a:off x="714375" y="2556783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176CBEA-C5B2-EA44-A905-AF8C91ABB5F2}"/>
              </a:ext>
            </a:extLst>
          </p:cNvPr>
          <p:cNvCxnSpPr/>
          <p:nvPr/>
        </p:nvCxnSpPr>
        <p:spPr>
          <a:xfrm flipV="1">
            <a:off x="3058886" y="1295400"/>
            <a:ext cx="0" cy="5769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F839BE6-6C1F-3348-A1C1-41956B7E47F1}"/>
              </a:ext>
            </a:extLst>
          </p:cNvPr>
          <p:cNvCxnSpPr>
            <a:cxnSpLocks/>
          </p:cNvCxnSpPr>
          <p:nvPr/>
        </p:nvCxnSpPr>
        <p:spPr>
          <a:xfrm>
            <a:off x="3058886" y="3429000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CA99C4-4746-C94B-9A9C-244E9AB60434}"/>
              </a:ext>
            </a:extLst>
          </p:cNvPr>
          <p:cNvSpPr/>
          <p:nvPr/>
        </p:nvSpPr>
        <p:spPr>
          <a:xfrm>
            <a:off x="5144857" y="101368"/>
            <a:ext cx="2828925" cy="214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1</a:t>
            </a:r>
            <a:br>
              <a:rPr lang="en-CA" dirty="0"/>
            </a:br>
            <a:r>
              <a:rPr lang="en-CA" dirty="0"/>
              <a:t>Gradient </a:t>
            </a:r>
            <a:r>
              <a:rPr lang="en-CA" dirty="0" err="1"/>
              <a:t>arrière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80B4F-D555-F343-A25D-9DAA2771B81F}"/>
              </a:ext>
            </a:extLst>
          </p:cNvPr>
          <p:cNvSpPr/>
          <p:nvPr/>
        </p:nvSpPr>
        <p:spPr>
          <a:xfrm>
            <a:off x="7973782" y="101368"/>
            <a:ext cx="2828925" cy="214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47002D9-5FE4-F54E-A724-B6426DEDF26E}"/>
              </a:ext>
            </a:extLst>
          </p:cNvPr>
          <p:cNvCxnSpPr>
            <a:cxnSpLocks/>
          </p:cNvCxnSpPr>
          <p:nvPr/>
        </p:nvCxnSpPr>
        <p:spPr>
          <a:xfrm flipH="1" flipV="1">
            <a:off x="6559319" y="1559373"/>
            <a:ext cx="93004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BF99CA-D08A-B64E-A5EC-8242CE897668}"/>
              </a:ext>
            </a:extLst>
          </p:cNvPr>
          <p:cNvCxnSpPr>
            <a:cxnSpLocks/>
          </p:cNvCxnSpPr>
          <p:nvPr/>
        </p:nvCxnSpPr>
        <p:spPr>
          <a:xfrm>
            <a:off x="7489368" y="3730396"/>
            <a:ext cx="0" cy="5007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/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8D7A0C7-FADF-C046-A230-36B1D47B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5" y="4887686"/>
                <a:ext cx="1683923" cy="3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/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6456D8-37D0-C843-A5C8-DCB15BFA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0" y="2513238"/>
                <a:ext cx="1683923" cy="39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985386-6E46-D144-BC6B-3015A3E51C9D}"/>
              </a:ext>
            </a:extLst>
          </p:cNvPr>
          <p:cNvSpPr/>
          <p:nvPr/>
        </p:nvSpPr>
        <p:spPr>
          <a:xfrm>
            <a:off x="5130569" y="3679371"/>
            <a:ext cx="4670656" cy="29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09B2EE2-6226-DC42-9270-D10482882C82}"/>
              </a:ext>
            </a:extLst>
          </p:cNvPr>
          <p:cNvCxnSpPr>
            <a:cxnSpLocks/>
          </p:cNvCxnSpPr>
          <p:nvPr/>
        </p:nvCxnSpPr>
        <p:spPr>
          <a:xfrm flipV="1">
            <a:off x="8163604" y="1559373"/>
            <a:ext cx="81642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D0A4-19E9-FB47-9E99-B38CD09EB6C8}"/>
              </a:ext>
            </a:extLst>
          </p:cNvPr>
          <p:cNvSpPr/>
          <p:nvPr/>
        </p:nvSpPr>
        <p:spPr>
          <a:xfrm>
            <a:off x="6915150" y="4457700"/>
            <a:ext cx="2886075" cy="2171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Milieu 2 :</a:t>
            </a:r>
          </a:p>
          <a:p>
            <a:pPr algn="ctr"/>
            <a:r>
              <a:rPr lang="en-CA" dirty="0"/>
              <a:t>gradient </a:t>
            </a:r>
            <a:r>
              <a:rPr lang="en-CA" dirty="0" err="1"/>
              <a:t>avant</a:t>
            </a:r>
            <a:endParaRPr lang="en-CA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72231E-97DB-0140-85E3-F419686697D3}"/>
              </a:ext>
            </a:extLst>
          </p:cNvPr>
          <p:cNvCxnSpPr>
            <a:cxnSpLocks/>
          </p:cNvCxnSpPr>
          <p:nvPr/>
        </p:nvCxnSpPr>
        <p:spPr>
          <a:xfrm flipH="1" flipV="1">
            <a:off x="6229350" y="3929742"/>
            <a:ext cx="688158" cy="5551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/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E3686AD-043E-3D4E-854A-BE5625A4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19" y="3863216"/>
                <a:ext cx="5174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/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03884BC-40FB-5748-B650-E19D795A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881" y="3766298"/>
                <a:ext cx="1944250" cy="65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29DD71B-A3ED-134C-8952-E855F2648892}"/>
              </a:ext>
            </a:extLst>
          </p:cNvPr>
          <p:cNvSpPr txBox="1"/>
          <p:nvPr/>
        </p:nvSpPr>
        <p:spPr>
          <a:xfrm>
            <a:off x="5171952" y="4241355"/>
            <a:ext cx="1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Milieu 1:</a:t>
            </a:r>
          </a:p>
          <a:p>
            <a:r>
              <a:rPr lang="en-CA" dirty="0">
                <a:solidFill>
                  <a:schemeClr val="bg1"/>
                </a:solidFill>
              </a:rPr>
              <a:t>Gradient </a:t>
            </a:r>
            <a:r>
              <a:rPr lang="en-CA" dirty="0" err="1">
                <a:solidFill>
                  <a:schemeClr val="bg1"/>
                </a:solidFill>
              </a:rPr>
              <a:t>arrière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900E8-4373-E442-88E5-402CAF097E97}"/>
              </a:ext>
            </a:extLst>
          </p:cNvPr>
          <p:cNvSpPr/>
          <p:nvPr/>
        </p:nvSpPr>
        <p:spPr>
          <a:xfrm>
            <a:off x="-2530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158899E-1ED4-8648-8E1E-B9E592E6F868}"/>
              </a:ext>
            </a:extLst>
          </p:cNvPr>
          <p:cNvCxnSpPr/>
          <p:nvPr/>
        </p:nvCxnSpPr>
        <p:spPr>
          <a:xfrm flipH="1" flipV="1">
            <a:off x="3400425" y="1514475"/>
            <a:ext cx="616743" cy="5572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F52F77-D4EA-644A-9BFB-44FD9E3B1125}"/>
              </a:ext>
            </a:extLst>
          </p:cNvPr>
          <p:cNvSpPr/>
          <p:nvPr/>
        </p:nvSpPr>
        <p:spPr>
          <a:xfrm>
            <a:off x="3991868" y="2009774"/>
            <a:ext cx="4157662" cy="2714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err="1"/>
              <a:t>Bois</a:t>
            </a:r>
            <a:r>
              <a:rPr lang="en-CA" sz="4000" dirty="0"/>
              <a:t>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6FDC18-5D8E-F846-A193-A3C5EA0A5B08}"/>
              </a:ext>
            </a:extLst>
          </p:cNvPr>
          <p:cNvSpPr/>
          <p:nvPr/>
        </p:nvSpPr>
        <p:spPr>
          <a:xfrm>
            <a:off x="3774876" y="1814511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7E25111-0F75-B94C-942C-2E893048B2B9}"/>
              </a:ext>
            </a:extLst>
          </p:cNvPr>
          <p:cNvSpPr/>
          <p:nvPr/>
        </p:nvSpPr>
        <p:spPr>
          <a:xfrm>
            <a:off x="7934324" y="1814510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478BC9-DBFB-DD40-9935-9F50B3124A7E}"/>
              </a:ext>
            </a:extLst>
          </p:cNvPr>
          <p:cNvSpPr/>
          <p:nvPr/>
        </p:nvSpPr>
        <p:spPr>
          <a:xfrm>
            <a:off x="5853707" y="1771647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A4C9A8-948D-0944-A6F5-E4CCDC43BCDF}"/>
              </a:ext>
            </a:extLst>
          </p:cNvPr>
          <p:cNvSpPr/>
          <p:nvPr/>
        </p:nvSpPr>
        <p:spPr>
          <a:xfrm>
            <a:off x="7900392" y="3109910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1C82524-3EEE-F040-8F5D-22C5A90670D0}"/>
              </a:ext>
            </a:extLst>
          </p:cNvPr>
          <p:cNvSpPr/>
          <p:nvPr/>
        </p:nvSpPr>
        <p:spPr>
          <a:xfrm>
            <a:off x="7909915" y="4405311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48211FE-122C-934B-BAAD-709ED7BA8958}"/>
              </a:ext>
            </a:extLst>
          </p:cNvPr>
          <p:cNvSpPr/>
          <p:nvPr/>
        </p:nvSpPr>
        <p:spPr>
          <a:xfrm>
            <a:off x="5828406" y="4467223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8F3F437-0701-654E-989A-BF78E930B3FD}"/>
              </a:ext>
            </a:extLst>
          </p:cNvPr>
          <p:cNvSpPr/>
          <p:nvPr/>
        </p:nvSpPr>
        <p:spPr>
          <a:xfrm>
            <a:off x="3722489" y="4467223"/>
            <a:ext cx="484585" cy="514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8C3A7D9-DCA2-3946-AAAC-964A0340AC77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234430"/>
            <a:ext cx="1" cy="6451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7598069-6385-0E46-99D9-16BDD5C81A49}"/>
              </a:ext>
            </a:extLst>
          </p:cNvPr>
          <p:cNvSpPr/>
          <p:nvPr/>
        </p:nvSpPr>
        <p:spPr>
          <a:xfrm>
            <a:off x="3722488" y="3105146"/>
            <a:ext cx="590029" cy="5902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/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9DAEEF9-BA4F-FC49-9B80-C075F7B2E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96" y="1033786"/>
                <a:ext cx="1107280" cy="523220"/>
              </a:xfrm>
              <a:prstGeom prst="rect">
                <a:avLst/>
              </a:prstGeom>
              <a:blipFill>
                <a:blip r:embed="rId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/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fr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263A361-E5A3-314F-A233-B37C16FF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58" y="700741"/>
                <a:ext cx="1107280" cy="523220"/>
              </a:xfrm>
              <a:prstGeom prst="rect">
                <a:avLst/>
              </a:prstGeom>
              <a:blipFill>
                <a:blip r:embed="rId4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60E65C9-4F75-1741-BC78-F433A0D4CB3A}"/>
              </a:ext>
            </a:extLst>
          </p:cNvPr>
          <p:cNvCxnSpPr>
            <a:cxnSpLocks/>
          </p:cNvCxnSpPr>
          <p:nvPr/>
        </p:nvCxnSpPr>
        <p:spPr>
          <a:xfrm flipV="1">
            <a:off x="8384977" y="1514475"/>
            <a:ext cx="488900" cy="4260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3055B0C-6A1C-634D-A28C-E7C29CCDFDEA}"/>
              </a:ext>
            </a:extLst>
          </p:cNvPr>
          <p:cNvCxnSpPr>
            <a:cxnSpLocks/>
          </p:cNvCxnSpPr>
          <p:nvPr/>
        </p:nvCxnSpPr>
        <p:spPr>
          <a:xfrm>
            <a:off x="8306620" y="3362321"/>
            <a:ext cx="6456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8056458-3B38-8945-A21B-21D8679DE91D}"/>
              </a:ext>
            </a:extLst>
          </p:cNvPr>
          <p:cNvCxnSpPr>
            <a:cxnSpLocks/>
          </p:cNvCxnSpPr>
          <p:nvPr/>
        </p:nvCxnSpPr>
        <p:spPr>
          <a:xfrm>
            <a:off x="8224243" y="4743446"/>
            <a:ext cx="516955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1E4151-BDB6-6748-9E48-841D8B1C74E3}"/>
              </a:ext>
            </a:extLst>
          </p:cNvPr>
          <p:cNvCxnSpPr>
            <a:cxnSpLocks/>
          </p:cNvCxnSpPr>
          <p:nvPr/>
        </p:nvCxnSpPr>
        <p:spPr>
          <a:xfrm flipH="1">
            <a:off x="2900363" y="3362321"/>
            <a:ext cx="8805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2612E7-7E51-ED46-812F-BD27509D190D}"/>
              </a:ext>
            </a:extLst>
          </p:cNvPr>
          <p:cNvCxnSpPr>
            <a:cxnSpLocks/>
          </p:cNvCxnSpPr>
          <p:nvPr/>
        </p:nvCxnSpPr>
        <p:spPr>
          <a:xfrm flipH="1">
            <a:off x="3221236" y="4910133"/>
            <a:ext cx="590029" cy="484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B0A842D-4F83-934D-BB9C-4D183671DB95}"/>
              </a:ext>
            </a:extLst>
          </p:cNvPr>
          <p:cNvCxnSpPr>
            <a:cxnSpLocks/>
          </p:cNvCxnSpPr>
          <p:nvPr/>
        </p:nvCxnSpPr>
        <p:spPr>
          <a:xfrm>
            <a:off x="6070698" y="4956658"/>
            <a:ext cx="0" cy="5922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CAD901-4632-FF41-BCBE-DFD1C4FDF153}"/>
              </a:ext>
            </a:extLst>
          </p:cNvPr>
          <p:cNvCxnSpPr/>
          <p:nvPr/>
        </p:nvCxnSpPr>
        <p:spPr>
          <a:xfrm>
            <a:off x="188913" y="138450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225C382-7ECB-C24F-BF5E-02EE0DD47963}"/>
              </a:ext>
            </a:extLst>
          </p:cNvPr>
          <p:cNvCxnSpPr>
            <a:cxnSpLocks/>
          </p:cNvCxnSpPr>
          <p:nvPr/>
        </p:nvCxnSpPr>
        <p:spPr>
          <a:xfrm>
            <a:off x="188913" y="138450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72F2986-C9D6-404E-8A2D-00EB218D9111}"/>
              </a:ext>
            </a:extLst>
          </p:cNvPr>
          <p:cNvSpPr txBox="1"/>
          <p:nvPr/>
        </p:nvSpPr>
        <p:spPr>
          <a:xfrm>
            <a:off x="685800" y="3265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F070B2-F71F-0647-B4EB-908AAD854707}"/>
              </a:ext>
            </a:extLst>
          </p:cNvPr>
          <p:cNvSpPr txBox="1"/>
          <p:nvPr/>
        </p:nvSpPr>
        <p:spPr>
          <a:xfrm>
            <a:off x="161698" y="54987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1464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4234"/>
              </p:ext>
            </p:extLst>
          </p:nvPr>
        </p:nvGraphicFramePr>
        <p:xfrm>
          <a:off x="2246313" y="192880"/>
          <a:ext cx="6497640" cy="64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8463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459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/>
          <p:nvPr/>
        </p:nvCxnSpPr>
        <p:spPr>
          <a:xfrm>
            <a:off x="2246313" y="192880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743200" y="8708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19098" y="60430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401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92AB996-2F53-D041-928F-DB1B5EDC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57886"/>
              </p:ext>
            </p:extLst>
          </p:nvPr>
        </p:nvGraphicFramePr>
        <p:xfrm>
          <a:off x="2246313" y="192880"/>
          <a:ext cx="6497640" cy="64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678401679"/>
                    </a:ext>
                  </a:extLst>
                </a:gridCol>
                <a:gridCol w="884635">
                  <a:extLst>
                    <a:ext uri="{9D8B030D-6E8A-4147-A177-3AD203B41FA5}">
                      <a16:colId xmlns:a16="http://schemas.microsoft.com/office/drawing/2014/main" val="1060681071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256093565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158023177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3237117884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37593458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800472005"/>
                    </a:ext>
                  </a:extLst>
                </a:gridCol>
                <a:gridCol w="812205">
                  <a:extLst>
                    <a:ext uri="{9D8B030D-6E8A-4147-A177-3AD203B41FA5}">
                      <a16:colId xmlns:a16="http://schemas.microsoft.com/office/drawing/2014/main" val="1016176543"/>
                    </a:ext>
                  </a:extLst>
                </a:gridCol>
              </a:tblGrid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40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46647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3118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77036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459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40632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48130"/>
                  </a:ext>
                </a:extLst>
              </a:tr>
              <a:tr h="8090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4468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FA4B61-8B15-E146-9143-93703E51E758}"/>
              </a:ext>
            </a:extLst>
          </p:cNvPr>
          <p:cNvCxnSpPr/>
          <p:nvPr/>
        </p:nvCxnSpPr>
        <p:spPr>
          <a:xfrm>
            <a:off x="2246313" y="192880"/>
            <a:ext cx="59485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F7B94A-EE1D-1641-9F33-8F47F44B5C5A}"/>
              </a:ext>
            </a:extLst>
          </p:cNvPr>
          <p:cNvCxnSpPr>
            <a:cxnSpLocks/>
          </p:cNvCxnSpPr>
          <p:nvPr/>
        </p:nvCxnSpPr>
        <p:spPr>
          <a:xfrm>
            <a:off x="2246313" y="192880"/>
            <a:ext cx="0" cy="5364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F72594-EE1E-7548-984A-6695904832AE}"/>
              </a:ext>
            </a:extLst>
          </p:cNvPr>
          <p:cNvSpPr txBox="1"/>
          <p:nvPr/>
        </p:nvSpPr>
        <p:spPr>
          <a:xfrm>
            <a:off x="2743200" y="8708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D4AC8F-1383-D44F-B689-F143CC60B02F}"/>
              </a:ext>
            </a:extLst>
          </p:cNvPr>
          <p:cNvSpPr txBox="1"/>
          <p:nvPr/>
        </p:nvSpPr>
        <p:spPr>
          <a:xfrm>
            <a:off x="2219098" y="60430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421149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164</Words>
  <Application>Microsoft Macintosh PowerPoint</Application>
  <PresentationFormat>Grand écran</PresentationFormat>
  <Paragraphs>128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Pierre-Luc Thériault</dc:creator>
  <cp:lastModifiedBy>Pierre-Luc Thériault</cp:lastModifiedBy>
  <cp:revision>10</cp:revision>
  <dcterms:created xsi:type="dcterms:W3CDTF">2020-02-28T21:12:59Z</dcterms:created>
  <dcterms:modified xsi:type="dcterms:W3CDTF">2020-03-04T18:21:04Z</dcterms:modified>
</cp:coreProperties>
</file>