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57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/>
    <p:restoredTop sz="94655"/>
  </p:normalViewPr>
  <p:slideViewPr>
    <p:cSldViewPr snapToGrid="0" snapToObjects="1">
      <p:cViewPr varScale="1">
        <p:scale>
          <a:sx n="108" d="100"/>
          <a:sy n="108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C086D-EE1D-3E4F-8BBD-2F42CCEDFB58}" type="doc">
      <dgm:prSet loTypeId="urn:microsoft.com/office/officeart/2005/8/layout/chevron2" loCatId="" qsTypeId="urn:microsoft.com/office/officeart/2005/8/quickstyle/simple1" qsCatId="simple" csTypeId="urn:microsoft.com/office/officeart/2005/8/colors/accent0_3" csCatId="mainScheme" phldr="1"/>
      <dgm:spPr/>
    </dgm:pt>
    <dgm:pt modelId="{0F5FD370-FC28-1E43-BD8F-D2814B0FF86A}">
      <dgm:prSet phldrT="[Texte]" custT="1"/>
      <dgm:spPr/>
      <dgm:t>
        <a:bodyPr/>
        <a:lstStyle/>
        <a:p>
          <a:r>
            <a:rPr lang="fr-CA" sz="2000" dirty="0"/>
            <a:t>Initialisation </a:t>
          </a:r>
          <a:br>
            <a:rPr lang="fr-CA" sz="2000" dirty="0"/>
          </a:br>
          <a:r>
            <a:rPr lang="fr-CA" sz="2000" dirty="0"/>
            <a:t>40% </a:t>
          </a:r>
        </a:p>
      </dgm:t>
    </dgm:pt>
    <dgm:pt modelId="{C5C15EDE-7FE8-2145-8450-4BCA3AC56DAD}" type="parTrans" cxnId="{307F5961-B726-6541-B242-D8FB7C576705}">
      <dgm:prSet/>
      <dgm:spPr/>
      <dgm:t>
        <a:bodyPr/>
        <a:lstStyle/>
        <a:p>
          <a:endParaRPr lang="fr-CA"/>
        </a:p>
      </dgm:t>
    </dgm:pt>
    <dgm:pt modelId="{51169F3C-34D5-E54E-81CB-2147C89EE430}" type="sibTrans" cxnId="{307F5961-B726-6541-B242-D8FB7C576705}">
      <dgm:prSet/>
      <dgm:spPr/>
      <dgm:t>
        <a:bodyPr/>
        <a:lstStyle/>
        <a:p>
          <a:endParaRPr lang="fr-CA"/>
        </a:p>
      </dgm:t>
    </dgm:pt>
    <dgm:pt modelId="{AD6A7A37-1042-D84B-826E-C97327748F46}">
      <dgm:prSet phldrT="[Texte]" custT="1"/>
      <dgm:spPr/>
      <dgm:t>
        <a:bodyPr/>
        <a:lstStyle/>
        <a:p>
          <a:r>
            <a:rPr lang="fr-CA" sz="2000" dirty="0"/>
            <a:t>Résolution: 45%</a:t>
          </a:r>
        </a:p>
      </dgm:t>
    </dgm:pt>
    <dgm:pt modelId="{9B058DA0-9876-6743-9817-EEEF559B7A76}" type="parTrans" cxnId="{5DBD3CA2-0F3A-6F4C-AD2F-F130B7441A34}">
      <dgm:prSet/>
      <dgm:spPr/>
      <dgm:t>
        <a:bodyPr/>
        <a:lstStyle/>
        <a:p>
          <a:endParaRPr lang="fr-CA"/>
        </a:p>
      </dgm:t>
    </dgm:pt>
    <dgm:pt modelId="{4C3AA398-C1DD-B54C-AA55-D5C63079BD0D}" type="sibTrans" cxnId="{5DBD3CA2-0F3A-6F4C-AD2F-F130B7441A34}">
      <dgm:prSet/>
      <dgm:spPr/>
      <dgm:t>
        <a:bodyPr/>
        <a:lstStyle/>
        <a:p>
          <a:endParaRPr lang="fr-CA"/>
        </a:p>
      </dgm:t>
    </dgm:pt>
    <dgm:pt modelId="{92B99CC1-13F9-7640-9C3F-88FC111B60CE}">
      <dgm:prSet phldrT="[Texte]" custT="1"/>
      <dgm:spPr/>
      <dgm:t>
        <a:bodyPr/>
        <a:lstStyle/>
        <a:p>
          <a:r>
            <a:rPr lang="fr-CA" sz="2000" dirty="0"/>
            <a:t>Traitement </a:t>
          </a:r>
          <a:br>
            <a:rPr lang="fr-CA" sz="2000" dirty="0"/>
          </a:br>
          <a:r>
            <a:rPr lang="fr-CA" sz="2000" dirty="0"/>
            <a:t>et affichage </a:t>
          </a:r>
          <a:br>
            <a:rPr lang="fr-CA" sz="2000" dirty="0"/>
          </a:br>
          <a:r>
            <a:rPr lang="fr-CA" sz="2000" dirty="0"/>
            <a:t>15% </a:t>
          </a:r>
        </a:p>
      </dgm:t>
    </dgm:pt>
    <dgm:pt modelId="{FFF7C052-837F-5B41-9E4C-950C07A821CB}" type="parTrans" cxnId="{D207A470-E84F-4E44-8C58-85F0461DFC63}">
      <dgm:prSet/>
      <dgm:spPr/>
      <dgm:t>
        <a:bodyPr/>
        <a:lstStyle/>
        <a:p>
          <a:endParaRPr lang="fr-CA"/>
        </a:p>
      </dgm:t>
    </dgm:pt>
    <dgm:pt modelId="{C1C2244D-8FC8-6040-A629-EA1B1D0E4042}" type="sibTrans" cxnId="{D207A470-E84F-4E44-8C58-85F0461DFC63}">
      <dgm:prSet/>
      <dgm:spPr/>
      <dgm:t>
        <a:bodyPr/>
        <a:lstStyle/>
        <a:p>
          <a:endParaRPr lang="fr-CA"/>
        </a:p>
      </dgm:t>
    </dgm:pt>
    <dgm:pt modelId="{D9FCB519-4F94-A642-8D9C-EE27AB2220D7}">
      <dgm:prSet/>
      <dgm:spPr/>
      <dgm:t>
        <a:bodyPr/>
        <a:lstStyle/>
        <a:p>
          <a:r>
            <a:rPr lang="fr-CA" dirty="0"/>
            <a:t>Carte physique: 10%</a:t>
          </a:r>
        </a:p>
      </dgm:t>
    </dgm:pt>
    <dgm:pt modelId="{6074F955-AED3-0648-817D-18922DF719E0}" type="parTrans" cxnId="{F45AA65F-BC79-854B-BCA7-F52B6D059C14}">
      <dgm:prSet/>
      <dgm:spPr/>
      <dgm:t>
        <a:bodyPr/>
        <a:lstStyle/>
        <a:p>
          <a:endParaRPr lang="fr-CA"/>
        </a:p>
      </dgm:t>
    </dgm:pt>
    <dgm:pt modelId="{0B7440F1-8B57-D742-8E2C-0B7D33FD6527}" type="sibTrans" cxnId="{F45AA65F-BC79-854B-BCA7-F52B6D059C14}">
      <dgm:prSet/>
      <dgm:spPr/>
      <dgm:t>
        <a:bodyPr/>
        <a:lstStyle/>
        <a:p>
          <a:endParaRPr lang="fr-CA"/>
        </a:p>
      </dgm:t>
    </dgm:pt>
    <dgm:pt modelId="{ED34AD16-CBE5-9449-B40A-E94C7E9EC2E9}">
      <dgm:prSet/>
      <dgm:spPr/>
      <dgm:t>
        <a:bodyPr/>
        <a:lstStyle/>
        <a:p>
          <a:r>
            <a:rPr lang="fr-CA" dirty="0"/>
            <a:t>Matrice A: 20%</a:t>
          </a:r>
        </a:p>
      </dgm:t>
    </dgm:pt>
    <dgm:pt modelId="{088176A2-EE9D-CF43-83C6-A4640F31F4F3}" type="parTrans" cxnId="{7F7C12C3-75B5-064E-A4C6-1E0A635A3237}">
      <dgm:prSet/>
      <dgm:spPr/>
      <dgm:t>
        <a:bodyPr/>
        <a:lstStyle/>
        <a:p>
          <a:endParaRPr lang="fr-CA"/>
        </a:p>
      </dgm:t>
    </dgm:pt>
    <dgm:pt modelId="{9D7A603F-57E2-2D4E-9E5E-69D1E4C6AC28}" type="sibTrans" cxnId="{7F7C12C3-75B5-064E-A4C6-1E0A635A3237}">
      <dgm:prSet/>
      <dgm:spPr/>
      <dgm:t>
        <a:bodyPr/>
        <a:lstStyle/>
        <a:p>
          <a:endParaRPr lang="fr-CA"/>
        </a:p>
      </dgm:t>
    </dgm:pt>
    <dgm:pt modelId="{4B80453D-3D38-A54F-BD93-555638619DCC}">
      <dgm:prSet/>
      <dgm:spPr/>
      <dgm:t>
        <a:bodyPr/>
        <a:lstStyle/>
        <a:p>
          <a:r>
            <a:rPr lang="fr-CA" dirty="0"/>
            <a:t>Vecteur source b: 10%</a:t>
          </a:r>
        </a:p>
      </dgm:t>
    </dgm:pt>
    <dgm:pt modelId="{CB0E7BE2-D504-2E41-AC83-21E2605FB30D}" type="parTrans" cxnId="{DABB32F8-0A5A-FA44-95B6-15A983F2E756}">
      <dgm:prSet/>
      <dgm:spPr/>
      <dgm:t>
        <a:bodyPr/>
        <a:lstStyle/>
        <a:p>
          <a:endParaRPr lang="fr-CA"/>
        </a:p>
      </dgm:t>
    </dgm:pt>
    <dgm:pt modelId="{A471C27B-5B03-4A41-81BC-0811C5DEBEE3}" type="sibTrans" cxnId="{DABB32F8-0A5A-FA44-95B6-15A983F2E756}">
      <dgm:prSet/>
      <dgm:spPr/>
      <dgm:t>
        <a:bodyPr/>
        <a:lstStyle/>
        <a:p>
          <a:endParaRPr lang="fr-CA"/>
        </a:p>
      </dgm:t>
    </dgm:pt>
    <dgm:pt modelId="{DFEF69AB-E6A2-D64B-918E-5A910B0A861C}">
      <dgm:prSet phldrT="[Texte]"/>
      <dgm:spPr/>
      <dgm:t>
        <a:bodyPr/>
        <a:lstStyle/>
        <a:p>
          <a:r>
            <a:rPr lang="fr-CA" dirty="0"/>
            <a:t>Avec bois: 28%</a:t>
          </a:r>
        </a:p>
      </dgm:t>
    </dgm:pt>
    <dgm:pt modelId="{0E23F251-C1BF-5943-9F69-C7011433A698}" type="parTrans" cxnId="{5B20E66D-0392-764F-A603-E9E41C7E401F}">
      <dgm:prSet/>
      <dgm:spPr/>
      <dgm:t>
        <a:bodyPr/>
        <a:lstStyle/>
        <a:p>
          <a:endParaRPr lang="fr-CA"/>
        </a:p>
      </dgm:t>
    </dgm:pt>
    <dgm:pt modelId="{82B722AB-404D-CE42-8038-71A5231988D7}" type="sibTrans" cxnId="{5B20E66D-0392-764F-A603-E9E41C7E401F}">
      <dgm:prSet/>
      <dgm:spPr/>
      <dgm:t>
        <a:bodyPr/>
        <a:lstStyle/>
        <a:p>
          <a:endParaRPr lang="fr-CA"/>
        </a:p>
      </dgm:t>
    </dgm:pt>
    <dgm:pt modelId="{EF5EF493-F37C-E148-AA1A-1E083D961E12}">
      <dgm:prSet phldrT="[Texte]"/>
      <dgm:spPr/>
      <dgm:t>
        <a:bodyPr/>
        <a:lstStyle/>
        <a:p>
          <a:r>
            <a:rPr lang="fr-CA" dirty="0"/>
            <a:t>Sans bois: 17%</a:t>
          </a:r>
        </a:p>
      </dgm:t>
    </dgm:pt>
    <dgm:pt modelId="{B227725B-92CF-D34A-8C44-26C89584A8B9}" type="parTrans" cxnId="{A09B9659-F96C-874B-ABAD-0C80CA52664F}">
      <dgm:prSet/>
      <dgm:spPr/>
      <dgm:t>
        <a:bodyPr/>
        <a:lstStyle/>
        <a:p>
          <a:endParaRPr lang="fr-CA"/>
        </a:p>
      </dgm:t>
    </dgm:pt>
    <dgm:pt modelId="{AEFFBEDD-C0A7-0745-939C-4BB9B8C9C3AB}" type="sibTrans" cxnId="{A09B9659-F96C-874B-ABAD-0C80CA52664F}">
      <dgm:prSet/>
      <dgm:spPr/>
      <dgm:t>
        <a:bodyPr/>
        <a:lstStyle/>
        <a:p>
          <a:endParaRPr lang="fr-CA"/>
        </a:p>
      </dgm:t>
    </dgm:pt>
    <dgm:pt modelId="{FA26A1B1-BD48-B94F-A518-2CBFED70A822}">
      <dgm:prSet phldrT="[Texte]"/>
      <dgm:spPr/>
      <dgm:t>
        <a:bodyPr/>
        <a:lstStyle/>
        <a:p>
          <a:r>
            <a:rPr lang="fr-CA" dirty="0"/>
            <a:t>Calcul de la SER:10%</a:t>
          </a:r>
        </a:p>
      </dgm:t>
    </dgm:pt>
    <dgm:pt modelId="{2A977184-9189-5144-9952-B4CF069471FF}" type="parTrans" cxnId="{1825C342-DD61-2E46-9E7E-E652F39CFC41}">
      <dgm:prSet/>
      <dgm:spPr/>
      <dgm:t>
        <a:bodyPr/>
        <a:lstStyle/>
        <a:p>
          <a:endParaRPr lang="fr-CA"/>
        </a:p>
      </dgm:t>
    </dgm:pt>
    <dgm:pt modelId="{35011EBD-F3A5-AD44-8209-32FDC52D080E}" type="sibTrans" cxnId="{1825C342-DD61-2E46-9E7E-E652F39CFC41}">
      <dgm:prSet/>
      <dgm:spPr/>
      <dgm:t>
        <a:bodyPr/>
        <a:lstStyle/>
        <a:p>
          <a:endParaRPr lang="fr-CA"/>
        </a:p>
      </dgm:t>
    </dgm:pt>
    <dgm:pt modelId="{0824706E-DF31-AE45-8761-A87980C9C642}">
      <dgm:prSet phldrT="[Texte]"/>
      <dgm:spPr/>
      <dgm:t>
        <a:bodyPr/>
        <a:lstStyle/>
        <a:p>
          <a:r>
            <a:rPr lang="fr-CA" dirty="0"/>
            <a:t>Affichage des graphiques: 5% </a:t>
          </a:r>
        </a:p>
      </dgm:t>
    </dgm:pt>
    <dgm:pt modelId="{85CD3441-CF07-1A4A-9632-4814E84F58B6}" type="parTrans" cxnId="{DA4E18B9-4306-7B41-8DD9-5403EE64A609}">
      <dgm:prSet/>
      <dgm:spPr/>
      <dgm:t>
        <a:bodyPr/>
        <a:lstStyle/>
        <a:p>
          <a:endParaRPr lang="fr-CA"/>
        </a:p>
      </dgm:t>
    </dgm:pt>
    <dgm:pt modelId="{7ED92AFD-E1F8-074F-8391-1F16E580666F}" type="sibTrans" cxnId="{DA4E18B9-4306-7B41-8DD9-5403EE64A609}">
      <dgm:prSet/>
      <dgm:spPr/>
      <dgm:t>
        <a:bodyPr/>
        <a:lstStyle/>
        <a:p>
          <a:endParaRPr lang="fr-CA"/>
        </a:p>
      </dgm:t>
    </dgm:pt>
    <dgm:pt modelId="{00C58F9C-2560-434D-B7D0-FDB771BE3410}" type="pres">
      <dgm:prSet presAssocID="{D65C086D-EE1D-3E4F-8BBD-2F42CCEDFB58}" presName="linearFlow" presStyleCnt="0">
        <dgm:presLayoutVars>
          <dgm:dir/>
          <dgm:animLvl val="lvl"/>
          <dgm:resizeHandles val="exact"/>
        </dgm:presLayoutVars>
      </dgm:prSet>
      <dgm:spPr/>
    </dgm:pt>
    <dgm:pt modelId="{219774A4-6359-DE4D-8C77-6B376CA428DD}" type="pres">
      <dgm:prSet presAssocID="{0F5FD370-FC28-1E43-BD8F-D2814B0FF86A}" presName="composite" presStyleCnt="0"/>
      <dgm:spPr/>
    </dgm:pt>
    <dgm:pt modelId="{B2CFE56E-3885-1643-8479-E023E7B37D49}" type="pres">
      <dgm:prSet presAssocID="{0F5FD370-FC28-1E43-BD8F-D2814B0FF8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09F7F1-9977-684E-B901-66F1853453AC}" type="pres">
      <dgm:prSet presAssocID="{0F5FD370-FC28-1E43-BD8F-D2814B0FF86A}" presName="descendantText" presStyleLbl="alignAcc1" presStyleIdx="0" presStyleCnt="3">
        <dgm:presLayoutVars>
          <dgm:bulletEnabled val="1"/>
        </dgm:presLayoutVars>
      </dgm:prSet>
      <dgm:spPr/>
    </dgm:pt>
    <dgm:pt modelId="{FD3167E6-6866-6146-A6AA-80812C8C41EC}" type="pres">
      <dgm:prSet presAssocID="{51169F3C-34D5-E54E-81CB-2147C89EE430}" presName="sp" presStyleCnt="0"/>
      <dgm:spPr/>
    </dgm:pt>
    <dgm:pt modelId="{A35A5E3F-00F7-7949-B4DF-8938BFC4D92A}" type="pres">
      <dgm:prSet presAssocID="{AD6A7A37-1042-D84B-826E-C97327748F46}" presName="composite" presStyleCnt="0"/>
      <dgm:spPr/>
    </dgm:pt>
    <dgm:pt modelId="{2532C415-F43D-3840-B29E-2ABB9FD0D2CC}" type="pres">
      <dgm:prSet presAssocID="{AD6A7A37-1042-D84B-826E-C97327748F4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2BD9A12-F437-A04F-9A30-4F433B2DEC03}" type="pres">
      <dgm:prSet presAssocID="{AD6A7A37-1042-D84B-826E-C97327748F46}" presName="descendantText" presStyleLbl="alignAcc1" presStyleIdx="1" presStyleCnt="3">
        <dgm:presLayoutVars>
          <dgm:bulletEnabled val="1"/>
        </dgm:presLayoutVars>
      </dgm:prSet>
      <dgm:spPr/>
    </dgm:pt>
    <dgm:pt modelId="{402EDA73-5579-D448-A6B5-F866EEEDD14D}" type="pres">
      <dgm:prSet presAssocID="{4C3AA398-C1DD-B54C-AA55-D5C63079BD0D}" presName="sp" presStyleCnt="0"/>
      <dgm:spPr/>
    </dgm:pt>
    <dgm:pt modelId="{999C7ACF-0748-2140-B0A0-B7E56CC4E0B4}" type="pres">
      <dgm:prSet presAssocID="{92B99CC1-13F9-7640-9C3F-88FC111B60CE}" presName="composite" presStyleCnt="0"/>
      <dgm:spPr/>
    </dgm:pt>
    <dgm:pt modelId="{8295D29C-C58F-8A4E-A268-DF4E7B28FA2C}" type="pres">
      <dgm:prSet presAssocID="{92B99CC1-13F9-7640-9C3F-88FC111B60CE}" presName="parentText" presStyleLbl="alignNode1" presStyleIdx="2" presStyleCnt="3" custLinFactNeighborY="-1496">
        <dgm:presLayoutVars>
          <dgm:chMax val="1"/>
          <dgm:bulletEnabled val="1"/>
        </dgm:presLayoutVars>
      </dgm:prSet>
      <dgm:spPr/>
    </dgm:pt>
    <dgm:pt modelId="{BF8CC473-EC31-AC43-9A55-544F9C09704B}" type="pres">
      <dgm:prSet presAssocID="{92B99CC1-13F9-7640-9C3F-88FC111B60C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355C10D-DB6E-5649-B490-538B17225EDE}" type="presOf" srcId="{DFEF69AB-E6A2-D64B-918E-5A910B0A861C}" destId="{52BD9A12-F437-A04F-9A30-4F433B2DEC03}" srcOrd="0" destOrd="0" presId="urn:microsoft.com/office/officeart/2005/8/layout/chevron2"/>
    <dgm:cxn modelId="{B2374927-2AAD-A049-8CE1-A1905C415ECF}" type="presOf" srcId="{FA26A1B1-BD48-B94F-A518-2CBFED70A822}" destId="{BF8CC473-EC31-AC43-9A55-544F9C09704B}" srcOrd="0" destOrd="0" presId="urn:microsoft.com/office/officeart/2005/8/layout/chevron2"/>
    <dgm:cxn modelId="{F8C52E3F-87D3-C141-B3E4-633D45EA6EAA}" type="presOf" srcId="{ED34AD16-CBE5-9449-B40A-E94C7E9EC2E9}" destId="{A109F7F1-9977-684E-B901-66F1853453AC}" srcOrd="0" destOrd="1" presId="urn:microsoft.com/office/officeart/2005/8/layout/chevron2"/>
    <dgm:cxn modelId="{F45AA65F-BC79-854B-BCA7-F52B6D059C14}" srcId="{0F5FD370-FC28-1E43-BD8F-D2814B0FF86A}" destId="{D9FCB519-4F94-A642-8D9C-EE27AB2220D7}" srcOrd="0" destOrd="0" parTransId="{6074F955-AED3-0648-817D-18922DF719E0}" sibTransId="{0B7440F1-8B57-D742-8E2C-0B7D33FD6527}"/>
    <dgm:cxn modelId="{307F5961-B726-6541-B242-D8FB7C576705}" srcId="{D65C086D-EE1D-3E4F-8BBD-2F42CCEDFB58}" destId="{0F5FD370-FC28-1E43-BD8F-D2814B0FF86A}" srcOrd="0" destOrd="0" parTransId="{C5C15EDE-7FE8-2145-8450-4BCA3AC56DAD}" sibTransId="{51169F3C-34D5-E54E-81CB-2147C89EE430}"/>
    <dgm:cxn modelId="{1825C342-DD61-2E46-9E7E-E652F39CFC41}" srcId="{92B99CC1-13F9-7640-9C3F-88FC111B60CE}" destId="{FA26A1B1-BD48-B94F-A518-2CBFED70A822}" srcOrd="0" destOrd="0" parTransId="{2A977184-9189-5144-9952-B4CF069471FF}" sibTransId="{35011EBD-F3A5-AD44-8209-32FDC52D080E}"/>
    <dgm:cxn modelId="{5D78E766-D6B7-6649-9FF0-7FD101B7240A}" type="presOf" srcId="{D9FCB519-4F94-A642-8D9C-EE27AB2220D7}" destId="{A109F7F1-9977-684E-B901-66F1853453AC}" srcOrd="0" destOrd="0" presId="urn:microsoft.com/office/officeart/2005/8/layout/chevron2"/>
    <dgm:cxn modelId="{5B20E66D-0392-764F-A603-E9E41C7E401F}" srcId="{AD6A7A37-1042-D84B-826E-C97327748F46}" destId="{DFEF69AB-E6A2-D64B-918E-5A910B0A861C}" srcOrd="0" destOrd="0" parTransId="{0E23F251-C1BF-5943-9F69-C7011433A698}" sibTransId="{82B722AB-404D-CE42-8038-71A5231988D7}"/>
    <dgm:cxn modelId="{D207A470-E84F-4E44-8C58-85F0461DFC63}" srcId="{D65C086D-EE1D-3E4F-8BBD-2F42CCEDFB58}" destId="{92B99CC1-13F9-7640-9C3F-88FC111B60CE}" srcOrd="2" destOrd="0" parTransId="{FFF7C052-837F-5B41-9E4C-950C07A821CB}" sibTransId="{C1C2244D-8FC8-6040-A629-EA1B1D0E4042}"/>
    <dgm:cxn modelId="{A09B9659-F96C-874B-ABAD-0C80CA52664F}" srcId="{AD6A7A37-1042-D84B-826E-C97327748F46}" destId="{EF5EF493-F37C-E148-AA1A-1E083D961E12}" srcOrd="1" destOrd="0" parTransId="{B227725B-92CF-D34A-8C44-26C89584A8B9}" sibTransId="{AEFFBEDD-C0A7-0745-939C-4BB9B8C9C3AB}"/>
    <dgm:cxn modelId="{5DBD3CA2-0F3A-6F4C-AD2F-F130B7441A34}" srcId="{D65C086D-EE1D-3E4F-8BBD-2F42CCEDFB58}" destId="{AD6A7A37-1042-D84B-826E-C97327748F46}" srcOrd="1" destOrd="0" parTransId="{9B058DA0-9876-6743-9817-EEEF559B7A76}" sibTransId="{4C3AA398-C1DD-B54C-AA55-D5C63079BD0D}"/>
    <dgm:cxn modelId="{2F222BAA-9CC3-BF40-9293-587641E1E05C}" type="presOf" srcId="{92B99CC1-13F9-7640-9C3F-88FC111B60CE}" destId="{8295D29C-C58F-8A4E-A268-DF4E7B28FA2C}" srcOrd="0" destOrd="0" presId="urn:microsoft.com/office/officeart/2005/8/layout/chevron2"/>
    <dgm:cxn modelId="{5554DEB0-1134-8149-B24C-226754BD7C18}" type="presOf" srcId="{4B80453D-3D38-A54F-BD93-555638619DCC}" destId="{A109F7F1-9977-684E-B901-66F1853453AC}" srcOrd="0" destOrd="2" presId="urn:microsoft.com/office/officeart/2005/8/layout/chevron2"/>
    <dgm:cxn modelId="{7893EEB4-3DA0-214B-AE23-731D86CFF96A}" type="presOf" srcId="{EF5EF493-F37C-E148-AA1A-1E083D961E12}" destId="{52BD9A12-F437-A04F-9A30-4F433B2DEC03}" srcOrd="0" destOrd="1" presId="urn:microsoft.com/office/officeart/2005/8/layout/chevron2"/>
    <dgm:cxn modelId="{B765C1B8-7D8C-5446-8BE3-D3978180E739}" type="presOf" srcId="{0824706E-DF31-AE45-8761-A87980C9C642}" destId="{BF8CC473-EC31-AC43-9A55-544F9C09704B}" srcOrd="0" destOrd="1" presId="urn:microsoft.com/office/officeart/2005/8/layout/chevron2"/>
    <dgm:cxn modelId="{DA4E18B9-4306-7B41-8DD9-5403EE64A609}" srcId="{92B99CC1-13F9-7640-9C3F-88FC111B60CE}" destId="{0824706E-DF31-AE45-8761-A87980C9C642}" srcOrd="1" destOrd="0" parTransId="{85CD3441-CF07-1A4A-9632-4814E84F58B6}" sibTransId="{7ED92AFD-E1F8-074F-8391-1F16E580666F}"/>
    <dgm:cxn modelId="{2CAD26C2-6757-EA43-8703-AFD0609D522E}" type="presOf" srcId="{AD6A7A37-1042-D84B-826E-C97327748F46}" destId="{2532C415-F43D-3840-B29E-2ABB9FD0D2CC}" srcOrd="0" destOrd="0" presId="urn:microsoft.com/office/officeart/2005/8/layout/chevron2"/>
    <dgm:cxn modelId="{7F7C12C3-75B5-064E-A4C6-1E0A635A3237}" srcId="{0F5FD370-FC28-1E43-BD8F-D2814B0FF86A}" destId="{ED34AD16-CBE5-9449-B40A-E94C7E9EC2E9}" srcOrd="1" destOrd="0" parTransId="{088176A2-EE9D-CF43-83C6-A4640F31F4F3}" sibTransId="{9D7A603F-57E2-2D4E-9E5E-69D1E4C6AC28}"/>
    <dgm:cxn modelId="{7314C5D1-311D-EF43-8469-496B9C595E2B}" type="presOf" srcId="{0F5FD370-FC28-1E43-BD8F-D2814B0FF86A}" destId="{B2CFE56E-3885-1643-8479-E023E7B37D49}" srcOrd="0" destOrd="0" presId="urn:microsoft.com/office/officeart/2005/8/layout/chevron2"/>
    <dgm:cxn modelId="{A1E93DEC-C99C-2A4E-9C81-D1FD477453AF}" type="presOf" srcId="{D65C086D-EE1D-3E4F-8BBD-2F42CCEDFB58}" destId="{00C58F9C-2560-434D-B7D0-FDB771BE3410}" srcOrd="0" destOrd="0" presId="urn:microsoft.com/office/officeart/2005/8/layout/chevron2"/>
    <dgm:cxn modelId="{DABB32F8-0A5A-FA44-95B6-15A983F2E756}" srcId="{0F5FD370-FC28-1E43-BD8F-D2814B0FF86A}" destId="{4B80453D-3D38-A54F-BD93-555638619DCC}" srcOrd="2" destOrd="0" parTransId="{CB0E7BE2-D504-2E41-AC83-21E2605FB30D}" sibTransId="{A471C27B-5B03-4A41-81BC-0811C5DEBEE3}"/>
    <dgm:cxn modelId="{D0706D87-BA3F-AA44-A313-BE3EDC7A7151}" type="presParOf" srcId="{00C58F9C-2560-434D-B7D0-FDB771BE3410}" destId="{219774A4-6359-DE4D-8C77-6B376CA428DD}" srcOrd="0" destOrd="0" presId="urn:microsoft.com/office/officeart/2005/8/layout/chevron2"/>
    <dgm:cxn modelId="{4C0A1207-3C5D-9548-A059-118C51B021C6}" type="presParOf" srcId="{219774A4-6359-DE4D-8C77-6B376CA428DD}" destId="{B2CFE56E-3885-1643-8479-E023E7B37D49}" srcOrd="0" destOrd="0" presId="urn:microsoft.com/office/officeart/2005/8/layout/chevron2"/>
    <dgm:cxn modelId="{5A39AE51-2267-024C-9479-DF4900FF0DDA}" type="presParOf" srcId="{219774A4-6359-DE4D-8C77-6B376CA428DD}" destId="{A109F7F1-9977-684E-B901-66F1853453AC}" srcOrd="1" destOrd="0" presId="urn:microsoft.com/office/officeart/2005/8/layout/chevron2"/>
    <dgm:cxn modelId="{5EFC608C-3E9D-8645-89B5-B10DF846D704}" type="presParOf" srcId="{00C58F9C-2560-434D-B7D0-FDB771BE3410}" destId="{FD3167E6-6866-6146-A6AA-80812C8C41EC}" srcOrd="1" destOrd="0" presId="urn:microsoft.com/office/officeart/2005/8/layout/chevron2"/>
    <dgm:cxn modelId="{D6C497A9-9769-C549-9C42-1AB6DB7508C1}" type="presParOf" srcId="{00C58F9C-2560-434D-B7D0-FDB771BE3410}" destId="{A35A5E3F-00F7-7949-B4DF-8938BFC4D92A}" srcOrd="2" destOrd="0" presId="urn:microsoft.com/office/officeart/2005/8/layout/chevron2"/>
    <dgm:cxn modelId="{35329338-097B-2A47-9234-4A1A4E8B23B2}" type="presParOf" srcId="{A35A5E3F-00F7-7949-B4DF-8938BFC4D92A}" destId="{2532C415-F43D-3840-B29E-2ABB9FD0D2CC}" srcOrd="0" destOrd="0" presId="urn:microsoft.com/office/officeart/2005/8/layout/chevron2"/>
    <dgm:cxn modelId="{5D170217-843F-4444-A514-985DBA9B3834}" type="presParOf" srcId="{A35A5E3F-00F7-7949-B4DF-8938BFC4D92A}" destId="{52BD9A12-F437-A04F-9A30-4F433B2DEC03}" srcOrd="1" destOrd="0" presId="urn:microsoft.com/office/officeart/2005/8/layout/chevron2"/>
    <dgm:cxn modelId="{AC353C02-4DC3-4542-858F-C758DA5104F1}" type="presParOf" srcId="{00C58F9C-2560-434D-B7D0-FDB771BE3410}" destId="{402EDA73-5579-D448-A6B5-F866EEEDD14D}" srcOrd="3" destOrd="0" presId="urn:microsoft.com/office/officeart/2005/8/layout/chevron2"/>
    <dgm:cxn modelId="{256FD13B-144F-BC47-A311-796F4DF636D3}" type="presParOf" srcId="{00C58F9C-2560-434D-B7D0-FDB771BE3410}" destId="{999C7ACF-0748-2140-B0A0-B7E56CC4E0B4}" srcOrd="4" destOrd="0" presId="urn:microsoft.com/office/officeart/2005/8/layout/chevron2"/>
    <dgm:cxn modelId="{264E1D81-A859-8C4E-8354-3AFA952E080F}" type="presParOf" srcId="{999C7ACF-0748-2140-B0A0-B7E56CC4E0B4}" destId="{8295D29C-C58F-8A4E-A268-DF4E7B28FA2C}" srcOrd="0" destOrd="0" presId="urn:microsoft.com/office/officeart/2005/8/layout/chevron2"/>
    <dgm:cxn modelId="{711141B5-39B7-9943-B5D3-B2830381EF6F}" type="presParOf" srcId="{999C7ACF-0748-2140-B0A0-B7E56CC4E0B4}" destId="{BF8CC473-EC31-AC43-9A55-544F9C0970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FE56E-3885-1643-8479-E023E7B37D49}">
      <dsp:nvSpPr>
        <dsp:cNvPr id="0" name=""/>
        <dsp:cNvSpPr/>
      </dsp:nvSpPr>
      <dsp:spPr>
        <a:xfrm rot="5400000">
          <a:off x="-315671" y="319864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Initialisation </a:t>
          </a:r>
          <a:br>
            <a:rPr lang="fr-CA" sz="2000" kern="1200" dirty="0"/>
          </a:br>
          <a:r>
            <a:rPr lang="fr-CA" sz="2000" kern="1200" dirty="0"/>
            <a:t>40% </a:t>
          </a:r>
        </a:p>
      </dsp:txBody>
      <dsp:txXfrm rot="-5400000">
        <a:off x="1" y="740759"/>
        <a:ext cx="1473131" cy="631343"/>
      </dsp:txXfrm>
    </dsp:sp>
    <dsp:sp modelId="{A109F7F1-9977-684E-B901-66F1853453AC}">
      <dsp:nvSpPr>
        <dsp:cNvPr id="0" name=""/>
        <dsp:cNvSpPr/>
      </dsp:nvSpPr>
      <dsp:spPr>
        <a:xfrm rot="5400000">
          <a:off x="4691740" y="-3214415"/>
          <a:ext cx="1367908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Carte physique: 10%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Matrice A: 20%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Vecteur source b: 10%</a:t>
          </a:r>
        </a:p>
      </dsp:txBody>
      <dsp:txXfrm rot="-5400000">
        <a:off x="1473132" y="70969"/>
        <a:ext cx="7738349" cy="1234356"/>
      </dsp:txXfrm>
    </dsp:sp>
    <dsp:sp modelId="{2532C415-F43D-3840-B29E-2ABB9FD0D2CC}">
      <dsp:nvSpPr>
        <dsp:cNvPr id="0" name=""/>
        <dsp:cNvSpPr/>
      </dsp:nvSpPr>
      <dsp:spPr>
        <a:xfrm rot="5400000">
          <a:off x="-315671" y="2234629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Résolution: 45%</a:t>
          </a:r>
        </a:p>
      </dsp:txBody>
      <dsp:txXfrm rot="-5400000">
        <a:off x="1" y="2655524"/>
        <a:ext cx="1473131" cy="631343"/>
      </dsp:txXfrm>
    </dsp:sp>
    <dsp:sp modelId="{52BD9A12-F437-A04F-9A30-4F433B2DEC03}">
      <dsp:nvSpPr>
        <dsp:cNvPr id="0" name=""/>
        <dsp:cNvSpPr/>
      </dsp:nvSpPr>
      <dsp:spPr>
        <a:xfrm rot="5400000">
          <a:off x="4691740" y="-1299650"/>
          <a:ext cx="1367908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Avec bois: 28%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Sans bois: 17%</a:t>
          </a:r>
        </a:p>
      </dsp:txBody>
      <dsp:txXfrm rot="-5400000">
        <a:off x="1473132" y="1985734"/>
        <a:ext cx="7738349" cy="1234356"/>
      </dsp:txXfrm>
    </dsp:sp>
    <dsp:sp modelId="{8295D29C-C58F-8A4E-A268-DF4E7B28FA2C}">
      <dsp:nvSpPr>
        <dsp:cNvPr id="0" name=""/>
        <dsp:cNvSpPr/>
      </dsp:nvSpPr>
      <dsp:spPr>
        <a:xfrm rot="5400000">
          <a:off x="-315671" y="4117911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Traitement </a:t>
          </a:r>
          <a:br>
            <a:rPr lang="fr-CA" sz="2000" kern="1200" dirty="0"/>
          </a:br>
          <a:r>
            <a:rPr lang="fr-CA" sz="2000" kern="1200" dirty="0"/>
            <a:t>et affichage </a:t>
          </a:r>
          <a:br>
            <a:rPr lang="fr-CA" sz="2000" kern="1200" dirty="0"/>
          </a:br>
          <a:r>
            <a:rPr lang="fr-CA" sz="2000" kern="1200" dirty="0"/>
            <a:t>15% </a:t>
          </a:r>
        </a:p>
      </dsp:txBody>
      <dsp:txXfrm rot="-5400000">
        <a:off x="1" y="4538806"/>
        <a:ext cx="1473131" cy="631343"/>
      </dsp:txXfrm>
    </dsp:sp>
    <dsp:sp modelId="{BF8CC473-EC31-AC43-9A55-544F9C09704B}">
      <dsp:nvSpPr>
        <dsp:cNvPr id="0" name=""/>
        <dsp:cNvSpPr/>
      </dsp:nvSpPr>
      <dsp:spPr>
        <a:xfrm rot="5400000">
          <a:off x="4691380" y="615474"/>
          <a:ext cx="1368627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Calcul de la SER:10%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Affichage des graphiques: 5% </a:t>
          </a:r>
        </a:p>
      </dsp:txBody>
      <dsp:txXfrm rot="-5400000">
        <a:off x="1473132" y="3900534"/>
        <a:ext cx="7738314" cy="123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B85EB-1E56-644C-8640-446B4C18672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916E-4287-EF4D-8F96-03745649C9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3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51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41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B810-D715-4344-B8CA-38E906CE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1F6B3-84BD-0E4F-A6C7-B8F189C6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8D942-8432-B94F-8F4A-FB66AC18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ECD38-FD39-364D-A628-1DFEB739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D5B99-C4E8-E74A-BCFF-524F94E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3E503-F5C7-8A4C-9441-FCA2D42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81CAD-FBE2-1E4D-B612-BB9A9537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BCABD-6DDD-924E-952B-F2DE4B8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B730-D1EE-DF40-BFB3-67FD9415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AB8B7-1F36-2E4E-9696-05DCBA8B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5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A1D5D2-0E3B-0844-8668-15BF0D1E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3EC7C-7F84-0840-9A8D-48D8F56B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3E0DC-2F0B-FB42-A17B-5F66DBE1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833F3-67CF-4344-9526-91B5CD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74B44-9B38-DD45-83F1-9DA1EA58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0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70A5E-A153-9C49-8717-8E602160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0F89D-DA2D-4349-A28B-AA83081C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B8D33-2A79-3D4B-AE4C-BB045418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F01A-53C9-1345-845B-E1EC7BA2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6BA6F-FE39-6849-8CBD-4681AD1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91602-4DAF-CF4C-8BD0-5C7FEA8E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6368F-C6C9-9949-809A-81075C1D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A39BB-F8A3-1341-9A45-41CB9A5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7218B-2135-7546-BB07-19A1468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42310-911A-AC43-B770-AE3FEC4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BCAF6-9C0C-8C4F-9C01-0AEFB2EA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820E8-FC51-494A-BCEA-4E39C74A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66B6-1191-5B40-9BEB-ECEDA06E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ECC6F-A985-0B4B-B90F-5343141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4EEBC-FA65-C240-8833-AF17A8D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0CAD2-F01B-8543-B826-9C3AB59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0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B6A90-5A3C-EB4E-944A-EA3CD7D3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88E4E-3F57-2541-8124-9B37EB89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E033C0-1120-DD41-8A97-E65C0F3C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18A371-435A-6045-A749-905E08181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0DBE54-6162-6D44-8C1B-27DFE2B38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1E8B4E-BA53-B044-996D-2AFCFFAE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0CA09-6D9C-0B4B-A6C5-3B668E3E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34B46-23F0-5543-AC96-747C32A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CF66-FEE6-7F4C-AEE2-7BC0B697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86964-D5D2-6747-BFC7-7A4ACA87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10708D-588D-FA43-9C87-356933AE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782FB-8D51-7B4A-BC8A-3CA4FD9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0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0AA7E1-FB8F-AE4F-B6EC-AE68B3A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961EB9-65E6-5B44-B91A-4AB02284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29D70-5767-1246-93CC-F403D69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DBBF-7833-B14E-9348-6917E33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2EEF-4AAC-EE48-9232-4536F16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D4E74-8578-D146-AF9D-0138FE16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57AAA-85B8-744C-B26E-6E7881B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A1323-C2D4-7840-9619-AB174182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C4717-A781-194A-91F5-BB0133A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1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E0A8-9507-CA42-A23B-B9302995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763BC9-6522-324B-8B2F-F866FE30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E45E76-BD6D-B947-BA72-C34A9EDC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F6EC3-EF30-B44F-B12C-8D3E673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81D4C4-7A66-4049-81ED-59FB5FD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5D43-020D-A541-A123-3CE15A6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4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39B2A8-5C75-CA49-A386-E733160A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9ED38-1D19-B142-83D8-3263F2CC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083B0-49BF-0743-AC7B-EDB9C750D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B622DA-6F51-6944-96B5-028E9E6B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B2486-D7FE-6543-BC1A-3E819BAB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5D8C6-4822-FB4B-81B6-9F15B27CB8B5}"/>
              </a:ext>
            </a:extLst>
          </p:cNvPr>
          <p:cNvSpPr/>
          <p:nvPr/>
        </p:nvSpPr>
        <p:spPr>
          <a:xfrm>
            <a:off x="714375" y="41433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68269-F15F-9F47-B537-A07B73E2D6D6}"/>
              </a:ext>
            </a:extLst>
          </p:cNvPr>
          <p:cNvSpPr/>
          <p:nvPr/>
        </p:nvSpPr>
        <p:spPr>
          <a:xfrm>
            <a:off x="714375" y="2556783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76CBEA-C5B2-EA44-A905-AF8C91ABB5F2}"/>
              </a:ext>
            </a:extLst>
          </p:cNvPr>
          <p:cNvCxnSpPr/>
          <p:nvPr/>
        </p:nvCxnSpPr>
        <p:spPr>
          <a:xfrm flipV="1">
            <a:off x="3058886" y="1295400"/>
            <a:ext cx="0" cy="5769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F839BE6-6C1F-3348-A1C1-41956B7E47F1}"/>
              </a:ext>
            </a:extLst>
          </p:cNvPr>
          <p:cNvCxnSpPr>
            <a:cxnSpLocks/>
          </p:cNvCxnSpPr>
          <p:nvPr/>
        </p:nvCxnSpPr>
        <p:spPr>
          <a:xfrm>
            <a:off x="3058886" y="3429000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CA99C4-4746-C94B-9A9C-244E9AB60434}"/>
              </a:ext>
            </a:extLst>
          </p:cNvPr>
          <p:cNvSpPr/>
          <p:nvPr/>
        </p:nvSpPr>
        <p:spPr>
          <a:xfrm>
            <a:off x="5144857" y="10136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80B4F-D555-F343-A25D-9DAA2771B81F}"/>
              </a:ext>
            </a:extLst>
          </p:cNvPr>
          <p:cNvSpPr/>
          <p:nvPr/>
        </p:nvSpPr>
        <p:spPr>
          <a:xfrm>
            <a:off x="7973782" y="101368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47002D9-5FE4-F54E-A724-B6426DEDF26E}"/>
              </a:ext>
            </a:extLst>
          </p:cNvPr>
          <p:cNvCxnSpPr>
            <a:cxnSpLocks/>
          </p:cNvCxnSpPr>
          <p:nvPr/>
        </p:nvCxnSpPr>
        <p:spPr>
          <a:xfrm flipH="1" flipV="1">
            <a:off x="6559319" y="1559373"/>
            <a:ext cx="93004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BF99CA-D08A-B64E-A5EC-8242CE897668}"/>
              </a:ext>
            </a:extLst>
          </p:cNvPr>
          <p:cNvCxnSpPr>
            <a:cxnSpLocks/>
          </p:cNvCxnSpPr>
          <p:nvPr/>
        </p:nvCxnSpPr>
        <p:spPr>
          <a:xfrm>
            <a:off x="7489368" y="3730396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/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/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985386-6E46-D144-BC6B-3015A3E51C9D}"/>
              </a:ext>
            </a:extLst>
          </p:cNvPr>
          <p:cNvSpPr/>
          <p:nvPr/>
        </p:nvSpPr>
        <p:spPr>
          <a:xfrm>
            <a:off x="5130569" y="3679371"/>
            <a:ext cx="4670656" cy="29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09B2EE2-6226-DC42-9270-D10482882C82}"/>
              </a:ext>
            </a:extLst>
          </p:cNvPr>
          <p:cNvCxnSpPr>
            <a:cxnSpLocks/>
          </p:cNvCxnSpPr>
          <p:nvPr/>
        </p:nvCxnSpPr>
        <p:spPr>
          <a:xfrm flipV="1">
            <a:off x="8163604" y="1559373"/>
            <a:ext cx="81642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D0A4-19E9-FB47-9E99-B38CD09EB6C8}"/>
              </a:ext>
            </a:extLst>
          </p:cNvPr>
          <p:cNvSpPr/>
          <p:nvPr/>
        </p:nvSpPr>
        <p:spPr>
          <a:xfrm>
            <a:off x="6915150" y="4457700"/>
            <a:ext cx="2886075" cy="2171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 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72231E-97DB-0140-85E3-F419686697D3}"/>
              </a:ext>
            </a:extLst>
          </p:cNvPr>
          <p:cNvCxnSpPr>
            <a:cxnSpLocks/>
          </p:cNvCxnSpPr>
          <p:nvPr/>
        </p:nvCxnSpPr>
        <p:spPr>
          <a:xfrm flipH="1" flipV="1">
            <a:off x="6229350" y="3929742"/>
            <a:ext cx="688158" cy="5551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/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/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29DD71B-A3ED-134C-8952-E855F2648892}"/>
              </a:ext>
            </a:extLst>
          </p:cNvPr>
          <p:cNvSpPr txBox="1"/>
          <p:nvPr/>
        </p:nvSpPr>
        <p:spPr>
          <a:xfrm>
            <a:off x="5171952" y="4241355"/>
            <a:ext cx="1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Milieu 1:</a:t>
            </a:r>
          </a:p>
          <a:p>
            <a:r>
              <a:rPr lang="en-CA" dirty="0">
                <a:solidFill>
                  <a:schemeClr val="bg1"/>
                </a:solidFill>
              </a:rPr>
              <a:t>Gradient </a:t>
            </a:r>
            <a:r>
              <a:rPr lang="en-CA" dirty="0" err="1">
                <a:solidFill>
                  <a:schemeClr val="bg1"/>
                </a:solidFill>
              </a:rPr>
              <a:t>arrière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64004"/>
              </p:ext>
            </p:extLst>
          </p:nvPr>
        </p:nvGraphicFramePr>
        <p:xfrm>
          <a:off x="2246313" y="192880"/>
          <a:ext cx="6497640" cy="64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8463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814358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  <a:gridCol w="810052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bg1"/>
                          </a:solidFill>
                        </a:rPr>
                        <a:t>Bois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459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94320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0" cy="87309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3026228" y="1677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09800" y="9409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4016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3955"/>
              </p:ext>
            </p:extLst>
          </p:nvPr>
        </p:nvGraphicFramePr>
        <p:xfrm>
          <a:off x="2139042" y="1531828"/>
          <a:ext cx="5970815" cy="4139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688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1624742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1491716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1495669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</a:tblGrid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>
            <a:cxnSpLocks/>
          </p:cNvCxnSpPr>
          <p:nvPr/>
        </p:nvCxnSpPr>
        <p:spPr>
          <a:xfrm>
            <a:off x="2148340" y="1531830"/>
            <a:ext cx="1193416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164670" y="1609710"/>
            <a:ext cx="0" cy="109501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928254" y="1506710"/>
            <a:ext cx="67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34289" y="2082537"/>
            <a:ext cx="67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5BA24CD-9DF5-DF4E-8A60-5368B1C1F460}"/>
              </a:ext>
            </a:extLst>
          </p:cNvPr>
          <p:cNvSpPr/>
          <p:nvPr/>
        </p:nvSpPr>
        <p:spPr>
          <a:xfrm>
            <a:off x="7908960" y="14162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B03798-F047-974B-AE5A-88352A470631}"/>
              </a:ext>
            </a:extLst>
          </p:cNvPr>
          <p:cNvSpPr/>
          <p:nvPr/>
        </p:nvSpPr>
        <p:spPr>
          <a:xfrm>
            <a:off x="6455218" y="1371595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2B955C-B23B-B247-9B83-895FCDA7E517}"/>
              </a:ext>
            </a:extLst>
          </p:cNvPr>
          <p:cNvSpPr/>
          <p:nvPr/>
        </p:nvSpPr>
        <p:spPr>
          <a:xfrm>
            <a:off x="4972650" y="14162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0742FE-32CC-D342-A3E7-D142CCA80A94}"/>
              </a:ext>
            </a:extLst>
          </p:cNvPr>
          <p:cNvSpPr/>
          <p:nvPr/>
        </p:nvSpPr>
        <p:spPr>
          <a:xfrm>
            <a:off x="7972122" y="274481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35DBFB0-CD35-404F-B0A8-4102F5854552}"/>
              </a:ext>
            </a:extLst>
          </p:cNvPr>
          <p:cNvSpPr/>
          <p:nvPr/>
        </p:nvSpPr>
        <p:spPr>
          <a:xfrm>
            <a:off x="6462784" y="2796164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D5B479F-CDF7-DA4B-989E-7A42E736FCF8}"/>
              </a:ext>
            </a:extLst>
          </p:cNvPr>
          <p:cNvSpPr/>
          <p:nvPr/>
        </p:nvSpPr>
        <p:spPr>
          <a:xfrm>
            <a:off x="4986714" y="2796164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DE5086-2D4F-5544-B7EB-ED56D1537AE9}"/>
              </a:ext>
            </a:extLst>
          </p:cNvPr>
          <p:cNvSpPr/>
          <p:nvPr/>
        </p:nvSpPr>
        <p:spPr>
          <a:xfrm>
            <a:off x="7943992" y="416895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A0256A-FB72-3D49-8E4C-BA4B59D8C0D9}"/>
              </a:ext>
            </a:extLst>
          </p:cNvPr>
          <p:cNvSpPr/>
          <p:nvPr/>
        </p:nvSpPr>
        <p:spPr>
          <a:xfrm>
            <a:off x="6479878" y="415807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78AB9B-2C3E-2A40-BC2D-1B1875C0525B}"/>
              </a:ext>
            </a:extLst>
          </p:cNvPr>
          <p:cNvSpPr/>
          <p:nvPr/>
        </p:nvSpPr>
        <p:spPr>
          <a:xfrm>
            <a:off x="4972650" y="422075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8515D2B-84D6-E344-8CB5-5CA11F25C3A0}"/>
              </a:ext>
            </a:extLst>
          </p:cNvPr>
          <p:cNvSpPr/>
          <p:nvPr/>
        </p:nvSpPr>
        <p:spPr>
          <a:xfrm>
            <a:off x="7981880" y="551947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B8EE42E-D90F-CC4C-92F6-DAA1A97A05D4}"/>
              </a:ext>
            </a:extLst>
          </p:cNvPr>
          <p:cNvSpPr/>
          <p:nvPr/>
        </p:nvSpPr>
        <p:spPr>
          <a:xfrm>
            <a:off x="6480771" y="5519472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3E54CE4-D421-1946-A030-F0CA91FAE92E}"/>
              </a:ext>
            </a:extLst>
          </p:cNvPr>
          <p:cNvSpPr/>
          <p:nvPr/>
        </p:nvSpPr>
        <p:spPr>
          <a:xfrm>
            <a:off x="4986714" y="5516169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42306E3-591F-764C-9FB3-C215F1364F65}"/>
              </a:ext>
            </a:extLst>
          </p:cNvPr>
          <p:cNvSpPr/>
          <p:nvPr/>
        </p:nvSpPr>
        <p:spPr>
          <a:xfrm>
            <a:off x="3319016" y="143190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62A81F5-D46E-4148-BC91-DB590C1806E6}"/>
              </a:ext>
            </a:extLst>
          </p:cNvPr>
          <p:cNvSpPr/>
          <p:nvPr/>
        </p:nvSpPr>
        <p:spPr>
          <a:xfrm>
            <a:off x="2038347" y="1411512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C3729E9-149D-8543-B950-14A4280EA642}"/>
              </a:ext>
            </a:extLst>
          </p:cNvPr>
          <p:cNvSpPr/>
          <p:nvPr/>
        </p:nvSpPr>
        <p:spPr>
          <a:xfrm>
            <a:off x="3368676" y="277945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B48008E-016C-7E45-A370-FA176FDC8C2C}"/>
              </a:ext>
            </a:extLst>
          </p:cNvPr>
          <p:cNvSpPr/>
          <p:nvPr/>
        </p:nvSpPr>
        <p:spPr>
          <a:xfrm>
            <a:off x="2038346" y="2543629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EF1C411-E106-6C4A-B12A-31A62D5C1D70}"/>
              </a:ext>
            </a:extLst>
          </p:cNvPr>
          <p:cNvSpPr/>
          <p:nvPr/>
        </p:nvSpPr>
        <p:spPr>
          <a:xfrm>
            <a:off x="3327687" y="416884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38E2A0B-D2AF-8945-9B55-19EF7B4F5AA7}"/>
              </a:ext>
            </a:extLst>
          </p:cNvPr>
          <p:cNvSpPr/>
          <p:nvPr/>
        </p:nvSpPr>
        <p:spPr>
          <a:xfrm>
            <a:off x="2010605" y="416884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3587001-B1B7-0F44-97FA-336B88F27628}"/>
              </a:ext>
            </a:extLst>
          </p:cNvPr>
          <p:cNvSpPr/>
          <p:nvPr/>
        </p:nvSpPr>
        <p:spPr>
          <a:xfrm>
            <a:off x="3367297" y="55161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940B087-0EDB-7C48-A7D9-2FBC4750D14C}"/>
              </a:ext>
            </a:extLst>
          </p:cNvPr>
          <p:cNvSpPr/>
          <p:nvPr/>
        </p:nvSpPr>
        <p:spPr>
          <a:xfrm>
            <a:off x="2064470" y="551616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6810FB4-5C67-C246-91DD-ECD2520CF7D6}"/>
                  </a:ext>
                </a:extLst>
              </p:cNvPr>
              <p:cNvSpPr txBox="1"/>
              <p:nvPr/>
            </p:nvSpPr>
            <p:spPr>
              <a:xfrm>
                <a:off x="1603764" y="891845"/>
                <a:ext cx="1595586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6810FB4-5C67-C246-91DD-ECD2520C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64" y="891845"/>
                <a:ext cx="1595586" cy="557910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35F1A9B-4204-7F40-8ED9-05CE9DF75579}"/>
                  </a:ext>
                </a:extLst>
              </p:cNvPr>
              <p:cNvSpPr txBox="1"/>
              <p:nvPr/>
            </p:nvSpPr>
            <p:spPr>
              <a:xfrm>
                <a:off x="6806261" y="849114"/>
                <a:ext cx="2162037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35F1A9B-4204-7F40-8ED9-05CE9DF7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61" y="849114"/>
                <a:ext cx="2162037" cy="562398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9D1EDE1-8930-E540-9E64-28C32E0CD8F2}"/>
                  </a:ext>
                </a:extLst>
              </p:cNvPr>
              <p:cNvSpPr txBox="1"/>
              <p:nvPr/>
            </p:nvSpPr>
            <p:spPr>
              <a:xfrm>
                <a:off x="1112585" y="5712209"/>
                <a:ext cx="2174206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9D1EDE1-8930-E540-9E64-28C32E0CD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85" y="5712209"/>
                <a:ext cx="2174206" cy="605743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770FFCB-1407-3845-BF22-ACE517E2C583}"/>
                  </a:ext>
                </a:extLst>
              </p:cNvPr>
              <p:cNvSpPr txBox="1"/>
              <p:nvPr/>
            </p:nvSpPr>
            <p:spPr>
              <a:xfrm>
                <a:off x="7170246" y="5679455"/>
                <a:ext cx="2174206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770FFCB-1407-3845-BF22-ACE517E2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46" y="5679455"/>
                <a:ext cx="2174206" cy="605743"/>
              </a:xfrm>
              <a:prstGeom prst="rect">
                <a:avLst/>
              </a:prstGeom>
              <a:blipFill>
                <a:blip r:embed="rId5"/>
                <a:stretch>
                  <a:fillRect l="-1163" r="-8721" b="-61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2C2453B-DC76-C344-8BCD-41ADC2980769}"/>
              </a:ext>
            </a:extLst>
          </p:cNvPr>
          <p:cNvCxnSpPr/>
          <p:nvPr/>
        </p:nvCxnSpPr>
        <p:spPr>
          <a:xfrm>
            <a:off x="8425543" y="1609710"/>
            <a:ext cx="0" cy="116974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E01C04C-90BE-B04F-BC1D-B4A25D00B698}"/>
                  </a:ext>
                </a:extLst>
              </p:cNvPr>
              <p:cNvSpPr txBox="1"/>
              <p:nvPr/>
            </p:nvSpPr>
            <p:spPr>
              <a:xfrm>
                <a:off x="8542035" y="1915978"/>
                <a:ext cx="662809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E01C04C-90BE-B04F-BC1D-B4A25D00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035" y="1915978"/>
                <a:ext cx="662809" cy="557204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B44302F-E501-B444-A3BB-4B5F55B84335}"/>
              </a:ext>
            </a:extLst>
          </p:cNvPr>
          <p:cNvCxnSpPr>
            <a:cxnSpLocks/>
          </p:cNvCxnSpPr>
          <p:nvPr/>
        </p:nvCxnSpPr>
        <p:spPr>
          <a:xfrm flipH="1">
            <a:off x="5166739" y="5868096"/>
            <a:ext cx="14496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53E9761-0A3B-754C-ACFF-AD9D47303215}"/>
                  </a:ext>
                </a:extLst>
              </p:cNvPr>
              <p:cNvSpPr txBox="1"/>
              <p:nvPr/>
            </p:nvSpPr>
            <p:spPr>
              <a:xfrm>
                <a:off x="5560171" y="5896912"/>
                <a:ext cx="662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53E9761-0A3B-754C-ACFF-AD9D4730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71" y="5896912"/>
                <a:ext cx="66280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ccolade fermante 48">
            <a:extLst>
              <a:ext uri="{FF2B5EF4-FFF2-40B4-BE49-F238E27FC236}">
                <a16:creationId xmlns:a16="http://schemas.microsoft.com/office/drawing/2014/main" id="{11276104-8F2D-4247-88B0-B46FCEB40FB6}"/>
              </a:ext>
            </a:extLst>
          </p:cNvPr>
          <p:cNvSpPr/>
          <p:nvPr/>
        </p:nvSpPr>
        <p:spPr>
          <a:xfrm rot="16200000">
            <a:off x="4894844" y="-2644443"/>
            <a:ext cx="543789" cy="68587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ABF20F3-4DDB-C546-BBD6-90D7A1CA8CA3}"/>
                  </a:ext>
                </a:extLst>
              </p:cNvPr>
              <p:cNvSpPr txBox="1"/>
              <p:nvPr/>
            </p:nvSpPr>
            <p:spPr>
              <a:xfrm>
                <a:off x="4431068" y="72910"/>
                <a:ext cx="1634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CA" sz="2800" b="1" dirty="0"/>
                  <a:t> points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ABF20F3-4DDB-C546-BBD6-90D7A1CA8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68" y="72910"/>
                <a:ext cx="1634102" cy="523220"/>
              </a:xfrm>
              <a:prstGeom prst="rect">
                <a:avLst/>
              </a:prstGeom>
              <a:blipFill>
                <a:blip r:embed="rId8"/>
                <a:stretch>
                  <a:fillRect l="-1538" t="-11905" r="-6154" b="-2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ccolade fermante 50">
            <a:extLst>
              <a:ext uri="{FF2B5EF4-FFF2-40B4-BE49-F238E27FC236}">
                <a16:creationId xmlns:a16="http://schemas.microsoft.com/office/drawing/2014/main" id="{AC6C9252-004A-CF4A-BB18-64C7ECD95B47}"/>
              </a:ext>
            </a:extLst>
          </p:cNvPr>
          <p:cNvSpPr/>
          <p:nvPr/>
        </p:nvSpPr>
        <p:spPr>
          <a:xfrm rot="10800000">
            <a:off x="1487272" y="1377814"/>
            <a:ext cx="423681" cy="4396713"/>
          </a:xfrm>
          <a:prstGeom prst="rightBrace">
            <a:avLst>
              <a:gd name="adj1" fmla="val 58379"/>
              <a:gd name="adj2" fmla="val 5273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A68766B-FA72-224E-BC42-C0E136B1AF96}"/>
                  </a:ext>
                </a:extLst>
              </p:cNvPr>
              <p:cNvSpPr txBox="1"/>
              <p:nvPr/>
            </p:nvSpPr>
            <p:spPr>
              <a:xfrm>
                <a:off x="-36750" y="3147641"/>
                <a:ext cx="1640514" cy="562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CA" sz="2800" b="1" dirty="0"/>
                  <a:t> points</a:t>
                </a: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A68766B-FA72-224E-BC42-C0E136B1A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750" y="3147641"/>
                <a:ext cx="1640514" cy="562718"/>
              </a:xfrm>
              <a:prstGeom prst="rect">
                <a:avLst/>
              </a:prstGeom>
              <a:blipFill>
                <a:blip r:embed="rId9"/>
                <a:stretch>
                  <a:fillRect l="-1550" t="-8889" r="-6202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7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900E8-4373-E442-88E5-402CAF097E97}"/>
              </a:ext>
            </a:extLst>
          </p:cNvPr>
          <p:cNvSpPr/>
          <p:nvPr/>
        </p:nvSpPr>
        <p:spPr>
          <a:xfrm>
            <a:off x="742343" y="522513"/>
            <a:ext cx="8952231" cy="545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158899E-1ED4-8648-8E1E-B9E592E6F868}"/>
              </a:ext>
            </a:extLst>
          </p:cNvPr>
          <p:cNvCxnSpPr/>
          <p:nvPr/>
        </p:nvCxnSpPr>
        <p:spPr>
          <a:xfrm flipH="1" flipV="1">
            <a:off x="3400425" y="1514475"/>
            <a:ext cx="616743" cy="5572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F52F77-D4EA-644A-9BFB-44FD9E3B1125}"/>
              </a:ext>
            </a:extLst>
          </p:cNvPr>
          <p:cNvSpPr/>
          <p:nvPr/>
        </p:nvSpPr>
        <p:spPr>
          <a:xfrm>
            <a:off x="3991868" y="2009774"/>
            <a:ext cx="4157662" cy="2714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(2)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6FDC18-5D8E-F846-A193-A3C5EA0A5B08}"/>
              </a:ext>
            </a:extLst>
          </p:cNvPr>
          <p:cNvSpPr/>
          <p:nvPr/>
        </p:nvSpPr>
        <p:spPr>
          <a:xfrm>
            <a:off x="3774876" y="1814511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7E25111-0F75-B94C-942C-2E893048B2B9}"/>
              </a:ext>
            </a:extLst>
          </p:cNvPr>
          <p:cNvSpPr/>
          <p:nvPr/>
        </p:nvSpPr>
        <p:spPr>
          <a:xfrm>
            <a:off x="7934324" y="1814510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5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478BC9-DBFB-DD40-9935-9F50B3124A7E}"/>
              </a:ext>
            </a:extLst>
          </p:cNvPr>
          <p:cNvSpPr/>
          <p:nvPr/>
        </p:nvSpPr>
        <p:spPr>
          <a:xfrm>
            <a:off x="5853707" y="1771647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A4C9A8-948D-0944-A6F5-E4CCDC43BCDF}"/>
              </a:ext>
            </a:extLst>
          </p:cNvPr>
          <p:cNvSpPr/>
          <p:nvPr/>
        </p:nvSpPr>
        <p:spPr>
          <a:xfrm>
            <a:off x="7900392" y="3109910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1C82524-3EEE-F040-8F5D-22C5A90670D0}"/>
              </a:ext>
            </a:extLst>
          </p:cNvPr>
          <p:cNvSpPr/>
          <p:nvPr/>
        </p:nvSpPr>
        <p:spPr>
          <a:xfrm>
            <a:off x="7909915" y="4405311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7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48211FE-122C-934B-BAAD-709ED7BA8958}"/>
              </a:ext>
            </a:extLst>
          </p:cNvPr>
          <p:cNvSpPr/>
          <p:nvPr/>
        </p:nvSpPr>
        <p:spPr>
          <a:xfrm>
            <a:off x="5828406" y="4467223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8F3F437-0701-654E-989A-BF78E930B3FD}"/>
              </a:ext>
            </a:extLst>
          </p:cNvPr>
          <p:cNvSpPr/>
          <p:nvPr/>
        </p:nvSpPr>
        <p:spPr>
          <a:xfrm>
            <a:off x="3722489" y="4467223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9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8C3A7D9-DCA2-3946-AAAC-964A0340AC7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234430"/>
            <a:ext cx="1" cy="6451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7598069-6385-0E46-99D9-16BDD5C81A49}"/>
              </a:ext>
            </a:extLst>
          </p:cNvPr>
          <p:cNvSpPr/>
          <p:nvPr/>
        </p:nvSpPr>
        <p:spPr>
          <a:xfrm>
            <a:off x="3722488" y="3105146"/>
            <a:ext cx="697112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/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/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60E65C9-4F75-1741-BC78-F433A0D4CB3A}"/>
              </a:ext>
            </a:extLst>
          </p:cNvPr>
          <p:cNvCxnSpPr>
            <a:cxnSpLocks/>
          </p:cNvCxnSpPr>
          <p:nvPr/>
        </p:nvCxnSpPr>
        <p:spPr>
          <a:xfrm flipV="1">
            <a:off x="8384977" y="1514475"/>
            <a:ext cx="488900" cy="4260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3055B0C-6A1C-634D-A28C-E7C29CCDFDEA}"/>
              </a:ext>
            </a:extLst>
          </p:cNvPr>
          <p:cNvCxnSpPr>
            <a:cxnSpLocks/>
          </p:cNvCxnSpPr>
          <p:nvPr/>
        </p:nvCxnSpPr>
        <p:spPr>
          <a:xfrm>
            <a:off x="8306620" y="3362321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8056458-3B38-8945-A21B-21D8679DE91D}"/>
              </a:ext>
            </a:extLst>
          </p:cNvPr>
          <p:cNvCxnSpPr>
            <a:cxnSpLocks/>
          </p:cNvCxnSpPr>
          <p:nvPr/>
        </p:nvCxnSpPr>
        <p:spPr>
          <a:xfrm>
            <a:off x="8224243" y="4743446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1E4151-BDB6-6748-9E48-841D8B1C74E3}"/>
              </a:ext>
            </a:extLst>
          </p:cNvPr>
          <p:cNvCxnSpPr>
            <a:cxnSpLocks/>
          </p:cNvCxnSpPr>
          <p:nvPr/>
        </p:nvCxnSpPr>
        <p:spPr>
          <a:xfrm flipH="1">
            <a:off x="2900363" y="3362321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2612E7-7E51-ED46-812F-BD27509D190D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B0A842D-4F83-934D-BB9C-4D183671DB95}"/>
              </a:ext>
            </a:extLst>
          </p:cNvPr>
          <p:cNvCxnSpPr>
            <a:cxnSpLocks/>
          </p:cNvCxnSpPr>
          <p:nvPr/>
        </p:nvCxnSpPr>
        <p:spPr>
          <a:xfrm>
            <a:off x="6070698" y="4956658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CAD901-4632-FF41-BCBE-DFD1C4FDF153}"/>
              </a:ext>
            </a:extLst>
          </p:cNvPr>
          <p:cNvCxnSpPr>
            <a:cxnSpLocks/>
          </p:cNvCxnSpPr>
          <p:nvPr/>
        </p:nvCxnSpPr>
        <p:spPr>
          <a:xfrm>
            <a:off x="815525" y="630950"/>
            <a:ext cx="11500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225C382-7ECB-C24F-BF5E-02EE0DD47963}"/>
              </a:ext>
            </a:extLst>
          </p:cNvPr>
          <p:cNvCxnSpPr>
            <a:cxnSpLocks/>
          </p:cNvCxnSpPr>
          <p:nvPr/>
        </p:nvCxnSpPr>
        <p:spPr>
          <a:xfrm>
            <a:off x="848183" y="630950"/>
            <a:ext cx="0" cy="115694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72F2986-C9D6-404E-8A2D-00EB218D9111}"/>
              </a:ext>
            </a:extLst>
          </p:cNvPr>
          <p:cNvSpPr txBox="1"/>
          <p:nvPr/>
        </p:nvSpPr>
        <p:spPr>
          <a:xfrm>
            <a:off x="2088330" y="51095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F070B2-F71F-0647-B4EB-908AAD854707}"/>
              </a:ext>
            </a:extLst>
          </p:cNvPr>
          <p:cNvSpPr txBox="1"/>
          <p:nvPr/>
        </p:nvSpPr>
        <p:spPr>
          <a:xfrm>
            <a:off x="811670" y="1737812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92FA10B-7CDB-DF4B-83BE-49FE24A08E1E}"/>
                  </a:ext>
                </a:extLst>
              </p:cNvPr>
              <p:cNvSpPr txBox="1"/>
              <p:nvPr/>
            </p:nvSpPr>
            <p:spPr>
              <a:xfrm>
                <a:off x="2111276" y="310071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92FA10B-7CDB-DF4B-83BE-49FE24A0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276" y="3100711"/>
                <a:ext cx="1107280" cy="523220"/>
              </a:xfrm>
              <a:prstGeom prst="rect">
                <a:avLst/>
              </a:prstGeom>
              <a:blipFill>
                <a:blip r:embed="rId5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E81636C-8BE4-9B41-A115-F2E206AA79D9}"/>
                  </a:ext>
                </a:extLst>
              </p:cNvPr>
              <p:cNvSpPr txBox="1"/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E81636C-8BE4-9B41-A115-F2E206AA7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blipFill>
                <a:blip r:embed="rId6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0A78291-D081-D94E-86DC-A63594CEC24F}"/>
                  </a:ext>
                </a:extLst>
              </p:cNvPr>
              <p:cNvSpPr txBox="1"/>
              <p:nvPr/>
            </p:nvSpPr>
            <p:spPr>
              <a:xfrm>
                <a:off x="8587294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0A78291-D081-D94E-86DC-A63594CE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294" y="1033786"/>
                <a:ext cx="1107280" cy="523220"/>
              </a:xfrm>
              <a:prstGeom prst="rect">
                <a:avLst/>
              </a:prstGeom>
              <a:blipFill>
                <a:blip r:embed="rId7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AB772C-2008-454E-ADF6-8380DBDBA414}"/>
                  </a:ext>
                </a:extLst>
              </p:cNvPr>
              <p:cNvSpPr txBox="1"/>
              <p:nvPr/>
            </p:nvSpPr>
            <p:spPr>
              <a:xfrm>
                <a:off x="8894362" y="310071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AB772C-2008-454E-ADF6-8380DBDBA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362" y="3100711"/>
                <a:ext cx="1107280" cy="523220"/>
              </a:xfrm>
              <a:prstGeom prst="rect">
                <a:avLst/>
              </a:prstGeom>
              <a:blipFill>
                <a:blip r:embed="rId8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86A8A11-E95C-9B46-8668-329BD0CE1C2C}"/>
                  </a:ext>
                </a:extLst>
              </p:cNvPr>
              <p:cNvSpPr txBox="1"/>
              <p:nvPr/>
            </p:nvSpPr>
            <p:spPr>
              <a:xfrm>
                <a:off x="8501886" y="5005055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86A8A11-E95C-9B46-8668-329BD0CE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86" y="5005055"/>
                <a:ext cx="1107280" cy="523220"/>
              </a:xfrm>
              <a:prstGeom prst="rect">
                <a:avLst/>
              </a:prstGeom>
              <a:blipFill>
                <a:blip r:embed="rId9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CC8E245-4B30-DD46-9D09-8B9EC1B9CA60}"/>
                  </a:ext>
                </a:extLst>
              </p:cNvPr>
              <p:cNvSpPr txBox="1"/>
              <p:nvPr/>
            </p:nvSpPr>
            <p:spPr>
              <a:xfrm>
                <a:off x="5517058" y="5510212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CC8E245-4B30-DD46-9D09-8B9EC1B9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5510212"/>
                <a:ext cx="1107280" cy="523220"/>
              </a:xfrm>
              <a:prstGeom prst="rect">
                <a:avLst/>
              </a:prstGeom>
              <a:blipFill>
                <a:blip r:embed="rId10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C9DDBE48-B13E-0543-8B05-6B7EB4D91A28}"/>
              </a:ext>
            </a:extLst>
          </p:cNvPr>
          <p:cNvSpPr txBox="1"/>
          <p:nvPr/>
        </p:nvSpPr>
        <p:spPr>
          <a:xfrm>
            <a:off x="841159" y="2260088"/>
            <a:ext cx="164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chemeClr val="bg1"/>
                </a:solidFill>
              </a:rPr>
              <a:t>Eau</a:t>
            </a:r>
            <a:r>
              <a:rPr lang="en-CA" sz="4000" dirty="0">
                <a:solidFill>
                  <a:schemeClr val="bg1"/>
                </a:solidFill>
              </a:rPr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17146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2991C-3002-B141-BAD5-7467C3630633}"/>
              </a:ext>
            </a:extLst>
          </p:cNvPr>
          <p:cNvSpPr/>
          <p:nvPr/>
        </p:nvSpPr>
        <p:spPr>
          <a:xfrm>
            <a:off x="585915" y="36811"/>
            <a:ext cx="8952231" cy="631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034AC-020D-D346-82FB-C8E26EC44026}"/>
              </a:ext>
            </a:extLst>
          </p:cNvPr>
          <p:cNvSpPr/>
          <p:nvPr/>
        </p:nvSpPr>
        <p:spPr>
          <a:xfrm>
            <a:off x="3994680" y="2260088"/>
            <a:ext cx="2154665" cy="25472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(2)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A8FE8A4-617C-DC45-96B2-5957AD2576D2}"/>
              </a:ext>
            </a:extLst>
          </p:cNvPr>
          <p:cNvSpPr/>
          <p:nvPr/>
        </p:nvSpPr>
        <p:spPr>
          <a:xfrm>
            <a:off x="5864798" y="323948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22B9F61-1392-5440-B3CC-884FF3F05A62}"/>
              </a:ext>
            </a:extLst>
          </p:cNvPr>
          <p:cNvSpPr/>
          <p:nvPr/>
        </p:nvSpPr>
        <p:spPr>
          <a:xfrm>
            <a:off x="5803796" y="4381674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3551E52-B754-5047-81B3-C001BF87529C}"/>
              </a:ext>
            </a:extLst>
          </p:cNvPr>
          <p:cNvSpPr/>
          <p:nvPr/>
        </p:nvSpPr>
        <p:spPr>
          <a:xfrm>
            <a:off x="4709617" y="442113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8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85CD43E-E1CE-5C45-B8F4-77C0D25C26F5}"/>
              </a:ext>
            </a:extLst>
          </p:cNvPr>
          <p:cNvSpPr/>
          <p:nvPr/>
        </p:nvSpPr>
        <p:spPr>
          <a:xfrm>
            <a:off x="3635401" y="442113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9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5B4D761-3140-9A41-8263-736BFFDA0133}"/>
              </a:ext>
            </a:extLst>
          </p:cNvPr>
          <p:cNvSpPr/>
          <p:nvPr/>
        </p:nvSpPr>
        <p:spPr>
          <a:xfrm>
            <a:off x="3517371" y="3289729"/>
            <a:ext cx="697112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10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230423D-46B4-6D4F-8282-94E72682E252}"/>
              </a:ext>
            </a:extLst>
          </p:cNvPr>
          <p:cNvCxnSpPr>
            <a:cxnSpLocks/>
          </p:cNvCxnSpPr>
          <p:nvPr/>
        </p:nvCxnSpPr>
        <p:spPr>
          <a:xfrm>
            <a:off x="6455990" y="3554108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E2E422A-9A32-9A43-B104-41940A92092A}"/>
              </a:ext>
            </a:extLst>
          </p:cNvPr>
          <p:cNvCxnSpPr>
            <a:cxnSpLocks/>
          </p:cNvCxnSpPr>
          <p:nvPr/>
        </p:nvCxnSpPr>
        <p:spPr>
          <a:xfrm>
            <a:off x="6278519" y="4919662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11D3344-F70F-BC46-9A07-168C12F25AC6}"/>
              </a:ext>
            </a:extLst>
          </p:cNvPr>
          <p:cNvCxnSpPr>
            <a:cxnSpLocks/>
          </p:cNvCxnSpPr>
          <p:nvPr/>
        </p:nvCxnSpPr>
        <p:spPr>
          <a:xfrm flipH="1">
            <a:off x="2780984" y="3554108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52A2ED2-A48B-7B4E-98F6-8ADC69A2CD5F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BE0D979-BDAF-E842-8350-ECCF3284DAD0}"/>
              </a:ext>
            </a:extLst>
          </p:cNvPr>
          <p:cNvCxnSpPr>
            <a:cxnSpLocks/>
          </p:cNvCxnSpPr>
          <p:nvPr/>
        </p:nvCxnSpPr>
        <p:spPr>
          <a:xfrm>
            <a:off x="5062031" y="5005055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D4AD4DF-451A-EE4B-9348-45AEFFB6138E}"/>
              </a:ext>
            </a:extLst>
          </p:cNvPr>
          <p:cNvCxnSpPr>
            <a:cxnSpLocks/>
          </p:cNvCxnSpPr>
          <p:nvPr/>
        </p:nvCxnSpPr>
        <p:spPr>
          <a:xfrm>
            <a:off x="815525" y="630950"/>
            <a:ext cx="11500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FFF3D04-1153-3A40-AFAC-9BBBEE93268D}"/>
              </a:ext>
            </a:extLst>
          </p:cNvPr>
          <p:cNvCxnSpPr>
            <a:cxnSpLocks/>
          </p:cNvCxnSpPr>
          <p:nvPr/>
        </p:nvCxnSpPr>
        <p:spPr>
          <a:xfrm>
            <a:off x="848183" y="630950"/>
            <a:ext cx="0" cy="115694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450F287-C5CF-5547-AFE4-22C8D92AE2F7}"/>
              </a:ext>
            </a:extLst>
          </p:cNvPr>
          <p:cNvSpPr txBox="1"/>
          <p:nvPr/>
        </p:nvSpPr>
        <p:spPr>
          <a:xfrm>
            <a:off x="2088330" y="51095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x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2250FA-04FC-2243-A1DE-824616E3DD78}"/>
              </a:ext>
            </a:extLst>
          </p:cNvPr>
          <p:cNvSpPr txBox="1"/>
          <p:nvPr/>
        </p:nvSpPr>
        <p:spPr>
          <a:xfrm>
            <a:off x="811670" y="1737812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14F0718-5DAE-874E-B1BC-14AB5CD09A31}"/>
                  </a:ext>
                </a:extLst>
              </p:cNvPr>
              <p:cNvSpPr txBox="1"/>
              <p:nvPr/>
            </p:nvSpPr>
            <p:spPr>
              <a:xfrm>
                <a:off x="1931370" y="327209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14F0718-5DAE-874E-B1BC-14AB5CD0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70" y="3272091"/>
                <a:ext cx="1107280" cy="523220"/>
              </a:xfrm>
              <a:prstGeom prst="rect">
                <a:avLst/>
              </a:prstGeom>
              <a:blipFill>
                <a:blip r:embed="rId2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B1D829-9ADC-484D-88E8-80EDFC15DA93}"/>
                  </a:ext>
                </a:extLst>
              </p:cNvPr>
              <p:cNvSpPr txBox="1"/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B1D829-9ADC-484D-88E8-80EDFC15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4B4C27-6A60-CB4B-B4A5-706004BD43A4}"/>
                  </a:ext>
                </a:extLst>
              </p:cNvPr>
              <p:cNvSpPr txBox="1"/>
              <p:nvPr/>
            </p:nvSpPr>
            <p:spPr>
              <a:xfrm>
                <a:off x="6845581" y="3256350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4B4C27-6A60-CB4B-B4A5-706004BD4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81" y="3256350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F7FE6A-74D8-6A4A-9DBE-E0E41E939CB8}"/>
                  </a:ext>
                </a:extLst>
              </p:cNvPr>
              <p:cNvSpPr txBox="1"/>
              <p:nvPr/>
            </p:nvSpPr>
            <p:spPr>
              <a:xfrm>
                <a:off x="6480014" y="5373020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F7FE6A-74D8-6A4A-9DBE-E0E41E939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4" y="5373020"/>
                <a:ext cx="1107280" cy="523220"/>
              </a:xfrm>
              <a:prstGeom prst="rect">
                <a:avLst/>
              </a:prstGeom>
              <a:blipFill>
                <a:blip r:embed="rId5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10B3B8E-6AE4-5245-A11D-558D46C5E9EC}"/>
                  </a:ext>
                </a:extLst>
              </p:cNvPr>
              <p:cNvSpPr txBox="1"/>
              <p:nvPr/>
            </p:nvSpPr>
            <p:spPr>
              <a:xfrm>
                <a:off x="4518372" y="552660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10B3B8E-6AE4-5245-A11D-558D46C5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72" y="5526606"/>
                <a:ext cx="1107280" cy="523220"/>
              </a:xfrm>
              <a:prstGeom prst="rect">
                <a:avLst/>
              </a:prstGeom>
              <a:blipFill>
                <a:blip r:embed="rId6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>
            <a:extLst>
              <a:ext uri="{FF2B5EF4-FFF2-40B4-BE49-F238E27FC236}">
                <a16:creationId xmlns:a16="http://schemas.microsoft.com/office/drawing/2014/main" id="{11D2922A-8024-CB44-ABC6-78A4B9486E7C}"/>
              </a:ext>
            </a:extLst>
          </p:cNvPr>
          <p:cNvSpPr/>
          <p:nvPr/>
        </p:nvSpPr>
        <p:spPr>
          <a:xfrm>
            <a:off x="3995584" y="1023943"/>
            <a:ext cx="2154665" cy="12586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0D0036F-C871-534D-9340-43B4BCA343B6}"/>
              </a:ext>
            </a:extLst>
          </p:cNvPr>
          <p:cNvSpPr/>
          <p:nvPr/>
        </p:nvSpPr>
        <p:spPr>
          <a:xfrm>
            <a:off x="4719598" y="708943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744E7BE-6AEA-5A4E-8E98-5545FBB1749A}"/>
              </a:ext>
            </a:extLst>
          </p:cNvPr>
          <p:cNvCxnSpPr>
            <a:cxnSpLocks/>
          </p:cNvCxnSpPr>
          <p:nvPr/>
        </p:nvCxnSpPr>
        <p:spPr>
          <a:xfrm flipV="1">
            <a:off x="5062031" y="250371"/>
            <a:ext cx="0" cy="5046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54DF084-0B81-B047-BC53-26CCD183350F}"/>
                  </a:ext>
                </a:extLst>
              </p:cNvPr>
              <p:cNvSpPr txBox="1"/>
              <p:nvPr/>
            </p:nvSpPr>
            <p:spPr>
              <a:xfrm>
                <a:off x="4870643" y="-12019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54DF084-0B81-B047-BC53-26CCD183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43" y="-12019"/>
                <a:ext cx="1107280" cy="523220"/>
              </a:xfrm>
              <a:prstGeom prst="rect">
                <a:avLst/>
              </a:prstGeom>
              <a:blipFill>
                <a:blip r:embed="rId7"/>
                <a:stretch>
                  <a:fillRect t="-4878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D91AF216-F953-E84C-A8C1-C750E6121663}"/>
              </a:ext>
            </a:extLst>
          </p:cNvPr>
          <p:cNvSpPr/>
          <p:nvPr/>
        </p:nvSpPr>
        <p:spPr>
          <a:xfrm>
            <a:off x="5288272" y="1269379"/>
            <a:ext cx="679714" cy="644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6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EC62B2F-0BF3-4DCD-A47C-4800588FD785}"/>
              </a:ext>
            </a:extLst>
          </p:cNvPr>
          <p:cNvGrpSpPr/>
          <p:nvPr/>
        </p:nvGrpSpPr>
        <p:grpSpPr>
          <a:xfrm>
            <a:off x="104870" y="203110"/>
            <a:ext cx="6098959" cy="4134367"/>
            <a:chOff x="104870" y="203110"/>
            <a:chExt cx="6098959" cy="413436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AE51F31-70F9-41A4-835B-8786A1F8904A}"/>
                </a:ext>
              </a:extLst>
            </p:cNvPr>
            <p:cNvGrpSpPr/>
            <p:nvPr/>
          </p:nvGrpSpPr>
          <p:grpSpPr>
            <a:xfrm>
              <a:off x="104870" y="203110"/>
              <a:ext cx="6098959" cy="4134367"/>
              <a:chOff x="1482571" y="159797"/>
              <a:chExt cx="6098959" cy="41343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62991C-3002-B141-BAD5-7467C3630633}"/>
                  </a:ext>
                </a:extLst>
              </p:cNvPr>
              <p:cNvSpPr/>
              <p:nvPr/>
            </p:nvSpPr>
            <p:spPr>
              <a:xfrm>
                <a:off x="1482571" y="159797"/>
                <a:ext cx="6098959" cy="41343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 dirty="0"/>
              </a:p>
            </p:txBody>
          </p: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0230423D-46B4-6D4F-8282-94E72682E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5116" y="2095130"/>
                <a:ext cx="645614" cy="503231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711D3344-F70F-BC46-9A07-168C12F25A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0408" y="1999413"/>
                <a:ext cx="679187" cy="595908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6D4AD4DF-451A-EE4B-9348-45AEFFB61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927" y="585388"/>
                <a:ext cx="1150030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avec flèche 24">
                <a:extLst>
                  <a:ext uri="{FF2B5EF4-FFF2-40B4-BE49-F238E27FC236}">
                    <a16:creationId xmlns:a16="http://schemas.microsoft.com/office/drawing/2014/main" id="{6FFF3D04-1153-3A40-AFAC-9BBBEE932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585" y="585388"/>
                <a:ext cx="0" cy="1156946"/>
              </a:xfrm>
              <a:prstGeom prst="straightConnector1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450F287-C5CF-5547-AFE4-22C8D92AE2F7}"/>
                  </a:ext>
                </a:extLst>
              </p:cNvPr>
              <p:cNvSpPr txBox="1"/>
              <p:nvPr/>
            </p:nvSpPr>
            <p:spPr>
              <a:xfrm>
                <a:off x="3182732" y="465393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x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72250FA-04FC-2243-A1DE-824616E3DD78}"/>
                  </a:ext>
                </a:extLst>
              </p:cNvPr>
              <p:cNvSpPr txBox="1"/>
              <p:nvPr/>
            </p:nvSpPr>
            <p:spPr>
              <a:xfrm>
                <a:off x="1906072" y="1692250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/>
                  <a:t>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B14F0718-5DAE-874E-B1BC-14AB5CD09A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26374" y="1578602"/>
                    <a:ext cx="11072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B14F0718-5DAE-874E-B1BC-14AB5CD09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6374" y="1578602"/>
                    <a:ext cx="1107280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44B4C27-6A60-CB4B-B4A5-706004BD43A4}"/>
                      </a:ext>
                    </a:extLst>
                  </p:cNvPr>
                  <p:cNvSpPr txBox="1"/>
                  <p:nvPr/>
                </p:nvSpPr>
                <p:spPr>
                  <a:xfrm>
                    <a:off x="2858946" y="1464486"/>
                    <a:ext cx="11072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44B4C27-6A60-CB4B-B4A5-706004BD43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8946" y="1464486"/>
                    <a:ext cx="1107280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11D2922A-8024-CB44-ABC6-78A4B9486E7C}"/>
                  </a:ext>
                </a:extLst>
              </p:cNvPr>
              <p:cNvSpPr/>
              <p:nvPr/>
            </p:nvSpPr>
            <p:spPr>
              <a:xfrm>
                <a:off x="3060869" y="1517922"/>
                <a:ext cx="3431863" cy="198926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B744E7BE-6AEA-5A4E-8E98-5545FBB17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9616" y="825792"/>
                <a:ext cx="0" cy="504656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ZoneTexte 38">
                    <a:extLst>
                      <a:ext uri="{FF2B5EF4-FFF2-40B4-BE49-F238E27FC236}">
                        <a16:creationId xmlns:a16="http://schemas.microsoft.com/office/drawing/2014/main" id="{E54DF084-0B81-B047-BC53-26CCD18335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78228" y="563402"/>
                    <a:ext cx="11072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ZoneTexte 38">
                    <a:extLst>
                      <a:ext uri="{FF2B5EF4-FFF2-40B4-BE49-F238E27FC236}">
                        <a16:creationId xmlns:a16="http://schemas.microsoft.com/office/drawing/2014/main" id="{E54DF084-0B81-B047-BC53-26CCD18335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8228" y="563402"/>
                    <a:ext cx="110728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D91AF216-F953-E84C-A8C1-C750E6121663}"/>
                  </a:ext>
                </a:extLst>
              </p:cNvPr>
              <p:cNvSpPr/>
              <p:nvPr/>
            </p:nvSpPr>
            <p:spPr>
              <a:xfrm>
                <a:off x="5306559" y="2297367"/>
                <a:ext cx="697113" cy="5902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400" dirty="0"/>
                  <a:t>12</a:t>
                </a: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65B4D761-3140-9A41-8263-736BFFDA0133}"/>
                  </a:ext>
                </a:extLst>
              </p:cNvPr>
              <p:cNvSpPr/>
              <p:nvPr/>
            </p:nvSpPr>
            <p:spPr>
              <a:xfrm>
                <a:off x="3563257" y="2301943"/>
                <a:ext cx="697112" cy="5902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400" dirty="0"/>
                  <a:t>11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4034AC-020D-D346-82FB-C8E26EC44026}"/>
                  </a:ext>
                </a:extLst>
              </p:cNvPr>
              <p:cNvSpPr/>
              <p:nvPr/>
            </p:nvSpPr>
            <p:spPr>
              <a:xfrm>
                <a:off x="3785178" y="2909558"/>
                <a:ext cx="1983243" cy="4343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4000" dirty="0" err="1"/>
                  <a:t>Bois</a:t>
                </a:r>
                <a:r>
                  <a:rPr lang="en-CA" sz="4000" dirty="0"/>
                  <a:t> (2) </a:t>
                </a: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0D0036F-C871-534D-9340-43B4BCA343B6}"/>
                  </a:ext>
                </a:extLst>
              </p:cNvPr>
              <p:cNvSpPr/>
              <p:nvPr/>
            </p:nvSpPr>
            <p:spPr>
              <a:xfrm>
                <a:off x="4427183" y="1284364"/>
                <a:ext cx="679714" cy="56043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400" dirty="0"/>
                  <a:t>4</a:t>
                </a:r>
              </a:p>
            </p:txBody>
          </p:sp>
        </p:grp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DC47016A-1F79-4515-B7A4-0DCAE5479FC5}"/>
                </a:ext>
              </a:extLst>
            </p:cNvPr>
            <p:cNvSpPr/>
            <p:nvPr/>
          </p:nvSpPr>
          <p:spPr>
            <a:xfrm>
              <a:off x="3063714" y="1450519"/>
              <a:ext cx="679714" cy="633458"/>
            </a:xfrm>
            <a:prstGeom prst="arc">
              <a:avLst>
                <a:gd name="adj1" fmla="val 1471116"/>
                <a:gd name="adj2" fmla="val 931809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8C4AC28B-E18A-4E48-A5C8-73636B17DF9E}"/>
                </a:ext>
              </a:extLst>
            </p:cNvPr>
            <p:cNvSpPr txBox="1"/>
            <p:nvPr/>
          </p:nvSpPr>
          <p:spPr>
            <a:xfrm>
              <a:off x="3240408" y="2051160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dirty="0">
                  <a:sym typeface="Symbol" panose="05050102010706020507" pitchFamily="18" charset="2"/>
                </a:rPr>
                <a:t></a:t>
              </a:r>
              <a:endParaRPr lang="fr-CA" sz="24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84C0D96-4819-42BB-821F-22BF82664FB1}"/>
              </a:ext>
            </a:extLst>
          </p:cNvPr>
          <p:cNvGrpSpPr/>
          <p:nvPr/>
        </p:nvGrpSpPr>
        <p:grpSpPr>
          <a:xfrm>
            <a:off x="5923895" y="2404570"/>
            <a:ext cx="6098959" cy="4134367"/>
            <a:chOff x="5923895" y="2404570"/>
            <a:chExt cx="6098959" cy="4134367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A8900877-180A-4785-AA38-F3D6D57A35BE}"/>
                </a:ext>
              </a:extLst>
            </p:cNvPr>
            <p:cNvGrpSpPr/>
            <p:nvPr/>
          </p:nvGrpSpPr>
          <p:grpSpPr>
            <a:xfrm>
              <a:off x="5923895" y="2404570"/>
              <a:ext cx="6098959" cy="4134367"/>
              <a:chOff x="5818405" y="2319359"/>
              <a:chExt cx="6098959" cy="413436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6CD8E88-7C46-4AD0-B569-DEF362751E47}"/>
                  </a:ext>
                </a:extLst>
              </p:cNvPr>
              <p:cNvSpPr/>
              <p:nvPr/>
            </p:nvSpPr>
            <p:spPr>
              <a:xfrm>
                <a:off x="5818405" y="2319359"/>
                <a:ext cx="6098959" cy="41343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 dirty="0"/>
              </a:p>
            </p:txBody>
          </p:sp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5231CE66-E200-44DC-AA37-896A6C6EC6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6034"/>
              <a:stretch/>
            </p:blipFill>
            <p:spPr>
              <a:xfrm>
                <a:off x="7084549" y="3771579"/>
                <a:ext cx="4024511" cy="1456901"/>
              </a:xfrm>
              <a:prstGeom prst="rect">
                <a:avLst/>
              </a:prstGeom>
            </p:spPr>
          </p:pic>
          <p:cxnSp>
            <p:nvCxnSpPr>
              <p:cNvPr id="41" name="Connecteur droit avec flèche 40">
                <a:extLst>
                  <a:ext uri="{FF2B5EF4-FFF2-40B4-BE49-F238E27FC236}">
                    <a16:creationId xmlns:a16="http://schemas.microsoft.com/office/drawing/2014/main" id="{89209588-8947-4BDF-9F29-CE0A86879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8991" y="3269817"/>
                <a:ext cx="299944" cy="709166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1EC9765B-BECB-4788-A8A9-FF73B1A94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4780" y="3771579"/>
                <a:ext cx="592269" cy="614963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>
                <a:extLst>
                  <a:ext uri="{FF2B5EF4-FFF2-40B4-BE49-F238E27FC236}">
                    <a16:creationId xmlns:a16="http://schemas.microsoft.com/office/drawing/2014/main" id="{96432015-3AEC-40AF-8B4B-9FF031CDF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5761" y="2744950"/>
                <a:ext cx="1150030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53B4E427-AE46-448B-AF16-3DB07D8CA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8419" y="2744950"/>
                <a:ext cx="0" cy="1156946"/>
              </a:xfrm>
              <a:prstGeom prst="straightConnector1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981891D-BDF0-4BAE-A32D-CE0702C8952E}"/>
                  </a:ext>
                </a:extLst>
              </p:cNvPr>
              <p:cNvSpPr txBox="1"/>
              <p:nvPr/>
            </p:nvSpPr>
            <p:spPr>
              <a:xfrm>
                <a:off x="7518566" y="2624955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x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DE230A6E-E9C4-40CC-B1AD-A66CB0195AB5}"/>
                  </a:ext>
                </a:extLst>
              </p:cNvPr>
              <p:cNvSpPr txBox="1"/>
              <p:nvPr/>
            </p:nvSpPr>
            <p:spPr>
              <a:xfrm>
                <a:off x="6241906" y="3851812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/>
                  <a:t>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F7B781AE-6F9B-4B01-8903-DF07D0F2D2DC}"/>
                      </a:ext>
                    </a:extLst>
                  </p:cNvPr>
                  <p:cNvSpPr txBox="1"/>
                  <p:nvPr/>
                </p:nvSpPr>
                <p:spPr>
                  <a:xfrm>
                    <a:off x="9942765" y="2985354"/>
                    <a:ext cx="11072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F7B781AE-6F9B-4B01-8903-DF07D0F2D2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2765" y="2985354"/>
                    <a:ext cx="110728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93E8CE75-3202-4CEE-BF3A-FC9FFA0F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6822094" y="3277896"/>
                    <a:ext cx="11072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93E8CE75-3202-4CEE-BF3A-FC9FFA0F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2094" y="3277896"/>
                    <a:ext cx="1107280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Connecteur droit avec flèche 49">
                <a:extLst>
                  <a:ext uri="{FF2B5EF4-FFF2-40B4-BE49-F238E27FC236}">
                    <a16:creationId xmlns:a16="http://schemas.microsoft.com/office/drawing/2014/main" id="{EF4DB140-5459-4698-BC9F-D919DE875A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05450" y="2985354"/>
                <a:ext cx="0" cy="504656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DD373027-0CC8-409C-A0AD-96404B08D04C}"/>
                      </a:ext>
                    </a:extLst>
                  </p:cNvPr>
                  <p:cNvSpPr txBox="1"/>
                  <p:nvPr/>
                </p:nvSpPr>
                <p:spPr>
                  <a:xfrm>
                    <a:off x="8914062" y="2722964"/>
                    <a:ext cx="11072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DD373027-0CC8-409C-A0AD-96404B08D0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062" y="2722964"/>
                    <a:ext cx="1107280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EDDD201-B5AA-4A6F-80D2-D8F202B5D87E}"/>
                  </a:ext>
                </a:extLst>
              </p:cNvPr>
              <p:cNvSpPr/>
              <p:nvPr/>
            </p:nvSpPr>
            <p:spPr>
              <a:xfrm>
                <a:off x="9510434" y="3706289"/>
                <a:ext cx="697113" cy="5902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400" dirty="0"/>
                  <a:t>13</a:t>
                </a: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D226C456-30C3-463F-8FD4-DB7D55C3D00B}"/>
                  </a:ext>
                </a:extLst>
              </p:cNvPr>
              <p:cNvSpPr/>
              <p:nvPr/>
            </p:nvSpPr>
            <p:spPr>
              <a:xfrm>
                <a:off x="7468393" y="4124851"/>
                <a:ext cx="697112" cy="5902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400" dirty="0"/>
                  <a:t>13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E8C6B7-043B-4D0C-B1A4-DC4A82781C2E}"/>
                  </a:ext>
                </a:extLst>
              </p:cNvPr>
              <p:cNvSpPr/>
              <p:nvPr/>
            </p:nvSpPr>
            <p:spPr>
              <a:xfrm>
                <a:off x="8113828" y="4577514"/>
                <a:ext cx="1983243" cy="4343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4000" dirty="0" err="1"/>
                  <a:t>Bois</a:t>
                </a:r>
                <a:r>
                  <a:rPr lang="en-CA" sz="4000" dirty="0"/>
                  <a:t> (2) </a:t>
                </a:r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9FCD7054-C0DB-49A7-A70B-F8132B02436F}"/>
                  </a:ext>
                </a:extLst>
              </p:cNvPr>
              <p:cNvSpPr/>
              <p:nvPr/>
            </p:nvSpPr>
            <p:spPr>
              <a:xfrm>
                <a:off x="8745291" y="3474163"/>
                <a:ext cx="703026" cy="56043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400" dirty="0"/>
                  <a:t>13</a:t>
                </a:r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64897D3-061C-4914-83C7-BA6BD3B55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0940" y="4662725"/>
              <a:ext cx="1518944" cy="1301341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C9588A8-E319-44FE-9E83-A1596F8571F9}"/>
                </a:ext>
              </a:extLst>
            </p:cNvPr>
            <p:cNvSpPr txBox="1"/>
            <p:nvPr/>
          </p:nvSpPr>
          <p:spPr>
            <a:xfrm>
              <a:off x="9884193" y="525480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10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27404"/>
              </p:ext>
            </p:extLst>
          </p:nvPr>
        </p:nvGraphicFramePr>
        <p:xfrm>
          <a:off x="2246314" y="1393371"/>
          <a:ext cx="5395458" cy="446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3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3951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tx1"/>
                          </a:solidFill>
                        </a:rPr>
                        <a:t>Bois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/>
          <p:nvPr/>
        </p:nvCxnSpPr>
        <p:spPr>
          <a:xfrm>
            <a:off x="2261055" y="1422135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61055" y="1428325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886641" y="123489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46314" y="19647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998ED5-9CC7-654D-81CC-245CD031A618}"/>
              </a:ext>
            </a:extLst>
          </p:cNvPr>
          <p:cNvSpPr txBox="1"/>
          <p:nvPr/>
        </p:nvSpPr>
        <p:spPr>
          <a:xfrm>
            <a:off x="511629" y="1872343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PML2</a:t>
            </a:r>
          </a:p>
          <a:p>
            <a:endParaRPr lang="en-CA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E67025D-DE11-0340-B3B2-6CA41179D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84788"/>
              </p:ext>
            </p:extLst>
          </p:nvPr>
        </p:nvGraphicFramePr>
        <p:xfrm>
          <a:off x="7757886" y="1917095"/>
          <a:ext cx="1723571" cy="161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71">
                  <a:extLst>
                    <a:ext uri="{9D8B030D-6E8A-4147-A177-3AD203B41FA5}">
                      <a16:colId xmlns:a16="http://schemas.microsoft.com/office/drawing/2014/main" val="2488329451"/>
                    </a:ext>
                  </a:extLst>
                </a:gridCol>
              </a:tblGrid>
              <a:tr h="396351">
                <a:tc>
                  <a:txBody>
                    <a:bodyPr/>
                    <a:lstStyle/>
                    <a:p>
                      <a:r>
                        <a:rPr lang="en-CA" sz="2000" b="1" dirty="0" err="1">
                          <a:solidFill>
                            <a:schemeClr val="tx1"/>
                          </a:solidFill>
                        </a:rPr>
                        <a:t>Eau</a:t>
                      </a:r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968293"/>
                  </a:ext>
                </a:extLst>
              </a:tr>
              <a:tr h="396351">
                <a:tc>
                  <a:txBody>
                    <a:bodyPr/>
                    <a:lstStyle/>
                    <a:p>
                      <a:r>
                        <a:rPr lang="en-CA" sz="2000" b="1" dirty="0" err="1">
                          <a:solidFill>
                            <a:schemeClr val="tx1"/>
                          </a:solidFill>
                        </a:rPr>
                        <a:t>Bois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70183"/>
                  </a:ext>
                </a:extLst>
              </a:tr>
              <a:tr h="425289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PML de centre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1201"/>
                  </a:ext>
                </a:extLst>
              </a:tr>
              <a:tr h="396351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PML de coin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0786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BE46C79-903B-D44D-BED3-E584939FD066}"/>
              </a:ext>
            </a:extLst>
          </p:cNvPr>
          <p:cNvSpPr txBox="1"/>
          <p:nvPr/>
        </p:nvSpPr>
        <p:spPr>
          <a:xfrm>
            <a:off x="7944645" y="1465723"/>
            <a:ext cx="136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Légende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11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81D58DE-E78D-7248-B390-F911B33B7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125293"/>
              </p:ext>
            </p:extLst>
          </p:nvPr>
        </p:nvGraphicFramePr>
        <p:xfrm>
          <a:off x="2427515" y="360438"/>
          <a:ext cx="9278257" cy="594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058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295</Words>
  <Application>Microsoft Office PowerPoint</Application>
  <PresentationFormat>Grand écran</PresentationFormat>
  <Paragraphs>194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Pierre-Luc Thériault</dc:creator>
  <cp:lastModifiedBy>Jean-Michel Fortier</cp:lastModifiedBy>
  <cp:revision>25</cp:revision>
  <dcterms:created xsi:type="dcterms:W3CDTF">2020-02-28T21:12:59Z</dcterms:created>
  <dcterms:modified xsi:type="dcterms:W3CDTF">2020-04-06T15:44:41Z</dcterms:modified>
</cp:coreProperties>
</file>