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0:2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9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2901 1 24575,'15'1'0,"0"0"0,0 1 0,-1 1 0,0 0 0,1 1 0,19 8 0,83 44 0,-58-26 0,-43-21 0,-1 0 0,0 1 0,-1 0 0,0 1 0,14 16 0,60 69 0,-88-96 0,32 41 0,-2 2 0,-2 1 0,-1 1 0,-3 2 0,-1 0 0,30 98 0,-32-73 0,17 100 0,-19-5 0,-11-83 0,-3 0 0,-7 92 0,0-44 0,1-110 0,-1 0 0,-1 0 0,-1 0 0,-1-1 0,-15 41 0,-53 101 0,62-140 0,-121 257 0,6-55 0,15-30 0,-86 159 0,147-278 0,-3-2 0,-89 96 0,-24-7 0,-295 224 0,367-322 0,-199 103 0,232-136 0,-285 145 0,188-85 0,87-48 0,-222 120 0,-254 174 0,533-329 0,1 0 0,0 1 0,0 1 0,-16 17 0,23-21 0,1-1 0,0 1 0,1 0 0,0 0 0,0 1 0,0-1 0,1 1 0,0 0 0,0 0 0,-2 13 0,-5 49 0,2 1 0,3 100 0,5-166 0,1 26 0,-1 0 0,-1 0 0,-1 0 0,-2-1 0,-2 1 0,-13 44 0,14-55 0,0-1 0,2 1 0,0-1 0,1 1 0,1 0 0,2 22 0,-1-16 0,0 0 0,-8 48 0,-14 86 0,10-57 0,6-44 0,-8 36 0,9-63-43,2 0 0,0 0 1,4 51-1,0-33-1151,-1-30-5632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0:4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24575,'10'-1'0,"0"0"0,0-1 0,0 0 0,12-4 0,34-6 0,49 10 0,-62 2 0,0-2 0,57-9 0,-38 4 0,0 1 0,0 4 0,64 5 0,-6 0 0,-67 0 0,0 3 0,0 2 0,67 19 0,-13-3 0,-80-17 0,46 18 0,18 5 0,131 38 0,-87-23 0,99 24 0,-181-52 0,-23-6 0,46 8 0,-20-5 0,1 2 0,-2 2 0,57 28 0,76 25 0,-162-62 0,-1 2 0,-1 1 0,33 22 0,-19-12 0,191 113 0,-151-97 0,-58-29 0,-2-1 0,1 2 0,32 23 0,205 147 0,-104-73 0,-33-25 0,-73-54 0,-34-22 0,0 1 0,-1 1 0,14 10 0,28 22 0,-37-28 0,0 0 0,19 19 0,55 76 0,-12-18 0,-56-67 0,-1 1 0,-1 1 0,23 36 0,-3 4 0,34 64 0,-54-84 0,-2 1 0,-2 1 0,12 59 0,-23-89 0,1 0 0,0-1 0,1 0 0,1 0 0,10 16 0,-8-17 0,-2 1 0,0 0 0,0 1 0,9 31 0,-12-30 0,0 0 0,1 0 0,1-1 0,15 28 0,-18-37 0,0-1 0,1 1 0,0-1 0,0 0 0,0 0 0,0-1 0,1 1 0,0-1 0,1-1 0,-1 1 0,1-1 0,-1 0 0,9 3 0,-3-2 0,0-1 0,0 2 0,-1 0 0,0 0 0,0 1 0,13 11 0,-12-11 0,0 0 0,0-1 0,0 0 0,1-1 0,0-1 0,22 6 0,1 0 0,48 16-1365,-68-20-5461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5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24575,'101'-1'0,"110"3"0,-131 9 0,-43-5 0,41 1 0,-41-5 0,-1 2 0,0 2 0,0 1 0,0 2 0,46 18 0,-60-21 0,0-1 0,0-1 0,0-1 0,33 1 0,39 5 0,-58-4 0,0-3 0,57-1 0,29 1 0,-42 9 0,-49-5 0,54 1 0,61-9 0,112 4 0,-226 2 0,57 16 0,-64-13 0,1-1 0,-1-2 0,50 4 0,5-9 0,-23-1 0,0 3 0,100 14 0,-118-10 0,78 2 0,-77-7 0,75 11 0,-52-3 0,-1-3 0,124-6 0,-65-2 0,334 4 0,-426-3 62,51-9-1,-51 6-805,48-2 0,-56 7-6082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6:0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24575,'132'-3'0,"145"6"0,-234 3 0,0 1 0,0 2 0,54 19 0,86 33 0,167 64 0,-88-11 0,-186-82 0,-44-19 0,45 24 0,159 108 0,-219-134 0,0 1 0,29 27 0,4 3 0,-41-33 0,0 0 0,-1 1 0,0 0 0,0 0 0,-1 1 0,11 23 0,-4-9 0,65 132 0,-54-105 0,-13-30 0,2 0 0,1-1 0,25 29 0,17 24 0,-5-4 0,-31-43 0,29 49 0,-38-57 0,1 0 0,1-1 0,21 20 0,5 9 0,-17-19 0,2-1 0,0-1 0,2-2 0,1 0 0,1-2 0,62 37 0,-51-37 0,1-2 0,0-2 0,1-1 0,72 16 0,-61-18 0,-36-9 0,0-1 0,0-1 0,1-1 0,28 2 0,69 7 0,-80-6 0,54 0 0,-34-4 0,83 14 0,-54-9 0,-56-6 0,-1 1 0,35 8 0,-33-5-74,0-2-1,0 0 1,53-4 0,-46 1-994,-15 0-5758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7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24575,'51'20'0,"26"2"0,158 53 0,-36 21 0,-113-51 0,-40-20 0,-2 2 0,-2 1 0,0 3 0,-2 1 0,39 40 0,-73-66 0,1-1 0,-1 1 0,-1 1 0,1-1 0,-1 1 0,0 0 0,0 0 0,-1 0 0,0 1 0,0-1 0,-1 1 0,4 12 0,-1-3 0,1 0 0,1-1 0,0 0 0,1 0 0,1-1 0,0 0 0,1-1 0,19 18 0,-14-13 0,0 0 0,-2 0 0,23 40 0,62 127 0,-39-73 0,-50-95 0,-1 1 0,-1 0 0,-1 0 0,0 0 0,-2 1 0,0 0 0,2 23 0,-2 13 0,-3 75 0,-1-114 0,1 0 0,0 0 0,6 19 0,4 44 0,-11 410 0,-3-237 0,3-234 0,1-1 0,7 32 0,4 31 0,-15 58 0,4 58 0,9-123 0,2 20 0,-10-62 0,2 1 0,1-1 0,2 0 0,23 60 0,11 47 0,-40-133 0,0 1 0,0 0 0,0-1 0,1 0 0,0 1 0,1-1 0,-1 0 0,1-1 0,0 1 0,1-1 0,5 6 0,6 4 0,0-1 0,23 15 0,-21-17 0,-1 2 0,20 17 0,-18-11 0,1-1 0,0-1 0,2-1 0,0-1 0,1-1 0,43 22 0,-42-26 0,-13-4 0,1-1 0,0-1 0,0 0 0,1-1 0,-1-1 0,17 4 0,-3-4 0,33 6 0,96 2 0,-103-10 0,88 15 0,-95-10 0,-26-4 0,0 0 0,-1 1 0,0 1 0,1 1 0,16 7 0,-15-5 0,0-1 0,0-1 0,0-1 0,27 1 0,12 4 0,-17-4 0,0-2 0,78-4 0,35 3 0,-84 9 0,-49-7 0,0 0 0,30 0 0,-25-2 0,-1 1 0,-1 1 0,39 11 0,-39-8 0,1-1 0,0-1 0,43 2 0,-46-6 0,0 1 0,27 7 0,-27-5 0,1 0 0,25 0 0,71-5-1365,-100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8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24575,'41'1'0,"-1"1"0,1 2 0,73 18 0,-11 23 0,-78-36 0,-1 1 0,0 1 0,0 1 0,-1 1 0,39 30 0,-42-27 0,-1 1 0,21 22 0,-34-32 0,-1 0 0,1 0 0,-1 1 0,-1 0 0,1 0 0,-2 1 0,1-1 0,-1 1 0,3 13 0,3 15 0,-3 1 0,-1 0 0,0 64 0,-5-98 0,1 17 0,-1-1 0,-1 1 0,-1 0 0,0 0 0,-2-1 0,0 1 0,-1-1 0,-16 37 0,3-17 0,2 1 0,2 0 0,2 1 0,-13 72 0,16-63 0,5-32 0,1 0 0,-2 35 0,6-46 0,-1-1 0,1 1 0,0 0 0,1 0 0,0-1 0,0 1 0,1-1 0,0 0 0,0 0 0,6 10 0,12 21-116,-8-14 198,1 0 0,19 24 0,-29-42-182,0-1 1,1 0-1,-1-1 0,1 1 1,0-1-1,0 0 0,1 0 1,-1-1-1,1 1 0,0-1 1,0 0-1,0-1 0,0 1 1,7 1-1,4-2-6726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9:3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24575,'162'-2'0,"175"5"0,-289 3 0,59 14 0,7 1 0,-106-19 0,-1-1 0,1 1 0,0 1 0,0-1 0,-1 1 0,0 1 0,1-1 0,-1 1 0,-1 0 0,1 1 0,0 0 0,-1 0 0,0 0 0,0 1 0,-1-1 0,0 2 0,0-1 0,5 8 0,-2 0 0,0 1 0,0 1 0,-1-1 0,-1 1 0,-1 0 0,-1 1 0,5 28 0,-4-1 0,-3-1 0,-3 58 0,-1-24 0,0-47 0,-2 1 0,-1-1 0,-11 40 0,-6 31 0,12-44 0,5-32 0,1-1 0,-1 38 0,4-51 0,0 1 0,2 0 0,-1-1 0,1 1 0,1-1 0,0 1 0,1-1 0,0 0 0,1 0 0,0 0 0,1-1 0,0 1 0,0-1 0,1 0 0,10 12 0,-6-8 0,1-1 0,1 0 0,0-1 0,1-1 0,0 0 0,0 0 0,21 11 0,12 5-55,-31-17-163,1 0 0,0-2-1,0 0 1,1-1-1,26 8 1,-25-11-6608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9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24575,'30'25'0,"-8"-5"0,56 23 0,-46-26 0,0 1 0,-1 2 0,47 38 0,-4 2 0,-52-44 0,0 2 0,-1 0 0,-1 2 0,34 40 0,-23-21 0,-24-33 0,-1 1 0,0 1 0,-1-1 0,1 1 0,-2 0 0,1 0 0,5 16 0,44 90 0,-32-69 0,41 61 0,-45-77 0,-6-7 0,-1 0 0,12 38 0,11 21 0,-25-60 0,-1 1 0,-1 0 0,-1 0 0,5 36 0,9 34 0,9 40 0,-8-25 0,-9-60 0,-3 0 0,-1 1 0,-3 0 0,0 54 0,-6 852 0,2-924 0,10 51 0,2 23 0,-10-74 0,1 0 0,2 0 0,1 0 0,2 0 0,13 30 0,-8-19 0,16 70 0,-10-17 0,35 98 0,-24-56 0,-24-96 0,23 73 0,-19-76 0,-2 0 0,-1 0 0,2 46 0,-4-39 0,-1 72 0,-5-87 0,1 0 0,1 1 0,9 40 0,-10-64-57,1 1 83,-1 0 0,1-1 1,0 1-1,0-1 1,1 1-1,7 11 0,-8-16-104,0 0-1,0 0 1,1 0-1,-1 0 1,0 0-1,1 0 1,0-1-1,-1 1 0,1-1 1,0 0-1,0 0 1,0 0-1,0 0 1,0 0-1,0-1 1,0 1-1,0-1 1,5 0-1,11 1-6747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09:4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24575,'8'1'0,"0"1"0,0-1 0,-1 1 0,1 1 0,-1 0 0,10 4 0,12 5 0,5 1 0,-1 2 0,-1 1 0,-1 1 0,45 33 0,8 5 0,-45-31 0,0 2 0,-2 2 0,0 2 0,35 38 0,4 6 0,-27-28 0,-2 2 0,44 58 0,145 206 0,-177-229 0,7 8 0,58 110 0,-67-94 0,112 228 0,-127-225 0,-4 2 0,-5 1 0,-5 1 0,21 186 0,-25-182 0,-15-84 0,-2 1 0,4 52 0,15 148 0,-3-33 0,-16-107 0,10 253 0,-51 372-937,18-156 816,17-388 785,2-129-585,2 1 0,1-1 0,3 0-1,29 87 1,45 172-79,-35-72 0,-7-27 0,109 414 0,18 60 0,-133-540 0,6-2 0,99 223 0,27 39 0,137 183 0,-249-491 0,87 112 0,26-14 0,-102-118 0,-27-33 0,2-2 0,2-2 0,51 33 0,-47-29 0,-37-30 0,0-1 0,0-1 0,1 0 0,18 11 0,-2-3 0,0 1 0,-1 2 0,40 37 0,-7-6 0,-45-41 0,1 1 0,0-2 0,1 0 0,0-1 0,29 9 0,-21-8 0,-2 1 0,25 13 0,-31-14 0,1-1 0,0-1 0,1 0 0,23 4 0,32 10 0,-47-13 0,1-2 0,0 0 0,0-2 0,0-1 0,0-2 0,50-4 0,6 1 0,84 3-1365,-147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BDC2D-D88A-41D5-AB6F-ECAFBF497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BF0BA-4429-4A77-FCD1-A5B20B43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A2220-454E-3632-8C93-3715BC3B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6C7F5-B418-15D7-4476-59C6CCF4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5BC18-926D-5813-EA13-0C41791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058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A560D-ED5C-E3DE-520A-88BB1FEF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8E0EF8-7150-5DA9-6D62-86F1EA2F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E3099-BE78-B695-12D0-D40F6959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0F542-85BA-A3D5-2C9A-33629E04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A54E4-E940-F4AF-3BAA-D9BAB31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24080D-4D58-F97A-6CCC-956F39AE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59A54-86A6-ED46-F48A-D783134F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CDEF5-CDCE-3145-3FAC-FC25C88F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42393-97D8-9E55-DA4E-01403207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FEFC5-463C-8343-167A-6DCFDC84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30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5F516-48F7-AC33-22D0-6475B964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9E0DD-0112-C49E-7A14-AB399B55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A5D5E-5351-B1CA-B851-48B10415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42B9-FC85-C808-7CD1-92ADB00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DC680-15E7-D54B-3870-5DC1E349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98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A041-C705-56BB-9EC6-E0ADC2B6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1FA54-B9F0-6866-B9F8-370FA6B9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20993-C44A-CBBA-B704-66D43773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F73D6-C300-6182-158D-43AD191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0F2AF-040A-F53C-C4EF-5F764EC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57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3078-65F3-CEB3-2FCE-262B4E1B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EE881-0471-2E3E-390D-AFF0863D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7F1D4-F955-ECBE-0012-0407E817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740B-984C-C0F8-3F77-4AF61306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64C7-0A8F-13A8-E770-3956B7B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9C661-3F1B-7197-6849-2972D790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124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C2C1-90FA-5369-6B91-EB77A4AF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873A2A-7F04-D810-63E6-74800ED8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A34EF-9590-8F5A-AE00-D7E333FA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638DF3-94BF-85E6-8A3E-8B1FAEA0A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FFC4E-5576-69A9-B04A-BB9FC0945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4CF6E8-32D6-7E0B-FA0F-AC3CE660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22EC5F-C73C-B4D5-B761-74BF4B36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EABBD7-3672-35FC-4A98-21B22CFD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16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905C6-9B48-6E25-8BFF-34F460EF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32DB1-7BA4-73B3-B9DE-906A2C80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966BDF-3F7C-11BA-F94F-9E0A95C8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0B2AB6-36D9-5E7C-1390-21827937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1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325912-9420-D843-D41D-A67432B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194E6C-80DE-3220-FE72-920A9E4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271EAD-3304-E85F-F7DA-10D02C98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47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32598-6524-B201-75E0-EA3AFDE4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F64F1-F89A-65AF-F3ED-2CD921DB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240C2-CD30-8A5B-E225-BE62F700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B8E469-8101-721E-7D2D-B28994B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EEE78-7E16-D2A6-9B8E-09C0EC0A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B94FA-E2C2-C1D7-57D7-A2218DA7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94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8E2E0-DEA5-51F2-B6B3-AA42539B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1037A9-F735-D458-16A0-39E358F90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73768-E254-C73D-F788-5A0895BC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D106A8-0D78-2C63-4919-CD3D5421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8C2353-4E6D-C188-9C9C-ABB649E7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3DC16-9129-E291-D23B-3153C739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18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B1AFD8-02F4-C308-D1B7-94FB1D3B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574018-7278-071F-E423-81FE748F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4C847-558F-4F33-955C-2B337A43E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BBEA8-5BBB-415A-BE87-86F9DAF12361}" type="datetimeFigureOut">
              <a:rPr lang="fr-CH" smtClean="0"/>
              <a:t>01.03.2024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E8D7D-2D83-7A43-123E-374AC62D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3053-AAC4-06E7-440E-4B5313A4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37E87-059C-4C4A-8B11-BDBCA4154D9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16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26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0" Type="http://schemas.openxmlformats.org/officeDocument/2006/relationships/image" Target="../media/image14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customXml" Target="../ink/ink7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customXml" Target="../ink/ink9.xml"/><Relationship Id="rId10" Type="http://schemas.openxmlformats.org/officeDocument/2006/relationships/image" Target="../media/image7.png"/><Relationship Id="rId19" Type="http://schemas.openxmlformats.org/officeDocument/2006/relationships/customXml" Target="../ink/ink5.xml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customXml" Target="../ink/ink6.xml"/><Relationship Id="rId27" Type="http://schemas.openxmlformats.org/officeDocument/2006/relationships/image" Target="../media/image18.png"/><Relationship Id="rId30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30CDA7-33BB-7B3F-1D7D-CF5DE4F6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9351" cy="800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3D5175-0FAB-0C15-27B0-6319DD3F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09" y="0"/>
            <a:ext cx="1495634" cy="1314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AD9236E0-668B-39C3-6254-0E5278A6DDA2}"/>
                  </a:ext>
                </a:extLst>
              </p14:cNvPr>
              <p14:cNvContentPartPr/>
              <p14:nvPr/>
            </p14:nvContentPartPr>
            <p14:xfrm>
              <a:off x="7556665" y="922952"/>
              <a:ext cx="360" cy="36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AD9236E0-668B-39C3-6254-0E5278A6D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665" y="91395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EBA35291-5B3E-3B38-4AE3-F959C2B77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673" y="0"/>
            <a:ext cx="1495634" cy="2784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14B607-C0E3-52CC-BEB2-05CCB183C0FB}"/>
                  </a:ext>
                </a:extLst>
              </p14:cNvPr>
              <p14:cNvContentPartPr/>
              <p14:nvPr/>
            </p14:nvContentPartPr>
            <p14:xfrm>
              <a:off x="3968185" y="109712"/>
              <a:ext cx="1805040" cy="96588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14B607-C0E3-52CC-BEB2-05CCB183C0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9185" y="101072"/>
                <a:ext cx="1822680" cy="9835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5231DF5A-E663-A170-2E11-B4D8DD44C8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8505" y="0"/>
            <a:ext cx="1952706" cy="1265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CCCEE75-31A8-C2D7-7F93-FCD2EF401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8505" y="1326745"/>
            <a:ext cx="2591189" cy="1445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78E641B-2D8B-A777-FB03-1F1B230EF2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768" y="3292558"/>
            <a:ext cx="1771897" cy="1914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CAEAF7A-1BCA-B91F-971C-8BF78A93F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2299" y="2961372"/>
            <a:ext cx="932574" cy="985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7282E2A2-5BD3-A5B3-CE10-9DA4ED977E5D}"/>
                  </a:ext>
                </a:extLst>
              </p14:cNvPr>
              <p14:cNvContentPartPr/>
              <p14:nvPr/>
            </p14:nvContentPartPr>
            <p14:xfrm>
              <a:off x="7591221" y="3382184"/>
              <a:ext cx="1422720" cy="8820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7282E2A2-5BD3-A5B3-CE10-9DA4ED977E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2581" y="3373544"/>
                <a:ext cx="1440360" cy="10584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 27">
            <a:extLst>
              <a:ext uri="{FF2B5EF4-FFF2-40B4-BE49-F238E27FC236}">
                <a16:creationId xmlns:a16="http://schemas.microsoft.com/office/drawing/2014/main" id="{1B74050C-5872-DA5D-215A-0A99C454F4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75141" y="4199658"/>
            <a:ext cx="981915" cy="83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B5D1291C-15CF-79B6-8168-D1FEBC1F3CCA}"/>
                  </a:ext>
                </a:extLst>
              </p14:cNvPr>
              <p14:cNvContentPartPr/>
              <p14:nvPr/>
            </p14:nvContentPartPr>
            <p14:xfrm>
              <a:off x="7573941" y="3865304"/>
              <a:ext cx="1474560" cy="70020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B5D1291C-15CF-79B6-8168-D1FEBC1F3C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5301" y="3856304"/>
                <a:ext cx="1492200" cy="71784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age 30">
            <a:extLst>
              <a:ext uri="{FF2B5EF4-FFF2-40B4-BE49-F238E27FC236}">
                <a16:creationId xmlns:a16="http://schemas.microsoft.com/office/drawing/2014/main" id="{23D8500A-01EE-9955-A225-7711CA1AE6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5141" y="5430592"/>
            <a:ext cx="1043115" cy="82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D0F0A90D-2AD6-C69D-261C-B3390B971AD2}"/>
                  </a:ext>
                </a:extLst>
              </p14:cNvPr>
              <p14:cNvContentPartPr/>
              <p14:nvPr/>
            </p14:nvContentPartPr>
            <p14:xfrm>
              <a:off x="7565301" y="4366064"/>
              <a:ext cx="1448640" cy="14587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D0F0A90D-2AD6-C69D-261C-B3390B971A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56301" y="4357424"/>
                <a:ext cx="1466280" cy="147636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Image 33">
            <a:extLst>
              <a:ext uri="{FF2B5EF4-FFF2-40B4-BE49-F238E27FC236}">
                <a16:creationId xmlns:a16="http://schemas.microsoft.com/office/drawing/2014/main" id="{29E16BA6-9DEC-52E7-E0A8-D9775724E8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72741" y="3476762"/>
            <a:ext cx="1771897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18A3F21A-1893-31BC-6F2A-A7F2BF269B37}"/>
                  </a:ext>
                </a:extLst>
              </p14:cNvPr>
              <p14:cNvContentPartPr/>
              <p14:nvPr/>
            </p14:nvContentPartPr>
            <p14:xfrm>
              <a:off x="2165305" y="43112"/>
              <a:ext cx="266400" cy="535320"/>
            </p14:xfrm>
          </p:contentPart>
        </mc:Choice>
        <mc:Fallback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18A3F21A-1893-31BC-6F2A-A7F2BF269B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6305" y="34112"/>
                <a:ext cx="28404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5238A22C-1439-09F9-0A5E-C1AA513D2EFF}"/>
              </a:ext>
            </a:extLst>
          </p:cNvPr>
          <p:cNvGrpSpPr/>
          <p:nvPr/>
        </p:nvGrpSpPr>
        <p:grpSpPr>
          <a:xfrm>
            <a:off x="7263265" y="51032"/>
            <a:ext cx="506880" cy="1926360"/>
            <a:chOff x="7263265" y="51032"/>
            <a:chExt cx="506880" cy="19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54C57F9B-4801-ED34-7F1A-2CF1A17355B7}"/>
                    </a:ext>
                  </a:extLst>
                </p14:cNvPr>
                <p14:cNvContentPartPr/>
                <p14:nvPr/>
              </p14:nvContentPartPr>
              <p14:xfrm>
                <a:off x="7280545" y="51032"/>
                <a:ext cx="448560" cy="49320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54C57F9B-4801-ED34-7F1A-2CF1A17355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1905" y="42032"/>
                  <a:ext cx="4662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E370AC5F-0A06-E256-5994-EF8EF9FEFF0D}"/>
                    </a:ext>
                  </a:extLst>
                </p14:cNvPr>
                <p14:cNvContentPartPr/>
                <p14:nvPr/>
              </p14:nvContentPartPr>
              <p14:xfrm>
                <a:off x="7263265" y="370712"/>
                <a:ext cx="506880" cy="160668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E370AC5F-0A06-E256-5994-EF8EF9FEFF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4625" y="361712"/>
                  <a:ext cx="524520" cy="16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A45D34AA-9F00-0179-CBD8-8CEB8A48BF4E}"/>
                  </a:ext>
                </a:extLst>
              </p14:cNvPr>
              <p14:cNvContentPartPr/>
              <p14:nvPr/>
            </p14:nvContentPartPr>
            <p14:xfrm>
              <a:off x="3968185" y="560792"/>
              <a:ext cx="1784880" cy="371232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A45D34AA-9F00-0179-CBD8-8CEB8A48BF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59185" y="551792"/>
                <a:ext cx="1802520" cy="37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4A7FD3C1-487A-E778-E650-74A78211A168}"/>
                  </a:ext>
                </a:extLst>
              </p14:cNvPr>
              <p14:cNvContentPartPr/>
              <p14:nvPr/>
            </p14:nvContentPartPr>
            <p14:xfrm>
              <a:off x="2940745" y="1052192"/>
              <a:ext cx="1331280" cy="23889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4A7FD3C1-487A-E778-E650-74A78211A1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31745" y="1043552"/>
                <a:ext cx="1348920" cy="24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97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Maillard</dc:creator>
  <cp:lastModifiedBy>Pierre Maillard</cp:lastModifiedBy>
  <cp:revision>1</cp:revision>
  <dcterms:created xsi:type="dcterms:W3CDTF">2024-03-01T13:56:42Z</dcterms:created>
  <dcterms:modified xsi:type="dcterms:W3CDTF">2024-03-01T14:11:38Z</dcterms:modified>
</cp:coreProperties>
</file>