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878054" y="4988983"/>
            <a:ext cx="1890545" cy="543653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int **tab;</a:t>
            </a:r>
          </a:p>
        </p:txBody>
      </p:sp>
      <p:sp>
        <p:nvSpPr>
          <p:cNvPr id="120" name="Shape 120"/>
          <p:cNvSpPr/>
          <p:nvPr/>
        </p:nvSpPr>
        <p:spPr>
          <a:xfrm>
            <a:off x="1117158" y="7423581"/>
            <a:ext cx="1890544" cy="8406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./eXiaSaver</a:t>
            </a:r>
          </a:p>
        </p:txBody>
      </p:sp>
      <p:sp>
        <p:nvSpPr>
          <p:cNvPr id="121" name="Shape 121"/>
          <p:cNvSpPr/>
          <p:nvPr/>
        </p:nvSpPr>
        <p:spPr>
          <a:xfrm flipV="1">
            <a:off x="4823326" y="5565338"/>
            <a:ext cx="1" cy="1796052"/>
          </a:xfrm>
          <a:prstGeom prst="line">
            <a:avLst/>
          </a:prstGeom>
          <a:ln w="25400">
            <a:solidFill>
              <a:srgbClr val="95959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" name="Shape 122"/>
          <p:cNvSpPr/>
          <p:nvPr/>
        </p:nvSpPr>
        <p:spPr>
          <a:xfrm>
            <a:off x="4823326" y="3096666"/>
            <a:ext cx="1" cy="1923178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>
            <a:off x="3001725" y="2413619"/>
            <a:ext cx="3643202" cy="713908"/>
          </a:xfrm>
          <a:prstGeom prst="roundRect">
            <a:avLst>
              <a:gd name="adj" fmla="val 26684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tableau à 2 dimensions pour stocker les valeurs row et columns</a:t>
            </a:r>
          </a:p>
        </p:txBody>
      </p:sp>
      <p:sp>
        <p:nvSpPr>
          <p:cNvPr id="124" name="Shape 124"/>
          <p:cNvSpPr/>
          <p:nvPr/>
        </p:nvSpPr>
        <p:spPr>
          <a:xfrm>
            <a:off x="778549" y="3240818"/>
            <a:ext cx="2567762" cy="232130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struct stat {</a:t>
            </a:r>
          </a:p>
          <a:p>
            <a:pPr lvl="1" algn="l">
              <a:defRPr sz="1600"/>
            </a:pPr>
            <a:r>
              <a:t>int             type;</a:t>
            </a:r>
          </a:p>
          <a:p>
            <a:pPr lvl="1" algn="l">
              <a:defRPr sz="1600"/>
            </a:pPr>
            <a:r>
              <a:t>int             nb;</a:t>
            </a:r>
          </a:p>
          <a:p>
            <a:pPr lvl="1" algn="l">
              <a:defRPr sz="1600"/>
            </a:pPr>
            <a:r>
              <a:t>char          *filename;</a:t>
            </a:r>
          </a:p>
          <a:p>
            <a:pPr lvl="1" algn="l">
              <a:defRPr sz="1600"/>
            </a:pPr>
            <a:r>
              <a:t>int             sizeClock;</a:t>
            </a:r>
          </a:p>
          <a:p>
            <a:pPr lvl="1" algn="l">
              <a:defRPr sz="1600"/>
            </a:pPr>
            <a:r>
              <a:t>int             initPlane;</a:t>
            </a:r>
          </a:p>
          <a:p>
            <a:pPr algn="l">
              <a:defRPr sz="1600"/>
            </a:pPr>
            <a:r>
              <a:t>};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2062429" y="5594827"/>
            <a:ext cx="1" cy="1796053"/>
          </a:xfrm>
          <a:prstGeom prst="line">
            <a:avLst/>
          </a:prstGeom>
          <a:ln w="25400">
            <a:solidFill>
              <a:srgbClr val="95959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 flipH="1">
            <a:off x="2062430" y="2234078"/>
            <a:ext cx="1" cy="1059809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140035" y="1489226"/>
            <a:ext cx="3844790" cy="713908"/>
          </a:xfrm>
          <a:prstGeom prst="roundRect">
            <a:avLst>
              <a:gd name="adj" fmla="val 26684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stockage des valeurs dans une struct pour écrire les résultats dans un fichier</a:t>
            </a:r>
          </a:p>
        </p:txBody>
      </p:sp>
      <p:sp>
        <p:nvSpPr>
          <p:cNvPr id="128" name="Shape 128"/>
          <p:cNvSpPr/>
          <p:nvPr/>
        </p:nvSpPr>
        <p:spPr>
          <a:xfrm>
            <a:off x="3878054" y="7394092"/>
            <a:ext cx="1890545" cy="8406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./statique</a:t>
            </a:r>
          </a:p>
        </p:txBody>
      </p:sp>
      <p:sp>
        <p:nvSpPr>
          <p:cNvPr id="129" name="Shape 129"/>
          <p:cNvSpPr/>
          <p:nvPr/>
        </p:nvSpPr>
        <p:spPr>
          <a:xfrm>
            <a:off x="6046140" y="3741226"/>
            <a:ext cx="2191485" cy="1796052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struct Image {</a:t>
            </a:r>
          </a:p>
          <a:p>
            <a:pPr lvl="1" algn="l">
              <a:defRPr sz="1600"/>
            </a:pPr>
            <a:r>
              <a:t>char        *filename;</a:t>
            </a:r>
          </a:p>
          <a:p>
            <a:pPr lvl="1" algn="l">
              <a:defRPr sz="1600"/>
            </a:pPr>
            <a:r>
              <a:t>char        *time;</a:t>
            </a:r>
          </a:p>
          <a:p>
            <a:pPr lvl="1" algn="l">
              <a:defRPr sz="1600"/>
            </a:pPr>
            <a:r>
              <a:t>int            sizeClock;</a:t>
            </a:r>
          </a:p>
          <a:p>
            <a:pPr algn="l">
              <a:defRPr sz="1600"/>
            </a:pPr>
            <a:r>
              <a:t>}</a:t>
            </a:r>
          </a:p>
        </p:txBody>
      </p:sp>
      <p:sp>
        <p:nvSpPr>
          <p:cNvPr id="130" name="Shape 130"/>
          <p:cNvSpPr/>
          <p:nvPr/>
        </p:nvSpPr>
        <p:spPr>
          <a:xfrm flipV="1">
            <a:off x="7141882" y="5570095"/>
            <a:ext cx="1" cy="1796052"/>
          </a:xfrm>
          <a:prstGeom prst="line">
            <a:avLst/>
          </a:prstGeom>
          <a:ln w="25400">
            <a:solidFill>
              <a:srgbClr val="95959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>
            <a:off x="7141882" y="2147310"/>
            <a:ext cx="1" cy="1561099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>
            <a:off x="4965229" y="1139472"/>
            <a:ext cx="4335453" cy="1059809"/>
          </a:xfrm>
          <a:prstGeom prst="roundRect">
            <a:avLst>
              <a:gd name="adj" fmla="val 2139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on stock le nom du fichier affiché, l’heure à laquelle il est utilisé, et la taille de l’horloge</a:t>
            </a:r>
          </a:p>
        </p:txBody>
      </p:sp>
      <p:sp>
        <p:nvSpPr>
          <p:cNvPr id="133" name="Shape 133"/>
          <p:cNvSpPr/>
          <p:nvPr/>
        </p:nvSpPr>
        <p:spPr>
          <a:xfrm>
            <a:off x="6196610" y="7398849"/>
            <a:ext cx="1890545" cy="84067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./dynamique</a:t>
            </a:r>
          </a:p>
        </p:txBody>
      </p:sp>
      <p:sp>
        <p:nvSpPr>
          <p:cNvPr id="134" name="Shape 134"/>
          <p:cNvSpPr/>
          <p:nvPr/>
        </p:nvSpPr>
        <p:spPr>
          <a:xfrm>
            <a:off x="9741975" y="3766529"/>
            <a:ext cx="2191485" cy="1796053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600"/>
            </a:pPr>
            <a:r>
              <a:t>struct Image2 {</a:t>
            </a:r>
          </a:p>
          <a:p>
            <a:pPr lvl="1" algn="l">
              <a:defRPr sz="1600"/>
            </a:pPr>
            <a:r>
              <a:t>char        *filename;</a:t>
            </a:r>
          </a:p>
          <a:p>
            <a:pPr lvl="1" algn="l">
              <a:defRPr sz="1600"/>
            </a:pPr>
            <a:r>
              <a:t>char        *time;</a:t>
            </a:r>
          </a:p>
          <a:p>
            <a:pPr lvl="1" algn="l">
              <a:defRPr sz="1600"/>
            </a:pPr>
            <a:r>
              <a:t>int           *posavion;</a:t>
            </a:r>
          </a:p>
          <a:p>
            <a:pPr algn="l">
              <a:defRPr sz="1600"/>
            </a:pPr>
            <a:r>
              <a:t>}</a:t>
            </a:r>
          </a:p>
        </p:txBody>
      </p:sp>
      <p:sp>
        <p:nvSpPr>
          <p:cNvPr id="135" name="Shape 135"/>
          <p:cNvSpPr/>
          <p:nvPr/>
        </p:nvSpPr>
        <p:spPr>
          <a:xfrm flipV="1">
            <a:off x="10837717" y="5595399"/>
            <a:ext cx="1" cy="1796052"/>
          </a:xfrm>
          <a:prstGeom prst="line">
            <a:avLst/>
          </a:prstGeom>
          <a:ln w="25400">
            <a:solidFill>
              <a:srgbClr val="95959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10837717" y="3190059"/>
            <a:ext cx="1" cy="543653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8810670" y="2256789"/>
            <a:ext cx="4054095" cy="1028480"/>
          </a:xfrm>
          <a:prstGeom prst="roundRect">
            <a:avLst>
              <a:gd name="adj" fmla="val 2061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on stock le nom du fichier affiché, l’heure, et la position de l’avion </a:t>
            </a:r>
          </a:p>
        </p:txBody>
      </p:sp>
      <p:sp>
        <p:nvSpPr>
          <p:cNvPr id="138" name="Shape 138"/>
          <p:cNvSpPr/>
          <p:nvPr/>
        </p:nvSpPr>
        <p:spPr>
          <a:xfrm>
            <a:off x="9892445" y="7424153"/>
            <a:ext cx="1890545" cy="84067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./interactif</a:t>
            </a:r>
          </a:p>
        </p:txBody>
      </p:sp>
      <p:sp>
        <p:nvSpPr>
          <p:cNvPr id="139" name="Shape 139"/>
          <p:cNvSpPr/>
          <p:nvPr/>
        </p:nvSpPr>
        <p:spPr>
          <a:xfrm>
            <a:off x="2031351" y="9117428"/>
            <a:ext cx="3046115" cy="1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 flipV="1">
            <a:off x="2062430" y="8284995"/>
            <a:ext cx="1" cy="840677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 flipH="1">
            <a:off x="7788504" y="9117428"/>
            <a:ext cx="3046115" cy="1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>
            <a:off x="10837717" y="8297647"/>
            <a:ext cx="1" cy="840678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5026137" y="8760474"/>
            <a:ext cx="4231491" cy="71390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statistique.h</a:t>
            </a:r>
          </a:p>
        </p:txBody>
      </p:sp>
      <p:sp>
        <p:nvSpPr>
          <p:cNvPr id="144" name="Shape 144"/>
          <p:cNvSpPr/>
          <p:nvPr/>
        </p:nvSpPr>
        <p:spPr>
          <a:xfrm flipV="1">
            <a:off x="5313406" y="8264829"/>
            <a:ext cx="1" cy="465586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 flipV="1">
            <a:off x="7141882" y="8264829"/>
            <a:ext cx="1" cy="465586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 flipH="1" flipV="1">
            <a:off x="3678668" y="6558806"/>
            <a:ext cx="822717" cy="822717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 flipH="1" flipV="1">
            <a:off x="9168441" y="6738058"/>
            <a:ext cx="989537" cy="693143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Shape 148"/>
          <p:cNvSpPr/>
          <p:nvPr/>
        </p:nvSpPr>
        <p:spPr>
          <a:xfrm flipH="1" flipV="1">
            <a:off x="5863865" y="6558806"/>
            <a:ext cx="822717" cy="822717"/>
          </a:xfrm>
          <a:prstGeom prst="line">
            <a:avLst/>
          </a:prstGeom>
          <a:ln w="25400">
            <a:solidFill>
              <a:srgbClr val="95959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7857933" y="6022881"/>
            <a:ext cx="2344545" cy="105980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avionpos1.pbm, avionpos2.pbm,</a:t>
            </a:r>
          </a:p>
          <a:p>
            <a:pPr>
              <a:defRPr sz="1500"/>
            </a:pPr>
            <a:r>
              <a:t>avionpos3.pbm,</a:t>
            </a:r>
          </a:p>
          <a:p>
            <a:pPr>
              <a:defRPr sz="1500"/>
            </a:pPr>
            <a:r>
              <a:t>avionpos4.pbm</a:t>
            </a:r>
          </a:p>
        </p:txBody>
      </p:sp>
      <p:sp>
        <p:nvSpPr>
          <p:cNvPr id="150" name="Shape 150"/>
          <p:cNvSpPr/>
          <p:nvPr/>
        </p:nvSpPr>
        <p:spPr>
          <a:xfrm>
            <a:off x="5304975" y="6329491"/>
            <a:ext cx="1558908" cy="54365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0.pbm, 1.pbm, 2.pbm…</a:t>
            </a:r>
          </a:p>
        </p:txBody>
      </p:sp>
      <p:sp>
        <p:nvSpPr>
          <p:cNvPr id="151" name="Shape 151"/>
          <p:cNvSpPr/>
          <p:nvPr/>
        </p:nvSpPr>
        <p:spPr>
          <a:xfrm>
            <a:off x="3040924" y="6329491"/>
            <a:ext cx="1270001" cy="543654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image.pbm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