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092485" y="685346"/>
            <a:ext cx="1299221" cy="527831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./</a:t>
            </a:r>
            <a:r>
              <a:rPr sz="1600"/>
              <a:t>eXiaSaver</a:t>
            </a:r>
          </a:p>
        </p:txBody>
      </p:sp>
      <p:sp>
        <p:nvSpPr>
          <p:cNvPr id="120" name="Shape 120"/>
          <p:cNvSpPr/>
          <p:nvPr/>
        </p:nvSpPr>
        <p:spPr>
          <a:xfrm>
            <a:off x="4026851" y="1873438"/>
            <a:ext cx="1430489" cy="668366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/>
            <a:r>
              <a:t>RANDOM</a:t>
            </a:r>
          </a:p>
        </p:txBody>
      </p:sp>
      <p:sp>
        <p:nvSpPr>
          <p:cNvPr id="121" name="Shape 121"/>
          <p:cNvSpPr/>
          <p:nvPr/>
        </p:nvSpPr>
        <p:spPr>
          <a:xfrm>
            <a:off x="4742095" y="1189261"/>
            <a:ext cx="1" cy="66067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2" name="Shape 122"/>
          <p:cNvSpPr/>
          <p:nvPr/>
        </p:nvSpPr>
        <p:spPr>
          <a:xfrm>
            <a:off x="4742095" y="2528581"/>
            <a:ext cx="1" cy="604259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>
            <a:off x="2486715" y="3148704"/>
            <a:ext cx="1299221" cy="787649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termsaver statique</a:t>
            </a:r>
          </a:p>
        </p:txBody>
      </p:sp>
      <p:sp>
        <p:nvSpPr>
          <p:cNvPr id="124" name="Shape 124"/>
          <p:cNvSpPr/>
          <p:nvPr/>
        </p:nvSpPr>
        <p:spPr>
          <a:xfrm>
            <a:off x="4092485" y="3148704"/>
            <a:ext cx="1299221" cy="787649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termsaver dynamique</a:t>
            </a:r>
          </a:p>
        </p:txBody>
      </p:sp>
      <p:sp>
        <p:nvSpPr>
          <p:cNvPr id="125" name="Shape 125"/>
          <p:cNvSpPr/>
          <p:nvPr/>
        </p:nvSpPr>
        <p:spPr>
          <a:xfrm>
            <a:off x="5698255" y="3148704"/>
            <a:ext cx="1299221" cy="787649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termsaver interactif</a:t>
            </a:r>
          </a:p>
        </p:txBody>
      </p:sp>
      <p:sp>
        <p:nvSpPr>
          <p:cNvPr id="126" name="Shape 126"/>
          <p:cNvSpPr/>
          <p:nvPr/>
        </p:nvSpPr>
        <p:spPr>
          <a:xfrm>
            <a:off x="5468171" y="2207620"/>
            <a:ext cx="897739" cy="1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2483019" y="8557676"/>
            <a:ext cx="1455889" cy="1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>
            <a:off x="2489541" y="4103803"/>
            <a:ext cx="1" cy="66067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3158327" y="3956040"/>
            <a:ext cx="1" cy="167641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>
            <a:off x="2476577" y="4116209"/>
            <a:ext cx="711441" cy="1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" name="Shape 131"/>
          <p:cNvSpPr/>
          <p:nvPr/>
        </p:nvSpPr>
        <p:spPr>
          <a:xfrm>
            <a:off x="1839931" y="4768189"/>
            <a:ext cx="1299221" cy="787649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affichage du dessin</a:t>
            </a:r>
          </a:p>
        </p:txBody>
      </p:sp>
      <p:sp>
        <p:nvSpPr>
          <p:cNvPr id="132" name="Shape 132"/>
          <p:cNvSpPr/>
          <p:nvPr/>
        </p:nvSpPr>
        <p:spPr>
          <a:xfrm>
            <a:off x="4742095" y="3948963"/>
            <a:ext cx="1" cy="813048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 flipV="1">
            <a:off x="2489541" y="6619166"/>
            <a:ext cx="1" cy="1942190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" name="Shape 134"/>
          <p:cNvSpPr/>
          <p:nvPr/>
        </p:nvSpPr>
        <p:spPr>
          <a:xfrm>
            <a:off x="1827231" y="6264225"/>
            <a:ext cx="1324621" cy="342901"/>
          </a:xfrm>
          <a:prstGeom prst="rect">
            <a:avLst/>
          </a:prstGeom>
          <a:ln w="127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>
                <a:solidFill>
                  <a:srgbClr val="5FABF3"/>
                </a:solidFill>
              </a:defRPr>
            </a:lvl1pPr>
          </a:lstStyle>
          <a:p>
            <a:pPr/>
            <a:r>
              <a:t>press any key</a:t>
            </a:r>
          </a:p>
        </p:txBody>
      </p:sp>
      <p:sp>
        <p:nvSpPr>
          <p:cNvPr id="135" name="Shape 135"/>
          <p:cNvSpPr/>
          <p:nvPr/>
        </p:nvSpPr>
        <p:spPr>
          <a:xfrm>
            <a:off x="3958606" y="8047098"/>
            <a:ext cx="1566979" cy="1021156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fin du programme</a:t>
            </a:r>
          </a:p>
        </p:txBody>
      </p:sp>
      <p:sp>
        <p:nvSpPr>
          <p:cNvPr id="136" name="Shape 136"/>
          <p:cNvSpPr/>
          <p:nvPr/>
        </p:nvSpPr>
        <p:spPr>
          <a:xfrm>
            <a:off x="4092485" y="4768189"/>
            <a:ext cx="1299221" cy="787649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affichage de l’heure</a:t>
            </a:r>
          </a:p>
        </p:txBody>
      </p:sp>
      <p:sp>
        <p:nvSpPr>
          <p:cNvPr id="137" name="Shape 137"/>
          <p:cNvSpPr/>
          <p:nvPr/>
        </p:nvSpPr>
        <p:spPr>
          <a:xfrm>
            <a:off x="3123712" y="2207620"/>
            <a:ext cx="897739" cy="1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3136325" y="2198372"/>
            <a:ext cx="1" cy="93699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 flipV="1">
            <a:off x="2489541" y="5555955"/>
            <a:ext cx="1" cy="706467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6347865" y="2198372"/>
            <a:ext cx="1" cy="93699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1" name="Shape 141"/>
          <p:cNvSpPr/>
          <p:nvPr/>
        </p:nvSpPr>
        <p:spPr>
          <a:xfrm>
            <a:off x="4079785" y="6264225"/>
            <a:ext cx="1324621" cy="342901"/>
          </a:xfrm>
          <a:prstGeom prst="rect">
            <a:avLst/>
          </a:prstGeom>
          <a:ln w="127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>
                <a:solidFill>
                  <a:srgbClr val="5FABF3"/>
                </a:solidFill>
              </a:defRPr>
            </a:lvl1pPr>
          </a:lstStyle>
          <a:p>
            <a:pPr/>
            <a:r>
              <a:t>press ctrl^C</a:t>
            </a:r>
          </a:p>
        </p:txBody>
      </p:sp>
      <p:sp>
        <p:nvSpPr>
          <p:cNvPr id="142" name="Shape 142"/>
          <p:cNvSpPr/>
          <p:nvPr/>
        </p:nvSpPr>
        <p:spPr>
          <a:xfrm flipH="1" flipV="1">
            <a:off x="4742095" y="5556654"/>
            <a:ext cx="1" cy="711201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" name="Shape 143"/>
          <p:cNvSpPr/>
          <p:nvPr/>
        </p:nvSpPr>
        <p:spPr>
          <a:xfrm>
            <a:off x="4742095" y="6623893"/>
            <a:ext cx="1" cy="1389652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6994649" y="4103803"/>
            <a:ext cx="1" cy="66067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 flipV="1">
            <a:off x="6347865" y="3956040"/>
            <a:ext cx="1" cy="167641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>
            <a:off x="6332213" y="4116209"/>
            <a:ext cx="686041" cy="1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6345039" y="4768189"/>
            <a:ext cx="1299221" cy="787649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affichage avec interaction</a:t>
            </a:r>
          </a:p>
        </p:txBody>
      </p:sp>
      <p:sp>
        <p:nvSpPr>
          <p:cNvPr id="148" name="Shape 148"/>
          <p:cNvSpPr/>
          <p:nvPr/>
        </p:nvSpPr>
        <p:spPr>
          <a:xfrm flipH="1">
            <a:off x="5546530" y="8557676"/>
            <a:ext cx="1455890" cy="1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 flipV="1">
            <a:off x="6994649" y="6619166"/>
            <a:ext cx="1" cy="1942190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6327924" y="6264225"/>
            <a:ext cx="1324620" cy="342901"/>
          </a:xfrm>
          <a:prstGeom prst="rect">
            <a:avLst/>
          </a:prstGeom>
          <a:ln w="127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>
                <a:solidFill>
                  <a:srgbClr val="5FABF3"/>
                </a:solidFill>
              </a:defRPr>
            </a:lvl1pPr>
          </a:lstStyle>
          <a:p>
            <a:pPr/>
            <a:r>
              <a:t>press any key</a:t>
            </a:r>
          </a:p>
        </p:txBody>
      </p:sp>
      <p:sp>
        <p:nvSpPr>
          <p:cNvPr id="151" name="Shape 151"/>
          <p:cNvSpPr/>
          <p:nvPr/>
        </p:nvSpPr>
        <p:spPr>
          <a:xfrm flipV="1">
            <a:off x="6994649" y="5556654"/>
            <a:ext cx="1" cy="711201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>
            <a:off x="9485525" y="685346"/>
            <a:ext cx="2207388" cy="527831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./</a:t>
            </a:r>
            <a:r>
              <a:rPr sz="1600"/>
              <a:t>eXiaSaver -stat</a:t>
            </a:r>
          </a:p>
        </p:txBody>
      </p:sp>
      <p:sp>
        <p:nvSpPr>
          <p:cNvPr id="153" name="Shape 153"/>
          <p:cNvSpPr/>
          <p:nvPr/>
        </p:nvSpPr>
        <p:spPr>
          <a:xfrm>
            <a:off x="10589218" y="1189261"/>
            <a:ext cx="1" cy="2624743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9939608" y="3862086"/>
            <a:ext cx="1299221" cy="787648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affichage des details</a:t>
            </a:r>
          </a:p>
        </p:txBody>
      </p:sp>
      <p:sp>
        <p:nvSpPr>
          <p:cNvPr id="155" name="Shape 155"/>
          <p:cNvSpPr/>
          <p:nvPr/>
        </p:nvSpPr>
        <p:spPr>
          <a:xfrm flipH="1">
            <a:off x="7027106" y="8557676"/>
            <a:ext cx="3569176" cy="1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 flipV="1">
            <a:off x="10589218" y="4695357"/>
            <a:ext cx="1" cy="3861261"/>
          </a:xfrm>
          <a:prstGeom prst="line">
            <a:avLst/>
          </a:prstGeom>
          <a:ln w="38100">
            <a:solidFill>
              <a:srgbClr val="5FABF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