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854997" y="685346"/>
            <a:ext cx="1299221" cy="527831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./</a:t>
            </a:r>
            <a:r>
              <a:rPr sz="1600"/>
              <a:t>eXiaSaver</a:t>
            </a:r>
          </a:p>
        </p:txBody>
      </p:sp>
      <p:sp>
        <p:nvSpPr>
          <p:cNvPr id="120" name="Shape 120"/>
          <p:cNvSpPr/>
          <p:nvPr/>
        </p:nvSpPr>
        <p:spPr>
          <a:xfrm>
            <a:off x="6504607" y="1189261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>
            <a:off x="5852790" y="1859217"/>
            <a:ext cx="1299220" cy="527832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clear terminal</a:t>
            </a:r>
          </a:p>
        </p:txBody>
      </p:sp>
      <p:sp>
        <p:nvSpPr>
          <p:cNvPr id="122" name="Shape 122"/>
          <p:cNvSpPr/>
          <p:nvPr/>
        </p:nvSpPr>
        <p:spPr>
          <a:xfrm>
            <a:off x="6502400" y="2392622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5583555" y="3058489"/>
            <a:ext cx="1837690" cy="635275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random termsaver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6502399" y="3595983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5" name="Shape 125"/>
          <p:cNvSpPr/>
          <p:nvPr/>
        </p:nvSpPr>
        <p:spPr>
          <a:xfrm>
            <a:off x="5583555" y="4261850"/>
            <a:ext cx="1837690" cy="635275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chargement des paramètres</a:t>
            </a:r>
          </a:p>
        </p:txBody>
      </p:sp>
      <p:sp>
        <p:nvSpPr>
          <p:cNvPr id="126" name="Shape 126"/>
          <p:cNvSpPr/>
          <p:nvPr/>
        </p:nvSpPr>
        <p:spPr>
          <a:xfrm>
            <a:off x="6502400" y="4799344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5583555" y="5465211"/>
            <a:ext cx="1837690" cy="842135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mise à jour de la structure pour les stats</a:t>
            </a:r>
          </a:p>
        </p:txBody>
      </p:sp>
      <p:sp>
        <p:nvSpPr>
          <p:cNvPr id="128" name="Shape 128"/>
          <p:cNvSpPr/>
          <p:nvPr/>
        </p:nvSpPr>
        <p:spPr>
          <a:xfrm>
            <a:off x="6502399" y="6223875"/>
            <a:ext cx="1" cy="660675"/>
          </a:xfrm>
          <a:prstGeom prst="line">
            <a:avLst/>
          </a:prstGeom>
          <a:ln w="38100">
            <a:solidFill>
              <a:srgbClr val="5FABF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/>
        </p:nvSpPr>
        <p:spPr>
          <a:xfrm>
            <a:off x="5679021" y="6900832"/>
            <a:ext cx="1646758" cy="583066"/>
          </a:xfrm>
          <a:prstGeom prst="rect">
            <a:avLst/>
          </a:prstGeom>
          <a:solidFill>
            <a:srgbClr val="5FABF3"/>
          </a:solidFill>
          <a:ln w="25400">
            <a:solidFill>
              <a:srgbClr val="5FABF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affichage du termsaver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