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A1D89-E94F-FC53-C671-5466A470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DE08D5-FF91-7DAB-D32F-E78DBF8F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B1074-0152-EE76-B85A-75421B00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FE63A-84B9-D445-1F62-FEFE070B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226FA1-7BD4-05E2-9B3D-C045B843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2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97472-391C-3C60-C2AC-BF4C9C84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30D056-A767-81FD-3EE8-36F0821D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129B2-D841-DD2E-7981-341D2DB2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ECC8D-2D21-DF3B-8547-919155F8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15628-6E74-36D4-7AC6-0859003E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10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E04477-5549-90B3-93A5-CF78E21B0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8FF176-58AD-899F-462C-927E516C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F7003-F23C-1529-04FD-1FD7B7C5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0A7CC-B5C1-315E-9AE6-F47901B5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E5D61-EF6F-3DD9-59D3-33D8C3DC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7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4B674-3B0B-C1C8-50ED-5A70F686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B2AB1-CDFE-322A-3EE3-A1E73287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1B41A-DE56-D9C3-779E-C7EDA520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42AB4-D8C6-AF89-EA0C-2FC9C0D0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F24DE-BF62-7AAF-DA01-5E178C92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00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C5951-EE32-B153-E001-CE77997B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671004-D4B2-3F02-D969-4156B75A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9DB72-B8AA-4A1C-3CDD-5863BBC7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A5361C-DF0F-DC7D-A905-2BF585E2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15414-90E1-C664-AFA4-B47702A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8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A9F22-F19C-7EBA-9633-6CC25BBD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FAAE2-EA49-55EF-9B21-F17A1721D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1EFBB5-555B-F657-7FB5-E9F18051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A07BF8-ADB6-9B13-C899-CE2BBA04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2946C-29AE-1BA2-0952-356FA24A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D17C2-9EB8-42F8-183B-36C799CF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9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084E2-31DF-24D2-BBBF-24B5A4EC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DE1E1B-89B6-81F7-9BCE-23A1186E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10B9CD-BDC5-444A-832B-119330DF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C809D9-CF40-1E62-25E0-D95B37B6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23ED6C-A502-737A-1984-AED568ED5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B67B92-CF43-0380-CAE7-1250B32F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1F00D8-21FB-C663-A6A4-DA09B231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230B7F-3A9B-8884-5FCE-629FB47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5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47239-41EB-ECA0-D16E-E9F1BC98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DFF6EB-83AC-1150-7AD3-B26D0056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F688F5-AE32-C76A-4C7B-55CA29CF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9C74D1-4E9B-3187-A7DC-BCDF0A99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AE473F-2DAD-05D9-F5AD-F30A660D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EA0FE4-A2D6-C3C3-89F0-35063DF4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B2A33-C9EE-25F4-6E45-7F38EDEE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89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70A63-A6E1-B589-DEB7-A4968EE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AB2F20-788E-879B-6392-138A6399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840A-040E-5E9A-A5D5-7645881AE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97D41A-3A23-83DB-E4B5-EDCE207C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822FA8-BC64-3D9D-F295-F73576D5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2FDA2-31E8-FA81-9033-4BEE8C65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D752-C5A9-07A6-10B7-1D81A89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EE9A4F-D9BA-D2FC-4397-889D00A5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F074A-BFE2-9250-B6AA-1B58AC428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19B7E3-4019-9EE2-06A3-D5BB92FB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8D1D84-99D7-CF08-D329-7FA1F3DB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A1F0C-FF65-52BC-AA83-1A9F8B83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4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BD5EBC-40E2-495F-D041-78F15190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633AEA-422C-210F-1AEB-93FC803D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042C69-3FB6-29FD-C393-B79941B26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FDBC-240A-4F19-8014-ABD3330D13A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8F2CA-342C-A219-DAD1-BAAAEF76F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0FFD6-AEB7-1843-AB76-864EE78A6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6878-79EB-4413-BCEE-C02AD3B65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6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E26FDFD-E14B-71C0-0F01-014FC1A10752}"/>
              </a:ext>
            </a:extLst>
          </p:cNvPr>
          <p:cNvSpPr/>
          <p:nvPr/>
        </p:nvSpPr>
        <p:spPr>
          <a:xfrm>
            <a:off x="323922" y="1874067"/>
            <a:ext cx="2681838" cy="38115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30CE3B3-68E5-2A7A-AD7F-8EEC1D2EDDAA}"/>
              </a:ext>
            </a:extLst>
          </p:cNvPr>
          <p:cNvSpPr/>
          <p:nvPr/>
        </p:nvSpPr>
        <p:spPr>
          <a:xfrm>
            <a:off x="7927315" y="2035520"/>
            <a:ext cx="2681838" cy="38115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DED9DD6-7626-E1CD-4578-6330E51AE7A8}"/>
              </a:ext>
            </a:extLst>
          </p:cNvPr>
          <p:cNvSpPr/>
          <p:nvPr/>
        </p:nvSpPr>
        <p:spPr>
          <a:xfrm>
            <a:off x="323273" y="249382"/>
            <a:ext cx="979054" cy="32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Pierre_admin</a:t>
            </a:r>
            <a:endParaRPr lang="fr-FR" sz="10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78F41C5-6B34-2EFA-70E0-707EEA2E7847}"/>
              </a:ext>
            </a:extLst>
          </p:cNvPr>
          <p:cNvSpPr/>
          <p:nvPr/>
        </p:nvSpPr>
        <p:spPr>
          <a:xfrm>
            <a:off x="2026706" y="249381"/>
            <a:ext cx="979054" cy="32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Antoine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F6FD0A3-4B08-4473-52CE-8B3E25938736}"/>
              </a:ext>
            </a:extLst>
          </p:cNvPr>
          <p:cNvSpPr/>
          <p:nvPr/>
        </p:nvSpPr>
        <p:spPr>
          <a:xfrm>
            <a:off x="3873078" y="249382"/>
            <a:ext cx="979054" cy="32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Caro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1CD0FD5-B707-8720-F19C-ECB94667A633}"/>
              </a:ext>
            </a:extLst>
          </p:cNvPr>
          <p:cNvSpPr/>
          <p:nvPr/>
        </p:nvSpPr>
        <p:spPr>
          <a:xfrm>
            <a:off x="5606473" y="249382"/>
            <a:ext cx="979054" cy="32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Toto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E4E013-2F58-E1F5-68A0-ABC073911A13}"/>
              </a:ext>
            </a:extLst>
          </p:cNvPr>
          <p:cNvSpPr/>
          <p:nvPr/>
        </p:nvSpPr>
        <p:spPr>
          <a:xfrm>
            <a:off x="941571" y="1949924"/>
            <a:ext cx="1367254" cy="3232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Site web météo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CB8D93-C84B-883F-A611-DE2892041B0F}"/>
              </a:ext>
            </a:extLst>
          </p:cNvPr>
          <p:cNvSpPr/>
          <p:nvPr/>
        </p:nvSpPr>
        <p:spPr>
          <a:xfrm>
            <a:off x="8544964" y="2111377"/>
            <a:ext cx="1367254" cy="3232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LitReview</a:t>
            </a:r>
            <a:endParaRPr lang="fr-FR" sz="10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52E2B9-D22F-A693-1BA3-30FFC02DEB7E}"/>
              </a:ext>
            </a:extLst>
          </p:cNvPr>
          <p:cNvSpPr/>
          <p:nvPr/>
        </p:nvSpPr>
        <p:spPr>
          <a:xfrm>
            <a:off x="515097" y="2722613"/>
            <a:ext cx="979054" cy="32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Antoine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CF92E3-4331-11B0-2B07-3AD5D5F6DCF3}"/>
              </a:ext>
            </a:extLst>
          </p:cNvPr>
          <p:cNvSpPr txBox="1"/>
          <p:nvPr/>
        </p:nvSpPr>
        <p:spPr>
          <a:xfrm>
            <a:off x="515097" y="2433918"/>
            <a:ext cx="110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AUTHOR: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E5E9ABB-6524-9A0F-4FA9-C41CA065E165}"/>
              </a:ext>
            </a:extLst>
          </p:cNvPr>
          <p:cNvSpPr/>
          <p:nvPr/>
        </p:nvSpPr>
        <p:spPr>
          <a:xfrm>
            <a:off x="8127543" y="2876501"/>
            <a:ext cx="979054" cy="32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Caro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948B4C-3B4A-7DF3-6BF6-48DE98B57179}"/>
              </a:ext>
            </a:extLst>
          </p:cNvPr>
          <p:cNvSpPr txBox="1"/>
          <p:nvPr/>
        </p:nvSpPr>
        <p:spPr>
          <a:xfrm>
            <a:off x="8064490" y="2578723"/>
            <a:ext cx="110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AUTHOR: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7B7C4B-A4CB-E8D7-4353-AF34C17A6111}"/>
              </a:ext>
            </a:extLst>
          </p:cNvPr>
          <p:cNvSpPr txBox="1"/>
          <p:nvPr/>
        </p:nvSpPr>
        <p:spPr>
          <a:xfrm>
            <a:off x="452043" y="3147657"/>
            <a:ext cx="110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Contributor</a:t>
            </a:r>
            <a:r>
              <a:rPr lang="fr-FR" sz="1400" dirty="0"/>
              <a:t>: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1F2B93E-1679-1743-C848-40EC38A5E4C4}"/>
              </a:ext>
            </a:extLst>
          </p:cNvPr>
          <p:cNvSpPr/>
          <p:nvPr/>
        </p:nvSpPr>
        <p:spPr>
          <a:xfrm>
            <a:off x="516559" y="3456548"/>
            <a:ext cx="979054" cy="32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Caro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14DEB92-D65A-13C0-99E6-88BF7BFDE54C}"/>
              </a:ext>
            </a:extLst>
          </p:cNvPr>
          <p:cNvGrpSpPr/>
          <p:nvPr/>
        </p:nvGrpSpPr>
        <p:grpSpPr>
          <a:xfrm>
            <a:off x="375599" y="4021967"/>
            <a:ext cx="1260992" cy="772689"/>
            <a:chOff x="3509498" y="1949924"/>
            <a:chExt cx="1260992" cy="772689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22668255-7279-617A-4B1E-A38DCB479B1D}"/>
                </a:ext>
              </a:extLst>
            </p:cNvPr>
            <p:cNvSpPr/>
            <p:nvPr/>
          </p:nvSpPr>
          <p:spPr>
            <a:xfrm>
              <a:off x="3509498" y="1949924"/>
              <a:ext cx="1260992" cy="7726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1000" dirty="0"/>
                <a:t>GEOLOCALISATION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297EA330-9ED9-1E6C-9423-299475C288D6}"/>
                </a:ext>
              </a:extLst>
            </p:cNvPr>
            <p:cNvSpPr/>
            <p:nvPr/>
          </p:nvSpPr>
          <p:spPr>
            <a:xfrm>
              <a:off x="3776757" y="2323412"/>
              <a:ext cx="688704" cy="2292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Caro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101678B-D3A2-3B48-715C-434990FA221E}"/>
              </a:ext>
            </a:extLst>
          </p:cNvPr>
          <p:cNvGrpSpPr/>
          <p:nvPr/>
        </p:nvGrpSpPr>
        <p:grpSpPr>
          <a:xfrm>
            <a:off x="7967599" y="4200526"/>
            <a:ext cx="1260992" cy="772689"/>
            <a:chOff x="3509498" y="1949924"/>
            <a:chExt cx="1260992" cy="77268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DA568167-7CD3-7C39-085D-624403C253B4}"/>
                </a:ext>
              </a:extLst>
            </p:cNvPr>
            <p:cNvSpPr/>
            <p:nvPr/>
          </p:nvSpPr>
          <p:spPr>
            <a:xfrm>
              <a:off x="3509498" y="1949924"/>
              <a:ext cx="1260992" cy="7726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1000" dirty="0"/>
                <a:t>Prob affichage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C9A9F7D6-823A-9383-40C6-D3F0B2983F93}"/>
                </a:ext>
              </a:extLst>
            </p:cNvPr>
            <p:cNvSpPr/>
            <p:nvPr/>
          </p:nvSpPr>
          <p:spPr>
            <a:xfrm>
              <a:off x="3776757" y="2323412"/>
              <a:ext cx="688704" cy="2292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Antoine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51C552BA-DE7F-A017-DD2C-DDD05564921F}"/>
              </a:ext>
            </a:extLst>
          </p:cNvPr>
          <p:cNvSpPr txBox="1"/>
          <p:nvPr/>
        </p:nvSpPr>
        <p:spPr>
          <a:xfrm>
            <a:off x="8063027" y="3278148"/>
            <a:ext cx="110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Contributor</a:t>
            </a:r>
            <a:r>
              <a:rPr lang="fr-FR" sz="1400" dirty="0"/>
              <a:t>: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980DA08-E01D-6B46-E030-4DFE94E4E981}"/>
              </a:ext>
            </a:extLst>
          </p:cNvPr>
          <p:cNvSpPr/>
          <p:nvPr/>
        </p:nvSpPr>
        <p:spPr>
          <a:xfrm>
            <a:off x="8127543" y="3587039"/>
            <a:ext cx="979054" cy="32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Toto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A0226CE-7C03-6DEF-DE20-3F462A1E7620}"/>
              </a:ext>
            </a:extLst>
          </p:cNvPr>
          <p:cNvSpPr/>
          <p:nvPr/>
        </p:nvSpPr>
        <p:spPr>
          <a:xfrm>
            <a:off x="9993426" y="2111377"/>
            <a:ext cx="267259" cy="3232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8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CE75950-766D-D548-7344-F5B75E86D24A}"/>
              </a:ext>
            </a:extLst>
          </p:cNvPr>
          <p:cNvSpPr/>
          <p:nvPr/>
        </p:nvSpPr>
        <p:spPr>
          <a:xfrm>
            <a:off x="2412565" y="1949740"/>
            <a:ext cx="385138" cy="3232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04405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Parajua</dc:creator>
  <cp:lastModifiedBy>Pierre Parajua</cp:lastModifiedBy>
  <cp:revision>2</cp:revision>
  <dcterms:created xsi:type="dcterms:W3CDTF">2022-12-27T08:43:30Z</dcterms:created>
  <dcterms:modified xsi:type="dcterms:W3CDTF">2022-12-27T12:41:21Z</dcterms:modified>
</cp:coreProperties>
</file>