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5DC9-37E8-4DE6-91C6-C8E22FA7CD7A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2119-D407-4AF8-988C-D20BA5F95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20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5DC9-37E8-4DE6-91C6-C8E22FA7CD7A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2119-D407-4AF8-988C-D20BA5F95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49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5DC9-37E8-4DE6-91C6-C8E22FA7CD7A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2119-D407-4AF8-988C-D20BA5F95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84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5DC9-37E8-4DE6-91C6-C8E22FA7CD7A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2119-D407-4AF8-988C-D20BA5F95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1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5DC9-37E8-4DE6-91C6-C8E22FA7CD7A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2119-D407-4AF8-988C-D20BA5F95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27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5DC9-37E8-4DE6-91C6-C8E22FA7CD7A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2119-D407-4AF8-988C-D20BA5F95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72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5DC9-37E8-4DE6-91C6-C8E22FA7CD7A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2119-D407-4AF8-988C-D20BA5F95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23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5DC9-37E8-4DE6-91C6-C8E22FA7CD7A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2119-D407-4AF8-988C-D20BA5F95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85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5DC9-37E8-4DE6-91C6-C8E22FA7CD7A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2119-D407-4AF8-988C-D20BA5F95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67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5DC9-37E8-4DE6-91C6-C8E22FA7CD7A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2119-D407-4AF8-988C-D20BA5F95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51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5DC9-37E8-4DE6-91C6-C8E22FA7CD7A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2119-D407-4AF8-988C-D20BA5F95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36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65DC9-37E8-4DE6-91C6-C8E22FA7CD7A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2119-D407-4AF8-988C-D20BA5F95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05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" y="2005263"/>
            <a:ext cx="13090358" cy="3352800"/>
          </a:xfrm>
        </p:spPr>
        <p:txBody>
          <a:bodyPr>
            <a:normAutofit fontScale="90000"/>
          </a:bodyPr>
          <a:lstStyle/>
          <a:p>
            <a:r>
              <a:rPr lang="en-GB" b="1" dirty="0" err="1" smtClean="0"/>
              <a:t>Computacion</a:t>
            </a:r>
            <a:r>
              <a:rPr lang="en-GB" b="1" dirty="0" smtClean="0"/>
              <a:t> Visual </a:t>
            </a:r>
            <a:r>
              <a:rPr lang="en-GB" b="1" dirty="0" err="1" smtClean="0"/>
              <a:t>Interactiva</a:t>
            </a:r>
            <a:r>
              <a:rPr lang="en-GB" b="1" dirty="0" smtClean="0"/>
              <a:t>  -</a:t>
            </a:r>
            <a:br>
              <a:rPr lang="en-GB" b="1" dirty="0" smtClean="0"/>
            </a:br>
            <a:r>
              <a:rPr lang="en-GB" b="1" dirty="0" smtClean="0"/>
              <a:t>2019-2: </a:t>
            </a:r>
            <a:r>
              <a:rPr lang="en-GB" b="1" dirty="0"/>
              <a:t>Final project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Pierre </a:t>
            </a:r>
            <a:r>
              <a:rPr lang="en-GB" b="1" dirty="0" err="1" smtClean="0"/>
              <a:t>Raimbaud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4000" b="1" dirty="0" smtClean="0"/>
              <a:t>A </a:t>
            </a:r>
            <a:r>
              <a:rPr lang="en-GB" sz="4000" b="1" dirty="0" err="1" smtClean="0"/>
              <a:t>WebGL</a:t>
            </a:r>
            <a:r>
              <a:rPr lang="en-GB" sz="4000" b="1" dirty="0" smtClean="0"/>
              <a:t> </a:t>
            </a:r>
            <a:r>
              <a:rPr lang="en-GB" sz="4000" b="1" dirty="0"/>
              <a:t>screensaver using random cubic Bezier </a:t>
            </a:r>
            <a:r>
              <a:rPr lang="en-GB" sz="4000" b="1" dirty="0" smtClean="0"/>
              <a:t>curves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266947" y="6488668"/>
            <a:ext cx="1925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Pierre </a:t>
            </a:r>
            <a:r>
              <a:rPr lang="en-GB" b="1" dirty="0" err="1" smtClean="0"/>
              <a:t>Raimbaud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36645"/>
            <a:ext cx="1923448" cy="9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5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A </a:t>
            </a:r>
            <a:r>
              <a:rPr lang="en-GB" sz="3600" b="1" dirty="0" err="1"/>
              <a:t>WebGL</a:t>
            </a:r>
            <a:r>
              <a:rPr lang="en-GB" sz="3600" b="1" dirty="0"/>
              <a:t> screensaver using random cubic Bezier curves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46" y="2296746"/>
            <a:ext cx="4119312" cy="24527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283" y="2296746"/>
            <a:ext cx="4280544" cy="24527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0702" y="5965124"/>
            <a:ext cx="4973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Animation = translations </a:t>
            </a:r>
            <a:r>
              <a:rPr lang="en-GB" sz="2400" dirty="0"/>
              <a:t>and rotations</a:t>
            </a:r>
            <a:endParaRPr lang="fr-FR" sz="32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5607" y="4977773"/>
            <a:ext cx="4247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 smtClean="0"/>
              <a:t>Figure 1 and 2 Animated Objects</a:t>
            </a:r>
            <a:endParaRPr lang="fr-FR" sz="3200" u="sng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1046" y="1532051"/>
            <a:ext cx="1559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66947" y="6488668"/>
            <a:ext cx="1925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Pierre </a:t>
            </a:r>
            <a:r>
              <a:rPr lang="en-GB" b="1" dirty="0" err="1" smtClean="0"/>
              <a:t>Raimbaud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36645"/>
            <a:ext cx="1923448" cy="9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4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A </a:t>
            </a:r>
            <a:r>
              <a:rPr lang="en-GB" sz="3600" b="1" dirty="0" err="1"/>
              <a:t>WebGL</a:t>
            </a:r>
            <a:r>
              <a:rPr lang="en-GB" sz="3600" b="1" dirty="0"/>
              <a:t> screensaver using random cubic Bezier curves</a:t>
            </a:r>
            <a:endParaRPr lang="fr-FR" sz="3600" dirty="0"/>
          </a:p>
        </p:txBody>
      </p:sp>
      <p:sp>
        <p:nvSpPr>
          <p:cNvPr id="7" name="Rectangle 6"/>
          <p:cNvSpPr/>
          <p:nvPr/>
        </p:nvSpPr>
        <p:spPr>
          <a:xfrm>
            <a:off x="3410702" y="5355524"/>
            <a:ext cx="84676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 smtClean="0"/>
              <a:t>Figure 3: Bezier and points of control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dirty="0" smtClean="0"/>
              <a:t>(source : https://webglfundamentals.org/webgl/lessons/webgl-3d-geometry-lathe.html)</a:t>
            </a:r>
            <a:endParaRPr lang="fr-FR" sz="2400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611" y="1665463"/>
            <a:ext cx="5201402" cy="37152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51046" y="1532051"/>
            <a:ext cx="1559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66947" y="6488668"/>
            <a:ext cx="1925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Pierre </a:t>
            </a:r>
            <a:r>
              <a:rPr lang="en-GB" b="1" dirty="0" err="1" smtClean="0"/>
              <a:t>Raimbaud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36645"/>
            <a:ext cx="1923448" cy="9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6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A </a:t>
            </a:r>
            <a:r>
              <a:rPr lang="en-GB" sz="3600" b="1" dirty="0" err="1"/>
              <a:t>WebGL</a:t>
            </a:r>
            <a:r>
              <a:rPr lang="en-GB" sz="3600" b="1" dirty="0"/>
              <a:t> screensaver using random cubic Bezier curves</a:t>
            </a:r>
            <a:endParaRPr lang="fr-FR" sz="3600" dirty="0"/>
          </a:p>
        </p:txBody>
      </p:sp>
      <p:sp>
        <p:nvSpPr>
          <p:cNvPr id="7" name="Rectangle 6"/>
          <p:cNvSpPr/>
          <p:nvPr/>
        </p:nvSpPr>
        <p:spPr>
          <a:xfrm>
            <a:off x="4661987" y="5531987"/>
            <a:ext cx="385849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 smtClean="0"/>
              <a:t>Figure 4: </a:t>
            </a:r>
            <a:r>
              <a:rPr lang="en-GB" sz="2400" u="sng" dirty="0" err="1" smtClean="0"/>
              <a:t>WebGL</a:t>
            </a:r>
            <a:r>
              <a:rPr lang="en-GB" sz="2400" u="sng" dirty="0" smtClean="0"/>
              <a:t> screen saver</a:t>
            </a:r>
          </a:p>
          <a:p>
            <a:r>
              <a:rPr lang="en-GB" dirty="0" smtClean="0"/>
              <a:t>(source : https://1j01.github.io/pipes/)</a:t>
            </a:r>
            <a:endParaRPr lang="fr-FR" sz="2400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860" y="1410440"/>
            <a:ext cx="7321466" cy="39450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51046" y="1532051"/>
            <a:ext cx="1559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66947" y="6488668"/>
            <a:ext cx="1925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Pierre </a:t>
            </a:r>
            <a:r>
              <a:rPr lang="en-GB" b="1" dirty="0" err="1" smtClean="0"/>
              <a:t>Raimbaud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36645"/>
            <a:ext cx="1923448" cy="9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9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A </a:t>
            </a:r>
            <a:r>
              <a:rPr lang="en-GB" sz="3600" b="1" dirty="0" err="1"/>
              <a:t>WebGL</a:t>
            </a:r>
            <a:r>
              <a:rPr lang="en-GB" sz="3600" b="1" dirty="0"/>
              <a:t> screensaver using random cubic Bezier curves</a:t>
            </a:r>
            <a:endParaRPr lang="fr-FR" sz="3600" dirty="0"/>
          </a:p>
        </p:txBody>
      </p:sp>
      <p:sp>
        <p:nvSpPr>
          <p:cNvPr id="7" name="Rectangle 6"/>
          <p:cNvSpPr/>
          <p:nvPr/>
        </p:nvSpPr>
        <p:spPr>
          <a:xfrm>
            <a:off x="4661987" y="5531987"/>
            <a:ext cx="3358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 smtClean="0"/>
              <a:t>Figure 5: My screen saver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1046" y="1532051"/>
            <a:ext cx="177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Contribution</a:t>
            </a:r>
            <a:endParaRPr lang="fr-FR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screeSa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064" y="1869850"/>
            <a:ext cx="5748338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266947" y="6488668"/>
            <a:ext cx="1925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Pierre </a:t>
            </a:r>
            <a:r>
              <a:rPr lang="en-GB" b="1" dirty="0" err="1" smtClean="0"/>
              <a:t>Raimbaud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36645"/>
            <a:ext cx="1923448" cy="9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0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A </a:t>
            </a:r>
            <a:r>
              <a:rPr lang="en-GB" sz="3600" b="1" dirty="0" err="1"/>
              <a:t>WebGL</a:t>
            </a:r>
            <a:r>
              <a:rPr lang="en-GB" sz="3600" b="1" dirty="0"/>
              <a:t> screensaver using random cubic Bezier curves</a:t>
            </a:r>
            <a:endParaRPr lang="fr-FR" sz="3600" dirty="0"/>
          </a:p>
        </p:txBody>
      </p:sp>
      <p:sp>
        <p:nvSpPr>
          <p:cNvPr id="7" name="Rectangle 6"/>
          <p:cNvSpPr/>
          <p:nvPr/>
        </p:nvSpPr>
        <p:spPr>
          <a:xfrm>
            <a:off x="1565861" y="4327568"/>
            <a:ext cx="3358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 smtClean="0"/>
              <a:t>Figure 5: My screen saver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1046" y="1532051"/>
            <a:ext cx="177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Contribution</a:t>
            </a:r>
            <a:endParaRPr lang="fr-FR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screeSa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46" y="2128889"/>
            <a:ext cx="3405631" cy="206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865145" y="1532051"/>
            <a:ext cx="4943982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Random curves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One curve follows the previous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4 points of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2 objects following different curves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Textures and colours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Bash file for auto launch and F11</a:t>
            </a:r>
            <a:br>
              <a:rPr lang="en-GB" sz="2400" dirty="0" smtClean="0"/>
            </a:br>
            <a:r>
              <a:rPr lang="en-GB" sz="2400" dirty="0" smtClean="0"/>
              <a:t>(screen saver mode)</a:t>
            </a:r>
            <a:endParaRPr lang="fr-FR" sz="3200" dirty="0"/>
          </a:p>
        </p:txBody>
      </p:sp>
      <p:sp>
        <p:nvSpPr>
          <p:cNvPr id="9" name="Rectangle 8"/>
          <p:cNvSpPr/>
          <p:nvPr/>
        </p:nvSpPr>
        <p:spPr>
          <a:xfrm>
            <a:off x="10266947" y="6488668"/>
            <a:ext cx="1925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Pierre </a:t>
            </a:r>
            <a:r>
              <a:rPr lang="en-GB" b="1" dirty="0" err="1" smtClean="0"/>
              <a:t>Raimbaud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36645"/>
            <a:ext cx="1923448" cy="9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53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132</Words>
  <Application>Microsoft Office PowerPoint</Application>
  <PresentationFormat>Grand écran</PresentationFormat>
  <Paragraphs>35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Computacion Visual Interactiva  - 2019-2: Final project  Pierre Raimbaud  A WebGL screensaver using random cubic Bezier curves</vt:lpstr>
      <vt:lpstr>A WebGL screensaver using random cubic Bezier curves</vt:lpstr>
      <vt:lpstr>A WebGL screensaver using random cubic Bezier curves</vt:lpstr>
      <vt:lpstr>A WebGL screensaver using random cubic Bezier curves</vt:lpstr>
      <vt:lpstr>A WebGL screensaver using random cubic Bezier curves</vt:lpstr>
      <vt:lpstr>A WebGL screensaver using random cubic Bezier curves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Computacion Visual Interactiva  - 2019-2: Final project  Pierre Raimbaud  A WebGL screensaver using random cubic Bezier curves</dc:title>
  <dc:creator>RAIMBAUD Pierre</dc:creator>
  <cp:lastModifiedBy>RAIMBAUD Pierre</cp:lastModifiedBy>
  <cp:revision>2</cp:revision>
  <dcterms:created xsi:type="dcterms:W3CDTF">2019-12-11T10:09:39Z</dcterms:created>
  <dcterms:modified xsi:type="dcterms:W3CDTF">2019-12-11T10:24:56Z</dcterms:modified>
</cp:coreProperties>
</file>