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935F-2592-E223-1DD4-946661698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A5EA-6829-B8EA-BCFD-7FF356702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5091-4438-CB14-A4EB-0230603A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E2B1-B132-4B64-B3EB-938A248F82F3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C749A-0668-4F5C-CB26-5D5A1B2F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FBCB9-2DD3-7856-2208-1819B11C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8663-DA8C-4A32-907F-ECE605C267D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794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167D-BDDF-7F2C-CE3E-F52D4060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88A65-B7E8-C570-045C-610D45840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5F90-AFEE-93E3-AF1B-240E484B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E2B1-B132-4B64-B3EB-938A248F82F3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3FCFD-AE19-9A11-3D7D-701ED205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0B94-2D63-94CF-19FD-B14FBCC4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8663-DA8C-4A32-907F-ECE605C267D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5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38E6C-77FA-258A-9C40-1053B0188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B500C-CE4B-9955-714C-1F3FAF8C6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23649-ACD0-D29D-739A-646E5AC3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E2B1-B132-4B64-B3EB-938A248F82F3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20F8-6E42-F4C7-E297-D61B8A5F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6B6F-A40A-C617-D95C-E8ADDD03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8663-DA8C-4A32-907F-ECE605C267D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171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83DA-7F05-E0D6-EFDD-5980B2F3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1149-1EFE-DCA2-223C-4ABC01D4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7113A-13FD-C699-B4A0-937A7364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E2B1-B132-4B64-B3EB-938A248F82F3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BD8D7-986A-873D-76EE-EB2C60E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3584-C0B3-F704-052C-3CB1515B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8663-DA8C-4A32-907F-ECE605C267D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846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B202-9D81-71E1-6F44-A6C659D5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AA5F4-A723-591D-F901-903D77CF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C1AB-5384-88E1-1CDF-52A82274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E2B1-B132-4B64-B3EB-938A248F82F3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5727-5E62-D490-2134-8AA40A97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B9FD0-A2B9-50FD-D439-87538BD9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8663-DA8C-4A32-907F-ECE605C267D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289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9CAF-A77A-22C5-32A1-4CBD0652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3657-FEE8-CD71-2A7A-3820FD107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1CCD3-C322-3D2B-2BE3-5BD516F41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30204-A61F-B96E-739F-1CB2A252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E2B1-B132-4B64-B3EB-938A248F82F3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D2440-394F-9321-AC34-C9242AD5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175B4-A821-7909-3FA2-9AC352D2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8663-DA8C-4A32-907F-ECE605C267D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649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5A7B-F9A9-5FA4-4416-39B8072E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5855C-5AD6-2CEE-D5DF-29EBD691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59F06-C16A-7037-FF70-0BBC65B4A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4D422-A875-F0D2-983C-7388EFC29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A92B2-C235-79EB-1871-C59BA77BB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008CA-CBFB-D5FD-8002-CB326050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E2B1-B132-4B64-B3EB-938A248F82F3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33335-DADC-38D4-9816-7DB81C19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8B8BE-3230-73FD-0F24-60C02D2E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8663-DA8C-4A32-907F-ECE605C267D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862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8D85-DFD6-E979-2717-698ED63B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AF1AC-9F69-8CE6-6CDF-7B9A9368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E2B1-B132-4B64-B3EB-938A248F82F3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BFB22-AB36-3C72-9957-D44F6775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F908F-7182-1233-7527-A206FB89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8663-DA8C-4A32-907F-ECE605C267D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59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4A483-4616-CCFE-562C-55240B0E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E2B1-B132-4B64-B3EB-938A248F82F3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183F4-E5C6-7CE8-0F57-78A90A7D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4F285-7295-864D-B67F-326B540D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8663-DA8C-4A32-907F-ECE605C267D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129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611D-7AD0-AD91-DE26-E60CF50D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9B21-A2FF-C504-9D3A-F9403977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4630E-B145-4DE2-DBBD-41ED07BE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DCEE0-6B44-6FF6-BA91-6A033EB6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E2B1-B132-4B64-B3EB-938A248F82F3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1E42B-7FA5-E3F4-543C-A756C674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B6AEF-178D-CC56-DC97-E65052EB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8663-DA8C-4A32-907F-ECE605C267D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496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5763-EF13-992E-B49D-C61EC7AD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2EDF2-07B3-EB3C-3394-A60EEBB49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310CF-5494-0CE7-58E9-AACEB2601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6D585-F0AB-E6A7-2FD9-80E62BE6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E2B1-B132-4B64-B3EB-938A248F82F3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3C39B-C26A-A196-9ED0-D2864905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5B1F4-08BF-6AFC-FE3A-AC97B20F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8663-DA8C-4A32-907F-ECE605C267D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620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BCFDA-6D7F-2334-006B-A4C71349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90254-D562-1B55-C9F2-48490D89B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3089-0176-ADA1-F2E6-558B41A22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0E2B1-B132-4B64-B3EB-938A248F82F3}" type="datetimeFigureOut">
              <a:rPr lang="es-PE" smtClean="0"/>
              <a:t>18/12/2022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DD24-ED82-F6B0-09BA-20098F6B9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8B994-C04F-BA75-3A97-D25508E34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8663-DA8C-4A32-907F-ECE605C267D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333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5DA75E-71B4-1394-0F42-9D27595B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122" y="957673"/>
            <a:ext cx="4487755" cy="52176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048E2A-8B68-E51A-C614-B2410FFE0F1A}"/>
              </a:ext>
            </a:extLst>
          </p:cNvPr>
          <p:cNvCxnSpPr>
            <a:cxnSpLocks/>
          </p:cNvCxnSpPr>
          <p:nvPr/>
        </p:nvCxnSpPr>
        <p:spPr>
          <a:xfrm>
            <a:off x="4645660" y="622915"/>
            <a:ext cx="451563" cy="66951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451676-4D39-B540-4AE9-07FD7171B42C}"/>
              </a:ext>
            </a:extLst>
          </p:cNvPr>
          <p:cNvSpPr/>
          <p:nvPr/>
        </p:nvSpPr>
        <p:spPr>
          <a:xfrm>
            <a:off x="4382613" y="359868"/>
            <a:ext cx="263047" cy="2630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2306DF-E6EB-6E30-B47C-80335B888A10}"/>
              </a:ext>
            </a:extLst>
          </p:cNvPr>
          <p:cNvSpPr/>
          <p:nvPr/>
        </p:nvSpPr>
        <p:spPr>
          <a:xfrm>
            <a:off x="5832952" y="359868"/>
            <a:ext cx="263047" cy="2630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s-PE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288A5-02A4-2EA1-C086-A7D294348232}"/>
              </a:ext>
            </a:extLst>
          </p:cNvPr>
          <p:cNvCxnSpPr>
            <a:cxnSpLocks/>
          </p:cNvCxnSpPr>
          <p:nvPr/>
        </p:nvCxnSpPr>
        <p:spPr>
          <a:xfrm flipH="1">
            <a:off x="5517882" y="622915"/>
            <a:ext cx="372879" cy="69039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F31D768-E34F-45B2-61DC-47CAB1ACE069}"/>
              </a:ext>
            </a:extLst>
          </p:cNvPr>
          <p:cNvSpPr/>
          <p:nvPr/>
        </p:nvSpPr>
        <p:spPr>
          <a:xfrm>
            <a:off x="7005505" y="338992"/>
            <a:ext cx="263047" cy="2630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s-PE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6C9B00-5618-60F2-1D8D-3F2A59E2CAE5}"/>
              </a:ext>
            </a:extLst>
          </p:cNvPr>
          <p:cNvCxnSpPr>
            <a:cxnSpLocks/>
          </p:cNvCxnSpPr>
          <p:nvPr/>
        </p:nvCxnSpPr>
        <p:spPr>
          <a:xfrm flipH="1">
            <a:off x="6690435" y="602039"/>
            <a:ext cx="372879" cy="69039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6FB2E3F-B15C-10BA-68F8-CC88B183908A}"/>
              </a:ext>
            </a:extLst>
          </p:cNvPr>
          <p:cNvSpPr/>
          <p:nvPr/>
        </p:nvSpPr>
        <p:spPr>
          <a:xfrm>
            <a:off x="3219437" y="705064"/>
            <a:ext cx="263047" cy="2630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s-PE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7102F0-77BF-9D0D-226B-D7C8A20F9745}"/>
              </a:ext>
            </a:extLst>
          </p:cNvPr>
          <p:cNvCxnSpPr>
            <a:cxnSpLocks/>
          </p:cNvCxnSpPr>
          <p:nvPr/>
        </p:nvCxnSpPr>
        <p:spPr>
          <a:xfrm>
            <a:off x="3504133" y="957673"/>
            <a:ext cx="484604" cy="41538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216B55F-C0BB-077B-B832-D4F07BEF86CE}"/>
              </a:ext>
            </a:extLst>
          </p:cNvPr>
          <p:cNvSpPr/>
          <p:nvPr/>
        </p:nvSpPr>
        <p:spPr>
          <a:xfrm>
            <a:off x="8687866" y="2246836"/>
            <a:ext cx="263047" cy="2630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BF4DF5-2108-5A85-AB57-A4A2D2D526DF}"/>
              </a:ext>
            </a:extLst>
          </p:cNvPr>
          <p:cNvSpPr/>
          <p:nvPr/>
        </p:nvSpPr>
        <p:spPr>
          <a:xfrm>
            <a:off x="6261100" y="1879600"/>
            <a:ext cx="1117600" cy="10541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3C1C4-22E9-78CE-DACA-04124487B204}"/>
              </a:ext>
            </a:extLst>
          </p:cNvPr>
          <p:cNvSpPr/>
          <p:nvPr/>
        </p:nvSpPr>
        <p:spPr>
          <a:xfrm>
            <a:off x="4108450" y="1683434"/>
            <a:ext cx="1724502" cy="310446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E585F7-6023-73D5-9666-7997B38C88FA}"/>
              </a:ext>
            </a:extLst>
          </p:cNvPr>
          <p:cNvCxnSpPr>
            <a:cxnSpLocks/>
          </p:cNvCxnSpPr>
          <p:nvPr/>
        </p:nvCxnSpPr>
        <p:spPr>
          <a:xfrm flipH="1">
            <a:off x="7419549" y="2378360"/>
            <a:ext cx="117665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A196FA-2612-DB3B-4807-5BB095E6D0CD}"/>
              </a:ext>
            </a:extLst>
          </p:cNvPr>
          <p:cNvCxnSpPr>
            <a:cxnSpLocks/>
          </p:cNvCxnSpPr>
          <p:nvPr/>
        </p:nvCxnSpPr>
        <p:spPr>
          <a:xfrm>
            <a:off x="3219437" y="3130835"/>
            <a:ext cx="91144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3AA5C47-46C2-2F55-48F1-9B7F5CD5E128}"/>
              </a:ext>
            </a:extLst>
          </p:cNvPr>
          <p:cNvSpPr/>
          <p:nvPr/>
        </p:nvSpPr>
        <p:spPr>
          <a:xfrm>
            <a:off x="2934534" y="2999311"/>
            <a:ext cx="263047" cy="2630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5BB990-3B44-2619-3EE1-1892BA6E51C4}"/>
              </a:ext>
            </a:extLst>
          </p:cNvPr>
          <p:cNvSpPr/>
          <p:nvPr/>
        </p:nvSpPr>
        <p:spPr>
          <a:xfrm>
            <a:off x="8624780" y="4428061"/>
            <a:ext cx="263047" cy="2630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s-PE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44B2DA-D3CC-DDF3-653D-B7A953E10730}"/>
              </a:ext>
            </a:extLst>
          </p:cNvPr>
          <p:cNvCxnSpPr>
            <a:cxnSpLocks/>
          </p:cNvCxnSpPr>
          <p:nvPr/>
        </p:nvCxnSpPr>
        <p:spPr>
          <a:xfrm flipH="1">
            <a:off x="7662724" y="4559585"/>
            <a:ext cx="93348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8441C11-2B46-790E-89E3-D9637F0B385D}"/>
              </a:ext>
            </a:extLst>
          </p:cNvPr>
          <p:cNvSpPr/>
          <p:nvPr/>
        </p:nvSpPr>
        <p:spPr>
          <a:xfrm>
            <a:off x="8333158" y="5534880"/>
            <a:ext cx="263047" cy="2630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s-PE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677C5D-7999-A678-A583-ADDFBC3A6800}"/>
              </a:ext>
            </a:extLst>
          </p:cNvPr>
          <p:cNvCxnSpPr>
            <a:cxnSpLocks/>
          </p:cNvCxnSpPr>
          <p:nvPr/>
        </p:nvCxnSpPr>
        <p:spPr>
          <a:xfrm flipH="1">
            <a:off x="7378700" y="5666403"/>
            <a:ext cx="93348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C6EC76-74E3-BFDE-4B84-3E47E17A083B}"/>
              </a:ext>
            </a:extLst>
          </p:cNvPr>
          <p:cNvCxnSpPr>
            <a:cxnSpLocks/>
          </p:cNvCxnSpPr>
          <p:nvPr/>
        </p:nvCxnSpPr>
        <p:spPr>
          <a:xfrm>
            <a:off x="3404570" y="5724617"/>
            <a:ext cx="91144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49D7D58-496A-3C3F-5008-C3D84E7C7822}"/>
              </a:ext>
            </a:extLst>
          </p:cNvPr>
          <p:cNvSpPr/>
          <p:nvPr/>
        </p:nvSpPr>
        <p:spPr>
          <a:xfrm>
            <a:off x="3119667" y="5593093"/>
            <a:ext cx="263047" cy="2630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0F83A0-8B71-5C8D-9101-2D21CF8FF0C3}"/>
              </a:ext>
            </a:extLst>
          </p:cNvPr>
          <p:cNvSpPr/>
          <p:nvPr/>
        </p:nvSpPr>
        <p:spPr>
          <a:xfrm>
            <a:off x="5274152" y="5375069"/>
            <a:ext cx="1994400" cy="67330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95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DF9A61-CE48-FE6D-7AC4-2E8772E7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43" y="978744"/>
            <a:ext cx="4453338" cy="5145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89F0C6-5EC7-B295-EF2A-A5368E96135C}"/>
              </a:ext>
            </a:extLst>
          </p:cNvPr>
          <p:cNvSpPr/>
          <p:nvPr/>
        </p:nvSpPr>
        <p:spPr>
          <a:xfrm>
            <a:off x="5355771" y="3038928"/>
            <a:ext cx="1435124" cy="100618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54607-383F-D9EB-28D1-081396B45D86}"/>
              </a:ext>
            </a:extLst>
          </p:cNvPr>
          <p:cNvSpPr/>
          <p:nvPr/>
        </p:nvSpPr>
        <p:spPr>
          <a:xfrm>
            <a:off x="5127171" y="1248229"/>
            <a:ext cx="778329" cy="31387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872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7AB163-54C6-FA99-49AB-3BFD09CAA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43" y="962749"/>
            <a:ext cx="4453338" cy="51618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8B367A-F3A1-2130-57D3-353DC8A98E63}"/>
              </a:ext>
            </a:extLst>
          </p:cNvPr>
          <p:cNvSpPr/>
          <p:nvPr/>
        </p:nvSpPr>
        <p:spPr>
          <a:xfrm>
            <a:off x="5127171" y="1248229"/>
            <a:ext cx="778329" cy="31387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031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E4684E-9CCC-EB7F-CEBF-7E6DC1E8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43" y="952588"/>
            <a:ext cx="4453338" cy="51719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1150D8-BE3C-C791-34AD-C071180FFDF6}"/>
              </a:ext>
            </a:extLst>
          </p:cNvPr>
          <p:cNvSpPr/>
          <p:nvPr/>
        </p:nvSpPr>
        <p:spPr>
          <a:xfrm>
            <a:off x="4098471" y="1743528"/>
            <a:ext cx="1756229" cy="300627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F03A7-034F-92C8-4A4B-F2E75A7ED34E}"/>
              </a:ext>
            </a:extLst>
          </p:cNvPr>
          <p:cNvSpPr/>
          <p:nvPr/>
        </p:nvSpPr>
        <p:spPr>
          <a:xfrm>
            <a:off x="5406571" y="5321300"/>
            <a:ext cx="1756229" cy="6731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761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854432-185C-2864-A94B-95A0730A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41" y="978740"/>
            <a:ext cx="4453339" cy="51458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1BB968-158E-F016-4DB5-D07DC939B18D}"/>
              </a:ext>
            </a:extLst>
          </p:cNvPr>
          <p:cNvSpPr/>
          <p:nvPr/>
        </p:nvSpPr>
        <p:spPr>
          <a:xfrm>
            <a:off x="6422571" y="1925865"/>
            <a:ext cx="803729" cy="9062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50612-2B8A-0942-FE2D-8A1DF18BE802}"/>
              </a:ext>
            </a:extLst>
          </p:cNvPr>
          <p:cNvSpPr/>
          <p:nvPr/>
        </p:nvSpPr>
        <p:spPr>
          <a:xfrm>
            <a:off x="5368471" y="5384800"/>
            <a:ext cx="1819729" cy="5524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402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Ramiro</dc:creator>
  <cp:lastModifiedBy>Pierre Ramiro</cp:lastModifiedBy>
  <cp:revision>1</cp:revision>
  <dcterms:created xsi:type="dcterms:W3CDTF">2022-12-18T06:31:41Z</dcterms:created>
  <dcterms:modified xsi:type="dcterms:W3CDTF">2022-12-18T06:39:43Z</dcterms:modified>
</cp:coreProperties>
</file>