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F7137-093B-4598-98B2-5BFFF285B914}" v="162" dt="2019-10-10T11:20:27.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1" d="100"/>
          <a:sy n="101" d="100"/>
        </p:scale>
        <p:origin x="114"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tteskog, Pierre" userId="b005cc64-5226-4862-8cf6-eb9b247b8709" providerId="ADAL" clId="{E23F7137-093B-4598-98B2-5BFFF285B914}"/>
    <pc:docChg chg="undo custSel addSld delSld modSld sldOrd">
      <pc:chgData name="Setteskog, Pierre" userId="b005cc64-5226-4862-8cf6-eb9b247b8709" providerId="ADAL" clId="{E23F7137-093B-4598-98B2-5BFFF285B914}" dt="2019-10-10T11:20:27.293" v="161"/>
      <pc:docMkLst>
        <pc:docMk/>
      </pc:docMkLst>
      <pc:sldChg chg="addSp modSp">
        <pc:chgData name="Setteskog, Pierre" userId="b005cc64-5226-4862-8cf6-eb9b247b8709" providerId="ADAL" clId="{E23F7137-093B-4598-98B2-5BFFF285B914}" dt="2019-10-09T14:15:28.995" v="2" actId="14100"/>
        <pc:sldMkLst>
          <pc:docMk/>
          <pc:sldMk cId="191487595" sldId="257"/>
        </pc:sldMkLst>
        <pc:picChg chg="add mod">
          <ac:chgData name="Setteskog, Pierre" userId="b005cc64-5226-4862-8cf6-eb9b247b8709" providerId="ADAL" clId="{E23F7137-093B-4598-98B2-5BFFF285B914}" dt="2019-10-09T14:15:28.995" v="2" actId="14100"/>
          <ac:picMkLst>
            <pc:docMk/>
            <pc:sldMk cId="191487595" sldId="257"/>
            <ac:picMk id="1026" creationId="{74E4706B-3129-4C41-AF3A-3AC6533D0294}"/>
          </ac:picMkLst>
        </pc:picChg>
      </pc:sldChg>
      <pc:sldChg chg="addSp delSp modSp ord">
        <pc:chgData name="Setteskog, Pierre" userId="b005cc64-5226-4862-8cf6-eb9b247b8709" providerId="ADAL" clId="{E23F7137-093B-4598-98B2-5BFFF285B914}" dt="2019-10-09T14:29:45.442" v="143" actId="1076"/>
        <pc:sldMkLst>
          <pc:docMk/>
          <pc:sldMk cId="2111939230" sldId="261"/>
        </pc:sldMkLst>
        <pc:spChg chg="mod">
          <ac:chgData name="Setteskog, Pierre" userId="b005cc64-5226-4862-8cf6-eb9b247b8709" providerId="ADAL" clId="{E23F7137-093B-4598-98B2-5BFFF285B914}" dt="2019-10-09T14:29:45.442" v="143" actId="1076"/>
          <ac:spMkLst>
            <pc:docMk/>
            <pc:sldMk cId="2111939230" sldId="261"/>
            <ac:spMk id="2" creationId="{D72FC5D2-9FDE-49F3-A681-DBC67F79564C}"/>
          </ac:spMkLst>
        </pc:spChg>
        <pc:spChg chg="mod">
          <ac:chgData name="Setteskog, Pierre" userId="b005cc64-5226-4862-8cf6-eb9b247b8709" providerId="ADAL" clId="{E23F7137-093B-4598-98B2-5BFFF285B914}" dt="2019-10-09T14:29:39.539" v="142" actId="1076"/>
          <ac:spMkLst>
            <pc:docMk/>
            <pc:sldMk cId="2111939230" sldId="261"/>
            <ac:spMk id="4" creationId="{1AFC900D-42A6-4FAF-B484-58246066F451}"/>
          </ac:spMkLst>
        </pc:spChg>
        <pc:spChg chg="mod">
          <ac:chgData name="Setteskog, Pierre" userId="b005cc64-5226-4862-8cf6-eb9b247b8709" providerId="ADAL" clId="{E23F7137-093B-4598-98B2-5BFFF285B914}" dt="2019-10-09T14:29:39.539" v="142" actId="1076"/>
          <ac:spMkLst>
            <pc:docMk/>
            <pc:sldMk cId="2111939230" sldId="261"/>
            <ac:spMk id="5" creationId="{623304C0-044A-46A4-BB53-F6ABF7634DFA}"/>
          </ac:spMkLst>
        </pc:spChg>
        <pc:spChg chg="mod">
          <ac:chgData name="Setteskog, Pierre" userId="b005cc64-5226-4862-8cf6-eb9b247b8709" providerId="ADAL" clId="{E23F7137-093B-4598-98B2-5BFFF285B914}" dt="2019-10-09T14:29:39.539" v="142" actId="1076"/>
          <ac:spMkLst>
            <pc:docMk/>
            <pc:sldMk cId="2111939230" sldId="261"/>
            <ac:spMk id="8" creationId="{0B727252-3D89-4003-AC94-B02ACBBF42FB}"/>
          </ac:spMkLst>
        </pc:spChg>
        <pc:spChg chg="mod">
          <ac:chgData name="Setteskog, Pierre" userId="b005cc64-5226-4862-8cf6-eb9b247b8709" providerId="ADAL" clId="{E23F7137-093B-4598-98B2-5BFFF285B914}" dt="2019-10-09T14:29:39.539" v="142" actId="1076"/>
          <ac:spMkLst>
            <pc:docMk/>
            <pc:sldMk cId="2111939230" sldId="261"/>
            <ac:spMk id="9" creationId="{10AF7CC9-9101-4D06-85D6-EC663FC156EC}"/>
          </ac:spMkLst>
        </pc:spChg>
        <pc:spChg chg="mod">
          <ac:chgData name="Setteskog, Pierre" userId="b005cc64-5226-4862-8cf6-eb9b247b8709" providerId="ADAL" clId="{E23F7137-093B-4598-98B2-5BFFF285B914}" dt="2019-10-09T14:29:39.539" v="142" actId="1076"/>
          <ac:spMkLst>
            <pc:docMk/>
            <pc:sldMk cId="2111939230" sldId="261"/>
            <ac:spMk id="16" creationId="{82E88A3F-6DE7-4DB0-AAB6-47FB4FBF852E}"/>
          </ac:spMkLst>
        </pc:spChg>
        <pc:spChg chg="mod">
          <ac:chgData name="Setteskog, Pierre" userId="b005cc64-5226-4862-8cf6-eb9b247b8709" providerId="ADAL" clId="{E23F7137-093B-4598-98B2-5BFFF285B914}" dt="2019-10-09T14:29:39.539" v="142" actId="1076"/>
          <ac:spMkLst>
            <pc:docMk/>
            <pc:sldMk cId="2111939230" sldId="261"/>
            <ac:spMk id="17" creationId="{979F0CBD-15A2-43F3-B1CD-B61B28A0B285}"/>
          </ac:spMkLst>
        </pc:spChg>
        <pc:spChg chg="mod">
          <ac:chgData name="Setteskog, Pierre" userId="b005cc64-5226-4862-8cf6-eb9b247b8709" providerId="ADAL" clId="{E23F7137-093B-4598-98B2-5BFFF285B914}" dt="2019-10-09T14:29:39.539" v="142" actId="1076"/>
          <ac:spMkLst>
            <pc:docMk/>
            <pc:sldMk cId="2111939230" sldId="261"/>
            <ac:spMk id="21" creationId="{B6EC513A-0A8D-4EBD-B803-A6C2A3C49D8D}"/>
          </ac:spMkLst>
        </pc:spChg>
        <pc:spChg chg="mod">
          <ac:chgData name="Setteskog, Pierre" userId="b005cc64-5226-4862-8cf6-eb9b247b8709" providerId="ADAL" clId="{E23F7137-093B-4598-98B2-5BFFF285B914}" dt="2019-10-09T14:29:39.539" v="142" actId="1076"/>
          <ac:spMkLst>
            <pc:docMk/>
            <pc:sldMk cId="2111939230" sldId="261"/>
            <ac:spMk id="22" creationId="{1582580F-F597-478A-927C-FD00AA20C161}"/>
          </ac:spMkLst>
        </pc:spChg>
        <pc:spChg chg="mod">
          <ac:chgData name="Setteskog, Pierre" userId="b005cc64-5226-4862-8cf6-eb9b247b8709" providerId="ADAL" clId="{E23F7137-093B-4598-98B2-5BFFF285B914}" dt="2019-10-09T14:29:39.539" v="142" actId="1076"/>
          <ac:spMkLst>
            <pc:docMk/>
            <pc:sldMk cId="2111939230" sldId="261"/>
            <ac:spMk id="29" creationId="{4A12F8CB-FCF0-44BF-94C3-5D687DFA286C}"/>
          </ac:spMkLst>
        </pc:spChg>
        <pc:spChg chg="mod">
          <ac:chgData name="Setteskog, Pierre" userId="b005cc64-5226-4862-8cf6-eb9b247b8709" providerId="ADAL" clId="{E23F7137-093B-4598-98B2-5BFFF285B914}" dt="2019-10-09T14:29:39.539" v="142" actId="1076"/>
          <ac:spMkLst>
            <pc:docMk/>
            <pc:sldMk cId="2111939230" sldId="261"/>
            <ac:spMk id="30" creationId="{B2766B9E-487C-4544-B032-0CAC29C0400B}"/>
          </ac:spMkLst>
        </pc:spChg>
        <pc:spChg chg="mod">
          <ac:chgData name="Setteskog, Pierre" userId="b005cc64-5226-4862-8cf6-eb9b247b8709" providerId="ADAL" clId="{E23F7137-093B-4598-98B2-5BFFF285B914}" dt="2019-10-09T14:29:39.539" v="142" actId="1076"/>
          <ac:spMkLst>
            <pc:docMk/>
            <pc:sldMk cId="2111939230" sldId="261"/>
            <ac:spMk id="31" creationId="{B740E223-66B6-411D-A2C7-DB06E48B3F6C}"/>
          </ac:spMkLst>
        </pc:spChg>
        <pc:spChg chg="mod">
          <ac:chgData name="Setteskog, Pierre" userId="b005cc64-5226-4862-8cf6-eb9b247b8709" providerId="ADAL" clId="{E23F7137-093B-4598-98B2-5BFFF285B914}" dt="2019-10-09T14:29:39.539" v="142" actId="1076"/>
          <ac:spMkLst>
            <pc:docMk/>
            <pc:sldMk cId="2111939230" sldId="261"/>
            <ac:spMk id="35" creationId="{561DCB08-8EDE-4B76-8C44-CE2735043387}"/>
          </ac:spMkLst>
        </pc:spChg>
        <pc:spChg chg="mod">
          <ac:chgData name="Setteskog, Pierre" userId="b005cc64-5226-4862-8cf6-eb9b247b8709" providerId="ADAL" clId="{E23F7137-093B-4598-98B2-5BFFF285B914}" dt="2019-10-09T14:29:39.539" v="142" actId="1076"/>
          <ac:spMkLst>
            <pc:docMk/>
            <pc:sldMk cId="2111939230" sldId="261"/>
            <ac:spMk id="38" creationId="{B9A07414-C84E-4DBB-92DA-2D9154522FFB}"/>
          </ac:spMkLst>
        </pc:spChg>
        <pc:spChg chg="mod">
          <ac:chgData name="Setteskog, Pierre" userId="b005cc64-5226-4862-8cf6-eb9b247b8709" providerId="ADAL" clId="{E23F7137-093B-4598-98B2-5BFFF285B914}" dt="2019-10-09T14:29:39.539" v="142" actId="1076"/>
          <ac:spMkLst>
            <pc:docMk/>
            <pc:sldMk cId="2111939230" sldId="261"/>
            <ac:spMk id="39" creationId="{5088F7FF-947A-49B5-BD08-138C966E3B80}"/>
          </ac:spMkLst>
        </pc:spChg>
        <pc:spChg chg="mod">
          <ac:chgData name="Setteskog, Pierre" userId="b005cc64-5226-4862-8cf6-eb9b247b8709" providerId="ADAL" clId="{E23F7137-093B-4598-98B2-5BFFF285B914}" dt="2019-10-09T14:29:39.539" v="142" actId="1076"/>
          <ac:spMkLst>
            <pc:docMk/>
            <pc:sldMk cId="2111939230" sldId="261"/>
            <ac:spMk id="40" creationId="{B8F8AF4D-9C63-457D-BBF2-476B84A9D44C}"/>
          </ac:spMkLst>
        </pc:spChg>
        <pc:spChg chg="mod">
          <ac:chgData name="Setteskog, Pierre" userId="b005cc64-5226-4862-8cf6-eb9b247b8709" providerId="ADAL" clId="{E23F7137-093B-4598-98B2-5BFFF285B914}" dt="2019-10-09T14:29:39.539" v="142" actId="1076"/>
          <ac:spMkLst>
            <pc:docMk/>
            <pc:sldMk cId="2111939230" sldId="261"/>
            <ac:spMk id="45" creationId="{BC09C028-5571-4720-9B85-2C2CB23EC703}"/>
          </ac:spMkLst>
        </pc:spChg>
        <pc:spChg chg="add mod">
          <ac:chgData name="Setteskog, Pierre" userId="b005cc64-5226-4862-8cf6-eb9b247b8709" providerId="ADAL" clId="{E23F7137-093B-4598-98B2-5BFFF285B914}" dt="2019-10-09T14:29:39.539" v="142" actId="1076"/>
          <ac:spMkLst>
            <pc:docMk/>
            <pc:sldMk cId="2111939230" sldId="261"/>
            <ac:spMk id="46" creationId="{185001E8-9D55-4C5C-92C0-014FE2DE233F}"/>
          </ac:spMkLst>
        </pc:spChg>
        <pc:spChg chg="add mod">
          <ac:chgData name="Setteskog, Pierre" userId="b005cc64-5226-4862-8cf6-eb9b247b8709" providerId="ADAL" clId="{E23F7137-093B-4598-98B2-5BFFF285B914}" dt="2019-10-09T14:29:39.539" v="142" actId="1076"/>
          <ac:spMkLst>
            <pc:docMk/>
            <pc:sldMk cId="2111939230" sldId="261"/>
            <ac:spMk id="54" creationId="{B378E0D2-3AE0-4E74-B031-CAED3AA5845A}"/>
          </ac:spMkLst>
        </pc:spChg>
        <pc:spChg chg="add del">
          <ac:chgData name="Setteskog, Pierre" userId="b005cc64-5226-4862-8cf6-eb9b247b8709" providerId="ADAL" clId="{E23F7137-093B-4598-98B2-5BFFF285B914}" dt="2019-10-09T14:21:52.746" v="78"/>
          <ac:spMkLst>
            <pc:docMk/>
            <pc:sldMk cId="2111939230" sldId="261"/>
            <ac:spMk id="55" creationId="{75B3EA35-9A95-40B3-9579-8B484C37F7D6}"/>
          </ac:spMkLst>
        </pc:spChg>
        <pc:cxnChg chg="mod">
          <ac:chgData name="Setteskog, Pierre" userId="b005cc64-5226-4862-8cf6-eb9b247b8709" providerId="ADAL" clId="{E23F7137-093B-4598-98B2-5BFFF285B914}" dt="2019-10-09T14:29:39.539" v="142" actId="1076"/>
          <ac:cxnSpMkLst>
            <pc:docMk/>
            <pc:sldMk cId="2111939230" sldId="261"/>
            <ac:cxnSpMk id="11" creationId="{94921869-E424-45E4-BF06-5FFC6798ABD2}"/>
          </ac:cxnSpMkLst>
        </pc:cxnChg>
        <pc:cxnChg chg="mod">
          <ac:chgData name="Setteskog, Pierre" userId="b005cc64-5226-4862-8cf6-eb9b247b8709" providerId="ADAL" clId="{E23F7137-093B-4598-98B2-5BFFF285B914}" dt="2019-10-09T14:29:39.539" v="142" actId="1076"/>
          <ac:cxnSpMkLst>
            <pc:docMk/>
            <pc:sldMk cId="2111939230" sldId="261"/>
            <ac:cxnSpMk id="13" creationId="{3851A579-D446-4A9E-B66F-A1A1A85B3AB2}"/>
          </ac:cxnSpMkLst>
        </pc:cxnChg>
        <pc:cxnChg chg="mod">
          <ac:chgData name="Setteskog, Pierre" userId="b005cc64-5226-4862-8cf6-eb9b247b8709" providerId="ADAL" clId="{E23F7137-093B-4598-98B2-5BFFF285B914}" dt="2019-10-09T14:29:39.539" v="142" actId="1076"/>
          <ac:cxnSpMkLst>
            <pc:docMk/>
            <pc:sldMk cId="2111939230" sldId="261"/>
            <ac:cxnSpMk id="20" creationId="{EB3BDB4D-BE79-4123-B24C-A509CDAEEBDB}"/>
          </ac:cxnSpMkLst>
        </pc:cxnChg>
        <pc:cxnChg chg="mod">
          <ac:chgData name="Setteskog, Pierre" userId="b005cc64-5226-4862-8cf6-eb9b247b8709" providerId="ADAL" clId="{E23F7137-093B-4598-98B2-5BFFF285B914}" dt="2019-10-09T14:29:39.539" v="142" actId="1076"/>
          <ac:cxnSpMkLst>
            <pc:docMk/>
            <pc:sldMk cId="2111939230" sldId="261"/>
            <ac:cxnSpMk id="28" creationId="{8BF9BA04-BA71-4755-8DB7-8C3FE31FDCB1}"/>
          </ac:cxnSpMkLst>
        </pc:cxnChg>
        <pc:cxnChg chg="mod">
          <ac:chgData name="Setteskog, Pierre" userId="b005cc64-5226-4862-8cf6-eb9b247b8709" providerId="ADAL" clId="{E23F7137-093B-4598-98B2-5BFFF285B914}" dt="2019-10-09T14:29:39.539" v="142" actId="1076"/>
          <ac:cxnSpMkLst>
            <pc:docMk/>
            <pc:sldMk cId="2111939230" sldId="261"/>
            <ac:cxnSpMk id="32" creationId="{221808BA-9DD4-4B57-A506-341A34CF56D5}"/>
          </ac:cxnSpMkLst>
        </pc:cxnChg>
        <pc:cxnChg chg="mod">
          <ac:chgData name="Setteskog, Pierre" userId="b005cc64-5226-4862-8cf6-eb9b247b8709" providerId="ADAL" clId="{E23F7137-093B-4598-98B2-5BFFF285B914}" dt="2019-10-09T14:29:39.539" v="142" actId="1076"/>
          <ac:cxnSpMkLst>
            <pc:docMk/>
            <pc:sldMk cId="2111939230" sldId="261"/>
            <ac:cxnSpMk id="36" creationId="{5DF97B83-82B3-4D91-960B-C07CC9FC4E7B}"/>
          </ac:cxnSpMkLst>
        </pc:cxnChg>
        <pc:cxnChg chg="mod">
          <ac:chgData name="Setteskog, Pierre" userId="b005cc64-5226-4862-8cf6-eb9b247b8709" providerId="ADAL" clId="{E23F7137-093B-4598-98B2-5BFFF285B914}" dt="2019-10-09T14:29:39.539" v="142" actId="1076"/>
          <ac:cxnSpMkLst>
            <pc:docMk/>
            <pc:sldMk cId="2111939230" sldId="261"/>
            <ac:cxnSpMk id="44" creationId="{1FA3ECA8-676F-49BF-9D5A-37E973CB6D2D}"/>
          </ac:cxnSpMkLst>
        </pc:cxnChg>
        <pc:cxnChg chg="add del mod">
          <ac:chgData name="Setteskog, Pierre" userId="b005cc64-5226-4862-8cf6-eb9b247b8709" providerId="ADAL" clId="{E23F7137-093B-4598-98B2-5BFFF285B914}" dt="2019-10-09T14:20:52.083" v="54" actId="11529"/>
          <ac:cxnSpMkLst>
            <pc:docMk/>
            <pc:sldMk cId="2111939230" sldId="261"/>
            <ac:cxnSpMk id="48" creationId="{D889B815-F60D-49F6-AB78-14E05D7AE3BC}"/>
          </ac:cxnSpMkLst>
        </pc:cxnChg>
        <pc:cxnChg chg="add mod">
          <ac:chgData name="Setteskog, Pierre" userId="b005cc64-5226-4862-8cf6-eb9b247b8709" providerId="ADAL" clId="{E23F7137-093B-4598-98B2-5BFFF285B914}" dt="2019-10-09T14:29:39.539" v="142" actId="1076"/>
          <ac:cxnSpMkLst>
            <pc:docMk/>
            <pc:sldMk cId="2111939230" sldId="261"/>
            <ac:cxnSpMk id="50" creationId="{3C3DECAC-F3E5-4B88-B61E-4FF80B4F3256}"/>
          </ac:cxnSpMkLst>
        </pc:cxnChg>
        <pc:cxnChg chg="add mod">
          <ac:chgData name="Setteskog, Pierre" userId="b005cc64-5226-4862-8cf6-eb9b247b8709" providerId="ADAL" clId="{E23F7137-093B-4598-98B2-5BFFF285B914}" dt="2019-10-09T14:29:39.539" v="142" actId="1076"/>
          <ac:cxnSpMkLst>
            <pc:docMk/>
            <pc:sldMk cId="2111939230" sldId="261"/>
            <ac:cxnSpMk id="51" creationId="{14BD5E30-9F57-427C-880F-A83E4851124B}"/>
          </ac:cxnSpMkLst>
        </pc:cxnChg>
        <pc:cxnChg chg="add mod">
          <ac:chgData name="Setteskog, Pierre" userId="b005cc64-5226-4862-8cf6-eb9b247b8709" providerId="ADAL" clId="{E23F7137-093B-4598-98B2-5BFFF285B914}" dt="2019-10-09T14:29:39.539" v="142" actId="1076"/>
          <ac:cxnSpMkLst>
            <pc:docMk/>
            <pc:sldMk cId="2111939230" sldId="261"/>
            <ac:cxnSpMk id="56" creationId="{58AD2459-C684-4CA9-BF1E-79262E160A11}"/>
          </ac:cxnSpMkLst>
        </pc:cxnChg>
        <pc:cxnChg chg="add mod">
          <ac:chgData name="Setteskog, Pierre" userId="b005cc64-5226-4862-8cf6-eb9b247b8709" providerId="ADAL" clId="{E23F7137-093B-4598-98B2-5BFFF285B914}" dt="2019-10-09T14:29:39.539" v="142" actId="1076"/>
          <ac:cxnSpMkLst>
            <pc:docMk/>
            <pc:sldMk cId="2111939230" sldId="261"/>
            <ac:cxnSpMk id="59" creationId="{7EEB4B79-0BE9-41E5-8E32-67505902671B}"/>
          </ac:cxnSpMkLst>
        </pc:cxnChg>
      </pc:sldChg>
      <pc:sldChg chg="addSp delSp modSp add del">
        <pc:chgData name="Setteskog, Pierre" userId="b005cc64-5226-4862-8cf6-eb9b247b8709" providerId="ADAL" clId="{E23F7137-093B-4598-98B2-5BFFF285B914}" dt="2019-10-09T14:27:59.813" v="128" actId="2696"/>
        <pc:sldMkLst>
          <pc:docMk/>
          <pc:sldMk cId="744183447" sldId="262"/>
        </pc:sldMkLst>
        <pc:spChg chg="mod">
          <ac:chgData name="Setteskog, Pierre" userId="b005cc64-5226-4862-8cf6-eb9b247b8709" providerId="ADAL" clId="{E23F7137-093B-4598-98B2-5BFFF285B914}" dt="2019-10-09T14:22:05.062" v="81" actId="1076"/>
          <ac:spMkLst>
            <pc:docMk/>
            <pc:sldMk cId="744183447" sldId="262"/>
            <ac:spMk id="2" creationId="{D72FC5D2-9FDE-49F3-A681-DBC67F79564C}"/>
          </ac:spMkLst>
        </pc:spChg>
        <pc:spChg chg="del mod">
          <ac:chgData name="Setteskog, Pierre" userId="b005cc64-5226-4862-8cf6-eb9b247b8709" providerId="ADAL" clId="{E23F7137-093B-4598-98B2-5BFFF285B914}" dt="2019-10-09T14:22:49.248" v="90" actId="478"/>
          <ac:spMkLst>
            <pc:docMk/>
            <pc:sldMk cId="744183447" sldId="262"/>
            <ac:spMk id="4" creationId="{1AFC900D-42A6-4FAF-B484-58246066F451}"/>
          </ac:spMkLst>
        </pc:spChg>
        <pc:spChg chg="del mod">
          <ac:chgData name="Setteskog, Pierre" userId="b005cc64-5226-4862-8cf6-eb9b247b8709" providerId="ADAL" clId="{E23F7137-093B-4598-98B2-5BFFF285B914}" dt="2019-10-09T14:22:51.499" v="91" actId="478"/>
          <ac:spMkLst>
            <pc:docMk/>
            <pc:sldMk cId="744183447" sldId="262"/>
            <ac:spMk id="5" creationId="{623304C0-044A-46A4-BB53-F6ABF7634DFA}"/>
          </ac:spMkLst>
        </pc:spChg>
        <pc:spChg chg="del mod">
          <ac:chgData name="Setteskog, Pierre" userId="b005cc64-5226-4862-8cf6-eb9b247b8709" providerId="ADAL" clId="{E23F7137-093B-4598-98B2-5BFFF285B914}" dt="2019-10-09T14:24:01.494" v="99" actId="478"/>
          <ac:spMkLst>
            <pc:docMk/>
            <pc:sldMk cId="744183447" sldId="262"/>
            <ac:spMk id="8" creationId="{0B727252-3D89-4003-AC94-B02ACBBF42FB}"/>
          </ac:spMkLst>
        </pc:spChg>
        <pc:spChg chg="mod">
          <ac:chgData name="Setteskog, Pierre" userId="b005cc64-5226-4862-8cf6-eb9b247b8709" providerId="ADAL" clId="{E23F7137-093B-4598-98B2-5BFFF285B914}" dt="2019-10-09T14:23:48.413" v="98" actId="1076"/>
          <ac:spMkLst>
            <pc:docMk/>
            <pc:sldMk cId="744183447" sldId="262"/>
            <ac:spMk id="9" creationId="{10AF7CC9-9101-4D06-85D6-EC663FC156EC}"/>
          </ac:spMkLst>
        </pc:spChg>
        <pc:spChg chg="mod">
          <ac:chgData name="Setteskog, Pierre" userId="b005cc64-5226-4862-8cf6-eb9b247b8709" providerId="ADAL" clId="{E23F7137-093B-4598-98B2-5BFFF285B914}" dt="2019-10-09T14:24:44.349" v="106" actId="1076"/>
          <ac:spMkLst>
            <pc:docMk/>
            <pc:sldMk cId="744183447" sldId="262"/>
            <ac:spMk id="16" creationId="{82E88A3F-6DE7-4DB0-AAB6-47FB4FBF852E}"/>
          </ac:spMkLst>
        </pc:spChg>
        <pc:spChg chg="mod">
          <ac:chgData name="Setteskog, Pierre" userId="b005cc64-5226-4862-8cf6-eb9b247b8709" providerId="ADAL" clId="{E23F7137-093B-4598-98B2-5BFFF285B914}" dt="2019-10-09T14:22:11.641" v="82" actId="1076"/>
          <ac:spMkLst>
            <pc:docMk/>
            <pc:sldMk cId="744183447" sldId="262"/>
            <ac:spMk id="17" creationId="{979F0CBD-15A2-43F3-B1CD-B61B28A0B285}"/>
          </ac:spMkLst>
        </pc:spChg>
        <pc:spChg chg="del mod">
          <ac:chgData name="Setteskog, Pierre" userId="b005cc64-5226-4862-8cf6-eb9b247b8709" providerId="ADAL" clId="{E23F7137-093B-4598-98B2-5BFFF285B914}" dt="2019-10-09T14:24:01.494" v="99" actId="478"/>
          <ac:spMkLst>
            <pc:docMk/>
            <pc:sldMk cId="744183447" sldId="262"/>
            <ac:spMk id="21" creationId="{B6EC513A-0A8D-4EBD-B803-A6C2A3C49D8D}"/>
          </ac:spMkLst>
        </pc:spChg>
        <pc:spChg chg="del mod">
          <ac:chgData name="Setteskog, Pierre" userId="b005cc64-5226-4862-8cf6-eb9b247b8709" providerId="ADAL" clId="{E23F7137-093B-4598-98B2-5BFFF285B914}" dt="2019-10-09T14:24:01.494" v="99" actId="478"/>
          <ac:spMkLst>
            <pc:docMk/>
            <pc:sldMk cId="744183447" sldId="262"/>
            <ac:spMk id="22" creationId="{1582580F-F597-478A-927C-FD00AA20C161}"/>
          </ac:spMkLst>
        </pc:spChg>
        <pc:spChg chg="mod">
          <ac:chgData name="Setteskog, Pierre" userId="b005cc64-5226-4862-8cf6-eb9b247b8709" providerId="ADAL" clId="{E23F7137-093B-4598-98B2-5BFFF285B914}" dt="2019-10-09T14:24:44.349" v="106" actId="1076"/>
          <ac:spMkLst>
            <pc:docMk/>
            <pc:sldMk cId="744183447" sldId="262"/>
            <ac:spMk id="29" creationId="{4A12F8CB-FCF0-44BF-94C3-5D687DFA286C}"/>
          </ac:spMkLst>
        </pc:spChg>
        <pc:spChg chg="mod">
          <ac:chgData name="Setteskog, Pierre" userId="b005cc64-5226-4862-8cf6-eb9b247b8709" providerId="ADAL" clId="{E23F7137-093B-4598-98B2-5BFFF285B914}" dt="2019-10-09T14:24:16.119" v="102" actId="1076"/>
          <ac:spMkLst>
            <pc:docMk/>
            <pc:sldMk cId="744183447" sldId="262"/>
            <ac:spMk id="30" creationId="{B2766B9E-487C-4544-B032-0CAC29C0400B}"/>
          </ac:spMkLst>
        </pc:spChg>
        <pc:spChg chg="mod">
          <ac:chgData name="Setteskog, Pierre" userId="b005cc64-5226-4862-8cf6-eb9b247b8709" providerId="ADAL" clId="{E23F7137-093B-4598-98B2-5BFFF285B914}" dt="2019-10-09T14:24:44.349" v="106" actId="1076"/>
          <ac:spMkLst>
            <pc:docMk/>
            <pc:sldMk cId="744183447" sldId="262"/>
            <ac:spMk id="31" creationId="{B740E223-66B6-411D-A2C7-DB06E48B3F6C}"/>
          </ac:spMkLst>
        </pc:spChg>
        <pc:spChg chg="mod">
          <ac:chgData name="Setteskog, Pierre" userId="b005cc64-5226-4862-8cf6-eb9b247b8709" providerId="ADAL" clId="{E23F7137-093B-4598-98B2-5BFFF285B914}" dt="2019-10-09T14:22:11.641" v="82" actId="1076"/>
          <ac:spMkLst>
            <pc:docMk/>
            <pc:sldMk cId="744183447" sldId="262"/>
            <ac:spMk id="35" creationId="{561DCB08-8EDE-4B76-8C44-CE2735043387}"/>
          </ac:spMkLst>
        </pc:spChg>
        <pc:spChg chg="del mod">
          <ac:chgData name="Setteskog, Pierre" userId="b005cc64-5226-4862-8cf6-eb9b247b8709" providerId="ADAL" clId="{E23F7137-093B-4598-98B2-5BFFF285B914}" dt="2019-10-09T14:24:01.494" v="99" actId="478"/>
          <ac:spMkLst>
            <pc:docMk/>
            <pc:sldMk cId="744183447" sldId="262"/>
            <ac:spMk id="38" creationId="{B9A07414-C84E-4DBB-92DA-2D9154522FFB}"/>
          </ac:spMkLst>
        </pc:spChg>
        <pc:spChg chg="mod">
          <ac:chgData name="Setteskog, Pierre" userId="b005cc64-5226-4862-8cf6-eb9b247b8709" providerId="ADAL" clId="{E23F7137-093B-4598-98B2-5BFFF285B914}" dt="2019-10-09T14:24:11.087" v="101" actId="1076"/>
          <ac:spMkLst>
            <pc:docMk/>
            <pc:sldMk cId="744183447" sldId="262"/>
            <ac:spMk id="39" creationId="{5088F7FF-947A-49B5-BD08-138C966E3B80}"/>
          </ac:spMkLst>
        </pc:spChg>
        <pc:spChg chg="mod">
          <ac:chgData name="Setteskog, Pierre" userId="b005cc64-5226-4862-8cf6-eb9b247b8709" providerId="ADAL" clId="{E23F7137-093B-4598-98B2-5BFFF285B914}" dt="2019-10-09T14:24:25.443" v="103" actId="1076"/>
          <ac:spMkLst>
            <pc:docMk/>
            <pc:sldMk cId="744183447" sldId="262"/>
            <ac:spMk id="40" creationId="{B8F8AF4D-9C63-457D-BBF2-476B84A9D44C}"/>
          </ac:spMkLst>
        </pc:spChg>
        <pc:spChg chg="mod">
          <ac:chgData name="Setteskog, Pierre" userId="b005cc64-5226-4862-8cf6-eb9b247b8709" providerId="ADAL" clId="{E23F7137-093B-4598-98B2-5BFFF285B914}" dt="2019-10-09T14:24:56.638" v="107" actId="1076"/>
          <ac:spMkLst>
            <pc:docMk/>
            <pc:sldMk cId="744183447" sldId="262"/>
            <ac:spMk id="45" creationId="{BC09C028-5571-4720-9B85-2C2CB23EC703}"/>
          </ac:spMkLst>
        </pc:spChg>
        <pc:spChg chg="mod">
          <ac:chgData name="Setteskog, Pierre" userId="b005cc64-5226-4862-8cf6-eb9b247b8709" providerId="ADAL" clId="{E23F7137-093B-4598-98B2-5BFFF285B914}" dt="2019-10-09T14:22:17.456" v="83" actId="1076"/>
          <ac:spMkLst>
            <pc:docMk/>
            <pc:sldMk cId="744183447" sldId="262"/>
            <ac:spMk id="46" creationId="{185001E8-9D55-4C5C-92C0-014FE2DE233F}"/>
          </ac:spMkLst>
        </pc:spChg>
        <pc:spChg chg="mod">
          <ac:chgData name="Setteskog, Pierre" userId="b005cc64-5226-4862-8cf6-eb9b247b8709" providerId="ADAL" clId="{E23F7137-093B-4598-98B2-5BFFF285B914}" dt="2019-10-09T14:22:57.958" v="93" actId="1076"/>
          <ac:spMkLst>
            <pc:docMk/>
            <pc:sldMk cId="744183447" sldId="262"/>
            <ac:spMk id="54" creationId="{B378E0D2-3AE0-4E74-B031-CAED3AA5845A}"/>
          </ac:spMkLst>
        </pc:spChg>
        <pc:cxnChg chg="del mod">
          <ac:chgData name="Setteskog, Pierre" userId="b005cc64-5226-4862-8cf6-eb9b247b8709" providerId="ADAL" clId="{E23F7137-093B-4598-98B2-5BFFF285B914}" dt="2019-10-09T14:24:01.494" v="99" actId="478"/>
          <ac:cxnSpMkLst>
            <pc:docMk/>
            <pc:sldMk cId="744183447" sldId="262"/>
            <ac:cxnSpMk id="11" creationId="{94921869-E424-45E4-BF06-5FFC6798ABD2}"/>
          </ac:cxnSpMkLst>
        </pc:cxnChg>
        <pc:cxnChg chg="del mod">
          <ac:chgData name="Setteskog, Pierre" userId="b005cc64-5226-4862-8cf6-eb9b247b8709" providerId="ADAL" clId="{E23F7137-093B-4598-98B2-5BFFF285B914}" dt="2019-10-09T14:24:05.484" v="100" actId="478"/>
          <ac:cxnSpMkLst>
            <pc:docMk/>
            <pc:sldMk cId="744183447" sldId="262"/>
            <ac:cxnSpMk id="13" creationId="{3851A579-D446-4A9E-B66F-A1A1A85B3AB2}"/>
          </ac:cxnSpMkLst>
        </pc:cxnChg>
        <pc:cxnChg chg="mod">
          <ac:chgData name="Setteskog, Pierre" userId="b005cc64-5226-4862-8cf6-eb9b247b8709" providerId="ADAL" clId="{E23F7137-093B-4598-98B2-5BFFF285B914}" dt="2019-10-09T14:24:44.349" v="106" actId="1076"/>
          <ac:cxnSpMkLst>
            <pc:docMk/>
            <pc:sldMk cId="744183447" sldId="262"/>
            <ac:cxnSpMk id="20" creationId="{EB3BDB4D-BE79-4123-B24C-A509CDAEEBDB}"/>
          </ac:cxnSpMkLst>
        </pc:cxnChg>
        <pc:cxnChg chg="mod">
          <ac:chgData name="Setteskog, Pierre" userId="b005cc64-5226-4862-8cf6-eb9b247b8709" providerId="ADAL" clId="{E23F7137-093B-4598-98B2-5BFFF285B914}" dt="2019-10-09T14:23:48.413" v="98" actId="1076"/>
          <ac:cxnSpMkLst>
            <pc:docMk/>
            <pc:sldMk cId="744183447" sldId="262"/>
            <ac:cxnSpMk id="28" creationId="{8BF9BA04-BA71-4755-8DB7-8C3FE31FDCB1}"/>
          </ac:cxnSpMkLst>
        </pc:cxnChg>
        <pc:cxnChg chg="mod">
          <ac:chgData name="Setteskog, Pierre" userId="b005cc64-5226-4862-8cf6-eb9b247b8709" providerId="ADAL" clId="{E23F7137-093B-4598-98B2-5BFFF285B914}" dt="2019-10-09T14:24:36.997" v="105" actId="14100"/>
          <ac:cxnSpMkLst>
            <pc:docMk/>
            <pc:sldMk cId="744183447" sldId="262"/>
            <ac:cxnSpMk id="32" creationId="{221808BA-9DD4-4B57-A506-341A34CF56D5}"/>
          </ac:cxnSpMkLst>
        </pc:cxnChg>
        <pc:cxnChg chg="del mod">
          <ac:chgData name="Setteskog, Pierre" userId="b005cc64-5226-4862-8cf6-eb9b247b8709" providerId="ADAL" clId="{E23F7137-093B-4598-98B2-5BFFF285B914}" dt="2019-10-09T14:24:01.494" v="99" actId="478"/>
          <ac:cxnSpMkLst>
            <pc:docMk/>
            <pc:sldMk cId="744183447" sldId="262"/>
            <ac:cxnSpMk id="36" creationId="{5DF97B83-82B3-4D91-960B-C07CC9FC4E7B}"/>
          </ac:cxnSpMkLst>
        </pc:cxnChg>
        <pc:cxnChg chg="del mod">
          <ac:chgData name="Setteskog, Pierre" userId="b005cc64-5226-4862-8cf6-eb9b247b8709" providerId="ADAL" clId="{E23F7137-093B-4598-98B2-5BFFF285B914}" dt="2019-10-09T14:23:04.795" v="94" actId="478"/>
          <ac:cxnSpMkLst>
            <pc:docMk/>
            <pc:sldMk cId="744183447" sldId="262"/>
            <ac:cxnSpMk id="44" creationId="{1FA3ECA8-676F-49BF-9D5A-37E973CB6D2D}"/>
          </ac:cxnSpMkLst>
        </pc:cxnChg>
        <pc:cxnChg chg="add mod">
          <ac:chgData name="Setteskog, Pierre" userId="b005cc64-5226-4862-8cf6-eb9b247b8709" providerId="ADAL" clId="{E23F7137-093B-4598-98B2-5BFFF285B914}" dt="2019-10-09T14:26:08.015" v="113" actId="14100"/>
          <ac:cxnSpMkLst>
            <pc:docMk/>
            <pc:sldMk cId="744183447" sldId="262"/>
            <ac:cxnSpMk id="49" creationId="{2630B246-E9B4-4B58-A67D-C3AFFA9E7734}"/>
          </ac:cxnSpMkLst>
        </pc:cxnChg>
        <pc:cxnChg chg="del mod">
          <ac:chgData name="Setteskog, Pierre" userId="b005cc64-5226-4862-8cf6-eb9b247b8709" providerId="ADAL" clId="{E23F7137-093B-4598-98B2-5BFFF285B914}" dt="2019-10-09T14:22:52.835" v="92" actId="478"/>
          <ac:cxnSpMkLst>
            <pc:docMk/>
            <pc:sldMk cId="744183447" sldId="262"/>
            <ac:cxnSpMk id="50" creationId="{3C3DECAC-F3E5-4B88-B61E-4FF80B4F3256}"/>
          </ac:cxnSpMkLst>
        </pc:cxnChg>
        <pc:cxnChg chg="mod">
          <ac:chgData name="Setteskog, Pierre" userId="b005cc64-5226-4862-8cf6-eb9b247b8709" providerId="ADAL" clId="{E23F7137-093B-4598-98B2-5BFFF285B914}" dt="2019-10-09T14:25:55.094" v="110" actId="692"/>
          <ac:cxnSpMkLst>
            <pc:docMk/>
            <pc:sldMk cId="744183447" sldId="262"/>
            <ac:cxnSpMk id="51" creationId="{14BD5E30-9F57-427C-880F-A83E4851124B}"/>
          </ac:cxnSpMkLst>
        </pc:cxnChg>
        <pc:cxnChg chg="add mod">
          <ac:chgData name="Setteskog, Pierre" userId="b005cc64-5226-4862-8cf6-eb9b247b8709" providerId="ADAL" clId="{E23F7137-093B-4598-98B2-5BFFF285B914}" dt="2019-10-09T14:26:21.733" v="116" actId="14100"/>
          <ac:cxnSpMkLst>
            <pc:docMk/>
            <pc:sldMk cId="744183447" sldId="262"/>
            <ac:cxnSpMk id="52" creationId="{A24BA318-B7AB-4183-BBC6-FC25FEAAE1CE}"/>
          </ac:cxnSpMkLst>
        </pc:cxnChg>
      </pc:sldChg>
      <pc:sldChg chg="modSp add">
        <pc:chgData name="Setteskog, Pierre" userId="b005cc64-5226-4862-8cf6-eb9b247b8709" providerId="ADAL" clId="{E23F7137-093B-4598-98B2-5BFFF285B914}" dt="2019-10-10T11:20:27.293" v="161"/>
        <pc:sldMkLst>
          <pc:docMk/>
          <pc:sldMk cId="1061997669" sldId="262"/>
        </pc:sldMkLst>
        <pc:spChg chg="mod">
          <ac:chgData name="Setteskog, Pierre" userId="b005cc64-5226-4862-8cf6-eb9b247b8709" providerId="ADAL" clId="{E23F7137-093B-4598-98B2-5BFFF285B914}" dt="2019-10-10T11:20:24.974" v="160" actId="20577"/>
          <ac:spMkLst>
            <pc:docMk/>
            <pc:sldMk cId="1061997669" sldId="262"/>
            <ac:spMk id="2" creationId="{56352CA5-C0CC-4E09-B1ED-9AB6022CB39A}"/>
          </ac:spMkLst>
        </pc:spChg>
        <pc:spChg chg="mod">
          <ac:chgData name="Setteskog, Pierre" userId="b005cc64-5226-4862-8cf6-eb9b247b8709" providerId="ADAL" clId="{E23F7137-093B-4598-98B2-5BFFF285B914}" dt="2019-10-10T11:20:27.293" v="161"/>
          <ac:spMkLst>
            <pc:docMk/>
            <pc:sldMk cId="1061997669" sldId="262"/>
            <ac:spMk id="3" creationId="{7CBBC157-87BC-4014-9861-072619153E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sv-se/azure/azure-app-configuration/quickstart-feature-flag-aspnet-co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E91C-F47F-4DE7-9607-C0CC5EC73A9E}"/>
              </a:ext>
            </a:extLst>
          </p:cNvPr>
          <p:cNvSpPr>
            <a:spLocks noGrp="1"/>
          </p:cNvSpPr>
          <p:nvPr>
            <p:ph type="ctrTitle"/>
          </p:nvPr>
        </p:nvSpPr>
        <p:spPr/>
        <p:txBody>
          <a:bodyPr/>
          <a:lstStyle/>
          <a:p>
            <a:r>
              <a:rPr lang="sv-SE" dirty="0"/>
              <a:t>Feature </a:t>
            </a:r>
            <a:r>
              <a:rPr lang="sv-SE" dirty="0" err="1"/>
              <a:t>toggling</a:t>
            </a:r>
            <a:endParaRPr lang="sv-SE" dirty="0"/>
          </a:p>
        </p:txBody>
      </p:sp>
      <p:sp>
        <p:nvSpPr>
          <p:cNvPr id="3" name="Subtitle 2">
            <a:extLst>
              <a:ext uri="{FF2B5EF4-FFF2-40B4-BE49-F238E27FC236}">
                <a16:creationId xmlns:a16="http://schemas.microsoft.com/office/drawing/2014/main" id="{06C55F51-C0BD-47AE-8D94-35C084A6E309}"/>
              </a:ext>
            </a:extLst>
          </p:cNvPr>
          <p:cNvSpPr>
            <a:spLocks noGrp="1"/>
          </p:cNvSpPr>
          <p:nvPr>
            <p:ph type="subTitle" idx="1"/>
          </p:nvPr>
        </p:nvSpPr>
        <p:spPr/>
        <p:txBody>
          <a:bodyPr/>
          <a:lstStyle/>
          <a:p>
            <a:endParaRPr lang="sv-SE"/>
          </a:p>
        </p:txBody>
      </p:sp>
    </p:spTree>
    <p:extLst>
      <p:ext uri="{BB962C8B-B14F-4D97-AF65-F5344CB8AC3E}">
        <p14:creationId xmlns:p14="http://schemas.microsoft.com/office/powerpoint/2010/main" val="191991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C0DD-B38E-4DC7-83DC-DA0ACA8818A7}"/>
              </a:ext>
            </a:extLst>
          </p:cNvPr>
          <p:cNvSpPr>
            <a:spLocks noGrp="1"/>
          </p:cNvSpPr>
          <p:nvPr>
            <p:ph type="title"/>
          </p:nvPr>
        </p:nvSpPr>
        <p:spPr/>
        <p:txBody>
          <a:bodyPr/>
          <a:lstStyle/>
          <a:p>
            <a:r>
              <a:rPr lang="sv-SE" dirty="0" err="1"/>
              <a:t>Why</a:t>
            </a:r>
            <a:r>
              <a:rPr lang="sv-SE" dirty="0"/>
              <a:t>	 Feature flags</a:t>
            </a:r>
          </a:p>
        </p:txBody>
      </p:sp>
      <p:sp>
        <p:nvSpPr>
          <p:cNvPr id="3" name="Content Placeholder 2">
            <a:extLst>
              <a:ext uri="{FF2B5EF4-FFF2-40B4-BE49-F238E27FC236}">
                <a16:creationId xmlns:a16="http://schemas.microsoft.com/office/drawing/2014/main" id="{629B9D4F-7851-4950-9565-D7CC40C2D6EC}"/>
              </a:ext>
            </a:extLst>
          </p:cNvPr>
          <p:cNvSpPr>
            <a:spLocks noGrp="1"/>
          </p:cNvSpPr>
          <p:nvPr>
            <p:ph idx="1"/>
          </p:nvPr>
        </p:nvSpPr>
        <p:spPr>
          <a:xfrm>
            <a:off x="677334" y="2184652"/>
            <a:ext cx="8596668" cy="3880773"/>
          </a:xfrm>
        </p:spPr>
        <p:txBody>
          <a:bodyPr>
            <a:normAutofit lnSpcReduction="10000"/>
          </a:bodyPr>
          <a:lstStyle/>
          <a:p>
            <a:r>
              <a:rPr lang="en-US" b="1" dirty="0"/>
              <a:t>The Pains of Long-Lived Branching</a:t>
            </a:r>
            <a:br>
              <a:rPr lang="en-US" dirty="0"/>
            </a:br>
            <a:r>
              <a:rPr lang="en-US" sz="1500" dirty="0"/>
              <a:t>Merge conflicts, Deploy code in logical chunks. Even if a feature is not fully ready, it can be flagged ‘off’, but still deployed.</a:t>
            </a:r>
            <a:r>
              <a:rPr lang="sv-SE" sz="1500" dirty="0"/>
              <a:t> </a:t>
            </a:r>
            <a:r>
              <a:rPr lang="sv-SE" sz="1500" dirty="0" err="1"/>
              <a:t>Manageable</a:t>
            </a:r>
            <a:r>
              <a:rPr lang="sv-SE" sz="1500" dirty="0"/>
              <a:t> </a:t>
            </a:r>
            <a:r>
              <a:rPr lang="sv-SE" sz="1500" dirty="0" err="1"/>
              <a:t>code</a:t>
            </a:r>
            <a:r>
              <a:rPr lang="sv-SE" sz="1500" dirty="0"/>
              <a:t> </a:t>
            </a:r>
            <a:r>
              <a:rPr lang="sv-SE" sz="1500" dirty="0" err="1"/>
              <a:t>reviews</a:t>
            </a:r>
            <a:r>
              <a:rPr lang="sv-SE" sz="1500" dirty="0"/>
              <a:t>.</a:t>
            </a:r>
            <a:endParaRPr lang="en-US" dirty="0"/>
          </a:p>
          <a:p>
            <a:r>
              <a:rPr lang="en-US" b="1" dirty="0"/>
              <a:t>Canary deploy</a:t>
            </a:r>
          </a:p>
          <a:p>
            <a:r>
              <a:rPr lang="sv-SE" b="1" dirty="0" err="1"/>
              <a:t>Low</a:t>
            </a:r>
            <a:r>
              <a:rPr lang="sv-SE" b="1" dirty="0"/>
              <a:t> risk, </a:t>
            </a:r>
            <a:r>
              <a:rPr lang="sv-SE" b="1" dirty="0" err="1"/>
              <a:t>turn</a:t>
            </a:r>
            <a:r>
              <a:rPr lang="sv-SE" b="1" dirty="0"/>
              <a:t> off </a:t>
            </a:r>
            <a:r>
              <a:rPr lang="sv-SE" b="1" dirty="0" err="1"/>
              <a:t>directly</a:t>
            </a:r>
            <a:r>
              <a:rPr lang="sv-SE" b="1" dirty="0"/>
              <a:t> </a:t>
            </a:r>
            <a:r>
              <a:rPr lang="sv-SE" b="1" dirty="0" err="1"/>
              <a:t>if</a:t>
            </a:r>
            <a:r>
              <a:rPr lang="sv-SE" b="1" dirty="0"/>
              <a:t> </a:t>
            </a:r>
            <a:r>
              <a:rPr lang="sv-SE" b="1" dirty="0" err="1"/>
              <a:t>errors</a:t>
            </a:r>
            <a:r>
              <a:rPr lang="sv-SE" b="1" dirty="0"/>
              <a:t>.</a:t>
            </a:r>
          </a:p>
          <a:p>
            <a:r>
              <a:rPr lang="sv-SE" b="1" dirty="0" err="1"/>
              <a:t>Simultanious</a:t>
            </a:r>
            <a:r>
              <a:rPr lang="sv-SE" b="1" dirty="0"/>
              <a:t> </a:t>
            </a:r>
            <a:r>
              <a:rPr lang="sv-SE" b="1" dirty="0" err="1"/>
              <a:t>turn</a:t>
            </a:r>
            <a:r>
              <a:rPr lang="sv-SE" b="1" dirty="0"/>
              <a:t> on new </a:t>
            </a:r>
            <a:r>
              <a:rPr lang="sv-SE" b="1" dirty="0" err="1"/>
              <a:t>functionality</a:t>
            </a:r>
            <a:r>
              <a:rPr lang="sv-SE" b="1" dirty="0"/>
              <a:t> </a:t>
            </a:r>
            <a:r>
              <a:rPr lang="sv-SE" b="1" dirty="0" err="1"/>
              <a:t>across</a:t>
            </a:r>
            <a:r>
              <a:rPr lang="sv-SE" b="1" dirty="0"/>
              <a:t> Microservices.</a:t>
            </a:r>
            <a:br>
              <a:rPr lang="sv-SE" b="1" dirty="0"/>
            </a:br>
            <a:r>
              <a:rPr lang="en-US" sz="1500" dirty="0"/>
              <a:t>Chances are that when you finish a feature, it also  depends on another service, and thus they need to be released in a certain order. This makes release management harder than it needs to be.</a:t>
            </a:r>
            <a:endParaRPr lang="en-US" sz="1700" dirty="0"/>
          </a:p>
          <a:p>
            <a:r>
              <a:rPr lang="en-US" b="1" dirty="0"/>
              <a:t>No needs for feature environments.</a:t>
            </a:r>
          </a:p>
          <a:p>
            <a:r>
              <a:rPr lang="en-US" b="1" dirty="0"/>
              <a:t>Simpler </a:t>
            </a:r>
            <a:r>
              <a:rPr lang="sv-SE" b="1" dirty="0" err="1"/>
              <a:t>Distributed</a:t>
            </a:r>
            <a:r>
              <a:rPr lang="sv-SE" b="1" dirty="0"/>
              <a:t> </a:t>
            </a:r>
            <a:r>
              <a:rPr lang="sv-SE" b="1" dirty="0" err="1"/>
              <a:t>architecture</a:t>
            </a:r>
            <a:br>
              <a:rPr lang="sv-SE" b="1" dirty="0"/>
            </a:br>
            <a:r>
              <a:rPr lang="en-US" sz="1500" dirty="0"/>
              <a:t>One of the drawbacks of rolling deployments is that two versions of the application are deployed simultaneously for a short time. This could lead to unpredictable behavior if you’re not careful.</a:t>
            </a:r>
            <a:endParaRPr lang="sv-SE" sz="1700" b="1" dirty="0"/>
          </a:p>
          <a:p>
            <a:endParaRPr lang="sv-SE" b="1" dirty="0"/>
          </a:p>
        </p:txBody>
      </p:sp>
      <p:pic>
        <p:nvPicPr>
          <p:cNvPr id="1026" name="Picture 2" descr="Rolling deployments">
            <a:extLst>
              <a:ext uri="{FF2B5EF4-FFF2-40B4-BE49-F238E27FC236}">
                <a16:creationId xmlns:a16="http://schemas.microsoft.com/office/drawing/2014/main" id="{74E4706B-3129-4C41-AF3A-3AC6533D0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0" y="0"/>
            <a:ext cx="5429250"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8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6C7D-4894-4A63-B592-9806E9707830}"/>
              </a:ext>
            </a:extLst>
          </p:cNvPr>
          <p:cNvSpPr>
            <a:spLocks noGrp="1"/>
          </p:cNvSpPr>
          <p:nvPr>
            <p:ph type="title"/>
          </p:nvPr>
        </p:nvSpPr>
        <p:spPr/>
        <p:txBody>
          <a:bodyPr/>
          <a:lstStyle/>
          <a:p>
            <a:r>
              <a:rPr lang="sv-SE" dirty="0" err="1"/>
              <a:t>Types</a:t>
            </a:r>
            <a:r>
              <a:rPr lang="sv-SE" dirty="0"/>
              <a:t> </a:t>
            </a:r>
            <a:r>
              <a:rPr lang="sv-SE" dirty="0" err="1"/>
              <a:t>of</a:t>
            </a:r>
            <a:r>
              <a:rPr lang="sv-SE" dirty="0"/>
              <a:t> feature </a:t>
            </a:r>
            <a:r>
              <a:rPr lang="sv-SE" dirty="0" err="1"/>
              <a:t>toggles</a:t>
            </a:r>
            <a:endParaRPr lang="sv-SE" dirty="0"/>
          </a:p>
        </p:txBody>
      </p:sp>
      <p:sp>
        <p:nvSpPr>
          <p:cNvPr id="3" name="Content Placeholder 2">
            <a:extLst>
              <a:ext uri="{FF2B5EF4-FFF2-40B4-BE49-F238E27FC236}">
                <a16:creationId xmlns:a16="http://schemas.microsoft.com/office/drawing/2014/main" id="{A04BFA87-B598-499C-BB54-6EF68246B432}"/>
              </a:ext>
            </a:extLst>
          </p:cNvPr>
          <p:cNvSpPr>
            <a:spLocks noGrp="1"/>
          </p:cNvSpPr>
          <p:nvPr>
            <p:ph idx="1"/>
          </p:nvPr>
        </p:nvSpPr>
        <p:spPr/>
        <p:txBody>
          <a:bodyPr>
            <a:normAutofit lnSpcReduction="10000"/>
          </a:bodyPr>
          <a:lstStyle/>
          <a:p>
            <a:r>
              <a:rPr lang="en-US" b="1" dirty="0"/>
              <a:t>Release toggles </a:t>
            </a:r>
            <a:r>
              <a:rPr lang="en-US" dirty="0"/>
              <a:t>are feature toggles that decouple deployment from the release of the feature. Toggles of this type should be short-lived since you will have to maintain the old code until the toggle is removed, even though it will never provide any business value anymore.</a:t>
            </a:r>
          </a:p>
          <a:p>
            <a:r>
              <a:rPr lang="en-US" b="1" dirty="0"/>
              <a:t>Ops toggles</a:t>
            </a:r>
            <a:r>
              <a:rPr lang="en-US" dirty="0"/>
              <a:t> are feature toggles that ops can use to disable certain functionality in a crisis. They can be viewed as ‘manual circuit breakers’. These toggles can live a very long time in your application, but should always provide acceptable fallback behavior.</a:t>
            </a:r>
          </a:p>
          <a:p>
            <a:r>
              <a:rPr lang="en-US" b="1" dirty="0"/>
              <a:t>Experiment toggles</a:t>
            </a:r>
            <a:r>
              <a:rPr lang="en-US" dirty="0"/>
              <a:t> are feature toggles that can be compared to release toggles, except that they are only enabled for a certain set of users. This set of users can be a predefined list of specific users or chosen at random. The experiment toggle should only exist until the feature is released to everyone, or it is decided the feature will not make it to the general public.</a:t>
            </a:r>
          </a:p>
          <a:p>
            <a:endParaRPr lang="sv-SE" dirty="0"/>
          </a:p>
        </p:txBody>
      </p:sp>
    </p:spTree>
    <p:extLst>
      <p:ext uri="{BB962C8B-B14F-4D97-AF65-F5344CB8AC3E}">
        <p14:creationId xmlns:p14="http://schemas.microsoft.com/office/powerpoint/2010/main" val="236058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8D4F-DF66-47F5-A468-E6AB54A42541}"/>
              </a:ext>
            </a:extLst>
          </p:cNvPr>
          <p:cNvSpPr>
            <a:spLocks noGrp="1"/>
          </p:cNvSpPr>
          <p:nvPr>
            <p:ph type="title"/>
          </p:nvPr>
        </p:nvSpPr>
        <p:spPr/>
        <p:txBody>
          <a:bodyPr/>
          <a:lstStyle/>
          <a:p>
            <a:r>
              <a:rPr lang="en-US" dirty="0"/>
              <a:t>Drawbacks of feature toggles</a:t>
            </a:r>
            <a:endParaRPr lang="sv-SE" dirty="0"/>
          </a:p>
        </p:txBody>
      </p:sp>
      <p:sp>
        <p:nvSpPr>
          <p:cNvPr id="3" name="Content Placeholder 2">
            <a:extLst>
              <a:ext uri="{FF2B5EF4-FFF2-40B4-BE49-F238E27FC236}">
                <a16:creationId xmlns:a16="http://schemas.microsoft.com/office/drawing/2014/main" id="{EEF70F73-E4B6-4E79-B258-81EAA72B904F}"/>
              </a:ext>
            </a:extLst>
          </p:cNvPr>
          <p:cNvSpPr>
            <a:spLocks noGrp="1"/>
          </p:cNvSpPr>
          <p:nvPr>
            <p:ph idx="1"/>
          </p:nvPr>
        </p:nvSpPr>
        <p:spPr/>
        <p:txBody>
          <a:bodyPr>
            <a:normAutofit/>
          </a:bodyPr>
          <a:lstStyle/>
          <a:p>
            <a:r>
              <a:rPr lang="en-US" b="1" dirty="0"/>
              <a:t>Increases the complexity of your application</a:t>
            </a:r>
            <a:r>
              <a:rPr lang="en-US" dirty="0"/>
              <a:t>. You have to utilize an if-statement or strategy pattern to execute a different path in your code. If you do not remove the toggles when appropriate, the abundance of toggles can hurt the maintainability of your code.</a:t>
            </a:r>
          </a:p>
          <a:p>
            <a:r>
              <a:rPr lang="en-US" b="1" dirty="0"/>
              <a:t>Introduces testing complexity.</a:t>
            </a:r>
            <a:r>
              <a:rPr lang="en-US" dirty="0"/>
              <a:t> You will have to write tests for both the on and off state of your toggle. When creating multiple toggles that overlap, testing complexity might increase so much it becomes a serious problem.</a:t>
            </a:r>
          </a:p>
          <a:p>
            <a:r>
              <a:rPr lang="en-US" dirty="0"/>
              <a:t>Feature toggles are not a good fit for everything; </a:t>
            </a:r>
            <a:r>
              <a:rPr lang="en-US" b="1" dirty="0"/>
              <a:t>large architectural changes cannot be covered by a feature toggle</a:t>
            </a:r>
            <a:r>
              <a:rPr lang="en-US" dirty="0"/>
              <a:t>. In these cases, you’ll have to come up with a different solution as you might have done before.</a:t>
            </a:r>
          </a:p>
          <a:p>
            <a:endParaRPr lang="sv-SE" dirty="0"/>
          </a:p>
        </p:txBody>
      </p:sp>
    </p:spTree>
    <p:extLst>
      <p:ext uri="{BB962C8B-B14F-4D97-AF65-F5344CB8AC3E}">
        <p14:creationId xmlns:p14="http://schemas.microsoft.com/office/powerpoint/2010/main" val="405031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37F1-4605-4527-ABF3-39A81C0161E3}"/>
              </a:ext>
            </a:extLst>
          </p:cNvPr>
          <p:cNvSpPr>
            <a:spLocks noGrp="1"/>
          </p:cNvSpPr>
          <p:nvPr>
            <p:ph type="title"/>
          </p:nvPr>
        </p:nvSpPr>
        <p:spPr/>
        <p:txBody>
          <a:bodyPr/>
          <a:lstStyle/>
          <a:p>
            <a:r>
              <a:rPr lang="sv-SE" dirty="0"/>
              <a:t>Process </a:t>
            </a:r>
            <a:r>
              <a:rPr lang="sv-SE" dirty="0" err="1"/>
              <a:t>changes</a:t>
            </a:r>
            <a:endParaRPr lang="sv-SE" dirty="0"/>
          </a:p>
        </p:txBody>
      </p:sp>
      <p:sp>
        <p:nvSpPr>
          <p:cNvPr id="3" name="Content Placeholder 2">
            <a:extLst>
              <a:ext uri="{FF2B5EF4-FFF2-40B4-BE49-F238E27FC236}">
                <a16:creationId xmlns:a16="http://schemas.microsoft.com/office/drawing/2014/main" id="{A1EC5075-5ADE-440A-8353-8ECDD984C793}"/>
              </a:ext>
            </a:extLst>
          </p:cNvPr>
          <p:cNvSpPr>
            <a:spLocks noGrp="1"/>
          </p:cNvSpPr>
          <p:nvPr>
            <p:ph idx="1"/>
          </p:nvPr>
        </p:nvSpPr>
        <p:spPr/>
        <p:txBody>
          <a:bodyPr/>
          <a:lstStyle/>
          <a:p>
            <a:r>
              <a:rPr lang="en-US" dirty="0"/>
              <a:t>A solution to these problems is to keep the number of feature toggles to a minimum and remove them as soon as possible. You should set up a process in your team, such as creating a product backlog item containing the removal of the feature toggle. This also helps the product owner to be  aware of the technical debt still present in the application.</a:t>
            </a:r>
          </a:p>
          <a:p>
            <a:r>
              <a:rPr lang="en-US" dirty="0"/>
              <a:t>Deploy on Friday?</a:t>
            </a:r>
          </a:p>
          <a:p>
            <a:r>
              <a:rPr lang="en-US" dirty="0"/>
              <a:t>Release Notes?</a:t>
            </a:r>
          </a:p>
          <a:p>
            <a:r>
              <a:rPr lang="en-US" dirty="0"/>
              <a:t>Deploy Approvals?</a:t>
            </a:r>
          </a:p>
          <a:p>
            <a:endParaRPr lang="sv-SE" dirty="0"/>
          </a:p>
        </p:txBody>
      </p:sp>
    </p:spTree>
    <p:extLst>
      <p:ext uri="{BB962C8B-B14F-4D97-AF65-F5344CB8AC3E}">
        <p14:creationId xmlns:p14="http://schemas.microsoft.com/office/powerpoint/2010/main" val="136586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C5D2-9FDE-49F3-A681-DBC67F79564C}"/>
              </a:ext>
            </a:extLst>
          </p:cNvPr>
          <p:cNvSpPr>
            <a:spLocks noGrp="1"/>
          </p:cNvSpPr>
          <p:nvPr>
            <p:ph type="title"/>
          </p:nvPr>
        </p:nvSpPr>
        <p:spPr>
          <a:xfrm>
            <a:off x="761900" y="543877"/>
            <a:ext cx="8596668" cy="810126"/>
          </a:xfrm>
        </p:spPr>
        <p:txBody>
          <a:bodyPr/>
          <a:lstStyle/>
          <a:p>
            <a:r>
              <a:rPr lang="sv-SE" dirty="0"/>
              <a:t>A </a:t>
            </a:r>
            <a:r>
              <a:rPr lang="sv-SE" dirty="0" err="1"/>
              <a:t>fictional</a:t>
            </a:r>
            <a:r>
              <a:rPr lang="sv-SE" dirty="0"/>
              <a:t> </a:t>
            </a:r>
            <a:r>
              <a:rPr lang="sv-SE" dirty="0" err="1"/>
              <a:t>Example</a:t>
            </a:r>
            <a:endParaRPr lang="sv-SE" dirty="0"/>
          </a:p>
        </p:txBody>
      </p:sp>
      <p:sp>
        <p:nvSpPr>
          <p:cNvPr id="4" name="Rectangle: Rounded Corners 3">
            <a:extLst>
              <a:ext uri="{FF2B5EF4-FFF2-40B4-BE49-F238E27FC236}">
                <a16:creationId xmlns:a16="http://schemas.microsoft.com/office/drawing/2014/main" id="{1AFC900D-42A6-4FAF-B484-58246066F451}"/>
              </a:ext>
            </a:extLst>
          </p:cNvPr>
          <p:cNvSpPr/>
          <p:nvPr/>
        </p:nvSpPr>
        <p:spPr>
          <a:xfrm>
            <a:off x="1189990" y="3987632"/>
            <a:ext cx="1612232" cy="778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Frontend</a:t>
            </a:r>
            <a:endParaRPr lang="sv-SE" dirty="0"/>
          </a:p>
        </p:txBody>
      </p:sp>
      <p:sp>
        <p:nvSpPr>
          <p:cNvPr id="5" name="Rectangle 4">
            <a:extLst>
              <a:ext uri="{FF2B5EF4-FFF2-40B4-BE49-F238E27FC236}">
                <a16:creationId xmlns:a16="http://schemas.microsoft.com/office/drawing/2014/main" id="{623304C0-044A-46A4-BB53-F6ABF7634DFA}"/>
              </a:ext>
            </a:extLst>
          </p:cNvPr>
          <p:cNvSpPr/>
          <p:nvPr/>
        </p:nvSpPr>
        <p:spPr>
          <a:xfrm>
            <a:off x="3502058" y="2771274"/>
            <a:ext cx="1965158" cy="810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BFF (</a:t>
            </a:r>
            <a:r>
              <a:rPr lang="sv-SE" dirty="0" err="1"/>
              <a:t>Virto</a:t>
            </a:r>
            <a:r>
              <a:rPr lang="sv-SE" dirty="0"/>
              <a:t>)</a:t>
            </a:r>
          </a:p>
        </p:txBody>
      </p:sp>
      <p:sp>
        <p:nvSpPr>
          <p:cNvPr id="8" name="TextBox 7">
            <a:extLst>
              <a:ext uri="{FF2B5EF4-FFF2-40B4-BE49-F238E27FC236}">
                <a16:creationId xmlns:a16="http://schemas.microsoft.com/office/drawing/2014/main" id="{0B727252-3D89-4003-AC94-B02ACBBF42FB}"/>
              </a:ext>
            </a:extLst>
          </p:cNvPr>
          <p:cNvSpPr txBox="1"/>
          <p:nvPr/>
        </p:nvSpPr>
        <p:spPr>
          <a:xfrm>
            <a:off x="1851798" y="2799349"/>
            <a:ext cx="1582484" cy="307777"/>
          </a:xfrm>
          <a:prstGeom prst="rect">
            <a:avLst/>
          </a:prstGeom>
          <a:noFill/>
        </p:spPr>
        <p:txBody>
          <a:bodyPr wrap="none" rtlCol="0">
            <a:spAutoFit/>
          </a:bodyPr>
          <a:lstStyle/>
          <a:p>
            <a:r>
              <a:rPr lang="sv-SE" sz="1400" dirty="0">
                <a:solidFill>
                  <a:schemeClr val="bg1">
                    <a:lumMod val="75000"/>
                  </a:schemeClr>
                </a:solidFill>
              </a:rPr>
              <a:t>Get Feature flags</a:t>
            </a:r>
          </a:p>
        </p:txBody>
      </p:sp>
      <p:sp>
        <p:nvSpPr>
          <p:cNvPr id="9" name="Rectangle 8">
            <a:extLst>
              <a:ext uri="{FF2B5EF4-FFF2-40B4-BE49-F238E27FC236}">
                <a16:creationId xmlns:a16="http://schemas.microsoft.com/office/drawing/2014/main" id="{10AF7CC9-9101-4D06-85D6-EC663FC156EC}"/>
              </a:ext>
            </a:extLst>
          </p:cNvPr>
          <p:cNvSpPr/>
          <p:nvPr/>
        </p:nvSpPr>
        <p:spPr>
          <a:xfrm>
            <a:off x="3594300" y="3986463"/>
            <a:ext cx="1965158" cy="810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Wheelchange</a:t>
            </a:r>
            <a:r>
              <a:rPr lang="sv-SE" dirty="0"/>
              <a:t> MS</a:t>
            </a:r>
          </a:p>
        </p:txBody>
      </p:sp>
      <p:cxnSp>
        <p:nvCxnSpPr>
          <p:cNvPr id="11" name="Connector: Elbow 10">
            <a:extLst>
              <a:ext uri="{FF2B5EF4-FFF2-40B4-BE49-F238E27FC236}">
                <a16:creationId xmlns:a16="http://schemas.microsoft.com/office/drawing/2014/main" id="{94921869-E424-45E4-BF06-5FFC6798ABD2}"/>
              </a:ext>
            </a:extLst>
          </p:cNvPr>
          <p:cNvCxnSpPr>
            <a:cxnSpLocks/>
            <a:endCxn id="5" idx="1"/>
          </p:cNvCxnSpPr>
          <p:nvPr/>
        </p:nvCxnSpPr>
        <p:spPr>
          <a:xfrm rot="5400000" flipH="1" flipV="1">
            <a:off x="2322963" y="2835443"/>
            <a:ext cx="838200" cy="15199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3851A579-D446-4A9E-B66F-A1A1A85B3AB2}"/>
              </a:ext>
            </a:extLst>
          </p:cNvPr>
          <p:cNvCxnSpPr>
            <a:cxnSpLocks/>
            <a:endCxn id="9" idx="1"/>
          </p:cNvCxnSpPr>
          <p:nvPr/>
        </p:nvCxnSpPr>
        <p:spPr>
          <a:xfrm flipV="1">
            <a:off x="2788185" y="4391526"/>
            <a:ext cx="806115" cy="120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E88A3F-6DE7-4DB0-AAB6-47FB4FBF852E}"/>
              </a:ext>
            </a:extLst>
          </p:cNvPr>
          <p:cNvSpPr/>
          <p:nvPr/>
        </p:nvSpPr>
        <p:spPr>
          <a:xfrm>
            <a:off x="6598184" y="3982453"/>
            <a:ext cx="1965158" cy="810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Organization</a:t>
            </a:r>
            <a:r>
              <a:rPr lang="sv-SE" dirty="0"/>
              <a:t> MS</a:t>
            </a:r>
          </a:p>
        </p:txBody>
      </p:sp>
      <p:sp>
        <p:nvSpPr>
          <p:cNvPr id="17" name="Rectangle 16">
            <a:extLst>
              <a:ext uri="{FF2B5EF4-FFF2-40B4-BE49-F238E27FC236}">
                <a16:creationId xmlns:a16="http://schemas.microsoft.com/office/drawing/2014/main" id="{979F0CBD-15A2-43F3-B1CD-B61B28A0B285}"/>
              </a:ext>
            </a:extLst>
          </p:cNvPr>
          <p:cNvSpPr/>
          <p:nvPr/>
        </p:nvSpPr>
        <p:spPr>
          <a:xfrm>
            <a:off x="6598184" y="5121443"/>
            <a:ext cx="1965158" cy="81012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Vehicle</a:t>
            </a:r>
            <a:r>
              <a:rPr lang="sv-SE" dirty="0"/>
              <a:t> MS</a:t>
            </a:r>
          </a:p>
        </p:txBody>
      </p:sp>
      <p:cxnSp>
        <p:nvCxnSpPr>
          <p:cNvPr id="20" name="Connector: Elbow 19">
            <a:extLst>
              <a:ext uri="{FF2B5EF4-FFF2-40B4-BE49-F238E27FC236}">
                <a16:creationId xmlns:a16="http://schemas.microsoft.com/office/drawing/2014/main" id="{EB3BDB4D-BE79-4123-B24C-A509CDAEEBDB}"/>
              </a:ext>
            </a:extLst>
          </p:cNvPr>
          <p:cNvCxnSpPr>
            <a:stCxn id="9" idx="3"/>
            <a:endCxn id="16" idx="1"/>
          </p:cNvCxnSpPr>
          <p:nvPr/>
        </p:nvCxnSpPr>
        <p:spPr>
          <a:xfrm flipV="1">
            <a:off x="5559458" y="4387516"/>
            <a:ext cx="1038726" cy="40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EC513A-0A8D-4EBD-B803-A6C2A3C49D8D}"/>
              </a:ext>
            </a:extLst>
          </p:cNvPr>
          <p:cNvSpPr txBox="1"/>
          <p:nvPr/>
        </p:nvSpPr>
        <p:spPr>
          <a:xfrm>
            <a:off x="3232036" y="3982453"/>
            <a:ext cx="442750" cy="369332"/>
          </a:xfrm>
          <a:prstGeom prst="rect">
            <a:avLst/>
          </a:prstGeom>
          <a:noFill/>
        </p:spPr>
        <p:txBody>
          <a:bodyPr wrap="none" rtlCol="0">
            <a:spAutoFit/>
          </a:bodyPr>
          <a:lstStyle/>
          <a:p>
            <a:r>
              <a:rPr lang="sv-SE" dirty="0"/>
              <a:t>V1</a:t>
            </a:r>
          </a:p>
        </p:txBody>
      </p:sp>
      <p:sp>
        <p:nvSpPr>
          <p:cNvPr id="22" name="TextBox 21">
            <a:extLst>
              <a:ext uri="{FF2B5EF4-FFF2-40B4-BE49-F238E27FC236}">
                <a16:creationId xmlns:a16="http://schemas.microsoft.com/office/drawing/2014/main" id="{1582580F-F597-478A-927C-FD00AA20C161}"/>
              </a:ext>
            </a:extLst>
          </p:cNvPr>
          <p:cNvSpPr txBox="1"/>
          <p:nvPr/>
        </p:nvSpPr>
        <p:spPr>
          <a:xfrm>
            <a:off x="2362354" y="4354980"/>
            <a:ext cx="561372" cy="261610"/>
          </a:xfrm>
          <a:prstGeom prst="rect">
            <a:avLst/>
          </a:prstGeom>
          <a:noFill/>
        </p:spPr>
        <p:txBody>
          <a:bodyPr wrap="none" rtlCol="0">
            <a:spAutoFit/>
          </a:bodyPr>
          <a:lstStyle/>
          <a:p>
            <a:r>
              <a:rPr lang="sv-SE" sz="1100" dirty="0" err="1"/>
              <a:t>Client</a:t>
            </a:r>
            <a:endParaRPr lang="sv-SE" sz="1100" dirty="0"/>
          </a:p>
        </p:txBody>
      </p:sp>
      <p:cxnSp>
        <p:nvCxnSpPr>
          <p:cNvPr id="28" name="Connector: Elbow 27">
            <a:extLst>
              <a:ext uri="{FF2B5EF4-FFF2-40B4-BE49-F238E27FC236}">
                <a16:creationId xmlns:a16="http://schemas.microsoft.com/office/drawing/2014/main" id="{8BF9BA04-BA71-4755-8DB7-8C3FE31FDCB1}"/>
              </a:ext>
            </a:extLst>
          </p:cNvPr>
          <p:cNvCxnSpPr>
            <a:stCxn id="9" idx="2"/>
            <a:endCxn id="17" idx="1"/>
          </p:cNvCxnSpPr>
          <p:nvPr/>
        </p:nvCxnSpPr>
        <p:spPr>
          <a:xfrm rot="16200000" flipH="1">
            <a:off x="5222573" y="4150894"/>
            <a:ext cx="729917" cy="2021305"/>
          </a:xfrm>
          <a:prstGeom prst="bentConnector2">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A12F8CB-FCF0-44BF-94C3-5D687DFA286C}"/>
              </a:ext>
            </a:extLst>
          </p:cNvPr>
          <p:cNvSpPr txBox="1"/>
          <p:nvPr/>
        </p:nvSpPr>
        <p:spPr>
          <a:xfrm>
            <a:off x="6144198" y="4040059"/>
            <a:ext cx="962123" cy="261610"/>
          </a:xfrm>
          <a:prstGeom prst="rect">
            <a:avLst/>
          </a:prstGeom>
          <a:noFill/>
        </p:spPr>
        <p:txBody>
          <a:bodyPr wrap="none" rtlCol="0">
            <a:spAutoFit/>
          </a:bodyPr>
          <a:lstStyle/>
          <a:p>
            <a:r>
              <a:rPr lang="sv-SE" sz="1100" dirty="0"/>
              <a:t>ConsumerV1</a:t>
            </a:r>
            <a:endParaRPr lang="sv-SE" dirty="0"/>
          </a:p>
        </p:txBody>
      </p:sp>
      <p:sp>
        <p:nvSpPr>
          <p:cNvPr id="30" name="TextBox 29">
            <a:extLst>
              <a:ext uri="{FF2B5EF4-FFF2-40B4-BE49-F238E27FC236}">
                <a16:creationId xmlns:a16="http://schemas.microsoft.com/office/drawing/2014/main" id="{B2766B9E-487C-4544-B032-0CAC29C0400B}"/>
              </a:ext>
            </a:extLst>
          </p:cNvPr>
          <p:cNvSpPr txBox="1"/>
          <p:nvPr/>
        </p:nvSpPr>
        <p:spPr>
          <a:xfrm>
            <a:off x="5012083" y="4082983"/>
            <a:ext cx="923651" cy="261610"/>
          </a:xfrm>
          <a:prstGeom prst="rect">
            <a:avLst/>
          </a:prstGeom>
          <a:noFill/>
        </p:spPr>
        <p:txBody>
          <a:bodyPr wrap="none" rtlCol="0">
            <a:spAutoFit/>
          </a:bodyPr>
          <a:lstStyle/>
          <a:p>
            <a:r>
              <a:rPr lang="sv-SE" sz="1100" dirty="0"/>
              <a:t>PublisherV1</a:t>
            </a:r>
          </a:p>
        </p:txBody>
      </p:sp>
      <p:sp>
        <p:nvSpPr>
          <p:cNvPr id="31" name="TextBox 30">
            <a:extLst>
              <a:ext uri="{FF2B5EF4-FFF2-40B4-BE49-F238E27FC236}">
                <a16:creationId xmlns:a16="http://schemas.microsoft.com/office/drawing/2014/main" id="{B740E223-66B6-411D-A2C7-DB06E48B3F6C}"/>
              </a:ext>
            </a:extLst>
          </p:cNvPr>
          <p:cNvSpPr txBox="1"/>
          <p:nvPr/>
        </p:nvSpPr>
        <p:spPr>
          <a:xfrm>
            <a:off x="6155434" y="4488675"/>
            <a:ext cx="1029449" cy="276999"/>
          </a:xfrm>
          <a:prstGeom prst="rect">
            <a:avLst/>
          </a:prstGeom>
          <a:noFill/>
        </p:spPr>
        <p:txBody>
          <a:bodyPr wrap="none" rtlCol="0">
            <a:spAutoFit/>
          </a:bodyPr>
          <a:lstStyle/>
          <a:p>
            <a:r>
              <a:rPr lang="sv-SE" sz="1200" dirty="0"/>
              <a:t>ConsumerV2</a:t>
            </a:r>
          </a:p>
        </p:txBody>
      </p:sp>
      <p:cxnSp>
        <p:nvCxnSpPr>
          <p:cNvPr id="32" name="Connector: Elbow 31">
            <a:extLst>
              <a:ext uri="{FF2B5EF4-FFF2-40B4-BE49-F238E27FC236}">
                <a16:creationId xmlns:a16="http://schemas.microsoft.com/office/drawing/2014/main" id="{221808BA-9DD4-4B57-A506-341A34CF56D5}"/>
              </a:ext>
            </a:extLst>
          </p:cNvPr>
          <p:cNvCxnSpPr>
            <a:cxnSpLocks/>
          </p:cNvCxnSpPr>
          <p:nvPr/>
        </p:nvCxnSpPr>
        <p:spPr>
          <a:xfrm>
            <a:off x="5587531" y="4695580"/>
            <a:ext cx="954506" cy="96999"/>
          </a:xfrm>
          <a:prstGeom prst="bentConnector3">
            <a:avLst>
              <a:gd name="adj1" fmla="val 50000"/>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61DCB08-8EDE-4B76-8C44-CE2735043387}"/>
              </a:ext>
            </a:extLst>
          </p:cNvPr>
          <p:cNvSpPr txBox="1"/>
          <p:nvPr/>
        </p:nvSpPr>
        <p:spPr>
          <a:xfrm>
            <a:off x="6135587" y="5175039"/>
            <a:ext cx="442750" cy="369332"/>
          </a:xfrm>
          <a:prstGeom prst="rect">
            <a:avLst/>
          </a:prstGeom>
          <a:noFill/>
        </p:spPr>
        <p:txBody>
          <a:bodyPr wrap="none" rtlCol="0">
            <a:spAutoFit/>
          </a:bodyPr>
          <a:lstStyle/>
          <a:p>
            <a:r>
              <a:rPr lang="sv-SE" dirty="0"/>
              <a:t>V1</a:t>
            </a:r>
          </a:p>
        </p:txBody>
      </p:sp>
      <p:cxnSp>
        <p:nvCxnSpPr>
          <p:cNvPr id="36" name="Connector: Elbow 35">
            <a:extLst>
              <a:ext uri="{FF2B5EF4-FFF2-40B4-BE49-F238E27FC236}">
                <a16:creationId xmlns:a16="http://schemas.microsoft.com/office/drawing/2014/main" id="{5DF97B83-82B3-4D91-960B-C07CC9FC4E7B}"/>
              </a:ext>
            </a:extLst>
          </p:cNvPr>
          <p:cNvCxnSpPr>
            <a:cxnSpLocks/>
          </p:cNvCxnSpPr>
          <p:nvPr/>
        </p:nvCxnSpPr>
        <p:spPr>
          <a:xfrm>
            <a:off x="2830295" y="4608363"/>
            <a:ext cx="735932" cy="12700"/>
          </a:xfrm>
          <a:prstGeom prst="bentConnector3">
            <a:avLst>
              <a:gd name="adj1" fmla="val 50000"/>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9A07414-C84E-4DBB-92DA-2D9154522FFB}"/>
              </a:ext>
            </a:extLst>
          </p:cNvPr>
          <p:cNvSpPr txBox="1"/>
          <p:nvPr/>
        </p:nvSpPr>
        <p:spPr>
          <a:xfrm>
            <a:off x="3221714" y="4595880"/>
            <a:ext cx="442750" cy="369332"/>
          </a:xfrm>
          <a:prstGeom prst="rect">
            <a:avLst/>
          </a:prstGeom>
          <a:noFill/>
        </p:spPr>
        <p:txBody>
          <a:bodyPr wrap="none" rtlCol="0">
            <a:spAutoFit/>
          </a:bodyPr>
          <a:lstStyle/>
          <a:p>
            <a:r>
              <a:rPr lang="sv-SE" dirty="0"/>
              <a:t>V2</a:t>
            </a:r>
          </a:p>
        </p:txBody>
      </p:sp>
      <p:sp>
        <p:nvSpPr>
          <p:cNvPr id="39" name="TextBox 38">
            <a:extLst>
              <a:ext uri="{FF2B5EF4-FFF2-40B4-BE49-F238E27FC236}">
                <a16:creationId xmlns:a16="http://schemas.microsoft.com/office/drawing/2014/main" id="{5088F7FF-947A-49B5-BD08-138C966E3B80}"/>
              </a:ext>
            </a:extLst>
          </p:cNvPr>
          <p:cNvSpPr txBox="1"/>
          <p:nvPr/>
        </p:nvSpPr>
        <p:spPr>
          <a:xfrm>
            <a:off x="4336738" y="4669792"/>
            <a:ext cx="561372" cy="261610"/>
          </a:xfrm>
          <a:prstGeom prst="rect">
            <a:avLst/>
          </a:prstGeom>
          <a:noFill/>
        </p:spPr>
        <p:txBody>
          <a:bodyPr wrap="none" rtlCol="0">
            <a:spAutoFit/>
          </a:bodyPr>
          <a:lstStyle/>
          <a:p>
            <a:r>
              <a:rPr lang="sv-SE" sz="1100" dirty="0" err="1"/>
              <a:t>Client</a:t>
            </a:r>
            <a:endParaRPr lang="sv-SE" sz="1100" dirty="0"/>
          </a:p>
        </p:txBody>
      </p:sp>
      <p:sp>
        <p:nvSpPr>
          <p:cNvPr id="40" name="TextBox 39">
            <a:extLst>
              <a:ext uri="{FF2B5EF4-FFF2-40B4-BE49-F238E27FC236}">
                <a16:creationId xmlns:a16="http://schemas.microsoft.com/office/drawing/2014/main" id="{B8F8AF4D-9C63-457D-BBF2-476B84A9D44C}"/>
              </a:ext>
            </a:extLst>
          </p:cNvPr>
          <p:cNvSpPr txBox="1"/>
          <p:nvPr/>
        </p:nvSpPr>
        <p:spPr>
          <a:xfrm>
            <a:off x="5060234" y="4465075"/>
            <a:ext cx="923651" cy="261610"/>
          </a:xfrm>
          <a:prstGeom prst="rect">
            <a:avLst/>
          </a:prstGeom>
          <a:noFill/>
        </p:spPr>
        <p:txBody>
          <a:bodyPr wrap="none" rtlCol="0">
            <a:spAutoFit/>
          </a:bodyPr>
          <a:lstStyle/>
          <a:p>
            <a:r>
              <a:rPr lang="sv-SE" sz="1100" dirty="0"/>
              <a:t>PublisherV2</a:t>
            </a:r>
          </a:p>
        </p:txBody>
      </p:sp>
      <p:cxnSp>
        <p:nvCxnSpPr>
          <p:cNvPr id="44" name="Straight Arrow Connector 43">
            <a:extLst>
              <a:ext uri="{FF2B5EF4-FFF2-40B4-BE49-F238E27FC236}">
                <a16:creationId xmlns:a16="http://schemas.microsoft.com/office/drawing/2014/main" id="{1FA3ECA8-676F-49BF-9D5A-37E973CB6D2D}"/>
              </a:ext>
            </a:extLst>
          </p:cNvPr>
          <p:cNvCxnSpPr/>
          <p:nvPr/>
        </p:nvCxnSpPr>
        <p:spPr>
          <a:xfrm flipH="1">
            <a:off x="6834806" y="3581400"/>
            <a:ext cx="676275" cy="458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C09C028-5571-4720-9B85-2C2CB23EC703}"/>
              </a:ext>
            </a:extLst>
          </p:cNvPr>
          <p:cNvSpPr txBox="1"/>
          <p:nvPr/>
        </p:nvSpPr>
        <p:spPr>
          <a:xfrm>
            <a:off x="7326350" y="3143710"/>
            <a:ext cx="3999878" cy="307777"/>
          </a:xfrm>
          <a:prstGeom prst="rect">
            <a:avLst/>
          </a:prstGeom>
          <a:noFill/>
        </p:spPr>
        <p:txBody>
          <a:bodyPr wrap="none" rtlCol="0">
            <a:spAutoFit/>
          </a:bodyPr>
          <a:lstStyle/>
          <a:p>
            <a:r>
              <a:rPr lang="sv-SE" sz="1400" dirty="0" err="1"/>
              <a:t>Extend</a:t>
            </a:r>
            <a:r>
              <a:rPr lang="sv-SE" sz="1400" dirty="0"/>
              <a:t> </a:t>
            </a:r>
            <a:r>
              <a:rPr lang="sv-SE" sz="1400" dirty="0" err="1"/>
              <a:t>Message</a:t>
            </a:r>
            <a:r>
              <a:rPr lang="sv-SE" sz="1400" dirty="0"/>
              <a:t> or </a:t>
            </a:r>
            <a:r>
              <a:rPr lang="sv-SE" sz="1400" dirty="0" err="1"/>
              <a:t>create</a:t>
            </a:r>
            <a:r>
              <a:rPr lang="sv-SE" sz="1400" dirty="0"/>
              <a:t> new </a:t>
            </a:r>
            <a:r>
              <a:rPr lang="sv-SE" sz="1400" dirty="0" err="1"/>
              <a:t>Message</a:t>
            </a:r>
            <a:r>
              <a:rPr lang="sv-SE" sz="1400" dirty="0"/>
              <a:t> </a:t>
            </a:r>
            <a:r>
              <a:rPr lang="sv-SE" sz="1400" dirty="0" err="1"/>
              <a:t>Type</a:t>
            </a:r>
            <a:r>
              <a:rPr lang="sv-SE" sz="1400" dirty="0"/>
              <a:t> V2</a:t>
            </a:r>
          </a:p>
        </p:txBody>
      </p:sp>
      <p:sp>
        <p:nvSpPr>
          <p:cNvPr id="46" name="Rectangle 45">
            <a:extLst>
              <a:ext uri="{FF2B5EF4-FFF2-40B4-BE49-F238E27FC236}">
                <a16:creationId xmlns:a16="http://schemas.microsoft.com/office/drawing/2014/main" id="{185001E8-9D55-4C5C-92C0-014FE2DE233F}"/>
              </a:ext>
            </a:extLst>
          </p:cNvPr>
          <p:cNvSpPr/>
          <p:nvPr/>
        </p:nvSpPr>
        <p:spPr>
          <a:xfrm>
            <a:off x="6144198" y="1714228"/>
            <a:ext cx="1965158" cy="98086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a:t>Azure</a:t>
            </a:r>
            <a:r>
              <a:rPr lang="sv-SE" dirty="0"/>
              <a:t> </a:t>
            </a:r>
            <a:r>
              <a:rPr lang="sv-SE" dirty="0" err="1"/>
              <a:t>Application</a:t>
            </a:r>
            <a:r>
              <a:rPr lang="sv-SE" dirty="0"/>
              <a:t> </a:t>
            </a:r>
            <a:r>
              <a:rPr lang="sv-SE" dirty="0" err="1"/>
              <a:t>Configuration</a:t>
            </a:r>
            <a:r>
              <a:rPr lang="sv-SE" dirty="0"/>
              <a:t> </a:t>
            </a:r>
          </a:p>
        </p:txBody>
      </p:sp>
      <p:cxnSp>
        <p:nvCxnSpPr>
          <p:cNvPr id="50" name="Connector: Elbow 49">
            <a:extLst>
              <a:ext uri="{FF2B5EF4-FFF2-40B4-BE49-F238E27FC236}">
                <a16:creationId xmlns:a16="http://schemas.microsoft.com/office/drawing/2014/main" id="{3C3DECAC-F3E5-4B88-B61E-4FF80B4F3256}"/>
              </a:ext>
            </a:extLst>
          </p:cNvPr>
          <p:cNvCxnSpPr>
            <a:stCxn id="5" idx="0"/>
            <a:endCxn id="46" idx="1"/>
          </p:cNvCxnSpPr>
          <p:nvPr/>
        </p:nvCxnSpPr>
        <p:spPr>
          <a:xfrm rot="5400000" flipH="1" flipV="1">
            <a:off x="5031111" y="1658188"/>
            <a:ext cx="566613" cy="1659561"/>
          </a:xfrm>
          <a:prstGeom prst="bentConnector2">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14BD5E30-9F57-427C-880F-A83E4851124B}"/>
              </a:ext>
            </a:extLst>
          </p:cNvPr>
          <p:cNvCxnSpPr>
            <a:cxnSpLocks/>
            <a:stCxn id="9" idx="0"/>
            <a:endCxn id="46" idx="2"/>
          </p:cNvCxnSpPr>
          <p:nvPr/>
        </p:nvCxnSpPr>
        <p:spPr>
          <a:xfrm rot="5400000" flipH="1" flipV="1">
            <a:off x="5206143" y="2065829"/>
            <a:ext cx="1291370" cy="2549898"/>
          </a:xfrm>
          <a:prstGeom prst="bent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378E0D2-3AE0-4E74-B031-CAED3AA5845A}"/>
              </a:ext>
            </a:extLst>
          </p:cNvPr>
          <p:cNvSpPr txBox="1"/>
          <p:nvPr/>
        </p:nvSpPr>
        <p:spPr>
          <a:xfrm>
            <a:off x="4401401" y="1884969"/>
            <a:ext cx="1582484" cy="307777"/>
          </a:xfrm>
          <a:prstGeom prst="rect">
            <a:avLst/>
          </a:prstGeom>
          <a:noFill/>
        </p:spPr>
        <p:txBody>
          <a:bodyPr wrap="none" rtlCol="0">
            <a:spAutoFit/>
          </a:bodyPr>
          <a:lstStyle/>
          <a:p>
            <a:r>
              <a:rPr lang="sv-SE" sz="1400" dirty="0">
                <a:solidFill>
                  <a:schemeClr val="bg1">
                    <a:lumMod val="75000"/>
                  </a:schemeClr>
                </a:solidFill>
              </a:rPr>
              <a:t>Get Feature flags</a:t>
            </a:r>
          </a:p>
        </p:txBody>
      </p:sp>
      <p:cxnSp>
        <p:nvCxnSpPr>
          <p:cNvPr id="56" name="Connector: Elbow 55">
            <a:extLst>
              <a:ext uri="{FF2B5EF4-FFF2-40B4-BE49-F238E27FC236}">
                <a16:creationId xmlns:a16="http://schemas.microsoft.com/office/drawing/2014/main" id="{58AD2459-C684-4CA9-BF1E-79262E160A11}"/>
              </a:ext>
            </a:extLst>
          </p:cNvPr>
          <p:cNvCxnSpPr>
            <a:cxnSpLocks/>
            <a:stCxn id="16" idx="0"/>
            <a:endCxn id="46" idx="2"/>
          </p:cNvCxnSpPr>
          <p:nvPr/>
        </p:nvCxnSpPr>
        <p:spPr>
          <a:xfrm rot="16200000" flipV="1">
            <a:off x="6710090" y="3111780"/>
            <a:ext cx="1287360" cy="453986"/>
          </a:xfrm>
          <a:prstGeom prst="bent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7EEB4B79-0BE9-41E5-8E32-67505902671B}"/>
              </a:ext>
            </a:extLst>
          </p:cNvPr>
          <p:cNvCxnSpPr>
            <a:cxnSpLocks/>
            <a:stCxn id="17" idx="0"/>
            <a:endCxn id="46" idx="2"/>
          </p:cNvCxnSpPr>
          <p:nvPr/>
        </p:nvCxnSpPr>
        <p:spPr>
          <a:xfrm rot="16200000" flipV="1">
            <a:off x="6140595" y="3681275"/>
            <a:ext cx="2426350" cy="453986"/>
          </a:xfrm>
          <a:prstGeom prst="bent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93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2CA5-C0CC-4E09-B1ED-9AB6022CB39A}"/>
              </a:ext>
            </a:extLst>
          </p:cNvPr>
          <p:cNvSpPr>
            <a:spLocks noGrp="1"/>
          </p:cNvSpPr>
          <p:nvPr>
            <p:ph type="title"/>
          </p:nvPr>
        </p:nvSpPr>
        <p:spPr/>
        <p:txBody>
          <a:bodyPr/>
          <a:lstStyle/>
          <a:p>
            <a:r>
              <a:rPr lang="sv-SE" dirty="0" err="1"/>
              <a:t>Further</a:t>
            </a:r>
            <a:r>
              <a:rPr lang="sv-SE" dirty="0"/>
              <a:t> </a:t>
            </a:r>
            <a:r>
              <a:rPr lang="sv-SE" dirty="0" err="1"/>
              <a:t>reading</a:t>
            </a:r>
            <a:r>
              <a:rPr lang="sv-SE" dirty="0"/>
              <a:t>	</a:t>
            </a:r>
          </a:p>
        </p:txBody>
      </p:sp>
      <p:sp>
        <p:nvSpPr>
          <p:cNvPr id="3" name="Content Placeholder 2">
            <a:extLst>
              <a:ext uri="{FF2B5EF4-FFF2-40B4-BE49-F238E27FC236}">
                <a16:creationId xmlns:a16="http://schemas.microsoft.com/office/drawing/2014/main" id="{7CBBC157-87BC-4014-9861-072619153E68}"/>
              </a:ext>
            </a:extLst>
          </p:cNvPr>
          <p:cNvSpPr>
            <a:spLocks noGrp="1"/>
          </p:cNvSpPr>
          <p:nvPr>
            <p:ph idx="1"/>
          </p:nvPr>
        </p:nvSpPr>
        <p:spPr/>
        <p:txBody>
          <a:bodyPr/>
          <a:lstStyle/>
          <a:p>
            <a:r>
              <a:rPr lang="sv-SE" dirty="0">
                <a:hlinkClick r:id="rId2"/>
              </a:rPr>
              <a:t>https://docs.microsoft.com/sv-se/azure/azure-app-configuration/quickstart-feature-flag-aspnet-core</a:t>
            </a:r>
            <a:endParaRPr lang="sv-SE" dirty="0"/>
          </a:p>
        </p:txBody>
      </p:sp>
    </p:spTree>
    <p:extLst>
      <p:ext uri="{BB962C8B-B14F-4D97-AF65-F5344CB8AC3E}">
        <p14:creationId xmlns:p14="http://schemas.microsoft.com/office/powerpoint/2010/main" val="10619976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037B84AD0CE14AB814D3216D0A8583" ma:contentTypeVersion="5" ma:contentTypeDescription="Create a new document." ma:contentTypeScope="" ma:versionID="ec3e86cf035c5784ffdde914f7bad44a">
  <xsd:schema xmlns:xsd="http://www.w3.org/2001/XMLSchema" xmlns:xs="http://www.w3.org/2001/XMLSchema" xmlns:p="http://schemas.microsoft.com/office/2006/metadata/properties" xmlns:ns3="337c5858-3889-4348-8cbf-4384a8fb293f" xmlns:ns4="c919b5e1-012b-4a54-8fa7-d2b8743b310c" targetNamespace="http://schemas.microsoft.com/office/2006/metadata/properties" ma:root="true" ma:fieldsID="1e90f60085014945365826e590b1170f" ns3:_="" ns4:_="">
    <xsd:import namespace="337c5858-3889-4348-8cbf-4384a8fb293f"/>
    <xsd:import namespace="c919b5e1-012b-4a54-8fa7-d2b8743b310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7c5858-3889-4348-8cbf-4384a8fb29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19b5e1-012b-4a54-8fa7-d2b8743b310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4F0A88-0F12-46DE-B7A5-4BC649B34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7c5858-3889-4348-8cbf-4384a8fb293f"/>
    <ds:schemaRef ds:uri="c919b5e1-012b-4a54-8fa7-d2b8743b31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534869-3DBD-4F55-8A37-3EE2D889B929}">
  <ds:schemaRefs>
    <ds:schemaRef ds:uri="http://schemas.microsoft.com/sharepoint/v3/contenttype/forms"/>
  </ds:schemaRefs>
</ds:datastoreItem>
</file>

<file path=customXml/itemProps3.xml><?xml version="1.0" encoding="utf-8"?>
<ds:datastoreItem xmlns:ds="http://schemas.openxmlformats.org/officeDocument/2006/customXml" ds:itemID="{4427B6D7-3DFE-4E05-90E2-B5E747E1D588}">
  <ds:schemaRefs>
    <ds:schemaRef ds:uri="http://www.w3.org/XML/1998/namespace"/>
    <ds:schemaRef ds:uri="http://purl.org/dc/dcmitype/"/>
    <ds:schemaRef ds:uri="http://schemas.openxmlformats.org/package/2006/metadata/core-properties"/>
    <ds:schemaRef ds:uri="http://purl.org/dc/terms/"/>
    <ds:schemaRef ds:uri="337c5858-3889-4348-8cbf-4384a8fb293f"/>
    <ds:schemaRef ds:uri="http://schemas.microsoft.com/office/2006/metadata/properties"/>
    <ds:schemaRef ds:uri="http://purl.org/dc/elements/1.1/"/>
    <ds:schemaRef ds:uri="http://schemas.microsoft.com/office/2006/documentManagement/types"/>
    <ds:schemaRef ds:uri="http://schemas.microsoft.com/office/infopath/2007/PartnerControls"/>
    <ds:schemaRef ds:uri="c919b5e1-012b-4a54-8fa7-d2b8743b310c"/>
  </ds:schemaRefs>
</ds:datastoreItem>
</file>

<file path=docProps/app.xml><?xml version="1.0" encoding="utf-8"?>
<Properties xmlns="http://schemas.openxmlformats.org/officeDocument/2006/extended-properties" xmlns:vt="http://schemas.openxmlformats.org/officeDocument/2006/docPropsVTypes">
  <Template>Facet</Template>
  <TotalTime>1395</TotalTime>
  <Words>427</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Feature toggling</vt:lpstr>
      <vt:lpstr>Why  Feature flags</vt:lpstr>
      <vt:lpstr>Types of feature toggles</vt:lpstr>
      <vt:lpstr>Drawbacks of feature toggles</vt:lpstr>
      <vt:lpstr>Process changes</vt:lpstr>
      <vt:lpstr>A fictional Example</vt:lpstr>
      <vt:lpstr>Further reading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toggling</dc:title>
  <dc:creator>Setteskog, Pierre</dc:creator>
  <cp:lastModifiedBy>Setteskog, Pierre</cp:lastModifiedBy>
  <cp:revision>8</cp:revision>
  <dcterms:created xsi:type="dcterms:W3CDTF">2019-10-09T12:05:42Z</dcterms:created>
  <dcterms:modified xsi:type="dcterms:W3CDTF">2019-10-10T11:20:54Z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ea2623-af8f-4fb8-b1cf-b63cc8e496aa_Enabled">
    <vt:lpwstr>True</vt:lpwstr>
  </property>
  <property fmtid="{D5CDD505-2E9C-101B-9397-08002B2CF9AE}" pid="3" name="MSIP_Label_7fea2623-af8f-4fb8-b1cf-b63cc8e496aa_SiteId">
    <vt:lpwstr>81fa766e-a349-4867-8bf4-ab35e250a08f</vt:lpwstr>
  </property>
  <property fmtid="{D5CDD505-2E9C-101B-9397-08002B2CF9AE}" pid="4" name="MSIP_Label_7fea2623-af8f-4fb8-b1cf-b63cc8e496aa_Owner">
    <vt:lpwstr>PSETTESK@volvocars.com</vt:lpwstr>
  </property>
  <property fmtid="{D5CDD505-2E9C-101B-9397-08002B2CF9AE}" pid="5" name="MSIP_Label_7fea2623-af8f-4fb8-b1cf-b63cc8e496aa_SetDate">
    <vt:lpwstr>2019-10-09T14:12:37.3216161Z</vt:lpwstr>
  </property>
  <property fmtid="{D5CDD505-2E9C-101B-9397-08002B2CF9AE}" pid="6" name="MSIP_Label_7fea2623-af8f-4fb8-b1cf-b63cc8e496aa_Name">
    <vt:lpwstr>Proprietary</vt:lpwstr>
  </property>
  <property fmtid="{D5CDD505-2E9C-101B-9397-08002B2CF9AE}" pid="7" name="MSIP_Label_7fea2623-af8f-4fb8-b1cf-b63cc8e496aa_Application">
    <vt:lpwstr>Microsoft Azure Information Protection</vt:lpwstr>
  </property>
  <property fmtid="{D5CDD505-2E9C-101B-9397-08002B2CF9AE}" pid="8" name="MSIP_Label_7fea2623-af8f-4fb8-b1cf-b63cc8e496aa_ActionId">
    <vt:lpwstr>6632f1f4-9297-4110-8bf7-e52141241b46</vt:lpwstr>
  </property>
  <property fmtid="{D5CDD505-2E9C-101B-9397-08002B2CF9AE}" pid="9" name="MSIP_Label_7fea2623-af8f-4fb8-b1cf-b63cc8e496aa_Extended_MSFT_Method">
    <vt:lpwstr>Automatic</vt:lpwstr>
  </property>
  <property fmtid="{D5CDD505-2E9C-101B-9397-08002B2CF9AE}" pid="10" name="Sensitivity">
    <vt:lpwstr>Proprietary</vt:lpwstr>
  </property>
  <property fmtid="{D5CDD505-2E9C-101B-9397-08002B2CF9AE}" pid="11" name="ContentTypeId">
    <vt:lpwstr>0x010100A8037B84AD0CE14AB814D3216D0A8583</vt:lpwstr>
  </property>
</Properties>
</file>