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3398-5067-4887-ADAC-F1B35F09B4A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680-7938-4831-B207-5B666ACC20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3398-5067-4887-ADAC-F1B35F09B4A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680-7938-4831-B207-5B666ACC20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3398-5067-4887-ADAC-F1B35F09B4A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680-7938-4831-B207-5B666ACC20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3398-5067-4887-ADAC-F1B35F09B4A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680-7938-4831-B207-5B666ACC20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3398-5067-4887-ADAC-F1B35F09B4A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680-7938-4831-B207-5B666ACC20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3398-5067-4887-ADAC-F1B35F09B4A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680-7938-4831-B207-5B666ACC20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3398-5067-4887-ADAC-F1B35F09B4A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680-7938-4831-B207-5B666ACC20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3398-5067-4887-ADAC-F1B35F09B4A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680-7938-4831-B207-5B666ACC20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3398-5067-4887-ADAC-F1B35F09B4A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680-7938-4831-B207-5B666ACC20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3398-5067-4887-ADAC-F1B35F09B4A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680-7938-4831-B207-5B666ACC20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3398-5067-4887-ADAC-F1B35F09B4A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680-7938-4831-B207-5B666ACC20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3398-5067-4887-ADAC-F1B35F09B4A5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E8680-7938-4831-B207-5B666ACC20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b="1" dirty="0" smtClean="0">
                <a:solidFill>
                  <a:schemeClr val="tx2"/>
                </a:solidFill>
              </a:rPr>
              <a:t>Projet </a:t>
            </a:r>
            <a:r>
              <a:rPr lang="fr-FR" sz="3600" b="1" dirty="0" err="1" smtClean="0">
                <a:solidFill>
                  <a:schemeClr val="tx2"/>
                </a:solidFill>
              </a:rPr>
              <a:t>SmartPatate</a:t>
            </a:r>
            <a:r>
              <a:rPr lang="fr-FR" sz="3600" b="1" dirty="0" smtClean="0">
                <a:solidFill>
                  <a:schemeClr val="tx2"/>
                </a:solidFill>
              </a:rPr>
              <a:t> </a:t>
            </a:r>
            <a:br>
              <a:rPr lang="fr-FR" sz="3600" b="1" dirty="0" smtClean="0">
                <a:solidFill>
                  <a:schemeClr val="tx2"/>
                </a:solidFill>
              </a:rPr>
            </a:br>
            <a:r>
              <a:rPr lang="fr-FR" sz="3600" b="1" dirty="0" smtClean="0">
                <a:solidFill>
                  <a:schemeClr val="tx2"/>
                </a:solidFill>
              </a:rPr>
              <a:t>Expérience 1</a:t>
            </a:r>
            <a:endParaRPr lang="fr-FR" sz="36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Valentine\Documents\Exia\Projet 1\IMG_1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284984"/>
            <a:ext cx="4512501" cy="3384376"/>
          </a:xfrm>
          <a:prstGeom prst="rect">
            <a:avLst/>
          </a:prstGeom>
          <a:noFill/>
        </p:spPr>
      </p:pic>
      <p:pic>
        <p:nvPicPr>
          <p:cNvPr id="6" name="Imag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68760"/>
            <a:ext cx="5004048" cy="323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b="1" dirty="0" smtClean="0">
                <a:solidFill>
                  <a:schemeClr val="tx2"/>
                </a:solidFill>
              </a:rPr>
              <a:t>Projet </a:t>
            </a:r>
            <a:r>
              <a:rPr lang="fr-FR" sz="3600" b="1" dirty="0" err="1" smtClean="0">
                <a:solidFill>
                  <a:schemeClr val="tx2"/>
                </a:solidFill>
              </a:rPr>
              <a:t>SmartPatate</a:t>
            </a:r>
            <a:r>
              <a:rPr lang="fr-FR" sz="3600" b="1" dirty="0" smtClean="0">
                <a:solidFill>
                  <a:schemeClr val="tx2"/>
                </a:solidFill>
              </a:rPr>
              <a:t> </a:t>
            </a:r>
            <a:br>
              <a:rPr lang="fr-FR" sz="3600" b="1" dirty="0" smtClean="0">
                <a:solidFill>
                  <a:schemeClr val="tx2"/>
                </a:solidFill>
              </a:rPr>
            </a:br>
            <a:r>
              <a:rPr lang="fr-FR" sz="3600" b="1" dirty="0" smtClean="0">
                <a:solidFill>
                  <a:schemeClr val="tx2"/>
                </a:solidFill>
              </a:rPr>
              <a:t>Expérience 1</a:t>
            </a:r>
            <a:endParaRPr lang="fr-FR" sz="3600" b="1" dirty="0">
              <a:solidFill>
                <a:schemeClr val="tx2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38335"/>
            <a:ext cx="6918190" cy="541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88840"/>
            <a:ext cx="885698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Projet </a:t>
            </a:r>
            <a:r>
              <a:rPr lang="fr-FR" b="1" dirty="0" err="1" smtClean="0">
                <a:solidFill>
                  <a:schemeClr val="tx2"/>
                </a:solidFill>
              </a:rPr>
              <a:t>SmartPatate</a:t>
            </a:r>
            <a:r>
              <a:rPr lang="fr-FR" b="1" dirty="0" smtClean="0">
                <a:solidFill>
                  <a:schemeClr val="tx2"/>
                </a:solidFill>
              </a:rPr>
              <a:t> </a:t>
            </a:r>
            <a:br>
              <a:rPr lang="fr-FR" b="1" dirty="0" smtClean="0">
                <a:solidFill>
                  <a:schemeClr val="tx2"/>
                </a:solidFill>
              </a:rPr>
            </a:br>
            <a:r>
              <a:rPr lang="fr-FR" b="1" dirty="0" smtClean="0">
                <a:solidFill>
                  <a:schemeClr val="tx2"/>
                </a:solidFill>
              </a:rPr>
              <a:t>Expérience 2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4464496" cy="325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C:\Users\Valentine\Documents\Exia\Projet 1\expérience 2 (2)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348880"/>
            <a:ext cx="424847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Projet </a:t>
            </a:r>
            <a:r>
              <a:rPr lang="fr-FR" b="1" dirty="0" err="1" smtClean="0">
                <a:solidFill>
                  <a:schemeClr val="tx2"/>
                </a:solidFill>
              </a:rPr>
              <a:t>SmartPatate</a:t>
            </a:r>
            <a:r>
              <a:rPr lang="fr-FR" b="1" dirty="0" smtClean="0">
                <a:solidFill>
                  <a:schemeClr val="tx2"/>
                </a:solidFill>
              </a:rPr>
              <a:t> </a:t>
            </a:r>
            <a:br>
              <a:rPr lang="fr-FR" b="1" dirty="0" smtClean="0">
                <a:solidFill>
                  <a:schemeClr val="tx2"/>
                </a:solidFill>
              </a:rPr>
            </a:br>
            <a:r>
              <a:rPr lang="fr-FR" b="1" dirty="0" smtClean="0">
                <a:solidFill>
                  <a:schemeClr val="tx2"/>
                </a:solidFill>
              </a:rPr>
              <a:t>Expérience 2</a:t>
            </a:r>
            <a:endParaRPr lang="fr-FR" dirty="0"/>
          </a:p>
        </p:txBody>
      </p:sp>
      <p:pic>
        <p:nvPicPr>
          <p:cNvPr id="5125" name="Picture 5" descr="C:\Users\Valentine\Documents\Exia\Projet 1\Capture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082621" cy="4248472"/>
          </a:xfrm>
          <a:prstGeom prst="rect">
            <a:avLst/>
          </a:prstGeom>
          <a:noFill/>
        </p:spPr>
      </p:pic>
      <p:pic>
        <p:nvPicPr>
          <p:cNvPr id="5126" name="Picture 6" descr="C:\Users\Valentine\Documents\Exia\Projet 1\Captur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7150" y="1700808"/>
            <a:ext cx="9021638" cy="4427285"/>
          </a:xfrm>
          <a:prstGeom prst="rect">
            <a:avLst/>
          </a:prstGeom>
          <a:noFill/>
        </p:spPr>
      </p:pic>
      <p:pic>
        <p:nvPicPr>
          <p:cNvPr id="5128" name="Picture 8" descr="C:\Users\Valentine\Documents\Exia\Projet 1\Capture 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46350" y="1700808"/>
            <a:ext cx="9290350" cy="4737893"/>
          </a:xfrm>
          <a:prstGeom prst="rect">
            <a:avLst/>
          </a:prstGeom>
          <a:noFill/>
        </p:spPr>
      </p:pic>
      <p:pic>
        <p:nvPicPr>
          <p:cNvPr id="5129" name="Picture 9" descr="C:\Users\Valentine\Downloads\Capture 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700809"/>
            <a:ext cx="9144000" cy="44037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Schéma </a:t>
            </a:r>
            <a:r>
              <a:rPr lang="fr-FR" b="1" dirty="0" err="1" smtClean="0">
                <a:solidFill>
                  <a:schemeClr val="tx2"/>
                </a:solidFill>
              </a:rPr>
              <a:t>Fritzing</a:t>
            </a:r>
            <a:r>
              <a:rPr lang="fr-FR" b="1" dirty="0" smtClean="0">
                <a:solidFill>
                  <a:schemeClr val="tx2"/>
                </a:solidFill>
              </a:rPr>
              <a:t> </a:t>
            </a:r>
            <a:br>
              <a:rPr lang="fr-FR" b="1" dirty="0" smtClean="0">
                <a:solidFill>
                  <a:schemeClr val="tx2"/>
                </a:solidFill>
              </a:rPr>
            </a:br>
            <a:r>
              <a:rPr lang="fr-FR" b="1" dirty="0" smtClean="0">
                <a:solidFill>
                  <a:schemeClr val="tx2"/>
                </a:solidFill>
              </a:rPr>
              <a:t>du prototype final</a:t>
            </a:r>
            <a:endParaRPr lang="fr-FR" dirty="0"/>
          </a:p>
        </p:txBody>
      </p:sp>
      <p:pic>
        <p:nvPicPr>
          <p:cNvPr id="4" name="Image 3" descr="C:\Users\Valentine\Downloads\circuit projet patat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6903050" cy="51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02631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Ernest </a:t>
            </a:r>
            <a:br>
              <a:rPr lang="fr-FR" sz="3200" dirty="0" smtClean="0">
                <a:solidFill>
                  <a:schemeClr val="bg1"/>
                </a:solidFill>
              </a:rPr>
            </a:br>
            <a:r>
              <a:rPr lang="fr-FR" sz="3200" dirty="0" smtClean="0">
                <a:solidFill>
                  <a:schemeClr val="bg1"/>
                </a:solidFill>
              </a:rPr>
              <a:t>Pierre </a:t>
            </a:r>
            <a:br>
              <a:rPr lang="fr-FR" sz="3200" dirty="0" smtClean="0">
                <a:solidFill>
                  <a:schemeClr val="bg1"/>
                </a:solidFill>
              </a:rPr>
            </a:br>
            <a:r>
              <a:rPr lang="fr-FR" sz="3200" dirty="0" smtClean="0">
                <a:solidFill>
                  <a:schemeClr val="bg1"/>
                </a:solidFill>
              </a:rPr>
              <a:t>Valentine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11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Projet SmartPatate  Expérience 1</vt:lpstr>
      <vt:lpstr>Projet SmartPatate  Expérience 1</vt:lpstr>
      <vt:lpstr>Projet SmartPatate  Expérience 2</vt:lpstr>
      <vt:lpstr>Projet SmartPatate  Expérience 2</vt:lpstr>
      <vt:lpstr>Schéma Fritzing  du prototype final</vt:lpstr>
      <vt:lpstr>Ernest  Pierre  Valentine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  Expérience 1</dc:title>
  <dc:creator>Valentine</dc:creator>
  <cp:lastModifiedBy>Valentine</cp:lastModifiedBy>
  <cp:revision>36</cp:revision>
  <dcterms:created xsi:type="dcterms:W3CDTF">2016-11-15T14:58:36Z</dcterms:created>
  <dcterms:modified xsi:type="dcterms:W3CDTF">2016-11-17T14:17:08Z</dcterms:modified>
</cp:coreProperties>
</file>