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layfair Displ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.fntdata"/><Relationship Id="rId10" Type="http://schemas.openxmlformats.org/officeDocument/2006/relationships/font" Target="fonts/PlayfairDisplay-regular.fntdata"/><Relationship Id="rId13" Type="http://schemas.openxmlformats.org/officeDocument/2006/relationships/font" Target="fonts/PlayfairDisplay-boldItalic.fntdata"/><Relationship Id="rId12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ed222f75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ed222f75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regressions – even advanced models like the Lasso, Ridge, and Elastic Net – suffer from a major flaw: Linear algorithms aren’t very effective at modeling non-linear relationships. Luckily, there is another category of algorithm that excels at modeling non-linear relationships: Decision trees. You are already familiar with decision trees, even if you don’t know it. You use them every day!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453f37a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453f37a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 many branches...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e16285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e16285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algorithms estimate things. For example:  If you are performing equity research, you might want to estimate that a stock will return 5%, 15%, or lose 10%… ▪ … or if you are inviting institutional investors to commit $100 million each to a debt offering, you might want to estimate that they will ultimately commit $180 million, $100 million to, $65 million, or $0.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ed7bc7a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ed7bc7a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algorithms estimate things. For example:  If you are performing equity research, you might want to estimate that a stock will return 5%, 15%, or lose 10%… ▪ … or if you are inviting institutional investors to commit $100 million each to a debt offering, you might want to estimate that they will ultimately commit $180 million, $100 million to, $65 million, or $0.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779950" y="1308750"/>
            <a:ext cx="3584100" cy="25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Decision Trees, Bagging,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 &amp;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Boosting</a:t>
            </a:r>
            <a:endParaRPr sz="4200"/>
          </a:p>
        </p:txBody>
      </p:sp>
      <p:sp>
        <p:nvSpPr>
          <p:cNvPr id="60" name="Google Shape;60;p13"/>
          <p:cNvSpPr txBox="1"/>
          <p:nvPr/>
        </p:nvSpPr>
        <p:spPr>
          <a:xfrm>
            <a:off x="6621525" y="4087800"/>
            <a:ext cx="23820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Pierre Damiba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794875" y="4602900"/>
            <a:ext cx="39951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Lamba School Project 2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13745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should you use decision trees?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6580775" y="4854225"/>
            <a:ext cx="15639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source:</a:t>
            </a:r>
            <a:endParaRPr sz="1000"/>
          </a:p>
        </p:txBody>
      </p:sp>
      <p:sp>
        <p:nvSpPr>
          <p:cNvPr id="68" name="Google Shape;68;p14"/>
          <p:cNvSpPr txBox="1"/>
          <p:nvPr/>
        </p:nvSpPr>
        <p:spPr>
          <a:xfrm>
            <a:off x="564450" y="1044225"/>
            <a:ext cx="6646200" cy="3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-You use them everyday!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-In fact, your decision to attend Lambda was probably the result of decision tree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-Non-linear relationships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-Buy or Sell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-Strong Buy, Buy, Hold, Sell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Why do we need Ensemble Methods?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Overfitting…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</a:t>
            </a:r>
            <a:r>
              <a:rPr lang="en"/>
              <a:t>generalizable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13745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Bagging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6580775" y="4854225"/>
            <a:ext cx="15639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source:</a:t>
            </a:r>
            <a:endParaRPr sz="1000"/>
          </a:p>
        </p:txBody>
      </p:sp>
      <p:sp>
        <p:nvSpPr>
          <p:cNvPr id="81" name="Google Shape;81;p16"/>
          <p:cNvSpPr txBox="1"/>
          <p:nvPr/>
        </p:nvSpPr>
        <p:spPr>
          <a:xfrm>
            <a:off x="620900" y="1199450"/>
            <a:ext cx="6420600" cy="3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Big number of </a:t>
            </a: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strong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learners trained at the same time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Like a board meeting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Then decisions are averaged, or smoothed out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Individually, they are too complex, together, they are the perfect mix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Random Forest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3745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Boosting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6580775" y="4854225"/>
            <a:ext cx="15639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source:</a:t>
            </a:r>
            <a:endParaRPr sz="1000"/>
          </a:p>
        </p:txBody>
      </p:sp>
      <p:sp>
        <p:nvSpPr>
          <p:cNvPr id="88" name="Google Shape;88;p17"/>
          <p:cNvSpPr txBox="1"/>
          <p:nvPr/>
        </p:nvSpPr>
        <p:spPr>
          <a:xfrm>
            <a:off x="620900" y="1199450"/>
            <a:ext cx="6420600" cy="3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Big number of </a:t>
            </a: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weak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learners trained at the same time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Lemmings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Each learner tries to correct the mistakes of the others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Alone, they aren’t very useful, together, they can make a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strong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model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XGBoost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