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4"/>
  </p:notesMasterIdLst>
  <p:handoutMasterIdLst>
    <p:handoutMasterId r:id="rId35"/>
  </p:handoutMasterIdLst>
  <p:sldIdLst>
    <p:sldId id="518" r:id="rId6"/>
    <p:sldId id="598" r:id="rId7"/>
    <p:sldId id="718" r:id="rId8"/>
    <p:sldId id="685" r:id="rId9"/>
    <p:sldId id="656" r:id="rId10"/>
    <p:sldId id="658" r:id="rId11"/>
    <p:sldId id="659" r:id="rId12"/>
    <p:sldId id="662" r:id="rId13"/>
    <p:sldId id="663" r:id="rId14"/>
    <p:sldId id="660" r:id="rId15"/>
    <p:sldId id="661" r:id="rId16"/>
    <p:sldId id="665" r:id="rId17"/>
    <p:sldId id="686" r:id="rId18"/>
    <p:sldId id="667" r:id="rId19"/>
    <p:sldId id="669" r:id="rId20"/>
    <p:sldId id="670" r:id="rId21"/>
    <p:sldId id="673" r:id="rId22"/>
    <p:sldId id="674" r:id="rId23"/>
    <p:sldId id="687" r:id="rId24"/>
    <p:sldId id="672" r:id="rId25"/>
    <p:sldId id="675" r:id="rId26"/>
    <p:sldId id="676" r:id="rId27"/>
    <p:sldId id="677" r:id="rId28"/>
    <p:sldId id="678" r:id="rId29"/>
    <p:sldId id="679" r:id="rId30"/>
    <p:sldId id="680" r:id="rId31"/>
    <p:sldId id="681" r:id="rId32"/>
    <p:sldId id="6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BD4D1AF-6541-4177-89CA-6CE19BDDAAA2}">
          <p14:sldIdLst>
            <p14:sldId id="518"/>
          </p14:sldIdLst>
        </p14:section>
        <p14:section name="Chapitre 9" id="{C41410B2-D32A-4018-A9AF-04983B0DA6F0}">
          <p14:sldIdLst>
            <p14:sldId id="598"/>
            <p14:sldId id="718"/>
            <p14:sldId id="685"/>
            <p14:sldId id="656"/>
            <p14:sldId id="658"/>
            <p14:sldId id="659"/>
            <p14:sldId id="662"/>
            <p14:sldId id="663"/>
            <p14:sldId id="660"/>
            <p14:sldId id="661"/>
            <p14:sldId id="665"/>
            <p14:sldId id="686"/>
            <p14:sldId id="667"/>
            <p14:sldId id="669"/>
            <p14:sldId id="670"/>
            <p14:sldId id="673"/>
            <p14:sldId id="674"/>
            <p14:sldId id="687"/>
            <p14:sldId id="672"/>
            <p14:sldId id="675"/>
            <p14:sldId id="676"/>
            <p14:sldId id="677"/>
            <p14:sldId id="678"/>
            <p14:sldId id="679"/>
            <p14:sldId id="680"/>
            <p14:sldId id="681"/>
            <p14:sldId id="682"/>
          </p14:sldIdLst>
        </p14:section>
        <p14:section name="Insights" id="{D4A09933-C008-40BD-B10B-F85B456CC5DE}">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uvageau, Joannie" initials="SJ" lastIdx="16" clrIdx="0">
    <p:extLst>
      <p:ext uri="{19B8F6BF-5375-455C-9EA6-DF929625EA0E}">
        <p15:presenceInfo xmlns:p15="http://schemas.microsoft.com/office/powerpoint/2012/main" userId="S-1-5-21-3641078771-3653456904-245653651-1738683" providerId="AD"/>
      </p:ext>
    </p:extLst>
  </p:cmAuthor>
  <p:cmAuthor id="2" name="Karen G Sellers" initials="KGS" lastIdx="8" clrIdx="1">
    <p:extLst>
      <p:ext uri="{19B8F6BF-5375-455C-9EA6-DF929625EA0E}">
        <p15:presenceInfo xmlns:p15="http://schemas.microsoft.com/office/powerpoint/2012/main" userId="S-1-5-21-682003330-1383384898-1801674531-292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C25"/>
    <a:srgbClr val="E31937"/>
    <a:srgbClr val="E1E1E1"/>
    <a:srgbClr val="1E5D37"/>
    <a:srgbClr val="FFC399"/>
    <a:srgbClr val="FF6A00"/>
    <a:srgbClr val="FFCDD2"/>
    <a:srgbClr val="650A21"/>
    <a:srgbClr val="D6A5B1"/>
    <a:srgbClr val="CB7C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1889" autoAdjust="0"/>
  </p:normalViewPr>
  <p:slideViewPr>
    <p:cSldViewPr snapToGrid="0">
      <p:cViewPr varScale="1">
        <p:scale>
          <a:sx n="102" d="100"/>
          <a:sy n="102" d="100"/>
        </p:scale>
        <p:origin x="756" y="6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gou, Pierre" userId="S::pierre.jegou@cgi.com::00bde56d-bb21-4c32-a1b7-b635f333b889" providerId="AD" clId="Web-{3FD13679-FE8D-8C16-CFE2-76FFAFD41A21}"/>
    <pc:docChg chg="delSld modSld modSection">
      <pc:chgData name="Jegou, Pierre" userId="S::pierre.jegou@cgi.com::00bde56d-bb21-4c32-a1b7-b635f333b889" providerId="AD" clId="Web-{3FD13679-FE8D-8C16-CFE2-76FFAFD41A21}" dt="2025-03-26T13:39:39.396" v="14" actId="20577"/>
      <pc:docMkLst>
        <pc:docMk/>
      </pc:docMkLst>
      <pc:sldChg chg="modSp">
        <pc:chgData name="Jegou, Pierre" userId="S::pierre.jegou@cgi.com::00bde56d-bb21-4c32-a1b7-b635f333b889" providerId="AD" clId="Web-{3FD13679-FE8D-8C16-CFE2-76FFAFD41A21}" dt="2025-03-26T13:39:08.661" v="12" actId="20577"/>
        <pc:sldMkLst>
          <pc:docMk/>
          <pc:sldMk cId="3388534508" sldId="518"/>
        </pc:sldMkLst>
        <pc:spChg chg="mod">
          <ac:chgData name="Jegou, Pierre" userId="S::pierre.jegou@cgi.com::00bde56d-bb21-4c32-a1b7-b635f333b889" providerId="AD" clId="Web-{3FD13679-FE8D-8C16-CFE2-76FFAFD41A21}" dt="2025-03-26T13:39:08.661" v="12" actId="20577"/>
          <ac:spMkLst>
            <pc:docMk/>
            <pc:sldMk cId="3388534508" sldId="518"/>
            <ac:spMk id="2" creationId="{00000000-0000-0000-0000-000000000000}"/>
          </ac:spMkLst>
        </pc:spChg>
        <pc:spChg chg="mod">
          <ac:chgData name="Jegou, Pierre" userId="S::pierre.jegou@cgi.com::00bde56d-bb21-4c32-a1b7-b635f333b889" providerId="AD" clId="Web-{3FD13679-FE8D-8C16-CFE2-76FFAFD41A21}" dt="2025-03-26T13:38:56.129" v="8" actId="20577"/>
          <ac:spMkLst>
            <pc:docMk/>
            <pc:sldMk cId="3388534508" sldId="518"/>
            <ac:spMk id="3" creationId="{00000000-0000-0000-0000-000000000000}"/>
          </ac:spMkLst>
        </pc:spChg>
      </pc:sldChg>
      <pc:sldChg chg="del">
        <pc:chgData name="Jegou, Pierre" userId="S::pierre.jegou@cgi.com::00bde56d-bb21-4c32-a1b7-b635f333b889" providerId="AD" clId="Web-{3FD13679-FE8D-8C16-CFE2-76FFAFD41A21}" dt="2025-03-26T13:39:12.083" v="13"/>
        <pc:sldMkLst>
          <pc:docMk/>
          <pc:sldMk cId="2035339291" sldId="524"/>
        </pc:sldMkLst>
      </pc:sldChg>
      <pc:sldChg chg="modSp">
        <pc:chgData name="Jegou, Pierre" userId="S::pierre.jegou@cgi.com::00bde56d-bb21-4c32-a1b7-b635f333b889" providerId="AD" clId="Web-{3FD13679-FE8D-8C16-CFE2-76FFAFD41A21}" dt="2025-03-26T13:39:39.396" v="14" actId="20577"/>
        <pc:sldMkLst>
          <pc:docMk/>
          <pc:sldMk cId="3241739254" sldId="598"/>
        </pc:sldMkLst>
        <pc:spChg chg="mod">
          <ac:chgData name="Jegou, Pierre" userId="S::pierre.jegou@cgi.com::00bde56d-bb21-4c32-a1b7-b635f333b889" providerId="AD" clId="Web-{3FD13679-FE8D-8C16-CFE2-76FFAFD41A21}" dt="2025-03-26T13:39:39.396" v="14" actId="20577"/>
          <ac:spMkLst>
            <pc:docMk/>
            <pc:sldMk cId="3241739254" sldId="598"/>
            <ac:spMk id="5" creationId="{9081E25A-92DD-A947-B0CF-9ED7D2729AA0}"/>
          </ac:spMkLst>
        </pc:spChg>
      </pc:sldChg>
    </pc:docChg>
  </pc:docChgLst>
  <pc:docChgLst>
    <pc:chgData name="Rojat, Jérémy" userId="734d065d-1c49-4234-9b98-def3318e0d07" providerId="ADAL" clId="{95CABEF1-8851-4AEB-8BD1-B219D72547DD}"/>
    <pc:docChg chg="custSel modSld">
      <pc:chgData name="Rojat, Jérémy" userId="734d065d-1c49-4234-9b98-def3318e0d07" providerId="ADAL" clId="{95CABEF1-8851-4AEB-8BD1-B219D72547DD}" dt="2025-04-16T15:14:52.437" v="3" actId="33524"/>
      <pc:docMkLst>
        <pc:docMk/>
      </pc:docMkLst>
      <pc:sldChg chg="modSp mod">
        <pc:chgData name="Rojat, Jérémy" userId="734d065d-1c49-4234-9b98-def3318e0d07" providerId="ADAL" clId="{95CABEF1-8851-4AEB-8BD1-B219D72547DD}" dt="2025-04-16T15:14:52.437" v="3" actId="33524"/>
        <pc:sldMkLst>
          <pc:docMk/>
          <pc:sldMk cId="3664858532" sldId="677"/>
        </pc:sldMkLst>
        <pc:spChg chg="mod">
          <ac:chgData name="Rojat, Jérémy" userId="734d065d-1c49-4234-9b98-def3318e0d07" providerId="ADAL" clId="{95CABEF1-8851-4AEB-8BD1-B219D72547DD}" dt="2025-04-16T15:14:52.437" v="3" actId="33524"/>
          <ac:spMkLst>
            <pc:docMk/>
            <pc:sldMk cId="3664858532" sldId="677"/>
            <ac:spMk id="6" creationId="{00000000-0000-0000-0000-000000000000}"/>
          </ac:spMkLst>
        </pc:spChg>
      </pc:sldChg>
      <pc:sldChg chg="modSp mod">
        <pc:chgData name="Rojat, Jérémy" userId="734d065d-1c49-4234-9b98-def3318e0d07" providerId="ADAL" clId="{95CABEF1-8851-4AEB-8BD1-B219D72547DD}" dt="2025-04-16T15:14:38.866" v="2" actId="33524"/>
        <pc:sldMkLst>
          <pc:docMk/>
          <pc:sldMk cId="1838660591" sldId="682"/>
        </pc:sldMkLst>
        <pc:spChg chg="mod">
          <ac:chgData name="Rojat, Jérémy" userId="734d065d-1c49-4234-9b98-def3318e0d07" providerId="ADAL" clId="{95CABEF1-8851-4AEB-8BD1-B219D72547DD}" dt="2025-04-16T15:14:38.866" v="2" actId="33524"/>
          <ac:spMkLst>
            <pc:docMk/>
            <pc:sldMk cId="1838660591" sldId="682"/>
            <ac:spMk id="6" creationId="{00000000-0000-0000-0000-000000000000}"/>
          </ac:spMkLst>
        </pc:spChg>
      </pc:sldChg>
      <pc:sldChg chg="modSp mod">
        <pc:chgData name="Rojat, Jérémy" userId="734d065d-1c49-4234-9b98-def3318e0d07" providerId="ADAL" clId="{95CABEF1-8851-4AEB-8BD1-B219D72547DD}" dt="2025-04-16T15:13:57.112" v="0" actId="790"/>
        <pc:sldMkLst>
          <pc:docMk/>
          <pc:sldMk cId="3160980392" sldId="718"/>
        </pc:sldMkLst>
        <pc:spChg chg="mod">
          <ac:chgData name="Rojat, Jérémy" userId="734d065d-1c49-4234-9b98-def3318e0d07" providerId="ADAL" clId="{95CABEF1-8851-4AEB-8BD1-B219D72547DD}" dt="2025-04-16T15:13:57.112" v="0" actId="790"/>
          <ac:spMkLst>
            <pc:docMk/>
            <pc:sldMk cId="3160980392" sldId="718"/>
            <ac:spMk id="5" creationId="{D85A4631-C565-324B-01C5-8759180B8B4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latin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latin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F3D0142-0A92-499C-9E53-36958F98D275}" type="slidenum">
              <a:rPr lang="en-CA" smtClean="0">
                <a:latin typeface="Arial" pitchFamily="34" charset="0"/>
              </a:rPr>
              <a:pPr/>
              <a:t>‹N°›</a:t>
            </a:fld>
            <a:endParaRPr lang="en-CA">
              <a:latin typeface="Arial" pitchFamily="34" charset="0"/>
            </a:endParaRPr>
          </a:p>
        </p:txBody>
      </p:sp>
    </p:spTree>
    <p:extLst>
      <p:ext uri="{BB962C8B-B14F-4D97-AF65-F5344CB8AC3E}">
        <p14:creationId xmlns:p14="http://schemas.microsoft.com/office/powerpoint/2010/main" val="987346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B5D7A87D-1CDA-443F-BAE3-82C9C05446C3}" type="datetimeFigureOut">
              <a:rPr lang="en-CA" smtClean="0"/>
              <a:pPr/>
              <a:t>2025-04-16</a:t>
            </a:fld>
            <a:endParaRPr lang="en-CA"/>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20B9C825-F38E-45BB-92C1-043DE61C9183}" type="slidenum">
              <a:rPr lang="en-CA" smtClean="0"/>
              <a:pPr/>
              <a:t>‹N°›</a:t>
            </a:fld>
            <a:endParaRPr lang="en-CA"/>
          </a:p>
        </p:txBody>
      </p:sp>
    </p:spTree>
    <p:extLst>
      <p:ext uri="{BB962C8B-B14F-4D97-AF65-F5344CB8AC3E}">
        <p14:creationId xmlns:p14="http://schemas.microsoft.com/office/powerpoint/2010/main" val="192272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a:t>
            </a:fld>
            <a:endParaRPr lang="en-CA"/>
          </a:p>
        </p:txBody>
      </p:sp>
    </p:spTree>
    <p:extLst>
      <p:ext uri="{BB962C8B-B14F-4D97-AF65-F5344CB8AC3E}">
        <p14:creationId xmlns:p14="http://schemas.microsoft.com/office/powerpoint/2010/main" val="4121175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11</a:t>
            </a:fld>
            <a:endParaRPr lang="en-CA"/>
          </a:p>
        </p:txBody>
      </p:sp>
    </p:spTree>
    <p:extLst>
      <p:ext uri="{BB962C8B-B14F-4D97-AF65-F5344CB8AC3E}">
        <p14:creationId xmlns:p14="http://schemas.microsoft.com/office/powerpoint/2010/main" val="31506786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12</a:t>
            </a:fld>
            <a:endParaRPr lang="en-CA"/>
          </a:p>
        </p:txBody>
      </p:sp>
    </p:spTree>
    <p:extLst>
      <p:ext uri="{BB962C8B-B14F-4D97-AF65-F5344CB8AC3E}">
        <p14:creationId xmlns:p14="http://schemas.microsoft.com/office/powerpoint/2010/main" val="1588415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13</a:t>
            </a:fld>
            <a:endParaRPr lang="en-CA"/>
          </a:p>
        </p:txBody>
      </p:sp>
    </p:spTree>
    <p:extLst>
      <p:ext uri="{BB962C8B-B14F-4D97-AF65-F5344CB8AC3E}">
        <p14:creationId xmlns:p14="http://schemas.microsoft.com/office/powerpoint/2010/main" val="332762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14</a:t>
            </a:fld>
            <a:endParaRPr lang="en-CA"/>
          </a:p>
        </p:txBody>
      </p:sp>
    </p:spTree>
    <p:extLst>
      <p:ext uri="{BB962C8B-B14F-4D97-AF65-F5344CB8AC3E}">
        <p14:creationId xmlns:p14="http://schemas.microsoft.com/office/powerpoint/2010/main" val="2699844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15</a:t>
            </a:fld>
            <a:endParaRPr lang="en-CA"/>
          </a:p>
        </p:txBody>
      </p:sp>
    </p:spTree>
    <p:extLst>
      <p:ext uri="{BB962C8B-B14F-4D97-AF65-F5344CB8AC3E}">
        <p14:creationId xmlns:p14="http://schemas.microsoft.com/office/powerpoint/2010/main" val="661668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16</a:t>
            </a:fld>
            <a:endParaRPr lang="en-CA"/>
          </a:p>
        </p:txBody>
      </p:sp>
    </p:spTree>
    <p:extLst>
      <p:ext uri="{BB962C8B-B14F-4D97-AF65-F5344CB8AC3E}">
        <p14:creationId xmlns:p14="http://schemas.microsoft.com/office/powerpoint/2010/main" val="29378193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List&lt;?&gt; est immutable</a:t>
            </a:r>
            <a:r>
              <a:rPr lang="fr-FR" baseline="0" dirty="0"/>
              <a:t> donc on ne peut pas ajouter d’élément dans la liste</a:t>
            </a: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17</a:t>
            </a:fld>
            <a:endParaRPr lang="en-CA"/>
          </a:p>
        </p:txBody>
      </p:sp>
    </p:spTree>
    <p:extLst>
      <p:ext uri="{BB962C8B-B14F-4D97-AF65-F5344CB8AC3E}">
        <p14:creationId xmlns:p14="http://schemas.microsoft.com/office/powerpoint/2010/main" val="1635515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18</a:t>
            </a:fld>
            <a:endParaRPr lang="en-CA"/>
          </a:p>
        </p:txBody>
      </p:sp>
    </p:spTree>
    <p:extLst>
      <p:ext uri="{BB962C8B-B14F-4D97-AF65-F5344CB8AC3E}">
        <p14:creationId xmlns:p14="http://schemas.microsoft.com/office/powerpoint/2010/main" val="2892934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19</a:t>
            </a:fld>
            <a:endParaRPr lang="en-CA"/>
          </a:p>
        </p:txBody>
      </p:sp>
    </p:spTree>
    <p:extLst>
      <p:ext uri="{BB962C8B-B14F-4D97-AF65-F5344CB8AC3E}">
        <p14:creationId xmlns:p14="http://schemas.microsoft.com/office/powerpoint/2010/main" val="7584107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20</a:t>
            </a:fld>
            <a:endParaRPr lang="en-CA"/>
          </a:p>
        </p:txBody>
      </p:sp>
    </p:spTree>
    <p:extLst>
      <p:ext uri="{BB962C8B-B14F-4D97-AF65-F5344CB8AC3E}">
        <p14:creationId xmlns:p14="http://schemas.microsoft.com/office/powerpoint/2010/main" val="477026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20B9C825-F38E-45BB-92C1-043DE61C9183}" type="slidenum">
              <a:rPr lang="en-CA" smtClean="0"/>
              <a:pPr/>
              <a:t>2</a:t>
            </a:fld>
            <a:endParaRPr lang="en-CA"/>
          </a:p>
        </p:txBody>
      </p:sp>
    </p:spTree>
    <p:extLst>
      <p:ext uri="{BB962C8B-B14F-4D97-AF65-F5344CB8AC3E}">
        <p14:creationId xmlns:p14="http://schemas.microsoft.com/office/powerpoint/2010/main" val="39702900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21</a:t>
            </a:fld>
            <a:endParaRPr lang="en-CA"/>
          </a:p>
        </p:txBody>
      </p:sp>
    </p:spTree>
    <p:extLst>
      <p:ext uri="{BB962C8B-B14F-4D97-AF65-F5344CB8AC3E}">
        <p14:creationId xmlns:p14="http://schemas.microsoft.com/office/powerpoint/2010/main" val="3187485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22</a:t>
            </a:fld>
            <a:endParaRPr lang="en-CA"/>
          </a:p>
        </p:txBody>
      </p:sp>
    </p:spTree>
    <p:extLst>
      <p:ext uri="{BB962C8B-B14F-4D97-AF65-F5344CB8AC3E}">
        <p14:creationId xmlns:p14="http://schemas.microsoft.com/office/powerpoint/2010/main" val="2178102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23</a:t>
            </a:fld>
            <a:endParaRPr lang="en-CA"/>
          </a:p>
        </p:txBody>
      </p:sp>
    </p:spTree>
    <p:extLst>
      <p:ext uri="{BB962C8B-B14F-4D97-AF65-F5344CB8AC3E}">
        <p14:creationId xmlns:p14="http://schemas.microsoft.com/office/powerpoint/2010/main" val="4243915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24</a:t>
            </a:fld>
            <a:endParaRPr lang="en-CA"/>
          </a:p>
        </p:txBody>
      </p:sp>
    </p:spTree>
    <p:extLst>
      <p:ext uri="{BB962C8B-B14F-4D97-AF65-F5344CB8AC3E}">
        <p14:creationId xmlns:p14="http://schemas.microsoft.com/office/powerpoint/2010/main" val="612468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25</a:t>
            </a:fld>
            <a:endParaRPr lang="en-CA"/>
          </a:p>
        </p:txBody>
      </p:sp>
    </p:spTree>
    <p:extLst>
      <p:ext uri="{BB962C8B-B14F-4D97-AF65-F5344CB8AC3E}">
        <p14:creationId xmlns:p14="http://schemas.microsoft.com/office/powerpoint/2010/main" val="1322416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26</a:t>
            </a:fld>
            <a:endParaRPr lang="en-CA"/>
          </a:p>
        </p:txBody>
      </p:sp>
    </p:spTree>
    <p:extLst>
      <p:ext uri="{BB962C8B-B14F-4D97-AF65-F5344CB8AC3E}">
        <p14:creationId xmlns:p14="http://schemas.microsoft.com/office/powerpoint/2010/main" val="1022167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27</a:t>
            </a:fld>
            <a:endParaRPr lang="en-CA"/>
          </a:p>
        </p:txBody>
      </p:sp>
    </p:spTree>
    <p:extLst>
      <p:ext uri="{BB962C8B-B14F-4D97-AF65-F5344CB8AC3E}">
        <p14:creationId xmlns:p14="http://schemas.microsoft.com/office/powerpoint/2010/main" val="1831627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kern="1200" dirty="0">
                <a:solidFill>
                  <a:schemeClr val="tx1"/>
                </a:solidFill>
                <a:effectLst/>
                <a:latin typeface="Arial" pitchFamily="34" charset="0"/>
                <a:ea typeface="+mn-ea"/>
                <a:cs typeface="+mn-cs"/>
              </a:rPr>
              <a:t>import </a:t>
            </a:r>
            <a:r>
              <a:rPr lang="fr-FR" dirty="0" err="1"/>
              <a:t>java.util.ArrayList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import </a:t>
            </a:r>
            <a:r>
              <a:rPr lang="fr-FR" dirty="0" err="1"/>
              <a:t>java.util.List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public class </a:t>
            </a:r>
            <a:r>
              <a:rPr lang="fr-FR" dirty="0"/>
              <a:t>Main {</a:t>
            </a:r>
            <a:br>
              <a:rPr lang="fr-FR" dirty="0"/>
            </a:br>
            <a:br>
              <a:rPr lang="fr-FR" dirty="0"/>
            </a:br>
            <a:br>
              <a:rPr lang="fr-FR" dirty="0"/>
            </a:br>
            <a:br>
              <a:rPr lang="fr-FR" dirty="0"/>
            </a:br>
            <a:r>
              <a:rPr lang="fr-FR" dirty="0"/>
              <a:t>    </a:t>
            </a:r>
            <a:r>
              <a:rPr lang="fr-FR" sz="1200" kern="1200" dirty="0">
                <a:solidFill>
                  <a:schemeClr val="tx1"/>
                </a:solidFill>
                <a:effectLst/>
                <a:latin typeface="Arial" pitchFamily="34" charset="0"/>
                <a:ea typeface="+mn-ea"/>
                <a:cs typeface="+mn-cs"/>
              </a:rPr>
              <a:t>public </a:t>
            </a:r>
            <a:r>
              <a:rPr lang="fr-FR" sz="1200" kern="1200" dirty="0" err="1">
                <a:solidFill>
                  <a:schemeClr val="tx1"/>
                </a:solidFill>
                <a:effectLst/>
                <a:latin typeface="Arial" pitchFamily="34" charset="0"/>
                <a:ea typeface="+mn-ea"/>
                <a:cs typeface="+mn-cs"/>
              </a:rPr>
              <a:t>static</a:t>
            </a:r>
            <a:r>
              <a:rPr lang="fr-FR" sz="1200" kern="1200" dirty="0">
                <a:solidFill>
                  <a:schemeClr val="tx1"/>
                </a:solidFill>
                <a:effectLst/>
                <a:latin typeface="Arial" pitchFamily="34" charset="0"/>
                <a:ea typeface="+mn-ea"/>
                <a:cs typeface="+mn-cs"/>
              </a:rPr>
              <a:t> </a:t>
            </a:r>
            <a:r>
              <a:rPr lang="fr-FR" sz="1200" kern="1200" dirty="0" err="1">
                <a:solidFill>
                  <a:schemeClr val="tx1"/>
                </a:solidFill>
                <a:effectLst/>
                <a:latin typeface="Arial" pitchFamily="34" charset="0"/>
                <a:ea typeface="+mn-ea"/>
                <a:cs typeface="+mn-cs"/>
              </a:rPr>
              <a:t>void</a:t>
            </a:r>
            <a:r>
              <a:rPr lang="fr-FR" sz="1200" kern="1200" dirty="0">
                <a:solidFill>
                  <a:schemeClr val="tx1"/>
                </a:solidFill>
                <a:effectLst/>
                <a:latin typeface="Arial" pitchFamily="34" charset="0"/>
                <a:ea typeface="+mn-ea"/>
                <a:cs typeface="+mn-cs"/>
              </a:rPr>
              <a:t> main</a:t>
            </a:r>
            <a:r>
              <a:rPr lang="fr-FR" dirty="0"/>
              <a:t>(String[] </a:t>
            </a:r>
            <a:r>
              <a:rPr lang="fr-FR" dirty="0" err="1"/>
              <a:t>args</a:t>
            </a:r>
            <a:r>
              <a:rPr lang="fr-FR" dirty="0"/>
              <a:t>) {</a:t>
            </a:r>
            <a:br>
              <a:rPr lang="fr-FR" dirty="0"/>
            </a:br>
            <a:br>
              <a:rPr lang="fr-FR" dirty="0"/>
            </a:br>
            <a:br>
              <a:rPr lang="fr-FR" dirty="0"/>
            </a:br>
            <a:r>
              <a:rPr lang="fr-FR" dirty="0"/>
              <a:t>        List&lt;?&gt; list1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A&gt; list2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List&lt;? </a:t>
            </a:r>
            <a:r>
              <a:rPr lang="fr-FR" sz="1200" kern="1200" dirty="0">
                <a:solidFill>
                  <a:schemeClr val="tx1"/>
                </a:solidFill>
                <a:effectLst/>
                <a:latin typeface="Arial" pitchFamily="34" charset="0"/>
                <a:ea typeface="+mn-ea"/>
                <a:cs typeface="+mn-cs"/>
              </a:rPr>
              <a:t>super </a:t>
            </a:r>
            <a:r>
              <a:rPr lang="fr-FR" dirty="0"/>
              <a:t>A&gt; list3 = </a:t>
            </a:r>
            <a:r>
              <a:rPr lang="fr-FR" sz="1200" kern="1200" dirty="0">
                <a:solidFill>
                  <a:schemeClr val="tx1"/>
                </a:solidFill>
                <a:effectLst/>
                <a:latin typeface="Arial" pitchFamily="34" charset="0"/>
                <a:ea typeface="+mn-ea"/>
                <a:cs typeface="+mn-cs"/>
              </a:rPr>
              <a:t>new </a:t>
            </a:r>
            <a:r>
              <a:rPr lang="fr-FR" dirty="0" err="1"/>
              <a:t>ArrayList</a:t>
            </a:r>
            <a:r>
              <a:rPr lang="fr-FR" dirty="0"/>
              <a:t>&lt;A&gt;()</a:t>
            </a:r>
            <a:r>
              <a:rPr lang="fr-FR" sz="1200" kern="1200" dirty="0">
                <a:solidFill>
                  <a:schemeClr val="tx1"/>
                </a:solidFill>
                <a:effectLst/>
                <a:latin typeface="Arial" pitchFamily="34" charset="0"/>
                <a:ea typeface="+mn-ea"/>
                <a:cs typeface="+mn-cs"/>
              </a:rPr>
              <a:t>;</a:t>
            </a: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br>
              <a:rPr lang="fr-FR" sz="1200" kern="1200" dirty="0">
                <a:solidFill>
                  <a:schemeClr val="tx1"/>
                </a:solidFill>
                <a:effectLst/>
                <a:latin typeface="Arial" pitchFamily="34" charset="0"/>
                <a:ea typeface="+mn-ea"/>
                <a:cs typeface="+mn-cs"/>
              </a:rPr>
            </a:br>
            <a:r>
              <a:rPr lang="fr-FR" sz="1200" kern="1200" dirty="0">
                <a:solidFill>
                  <a:schemeClr val="tx1"/>
                </a:solidFill>
                <a:effectLst/>
                <a:latin typeface="Arial" pitchFamily="34" charset="0"/>
                <a:ea typeface="+mn-ea"/>
                <a:cs typeface="+mn-cs"/>
              </a:rPr>
              <a:t>    </a:t>
            </a:r>
            <a:r>
              <a:rPr lang="fr-FR" dirty="0"/>
              <a:t>}</a:t>
            </a:r>
            <a:br>
              <a:rPr lang="fr-FR" dirty="0"/>
            </a:br>
            <a:r>
              <a:rPr lang="fr-FR" dirty="0"/>
              <a:t>}</a:t>
            </a:r>
            <a:br>
              <a:rPr lang="fr-FR" dirty="0"/>
            </a:br>
            <a:br>
              <a:rPr lang="fr-FR" dirty="0"/>
            </a:br>
            <a:r>
              <a:rPr lang="fr-FR" dirty="0"/>
              <a:t>    </a:t>
            </a:r>
            <a:r>
              <a:rPr lang="fr-FR" sz="1200" kern="1200" dirty="0">
                <a:solidFill>
                  <a:schemeClr val="tx1"/>
                </a:solidFill>
                <a:effectLst/>
                <a:latin typeface="Arial" pitchFamily="34" charset="0"/>
                <a:ea typeface="+mn-ea"/>
                <a:cs typeface="+mn-cs"/>
              </a:rPr>
              <a:t>class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B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A {}</a:t>
            </a:r>
            <a:br>
              <a:rPr lang="fr-FR" dirty="0"/>
            </a:br>
            <a:r>
              <a:rPr lang="fr-FR" dirty="0"/>
              <a:t>    </a:t>
            </a:r>
            <a:r>
              <a:rPr lang="fr-FR" sz="1200" kern="1200" dirty="0">
                <a:solidFill>
                  <a:schemeClr val="tx1"/>
                </a:solidFill>
                <a:effectLst/>
                <a:latin typeface="Arial" pitchFamily="34" charset="0"/>
                <a:ea typeface="+mn-ea"/>
                <a:cs typeface="+mn-cs"/>
              </a:rPr>
              <a:t>class </a:t>
            </a:r>
            <a:r>
              <a:rPr lang="fr-FR" dirty="0"/>
              <a:t>C </a:t>
            </a:r>
            <a:r>
              <a:rPr lang="fr-FR" sz="1200" kern="1200" dirty="0" err="1">
                <a:solidFill>
                  <a:schemeClr val="tx1"/>
                </a:solidFill>
                <a:effectLst/>
                <a:latin typeface="Arial" pitchFamily="34" charset="0"/>
                <a:ea typeface="+mn-ea"/>
                <a:cs typeface="+mn-cs"/>
              </a:rPr>
              <a:t>extends</a:t>
            </a:r>
            <a:r>
              <a:rPr lang="fr-FR" sz="1200" kern="1200" dirty="0">
                <a:solidFill>
                  <a:schemeClr val="tx1"/>
                </a:solidFill>
                <a:effectLst/>
                <a:latin typeface="Arial" pitchFamily="34" charset="0"/>
                <a:ea typeface="+mn-ea"/>
                <a:cs typeface="+mn-cs"/>
              </a:rPr>
              <a:t> </a:t>
            </a:r>
            <a:r>
              <a:rPr lang="fr-FR" dirty="0"/>
              <a:t>B {}</a:t>
            </a:r>
            <a:br>
              <a:rPr lang="fr-FR" dirty="0"/>
            </a:br>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28</a:t>
            </a:fld>
            <a:endParaRPr lang="en-CA"/>
          </a:p>
        </p:txBody>
      </p:sp>
    </p:spTree>
    <p:extLst>
      <p:ext uri="{BB962C8B-B14F-4D97-AF65-F5344CB8AC3E}">
        <p14:creationId xmlns:p14="http://schemas.microsoft.com/office/powerpoint/2010/main" val="405472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i="0" dirty="0">
                <a:solidFill>
                  <a:srgbClr val="000000"/>
                </a:solidFill>
                <a:effectLst/>
                <a:latin typeface="Arial" panose="020B0604020202020204" pitchFamily="34" charset="0"/>
              </a:rPr>
              <a:t>Stronger type checks at compile time : Le </a:t>
            </a:r>
            <a:r>
              <a:rPr lang="en-US" b="0" i="0" dirty="0" err="1">
                <a:solidFill>
                  <a:srgbClr val="000000"/>
                </a:solidFill>
                <a:effectLst/>
                <a:latin typeface="Arial" panose="020B0604020202020204" pitchFamily="34" charset="0"/>
              </a:rPr>
              <a:t>compilateur</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peut</a:t>
            </a:r>
            <a:r>
              <a:rPr lang="en-US" b="0" i="0" dirty="0">
                <a:solidFill>
                  <a:srgbClr val="000000"/>
                </a:solidFill>
                <a:effectLst/>
                <a:latin typeface="Arial" panose="020B0604020202020204" pitchFamily="34" charset="0"/>
              </a:rPr>
              <a:t> verifier </a:t>
            </a:r>
            <a:r>
              <a:rPr lang="en-US" b="0" i="0" dirty="0" err="1">
                <a:solidFill>
                  <a:srgbClr val="000000"/>
                </a:solidFill>
                <a:effectLst/>
                <a:latin typeface="Arial" panose="020B0604020202020204" pitchFamily="34" charset="0"/>
              </a:rPr>
              <a:t>l’ensemble</a:t>
            </a:r>
            <a:r>
              <a:rPr lang="en-US" b="0" i="0" dirty="0">
                <a:solidFill>
                  <a:srgbClr val="000000"/>
                </a:solidFill>
                <a:effectLst/>
                <a:latin typeface="Arial" panose="020B0604020202020204" pitchFamily="34" charset="0"/>
              </a:rPr>
              <a:t> de </a:t>
            </a:r>
            <a:r>
              <a:rPr lang="en-US" b="0" i="0" dirty="0" err="1">
                <a:solidFill>
                  <a:srgbClr val="000000"/>
                </a:solidFill>
                <a:effectLst/>
                <a:latin typeface="Arial" panose="020B0604020202020204" pitchFamily="34" charset="0"/>
              </a:rPr>
              <a:t>l’utilization</a:t>
            </a:r>
            <a:r>
              <a:rPr lang="en-US" b="0" i="0" dirty="0">
                <a:solidFill>
                  <a:srgbClr val="000000"/>
                </a:solidFill>
                <a:effectLst/>
                <a:latin typeface="Arial" panose="020B0604020202020204" pitchFamily="34" charset="0"/>
              </a:rPr>
              <a:t> des types </a:t>
            </a:r>
            <a:r>
              <a:rPr lang="en-US" b="0" i="0" dirty="0" err="1">
                <a:solidFill>
                  <a:srgbClr val="000000"/>
                </a:solidFill>
                <a:effectLst/>
                <a:latin typeface="Arial" panose="020B0604020202020204" pitchFamily="34" charset="0"/>
              </a:rPr>
              <a:t>génériques</a:t>
            </a:r>
            <a:r>
              <a:rPr lang="en-US" b="0" i="0" dirty="0">
                <a:solidFill>
                  <a:srgbClr val="000000"/>
                </a:solidFill>
                <a:effectLst/>
                <a:latin typeface="Arial" panose="020B0604020202020204" pitchFamily="34" charset="0"/>
              </a:rPr>
              <a:t> à la compilation VS des cast qui </a:t>
            </a:r>
            <a:r>
              <a:rPr lang="en-US" b="0" i="0" dirty="0" err="1">
                <a:solidFill>
                  <a:srgbClr val="000000"/>
                </a:solidFill>
                <a:effectLst/>
                <a:latin typeface="Arial" panose="020B0604020202020204" pitchFamily="34" charset="0"/>
              </a:rPr>
              <a:t>pètent</a:t>
            </a:r>
            <a:r>
              <a:rPr lang="en-US" b="0" i="0" dirty="0">
                <a:solidFill>
                  <a:srgbClr val="000000"/>
                </a:solidFill>
                <a:effectLst/>
                <a:latin typeface="Arial" panose="020B0604020202020204" pitchFamily="34" charset="0"/>
              </a:rPr>
              <a:t> au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Arial" panose="020B0604020202020204" pitchFamily="34" charset="0"/>
              </a:rPr>
              <a:t>Elimination of casts : The following code snippet without generics requires </a:t>
            </a:r>
            <a:r>
              <a:rPr lang="en-US" b="0" i="0" dirty="0" err="1">
                <a:solidFill>
                  <a:srgbClr val="000000"/>
                </a:solidFill>
                <a:effectLst/>
                <a:latin typeface="Arial" panose="020B0604020202020204" pitchFamily="34" charset="0"/>
              </a:rPr>
              <a:t>casting:</a:t>
            </a:r>
            <a:r>
              <a:rPr lang="en-US" b="0" i="0" dirty="0" err="1">
                <a:solidFill>
                  <a:srgbClr val="000000"/>
                </a:solidFill>
                <a:effectLst/>
                <a:latin typeface="Monaco"/>
              </a:rPr>
              <a:t>List</a:t>
            </a:r>
            <a:r>
              <a:rPr lang="en-US" b="0" i="0" dirty="0">
                <a:solidFill>
                  <a:srgbClr val="000000"/>
                </a:solidFill>
                <a:effectLst/>
                <a:latin typeface="Monaco"/>
              </a:rPr>
              <a:t> list = new </a:t>
            </a:r>
            <a:r>
              <a:rPr lang="en-US" b="0" i="0" dirty="0" err="1">
                <a:solidFill>
                  <a:srgbClr val="000000"/>
                </a:solidFill>
                <a:effectLst/>
                <a:latin typeface="Monaco"/>
              </a:rPr>
              <a:t>ArrayList</a:t>
            </a:r>
            <a:r>
              <a:rPr lang="en-US" b="0" i="0" dirty="0">
                <a:solidFill>
                  <a:srgbClr val="000000"/>
                </a:solidFill>
                <a:effectLst/>
                <a:latin typeface="Monaco"/>
              </a:rPr>
              <a:t>(); </a:t>
            </a:r>
            <a:r>
              <a:rPr lang="en-US" b="0" i="0" dirty="0" err="1">
                <a:solidFill>
                  <a:srgbClr val="000000"/>
                </a:solidFill>
                <a:effectLst/>
                <a:latin typeface="Monaco"/>
              </a:rPr>
              <a:t>list.add</a:t>
            </a:r>
            <a:r>
              <a:rPr lang="en-US" b="0" i="0" dirty="0">
                <a:solidFill>
                  <a:srgbClr val="000000"/>
                </a:solidFill>
                <a:effectLst/>
                <a:latin typeface="Monaco"/>
              </a:rPr>
              <a:t>("hello"); String s = </a:t>
            </a:r>
            <a:r>
              <a:rPr lang="en-US" b="1" i="0" dirty="0">
                <a:solidFill>
                  <a:srgbClr val="000000"/>
                </a:solidFill>
                <a:effectLst/>
                <a:latin typeface="Monaco"/>
              </a:rPr>
              <a:t>(String)</a:t>
            </a:r>
            <a:r>
              <a:rPr lang="en-US" b="0" i="0" dirty="0">
                <a:solidFill>
                  <a:srgbClr val="000000"/>
                </a:solidFill>
                <a:effectLst/>
                <a:latin typeface="Monaco"/>
              </a:rPr>
              <a:t> </a:t>
            </a:r>
            <a:r>
              <a:rPr lang="en-US" b="0" i="0" dirty="0" err="1">
                <a:solidFill>
                  <a:srgbClr val="000000"/>
                </a:solidFill>
                <a:effectLst/>
                <a:latin typeface="Monaco"/>
              </a:rPr>
              <a:t>list.get</a:t>
            </a:r>
            <a:r>
              <a:rPr lang="en-US" b="0" i="0" dirty="0">
                <a:solidFill>
                  <a:srgbClr val="000000"/>
                </a:solidFill>
                <a:effectLst/>
                <a:latin typeface="Monaco"/>
              </a:rPr>
              <a:t>(0);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Monaco"/>
            </a:endParaRPr>
          </a:p>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4</a:t>
            </a:fld>
            <a:endParaRPr lang="en-CA"/>
          </a:p>
        </p:txBody>
      </p:sp>
    </p:spTree>
    <p:extLst>
      <p:ext uri="{BB962C8B-B14F-4D97-AF65-F5344CB8AC3E}">
        <p14:creationId xmlns:p14="http://schemas.microsoft.com/office/powerpoint/2010/main" val="2319288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https://docs.oracle.com/en/java/javase/11/docs/api/java.base/java/util/Collections.html#binarySearch(java.util.List,T)</a:t>
            </a:r>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5</a:t>
            </a:fld>
            <a:endParaRPr lang="en-CA"/>
          </a:p>
        </p:txBody>
      </p:sp>
    </p:spTree>
    <p:extLst>
      <p:ext uri="{BB962C8B-B14F-4D97-AF65-F5344CB8AC3E}">
        <p14:creationId xmlns:p14="http://schemas.microsoft.com/office/powerpoint/2010/main" val="2879487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6</a:t>
            </a:fld>
            <a:endParaRPr lang="en-CA"/>
          </a:p>
        </p:txBody>
      </p:sp>
    </p:spTree>
    <p:extLst>
      <p:ext uri="{BB962C8B-B14F-4D97-AF65-F5344CB8AC3E}">
        <p14:creationId xmlns:p14="http://schemas.microsoft.com/office/powerpoint/2010/main" val="3641272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7</a:t>
            </a:fld>
            <a:endParaRPr lang="en-CA"/>
          </a:p>
        </p:txBody>
      </p:sp>
    </p:spTree>
    <p:extLst>
      <p:ext uri="{BB962C8B-B14F-4D97-AF65-F5344CB8AC3E}">
        <p14:creationId xmlns:p14="http://schemas.microsoft.com/office/powerpoint/2010/main" val="426236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8</a:t>
            </a:fld>
            <a:endParaRPr lang="en-CA"/>
          </a:p>
        </p:txBody>
      </p:sp>
    </p:spTree>
    <p:extLst>
      <p:ext uri="{BB962C8B-B14F-4D97-AF65-F5344CB8AC3E}">
        <p14:creationId xmlns:p14="http://schemas.microsoft.com/office/powerpoint/2010/main" val="1407614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9</a:t>
            </a:fld>
            <a:endParaRPr lang="en-CA"/>
          </a:p>
        </p:txBody>
      </p:sp>
    </p:spTree>
    <p:extLst>
      <p:ext uri="{BB962C8B-B14F-4D97-AF65-F5344CB8AC3E}">
        <p14:creationId xmlns:p14="http://schemas.microsoft.com/office/powerpoint/2010/main" val="3586385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B9C825-F38E-45BB-92C1-043DE61C9183}" type="slidenum">
              <a:rPr lang="en-CA" smtClean="0"/>
              <a:pPr/>
              <a:t>10</a:t>
            </a:fld>
            <a:endParaRPr lang="en-CA"/>
          </a:p>
        </p:txBody>
      </p:sp>
    </p:spTree>
    <p:extLst>
      <p:ext uri="{BB962C8B-B14F-4D97-AF65-F5344CB8AC3E}">
        <p14:creationId xmlns:p14="http://schemas.microsoft.com/office/powerpoint/2010/main" val="38081269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ver page">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9146FB1F-1288-0940-9045-C8D45B183C4E}"/>
              </a:ext>
            </a:extLst>
          </p:cNvPr>
          <p:cNvSpPr>
            <a:spLocks noGrp="1"/>
          </p:cNvSpPr>
          <p:nvPr>
            <p:ph type="body" sz="quarter" idx="10" hasCustomPrompt="1"/>
          </p:nvPr>
        </p:nvSpPr>
        <p:spPr>
          <a:xfrm>
            <a:off x="737755" y="664970"/>
            <a:ext cx="4668116" cy="2910872"/>
          </a:xfrm>
          <a:prstGeom prst="rect">
            <a:avLst/>
          </a:prstGeom>
        </p:spPr>
        <p:txBody>
          <a:bodyPr lIns="0" tIns="0" rIns="0" bIns="0"/>
          <a:lstStyle>
            <a:lvl1pPr marL="0" marR="0" indent="0" algn="l" defTabSz="914400" rtl="0" eaLnBrk="1" fontAlgn="auto" latinLnBrk="0" hangingPunct="1">
              <a:lnSpc>
                <a:spcPts val="7000"/>
              </a:lnSpc>
              <a:spcBef>
                <a:spcPct val="20000"/>
              </a:spcBef>
              <a:spcAft>
                <a:spcPts val="0"/>
              </a:spcAft>
              <a:buClrTx/>
              <a:buSzTx/>
              <a:buFont typeface="Arial" pitchFamily="34" charset="0"/>
              <a:buNone/>
              <a:tabLst/>
              <a:defRPr sz="6500"/>
            </a:lvl1pPr>
          </a:lstStyle>
          <a:p>
            <a:pPr lvl="0"/>
            <a:r>
              <a:rPr lang="en-CA"/>
              <a:t>Presentation title</a:t>
            </a:r>
          </a:p>
        </p:txBody>
      </p:sp>
      <p:sp>
        <p:nvSpPr>
          <p:cNvPr id="9" name="Espace réservé du texte 7">
            <a:extLst>
              <a:ext uri="{FF2B5EF4-FFF2-40B4-BE49-F238E27FC236}">
                <a16:creationId xmlns:a16="http://schemas.microsoft.com/office/drawing/2014/main" id="{5CD6B7C3-552A-1644-82F4-B1B9359D14C0}"/>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200" b="0"/>
            </a:lvl1pPr>
          </a:lstStyle>
          <a:p>
            <a:pPr lvl="0"/>
            <a:r>
              <a:rPr lang="en-CA"/>
              <a:t>Name, role</a:t>
            </a:r>
            <a:br>
              <a:rPr lang="en-CA"/>
            </a:br>
            <a:r>
              <a:rPr lang="en-CA"/>
              <a:t>Date</a:t>
            </a:r>
          </a:p>
        </p:txBody>
      </p:sp>
      <p:pic>
        <p:nvPicPr>
          <p:cNvPr id="10" name="Image 9">
            <a:extLst>
              <a:ext uri="{FF2B5EF4-FFF2-40B4-BE49-F238E27FC236}">
                <a16:creationId xmlns:a16="http://schemas.microsoft.com/office/drawing/2014/main" id="{F651954F-2676-5244-99E5-686FBF8B3F1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6763" y="5372174"/>
            <a:ext cx="1549400" cy="720651"/>
          </a:xfrm>
          <a:prstGeom prst="rect">
            <a:avLst/>
          </a:prstGeom>
        </p:spPr>
      </p:pic>
      <p:sp>
        <p:nvSpPr>
          <p:cNvPr id="12" name="Picture Placeholder 2"/>
          <p:cNvSpPr>
            <a:spLocks noGrp="1"/>
          </p:cNvSpPr>
          <p:nvPr>
            <p:ph type="pic" sz="quarter" idx="16"/>
          </p:nvPr>
        </p:nvSpPr>
        <p:spPr>
          <a:xfrm>
            <a:off x="6142038" y="777875"/>
            <a:ext cx="5308600" cy="5295900"/>
          </a:xfrm>
          <a:prstGeom prst="rect">
            <a:avLst/>
          </a:prstGeom>
        </p:spPr>
        <p:txBody>
          <a:bodyPr/>
          <a:lstStyle>
            <a:lvl1pPr marL="0" indent="0">
              <a:buNone/>
              <a:defRPr/>
            </a:lvl1pPr>
          </a:lstStyle>
          <a:p>
            <a:r>
              <a:rPr lang="fr-FR"/>
              <a:t>Cliquez sur l'icône pour ajouter une image</a:t>
            </a:r>
            <a:endParaRPr lang="en-GB"/>
          </a:p>
        </p:txBody>
      </p:sp>
    </p:spTree>
    <p:extLst>
      <p:ext uri="{BB962C8B-B14F-4D97-AF65-F5344CB8AC3E}">
        <p14:creationId xmlns:p14="http://schemas.microsoft.com/office/powerpoint/2010/main" val="1181868434"/>
      </p:ext>
    </p:extLst>
  </p:cSld>
  <p:clrMapOvr>
    <a:masterClrMapping/>
  </p:clrMapOvr>
  <p:extLst>
    <p:ext uri="{DCECCB84-F9BA-43D5-87BE-67443E8EF086}">
      <p15:sldGuideLst xmlns:p15="http://schemas.microsoft.com/office/powerpoint/2012/main">
        <p15:guide id="3" pos="7673">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with gradient top">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028463E-6F5A-C34E-9F76-CF7CF438D3F3}"/>
              </a:ext>
            </a:extLst>
          </p:cNvPr>
          <p:cNvSpPr/>
          <p:nvPr userDrawn="1"/>
        </p:nvSpPr>
        <p:spPr bwMode="gray">
          <a:xfrm>
            <a:off x="0" y="0"/>
            <a:ext cx="12196800" cy="32148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ext Placeholder 7">
            <a:extLst>
              <a:ext uri="{FF2B5EF4-FFF2-40B4-BE49-F238E27FC236}">
                <a16:creationId xmlns:a16="http://schemas.microsoft.com/office/drawing/2014/main" id="{7B4D4F43-FCC4-7940-BF26-80BC3EFA5D28}"/>
              </a:ext>
            </a:extLst>
          </p:cNvPr>
          <p:cNvSpPr>
            <a:spLocks noGrp="1"/>
          </p:cNvSpPr>
          <p:nvPr>
            <p:ph type="body" sz="quarter" idx="19" hasCustomPrompt="1"/>
          </p:nvPr>
        </p:nvSpPr>
        <p:spPr bwMode="white">
          <a:xfrm>
            <a:off x="766763" y="713658"/>
            <a:ext cx="10658475" cy="1873625"/>
          </a:xfrm>
          <a:prstGeom prst="rect">
            <a:avLst/>
          </a:prstGeom>
        </p:spPr>
        <p:txBody>
          <a:bodyPr lIns="0" tIns="0" rIns="0" bIns="0"/>
          <a:lstStyle>
            <a:lvl1pPr marL="0" indent="0" algn="l">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Click to add text</a:t>
            </a:r>
          </a:p>
        </p:txBody>
      </p:sp>
      <p:sp>
        <p:nvSpPr>
          <p:cNvPr id="6" name="Text Placeholder 7">
            <a:extLst>
              <a:ext uri="{FF2B5EF4-FFF2-40B4-BE49-F238E27FC236}">
                <a16:creationId xmlns:a16="http://schemas.microsoft.com/office/drawing/2014/main" id="{8B55AD79-E89E-F94C-8E6E-47E81BAAFE81}"/>
              </a:ext>
            </a:extLst>
          </p:cNvPr>
          <p:cNvSpPr>
            <a:spLocks noGrp="1"/>
          </p:cNvSpPr>
          <p:nvPr>
            <p:ph type="body" sz="quarter" idx="20" hasCustomPrompt="1"/>
          </p:nvPr>
        </p:nvSpPr>
        <p:spPr>
          <a:xfrm>
            <a:off x="766763" y="3429000"/>
            <a:ext cx="3060700" cy="2663825"/>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Insert text here</a:t>
            </a:r>
          </a:p>
        </p:txBody>
      </p:sp>
      <p:sp>
        <p:nvSpPr>
          <p:cNvPr id="7" name="Text Placeholder 7">
            <a:extLst>
              <a:ext uri="{FF2B5EF4-FFF2-40B4-BE49-F238E27FC236}">
                <a16:creationId xmlns:a16="http://schemas.microsoft.com/office/drawing/2014/main" id="{490C4A5E-806F-B449-9FC2-674DB43D3774}"/>
              </a:ext>
            </a:extLst>
          </p:cNvPr>
          <p:cNvSpPr>
            <a:spLocks noGrp="1"/>
          </p:cNvSpPr>
          <p:nvPr>
            <p:ph type="body" sz="quarter" idx="21" hasCustomPrompt="1"/>
          </p:nvPr>
        </p:nvSpPr>
        <p:spPr>
          <a:xfrm>
            <a:off x="8401050" y="3429000"/>
            <a:ext cx="3024188"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Insert text here</a:t>
            </a:r>
          </a:p>
        </p:txBody>
      </p:sp>
      <p:sp>
        <p:nvSpPr>
          <p:cNvPr id="8" name="Text Placeholder 7">
            <a:extLst>
              <a:ext uri="{FF2B5EF4-FFF2-40B4-BE49-F238E27FC236}">
                <a16:creationId xmlns:a16="http://schemas.microsoft.com/office/drawing/2014/main" id="{2BA1CE38-9517-C04D-BD3C-785CE4AAB523}"/>
              </a:ext>
            </a:extLst>
          </p:cNvPr>
          <p:cNvSpPr>
            <a:spLocks noGrp="1"/>
          </p:cNvSpPr>
          <p:nvPr>
            <p:ph type="body" sz="quarter" idx="22" hasCustomPrompt="1"/>
          </p:nvPr>
        </p:nvSpPr>
        <p:spPr>
          <a:xfrm>
            <a:off x="4583113" y="3429000"/>
            <a:ext cx="3025776" cy="2664296"/>
          </a:xfrm>
          <a:prstGeom prst="rect">
            <a:avLst/>
          </a:prstGeom>
        </p:spPr>
        <p:txBody>
          <a:bodyPr lIns="0" tIns="0" rIns="0" bIns="0"/>
          <a:lstStyle>
            <a:lvl1pPr marL="0" indent="0" algn="l">
              <a:spcBef>
                <a:spcPts val="600"/>
              </a:spcBef>
              <a:buNone/>
              <a:defRPr sz="2000" b="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Insert text here</a:t>
            </a:r>
          </a:p>
        </p:txBody>
      </p:sp>
      <p:sp>
        <p:nvSpPr>
          <p:cNvPr id="9" name="Espace réservé du numéro de diapositive 2">
            <a:extLst>
              <a:ext uri="{FF2B5EF4-FFF2-40B4-BE49-F238E27FC236}">
                <a16:creationId xmlns:a16="http://schemas.microsoft.com/office/drawing/2014/main" id="{F7397D48-6C1F-0F4B-81AD-71A51B496E9A}"/>
              </a:ext>
            </a:extLst>
          </p:cNvPr>
          <p:cNvSpPr>
            <a:spLocks noGrp="1"/>
          </p:cNvSpPr>
          <p:nvPr>
            <p:ph type="sldNum" sz="quarter" idx="10"/>
          </p:nvPr>
        </p:nvSpPr>
        <p:spPr>
          <a:xfrm>
            <a:off x="11163034" y="6264308"/>
            <a:ext cx="261660" cy="169200"/>
          </a:xfrm>
        </p:spPr>
        <p:txBody>
          <a:bodyPr>
            <a:noAutofit/>
          </a:bodyPr>
          <a:lstStyle/>
          <a:p>
            <a:fld id="{525A3C56-E491-49B2-93F3-63532DF516BC}" type="slidenum">
              <a:rPr lang="en-CA" smtClean="0"/>
              <a:pPr/>
              <a:t>‹N°›</a:t>
            </a:fld>
            <a:endParaRPr lang="en-CA"/>
          </a:p>
        </p:txBody>
      </p:sp>
    </p:spTree>
    <p:extLst>
      <p:ext uri="{BB962C8B-B14F-4D97-AF65-F5344CB8AC3E}">
        <p14:creationId xmlns:p14="http://schemas.microsoft.com/office/powerpoint/2010/main" val="428694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sume">
    <p:spTree>
      <p:nvGrpSpPr>
        <p:cNvPr id="1" name=""/>
        <p:cNvGrpSpPr/>
        <p:nvPr/>
      </p:nvGrpSpPr>
      <p:grpSpPr>
        <a:xfrm>
          <a:off x="0" y="0"/>
          <a:ext cx="0" cy="0"/>
          <a:chOff x="0" y="0"/>
          <a:chExt cx="0" cy="0"/>
        </a:xfrm>
      </p:grpSpPr>
      <p:sp>
        <p:nvSpPr>
          <p:cNvPr id="4" name="Espace réservé pour une image  5">
            <a:extLst>
              <a:ext uri="{FF2B5EF4-FFF2-40B4-BE49-F238E27FC236}">
                <a16:creationId xmlns:a16="http://schemas.microsoft.com/office/drawing/2014/main" id="{7AAD05C6-28F2-5949-86F2-1B5BC7639AC4}"/>
              </a:ext>
            </a:extLst>
          </p:cNvPr>
          <p:cNvSpPr>
            <a:spLocks noGrp="1"/>
          </p:cNvSpPr>
          <p:nvPr>
            <p:ph type="pic" sz="quarter" idx="12" hasCustomPrompt="1"/>
          </p:nvPr>
        </p:nvSpPr>
        <p:spPr>
          <a:xfrm>
            <a:off x="766763" y="1573201"/>
            <a:ext cx="2305050" cy="2245763"/>
          </a:xfrm>
          <a:prstGeom prst="rect">
            <a:avLst/>
          </a:prstGeom>
        </p:spPr>
        <p:txBody>
          <a:bodyPr>
            <a:noAutofit/>
          </a:bodyPr>
          <a:lstStyle>
            <a:lvl1pPr>
              <a:defRPr sz="1400"/>
            </a:lvl1pPr>
          </a:lstStyle>
          <a:p>
            <a:r>
              <a:rPr lang="fr-CA"/>
              <a:t>Cliquez sur l'icône pour ajouter une image</a:t>
            </a:r>
            <a:endParaRPr lang="fr-FR"/>
          </a:p>
        </p:txBody>
      </p:sp>
      <p:sp>
        <p:nvSpPr>
          <p:cNvPr id="6" name="Espace réservé du texte 5">
            <a:extLst>
              <a:ext uri="{FF2B5EF4-FFF2-40B4-BE49-F238E27FC236}">
                <a16:creationId xmlns:a16="http://schemas.microsoft.com/office/drawing/2014/main" id="{FC61204A-C4F4-F447-8AE2-F98A13E570F6}"/>
              </a:ext>
            </a:extLst>
          </p:cNvPr>
          <p:cNvSpPr>
            <a:spLocks noGrp="1"/>
          </p:cNvSpPr>
          <p:nvPr>
            <p:ph type="body" sz="quarter" idx="13" hasCustomPrompt="1"/>
          </p:nvPr>
        </p:nvSpPr>
        <p:spPr>
          <a:xfrm>
            <a:off x="766764" y="3957329"/>
            <a:ext cx="2305050" cy="614671"/>
          </a:xfrm>
          <a:prstGeom prst="rect">
            <a:avLst/>
          </a:prstGeom>
        </p:spPr>
        <p:txBody>
          <a:bodyPr lIns="0" tIns="0" rIns="0" bIns="0">
            <a:noAutofit/>
          </a:bodyPr>
          <a:lstStyle>
            <a:lvl1pPr marL="0" indent="0">
              <a:buNone/>
              <a:defRPr sz="1600" b="1"/>
            </a:lvl1pPr>
            <a:lvl4pPr marL="1371600" indent="0">
              <a:buNone/>
              <a:defRPr/>
            </a:lvl4pPr>
          </a:lstStyle>
          <a:p>
            <a:pPr lvl="0"/>
            <a:r>
              <a:rPr lang="en-CA"/>
              <a:t>Name </a:t>
            </a:r>
            <a:r>
              <a:rPr lang="en-CA" err="1"/>
              <a:t>Lastname</a:t>
            </a:r>
            <a:endParaRPr lang="en-CA"/>
          </a:p>
        </p:txBody>
      </p:sp>
      <p:sp>
        <p:nvSpPr>
          <p:cNvPr id="9" name="Espace réservé du texte 5">
            <a:extLst>
              <a:ext uri="{FF2B5EF4-FFF2-40B4-BE49-F238E27FC236}">
                <a16:creationId xmlns:a16="http://schemas.microsoft.com/office/drawing/2014/main" id="{6D748139-EEC9-3443-A40E-44E57A58A3C7}"/>
              </a:ext>
            </a:extLst>
          </p:cNvPr>
          <p:cNvSpPr>
            <a:spLocks noGrp="1"/>
          </p:cNvSpPr>
          <p:nvPr>
            <p:ph type="body" sz="quarter" idx="14" hasCustomPrompt="1"/>
          </p:nvPr>
        </p:nvSpPr>
        <p:spPr>
          <a:xfrm>
            <a:off x="766764" y="4728184"/>
            <a:ext cx="2305050" cy="1364641"/>
          </a:xfrm>
          <a:prstGeom prst="rect">
            <a:avLst/>
          </a:prstGeom>
        </p:spPr>
        <p:txBody>
          <a:bodyPr lIns="0" tIns="0" rIns="0" bIns="0">
            <a:noAutofit/>
          </a:bodyPr>
          <a:lstStyle>
            <a:lvl1pPr marL="0" indent="0">
              <a:buNone/>
              <a:defRPr sz="1400" b="0"/>
            </a:lvl1pPr>
            <a:lvl4pPr marL="1371600" indent="0">
              <a:buNone/>
              <a:defRPr/>
            </a:lvl4pPr>
          </a:lstStyle>
          <a:p>
            <a:pPr lvl="0"/>
            <a:r>
              <a:rPr lang="en-CA"/>
              <a:t>Short description</a:t>
            </a:r>
          </a:p>
        </p:txBody>
      </p:sp>
      <p:sp>
        <p:nvSpPr>
          <p:cNvPr id="13" name="Espace réservé du texte 12">
            <a:extLst>
              <a:ext uri="{FF2B5EF4-FFF2-40B4-BE49-F238E27FC236}">
                <a16:creationId xmlns:a16="http://schemas.microsoft.com/office/drawing/2014/main" id="{C58ECA42-F963-A040-A103-87B70E6AEEB5}"/>
              </a:ext>
            </a:extLst>
          </p:cNvPr>
          <p:cNvSpPr>
            <a:spLocks noGrp="1"/>
          </p:cNvSpPr>
          <p:nvPr>
            <p:ph type="body" sz="quarter" idx="15" hasCustomPrompt="1"/>
          </p:nvPr>
        </p:nvSpPr>
        <p:spPr>
          <a:xfrm>
            <a:off x="3827463" y="1571893"/>
            <a:ext cx="2066925" cy="328613"/>
          </a:xfrm>
          <a:prstGeom prst="rect">
            <a:avLst/>
          </a:prstGeom>
        </p:spPr>
        <p:txBody>
          <a:bodyPr lIns="0" tIns="0" rIns="0" bIns="0">
            <a:noAutofit/>
          </a:bodyPr>
          <a:lstStyle>
            <a:lvl1pPr marL="0" indent="0">
              <a:buNone/>
              <a:defRPr sz="1600" b="1"/>
            </a:lvl1pPr>
          </a:lstStyle>
          <a:p>
            <a:pPr lvl="0"/>
            <a:r>
              <a:rPr lang="en-CA"/>
              <a:t>Training</a:t>
            </a:r>
          </a:p>
        </p:txBody>
      </p:sp>
      <p:sp>
        <p:nvSpPr>
          <p:cNvPr id="14" name="Espace réservé du texte 12">
            <a:extLst>
              <a:ext uri="{FF2B5EF4-FFF2-40B4-BE49-F238E27FC236}">
                <a16:creationId xmlns:a16="http://schemas.microsoft.com/office/drawing/2014/main" id="{98004762-0448-1B4A-8FEF-D3D363CEA960}"/>
              </a:ext>
            </a:extLst>
          </p:cNvPr>
          <p:cNvSpPr>
            <a:spLocks noGrp="1"/>
          </p:cNvSpPr>
          <p:nvPr>
            <p:ph type="body" sz="quarter" idx="16" hasCustomPrompt="1"/>
          </p:nvPr>
        </p:nvSpPr>
        <p:spPr>
          <a:xfrm>
            <a:off x="6601206" y="1567053"/>
            <a:ext cx="2066925" cy="328613"/>
          </a:xfrm>
          <a:prstGeom prst="rect">
            <a:avLst/>
          </a:prstGeom>
        </p:spPr>
        <p:txBody>
          <a:bodyPr lIns="0" tIns="0" rIns="0" bIns="0">
            <a:noAutofit/>
          </a:bodyPr>
          <a:lstStyle>
            <a:lvl1pPr marL="0" indent="0">
              <a:buNone/>
              <a:defRPr sz="1600" b="1"/>
            </a:lvl1pPr>
          </a:lstStyle>
          <a:p>
            <a:pPr lvl="0"/>
            <a:r>
              <a:rPr lang="en-CA"/>
              <a:t>Experience</a:t>
            </a:r>
          </a:p>
        </p:txBody>
      </p:sp>
      <p:sp>
        <p:nvSpPr>
          <p:cNvPr id="15" name="Espace réservé du texte 12">
            <a:extLst>
              <a:ext uri="{FF2B5EF4-FFF2-40B4-BE49-F238E27FC236}">
                <a16:creationId xmlns:a16="http://schemas.microsoft.com/office/drawing/2014/main" id="{A8684217-8B73-6846-8964-A3D5A8B8F819}"/>
              </a:ext>
            </a:extLst>
          </p:cNvPr>
          <p:cNvSpPr>
            <a:spLocks noGrp="1"/>
          </p:cNvSpPr>
          <p:nvPr>
            <p:ph type="body" sz="quarter" idx="17" hasCustomPrompt="1"/>
          </p:nvPr>
        </p:nvSpPr>
        <p:spPr>
          <a:xfrm>
            <a:off x="9338819" y="1567053"/>
            <a:ext cx="2066925" cy="328613"/>
          </a:xfrm>
          <a:prstGeom prst="rect">
            <a:avLst/>
          </a:prstGeom>
        </p:spPr>
        <p:txBody>
          <a:bodyPr lIns="0" tIns="0" rIns="0" bIns="0">
            <a:noAutofit/>
          </a:bodyPr>
          <a:lstStyle>
            <a:lvl1pPr marL="0" indent="0">
              <a:buNone/>
              <a:defRPr sz="1600" b="1"/>
            </a:lvl1pPr>
          </a:lstStyle>
          <a:p>
            <a:pPr lvl="0"/>
            <a:r>
              <a:rPr lang="en-CA"/>
              <a:t>Skills</a:t>
            </a:r>
          </a:p>
        </p:txBody>
      </p:sp>
      <p:sp>
        <p:nvSpPr>
          <p:cNvPr id="16" name="Espace réservé du texte 12">
            <a:extLst>
              <a:ext uri="{FF2B5EF4-FFF2-40B4-BE49-F238E27FC236}">
                <a16:creationId xmlns:a16="http://schemas.microsoft.com/office/drawing/2014/main" id="{20095CCD-CD5E-3949-AE61-F6C4C445012D}"/>
              </a:ext>
            </a:extLst>
          </p:cNvPr>
          <p:cNvSpPr>
            <a:spLocks noGrp="1"/>
          </p:cNvSpPr>
          <p:nvPr>
            <p:ph type="body" sz="quarter" idx="18" hasCustomPrompt="1"/>
          </p:nvPr>
        </p:nvSpPr>
        <p:spPr>
          <a:xfrm>
            <a:off x="3827463" y="2178757"/>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24" name="Espace réservé du texte 12">
            <a:extLst>
              <a:ext uri="{FF2B5EF4-FFF2-40B4-BE49-F238E27FC236}">
                <a16:creationId xmlns:a16="http://schemas.microsoft.com/office/drawing/2014/main" id="{AF74C33C-BE80-3E4F-AD16-B853AFB0DC94}"/>
              </a:ext>
            </a:extLst>
          </p:cNvPr>
          <p:cNvSpPr>
            <a:spLocks noGrp="1"/>
          </p:cNvSpPr>
          <p:nvPr>
            <p:ph type="body" sz="quarter" idx="21" hasCustomPrompt="1"/>
          </p:nvPr>
        </p:nvSpPr>
        <p:spPr>
          <a:xfrm>
            <a:off x="3827463" y="2510153"/>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25" name="Espace réservé du texte 12">
            <a:extLst>
              <a:ext uri="{FF2B5EF4-FFF2-40B4-BE49-F238E27FC236}">
                <a16:creationId xmlns:a16="http://schemas.microsoft.com/office/drawing/2014/main" id="{450C4AEB-3215-D247-8707-2CA376BCFA6C}"/>
              </a:ext>
            </a:extLst>
          </p:cNvPr>
          <p:cNvSpPr>
            <a:spLocks noGrp="1"/>
          </p:cNvSpPr>
          <p:nvPr>
            <p:ph type="body" sz="quarter" idx="22" hasCustomPrompt="1"/>
          </p:nvPr>
        </p:nvSpPr>
        <p:spPr>
          <a:xfrm>
            <a:off x="3827463" y="3577425"/>
            <a:ext cx="2076323" cy="309600"/>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26" name="Espace réservé du texte 12">
            <a:extLst>
              <a:ext uri="{FF2B5EF4-FFF2-40B4-BE49-F238E27FC236}">
                <a16:creationId xmlns:a16="http://schemas.microsoft.com/office/drawing/2014/main" id="{8DBD234F-66B6-D24F-8630-18330562C11D}"/>
              </a:ext>
            </a:extLst>
          </p:cNvPr>
          <p:cNvSpPr>
            <a:spLocks noGrp="1"/>
          </p:cNvSpPr>
          <p:nvPr>
            <p:ph type="body" sz="quarter" idx="23" hasCustomPrompt="1"/>
          </p:nvPr>
        </p:nvSpPr>
        <p:spPr>
          <a:xfrm>
            <a:off x="3827463" y="3908820"/>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27" name="Espace réservé du texte 12">
            <a:extLst>
              <a:ext uri="{FF2B5EF4-FFF2-40B4-BE49-F238E27FC236}">
                <a16:creationId xmlns:a16="http://schemas.microsoft.com/office/drawing/2014/main" id="{91D5779F-40F4-114C-8F51-0E0ED5801647}"/>
              </a:ext>
            </a:extLst>
          </p:cNvPr>
          <p:cNvSpPr>
            <a:spLocks noGrp="1"/>
          </p:cNvSpPr>
          <p:nvPr>
            <p:ph type="body" sz="quarter" idx="24" hasCustomPrompt="1"/>
          </p:nvPr>
        </p:nvSpPr>
        <p:spPr>
          <a:xfrm>
            <a:off x="3827463" y="4973153"/>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28" name="Espace réservé du texte 12">
            <a:extLst>
              <a:ext uri="{FF2B5EF4-FFF2-40B4-BE49-F238E27FC236}">
                <a16:creationId xmlns:a16="http://schemas.microsoft.com/office/drawing/2014/main" id="{02D4596C-769E-D04E-A5B1-EC681DAEE8E2}"/>
              </a:ext>
            </a:extLst>
          </p:cNvPr>
          <p:cNvSpPr>
            <a:spLocks noGrp="1"/>
          </p:cNvSpPr>
          <p:nvPr>
            <p:ph type="body" sz="quarter" idx="25" hasCustomPrompt="1"/>
          </p:nvPr>
        </p:nvSpPr>
        <p:spPr>
          <a:xfrm>
            <a:off x="3827463" y="5296457"/>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0" name="Espace réservé du texte 12">
            <a:extLst>
              <a:ext uri="{FF2B5EF4-FFF2-40B4-BE49-F238E27FC236}">
                <a16:creationId xmlns:a16="http://schemas.microsoft.com/office/drawing/2014/main" id="{47888554-5D19-8841-B473-5B61BFF2C10C}"/>
              </a:ext>
            </a:extLst>
          </p:cNvPr>
          <p:cNvSpPr>
            <a:spLocks noGrp="1"/>
          </p:cNvSpPr>
          <p:nvPr>
            <p:ph type="body" sz="quarter" idx="26" hasCustomPrompt="1"/>
          </p:nvPr>
        </p:nvSpPr>
        <p:spPr>
          <a:xfrm>
            <a:off x="6601206" y="2171405"/>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41" name="Espace réservé du texte 12">
            <a:extLst>
              <a:ext uri="{FF2B5EF4-FFF2-40B4-BE49-F238E27FC236}">
                <a16:creationId xmlns:a16="http://schemas.microsoft.com/office/drawing/2014/main" id="{3970DAEB-7645-454B-8955-9052575C98F7}"/>
              </a:ext>
            </a:extLst>
          </p:cNvPr>
          <p:cNvSpPr>
            <a:spLocks noGrp="1"/>
          </p:cNvSpPr>
          <p:nvPr>
            <p:ph type="body" sz="quarter" idx="27" hasCustomPrompt="1"/>
          </p:nvPr>
        </p:nvSpPr>
        <p:spPr>
          <a:xfrm>
            <a:off x="6601206" y="2502801"/>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2" name="Espace réservé du texte 12">
            <a:extLst>
              <a:ext uri="{FF2B5EF4-FFF2-40B4-BE49-F238E27FC236}">
                <a16:creationId xmlns:a16="http://schemas.microsoft.com/office/drawing/2014/main" id="{65E9429C-4B9C-2C44-8067-2A7B97747993}"/>
              </a:ext>
            </a:extLst>
          </p:cNvPr>
          <p:cNvSpPr>
            <a:spLocks noGrp="1"/>
          </p:cNvSpPr>
          <p:nvPr>
            <p:ph type="body" sz="quarter" idx="28" hasCustomPrompt="1"/>
          </p:nvPr>
        </p:nvSpPr>
        <p:spPr>
          <a:xfrm>
            <a:off x="6601206" y="3583521"/>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43" name="Espace réservé du texte 12">
            <a:extLst>
              <a:ext uri="{FF2B5EF4-FFF2-40B4-BE49-F238E27FC236}">
                <a16:creationId xmlns:a16="http://schemas.microsoft.com/office/drawing/2014/main" id="{C620E413-434A-AD48-9D92-DFC651AFAD06}"/>
              </a:ext>
            </a:extLst>
          </p:cNvPr>
          <p:cNvSpPr>
            <a:spLocks noGrp="1"/>
          </p:cNvSpPr>
          <p:nvPr>
            <p:ph type="body" sz="quarter" idx="29" hasCustomPrompt="1"/>
          </p:nvPr>
        </p:nvSpPr>
        <p:spPr>
          <a:xfrm>
            <a:off x="6601206" y="3914917"/>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4" name="Espace réservé du texte 12">
            <a:extLst>
              <a:ext uri="{FF2B5EF4-FFF2-40B4-BE49-F238E27FC236}">
                <a16:creationId xmlns:a16="http://schemas.microsoft.com/office/drawing/2014/main" id="{7CF6FBAA-EDE5-FB49-866C-B8EBCF06E86D}"/>
              </a:ext>
            </a:extLst>
          </p:cNvPr>
          <p:cNvSpPr>
            <a:spLocks noGrp="1"/>
          </p:cNvSpPr>
          <p:nvPr>
            <p:ph type="body" sz="quarter" idx="30" hasCustomPrompt="1"/>
          </p:nvPr>
        </p:nvSpPr>
        <p:spPr>
          <a:xfrm>
            <a:off x="6601206" y="4970105"/>
            <a:ext cx="2076323" cy="310515"/>
          </a:xfrm>
          <a:prstGeom prst="rect">
            <a:avLst/>
          </a:prstGeom>
        </p:spPr>
        <p:txBody>
          <a:bodyPr lIns="0" tIns="0" rIns="0" bIns="0">
            <a:noAutofit/>
          </a:bodyPr>
          <a:lstStyle>
            <a:lvl1pPr marL="0" indent="0">
              <a:buNone/>
              <a:defRPr sz="1200" b="0">
                <a:solidFill>
                  <a:schemeClr val="accent1"/>
                </a:solidFill>
              </a:defRPr>
            </a:lvl1pPr>
          </a:lstStyle>
          <a:p>
            <a:pPr lvl="0"/>
            <a:r>
              <a:rPr lang="en-CA"/>
              <a:t>Date XXXX– XXXX</a:t>
            </a:r>
          </a:p>
          <a:p>
            <a:pPr lvl="0"/>
            <a:endParaRPr lang="en-CA"/>
          </a:p>
        </p:txBody>
      </p:sp>
      <p:sp>
        <p:nvSpPr>
          <p:cNvPr id="45" name="Espace réservé du texte 12">
            <a:extLst>
              <a:ext uri="{FF2B5EF4-FFF2-40B4-BE49-F238E27FC236}">
                <a16:creationId xmlns:a16="http://schemas.microsoft.com/office/drawing/2014/main" id="{CBAB841A-326D-C24E-9D5D-1F837FD3C32A}"/>
              </a:ext>
            </a:extLst>
          </p:cNvPr>
          <p:cNvSpPr>
            <a:spLocks noGrp="1"/>
          </p:cNvSpPr>
          <p:nvPr>
            <p:ph type="body" sz="quarter" idx="31" hasCustomPrompt="1"/>
          </p:nvPr>
        </p:nvSpPr>
        <p:spPr>
          <a:xfrm>
            <a:off x="6601206" y="5293409"/>
            <a:ext cx="2076323" cy="792000"/>
          </a:xfrm>
          <a:prstGeom prst="rect">
            <a:avLst/>
          </a:prstGeom>
        </p:spPr>
        <p:txBody>
          <a:bodyPr lIns="0" tIns="0" rIns="0" bIns="0">
            <a:noAutofit/>
          </a:bodyPr>
          <a:lstStyle>
            <a:lvl1pPr marL="0" indent="0">
              <a:buNone/>
              <a:defRPr sz="1200" b="0">
                <a:solidFill>
                  <a:schemeClr val="tx1"/>
                </a:solidFill>
              </a:defRPr>
            </a:lvl1pPr>
          </a:lstStyle>
          <a:p>
            <a:pPr lvl="0"/>
            <a:r>
              <a:rPr lang="en-CA"/>
              <a:t>Description</a:t>
            </a:r>
          </a:p>
          <a:p>
            <a:pPr lvl="0"/>
            <a:endParaRPr lang="en-CA"/>
          </a:p>
        </p:txBody>
      </p:sp>
      <p:sp>
        <p:nvSpPr>
          <p:cNvPr id="46" name="Espace réservé du texte 12">
            <a:extLst>
              <a:ext uri="{FF2B5EF4-FFF2-40B4-BE49-F238E27FC236}">
                <a16:creationId xmlns:a16="http://schemas.microsoft.com/office/drawing/2014/main" id="{95AD3CFD-2DE9-C943-BA43-8B744BAD8A28}"/>
              </a:ext>
            </a:extLst>
          </p:cNvPr>
          <p:cNvSpPr>
            <a:spLocks noGrp="1"/>
          </p:cNvSpPr>
          <p:nvPr>
            <p:ph type="body" sz="quarter" idx="32" hasCustomPrompt="1"/>
          </p:nvPr>
        </p:nvSpPr>
        <p:spPr>
          <a:xfrm>
            <a:off x="9338819" y="5689069"/>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47" name="Espace réservé du texte 12">
            <a:extLst>
              <a:ext uri="{FF2B5EF4-FFF2-40B4-BE49-F238E27FC236}">
                <a16:creationId xmlns:a16="http://schemas.microsoft.com/office/drawing/2014/main" id="{243ED50F-FE73-A540-9506-CF3FA6620F75}"/>
              </a:ext>
            </a:extLst>
          </p:cNvPr>
          <p:cNvSpPr>
            <a:spLocks noGrp="1"/>
          </p:cNvSpPr>
          <p:nvPr>
            <p:ph type="body" sz="quarter" idx="33" hasCustomPrompt="1"/>
          </p:nvPr>
        </p:nvSpPr>
        <p:spPr>
          <a:xfrm>
            <a:off x="9338819" y="2183913"/>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48" name="Espace réservé du texte 12">
            <a:extLst>
              <a:ext uri="{FF2B5EF4-FFF2-40B4-BE49-F238E27FC236}">
                <a16:creationId xmlns:a16="http://schemas.microsoft.com/office/drawing/2014/main" id="{2CCFDE26-46F5-944F-8BF0-84097E7D3521}"/>
              </a:ext>
            </a:extLst>
          </p:cNvPr>
          <p:cNvSpPr>
            <a:spLocks noGrp="1"/>
          </p:cNvSpPr>
          <p:nvPr>
            <p:ph type="body" sz="quarter" idx="34" hasCustomPrompt="1"/>
          </p:nvPr>
        </p:nvSpPr>
        <p:spPr>
          <a:xfrm>
            <a:off x="9338819" y="2882115"/>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49" name="Espace réservé du texte 12">
            <a:extLst>
              <a:ext uri="{FF2B5EF4-FFF2-40B4-BE49-F238E27FC236}">
                <a16:creationId xmlns:a16="http://schemas.microsoft.com/office/drawing/2014/main" id="{FC6B7BD4-1B8A-954F-85B0-4D37B7C641E0}"/>
              </a:ext>
            </a:extLst>
          </p:cNvPr>
          <p:cNvSpPr>
            <a:spLocks noGrp="1"/>
          </p:cNvSpPr>
          <p:nvPr>
            <p:ph type="body" sz="quarter" idx="35" hasCustomPrompt="1"/>
          </p:nvPr>
        </p:nvSpPr>
        <p:spPr>
          <a:xfrm>
            <a:off x="9338819" y="3567449"/>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50" name="Espace réservé du texte 12">
            <a:extLst>
              <a:ext uri="{FF2B5EF4-FFF2-40B4-BE49-F238E27FC236}">
                <a16:creationId xmlns:a16="http://schemas.microsoft.com/office/drawing/2014/main" id="{133898AB-EC8E-4C43-B65F-51B268B0E383}"/>
              </a:ext>
            </a:extLst>
          </p:cNvPr>
          <p:cNvSpPr>
            <a:spLocks noGrp="1"/>
          </p:cNvSpPr>
          <p:nvPr>
            <p:ph type="body" sz="quarter" idx="36" hasCustomPrompt="1"/>
          </p:nvPr>
        </p:nvSpPr>
        <p:spPr>
          <a:xfrm>
            <a:off x="9338819" y="4270366"/>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51" name="Espace réservé du texte 12">
            <a:extLst>
              <a:ext uri="{FF2B5EF4-FFF2-40B4-BE49-F238E27FC236}">
                <a16:creationId xmlns:a16="http://schemas.microsoft.com/office/drawing/2014/main" id="{248D277D-8ACF-F147-B6AA-2FEB83B1B063}"/>
              </a:ext>
            </a:extLst>
          </p:cNvPr>
          <p:cNvSpPr>
            <a:spLocks noGrp="1"/>
          </p:cNvSpPr>
          <p:nvPr>
            <p:ph type="body" sz="quarter" idx="37" hasCustomPrompt="1"/>
          </p:nvPr>
        </p:nvSpPr>
        <p:spPr>
          <a:xfrm>
            <a:off x="9338819" y="4982068"/>
            <a:ext cx="2076323" cy="310515"/>
          </a:xfrm>
          <a:prstGeom prst="rect">
            <a:avLst/>
          </a:prstGeom>
        </p:spPr>
        <p:txBody>
          <a:bodyPr lIns="0" tIns="0" rIns="0" bIns="0">
            <a:noAutofit/>
          </a:bodyPr>
          <a:lstStyle>
            <a:lvl1pPr marL="0" indent="0">
              <a:buNone/>
              <a:defRPr sz="1200" b="0">
                <a:solidFill>
                  <a:schemeClr val="tx1"/>
                </a:solidFill>
              </a:defRPr>
            </a:lvl1pPr>
          </a:lstStyle>
          <a:p>
            <a:pPr lvl="0"/>
            <a:r>
              <a:rPr lang="en-CA"/>
              <a:t>Skills</a:t>
            </a:r>
          </a:p>
          <a:p>
            <a:pPr lvl="0"/>
            <a:endParaRPr lang="en-CA"/>
          </a:p>
        </p:txBody>
      </p:sp>
      <p:sp>
        <p:nvSpPr>
          <p:cNvPr id="71" name="Rectangle 70">
            <a:extLst>
              <a:ext uri="{FF2B5EF4-FFF2-40B4-BE49-F238E27FC236}">
                <a16:creationId xmlns:a16="http://schemas.microsoft.com/office/drawing/2014/main" id="{A3E2C9B9-D123-9140-9766-89B60B158F43}"/>
              </a:ext>
            </a:extLst>
          </p:cNvPr>
          <p:cNvSpPr/>
          <p:nvPr userDrawn="1"/>
        </p:nvSpPr>
        <p:spPr bwMode="gray">
          <a:xfrm>
            <a:off x="9329465" y="2502502"/>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2" name="Rectangle 71">
            <a:extLst>
              <a:ext uri="{FF2B5EF4-FFF2-40B4-BE49-F238E27FC236}">
                <a16:creationId xmlns:a16="http://schemas.microsoft.com/office/drawing/2014/main" id="{B3DD6D09-F468-D841-BF43-54F32E303D62}"/>
              </a:ext>
            </a:extLst>
          </p:cNvPr>
          <p:cNvSpPr/>
          <p:nvPr userDrawn="1"/>
        </p:nvSpPr>
        <p:spPr bwMode="gray">
          <a:xfrm>
            <a:off x="9329465" y="3208876"/>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3" name="Rectangle 72">
            <a:extLst>
              <a:ext uri="{FF2B5EF4-FFF2-40B4-BE49-F238E27FC236}">
                <a16:creationId xmlns:a16="http://schemas.microsoft.com/office/drawing/2014/main" id="{2298873A-8C14-B343-A7CC-7FB17B3A9CBE}"/>
              </a:ext>
            </a:extLst>
          </p:cNvPr>
          <p:cNvSpPr/>
          <p:nvPr userDrawn="1"/>
        </p:nvSpPr>
        <p:spPr bwMode="gray">
          <a:xfrm>
            <a:off x="9329465" y="3887637"/>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4" name="Rectangle 73">
            <a:extLst>
              <a:ext uri="{FF2B5EF4-FFF2-40B4-BE49-F238E27FC236}">
                <a16:creationId xmlns:a16="http://schemas.microsoft.com/office/drawing/2014/main" id="{90A4235C-75A4-A243-B4A1-0BC434FED741}"/>
              </a:ext>
            </a:extLst>
          </p:cNvPr>
          <p:cNvSpPr/>
          <p:nvPr userDrawn="1"/>
        </p:nvSpPr>
        <p:spPr bwMode="gray">
          <a:xfrm>
            <a:off x="9329465" y="4593946"/>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5" name="Rectangle 74">
            <a:extLst>
              <a:ext uri="{FF2B5EF4-FFF2-40B4-BE49-F238E27FC236}">
                <a16:creationId xmlns:a16="http://schemas.microsoft.com/office/drawing/2014/main" id="{A9CFB8E7-7827-3844-9CD8-99084B3B5665}"/>
              </a:ext>
            </a:extLst>
          </p:cNvPr>
          <p:cNvSpPr/>
          <p:nvPr userDrawn="1"/>
        </p:nvSpPr>
        <p:spPr bwMode="gray">
          <a:xfrm>
            <a:off x="9329465" y="5301603"/>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76" name="Rectangle 75">
            <a:extLst>
              <a:ext uri="{FF2B5EF4-FFF2-40B4-BE49-F238E27FC236}">
                <a16:creationId xmlns:a16="http://schemas.microsoft.com/office/drawing/2014/main" id="{9ADD0EBE-315C-554F-B291-C50A3881353F}"/>
              </a:ext>
            </a:extLst>
          </p:cNvPr>
          <p:cNvSpPr/>
          <p:nvPr userDrawn="1"/>
        </p:nvSpPr>
        <p:spPr bwMode="gray">
          <a:xfrm>
            <a:off x="9329465" y="6015718"/>
            <a:ext cx="2086805" cy="77104"/>
          </a:xfrm>
          <a:prstGeom prst="rect">
            <a:avLst/>
          </a:prstGeom>
          <a:solidFill>
            <a:schemeClr val="accent6">
              <a:lumMod val="60000"/>
              <a:lumOff val="40000"/>
            </a:schemeClr>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34" name="Espace réservé du numéro de diapositive 2">
            <a:extLst>
              <a:ext uri="{FF2B5EF4-FFF2-40B4-BE49-F238E27FC236}">
                <a16:creationId xmlns:a16="http://schemas.microsoft.com/office/drawing/2014/main" id="{23036407-D96C-C547-8CD5-FCAA41B9A8C9}"/>
              </a:ext>
            </a:extLst>
          </p:cNvPr>
          <p:cNvSpPr>
            <a:spLocks noGrp="1"/>
          </p:cNvSpPr>
          <p:nvPr>
            <p:ph type="sldNum" sz="quarter" idx="4"/>
          </p:nvPr>
        </p:nvSpPr>
        <p:spPr>
          <a:xfrm>
            <a:off x="11163034" y="6264308"/>
            <a:ext cx="261660" cy="169200"/>
          </a:xfrm>
        </p:spPr>
        <p:txBody>
          <a:bodyPr>
            <a:noAutofit/>
          </a:bodyPr>
          <a:lstStyle/>
          <a:p>
            <a:fld id="{525A3C56-E491-49B2-93F3-63532DF516BC}" type="slidenum">
              <a:rPr lang="en-CA" smtClean="0"/>
              <a:pPr/>
              <a:t>‹N°›</a:t>
            </a:fld>
            <a:endParaRPr lang="en-CA"/>
          </a:p>
        </p:txBody>
      </p:sp>
      <p:sp>
        <p:nvSpPr>
          <p:cNvPr id="3" name="ZoneTexte 2">
            <a:extLst>
              <a:ext uri="{FF2B5EF4-FFF2-40B4-BE49-F238E27FC236}">
                <a16:creationId xmlns:a16="http://schemas.microsoft.com/office/drawing/2014/main" id="{61B21103-E2FC-9A4F-B1FC-101DCF00FDC0}"/>
              </a:ext>
            </a:extLst>
          </p:cNvPr>
          <p:cNvSpPr txBox="1"/>
          <p:nvPr userDrawn="1"/>
        </p:nvSpPr>
        <p:spPr>
          <a:xfrm>
            <a:off x="12708835" y="1311965"/>
            <a:ext cx="0" cy="0"/>
          </a:xfrm>
          <a:prstGeom prst="rect">
            <a:avLst/>
          </a:prstGeom>
        </p:spPr>
        <p:txBody>
          <a:bodyPr vert="horz" wrap="none" lIns="0" tIns="0" rIns="0" bIns="0" rtlCol="0" anchor="t" anchorCtr="0">
            <a:noAutofit/>
          </a:bodyPr>
          <a:lstStyle/>
          <a:p>
            <a:pPr algn="l"/>
            <a:endParaRPr lang="en-CA"/>
          </a:p>
        </p:txBody>
      </p:sp>
      <p:sp>
        <p:nvSpPr>
          <p:cNvPr id="35" name="Titre 1">
            <a:extLst>
              <a:ext uri="{FF2B5EF4-FFF2-40B4-BE49-F238E27FC236}">
                <a16:creationId xmlns:a16="http://schemas.microsoft.com/office/drawing/2014/main" id="{E0888284-0A0C-7449-8B9C-C2DC99508215}"/>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Resume</a:t>
            </a:r>
          </a:p>
        </p:txBody>
      </p:sp>
    </p:spTree>
    <p:extLst>
      <p:ext uri="{BB962C8B-B14F-4D97-AF65-F5344CB8AC3E}">
        <p14:creationId xmlns:p14="http://schemas.microsoft.com/office/powerpoint/2010/main" val="4104518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 2">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A6AE6A5-1A13-4742-A77D-F63BCB614A4A}"/>
              </a:ext>
            </a:extLst>
          </p:cNvPr>
          <p:cNvSpPr/>
          <p:nvPr userDrawn="1"/>
        </p:nvSpPr>
        <p:spPr bwMode="gray">
          <a:xfrm flipH="1">
            <a:off x="0" y="3427200"/>
            <a:ext cx="6132512" cy="3430800"/>
          </a:xfrm>
          <a:prstGeom prst="rect">
            <a:avLst/>
          </a:pr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36" name="Rectangle 35">
            <a:extLst>
              <a:ext uri="{FF2B5EF4-FFF2-40B4-BE49-F238E27FC236}">
                <a16:creationId xmlns:a16="http://schemas.microsoft.com/office/drawing/2014/main" id="{33C30622-583D-8342-8DD4-7245D75E6DAB}"/>
              </a:ext>
            </a:extLst>
          </p:cNvPr>
          <p:cNvSpPr/>
          <p:nvPr userDrawn="1"/>
        </p:nvSpPr>
        <p:spPr bwMode="gray">
          <a:xfrm flipH="1">
            <a:off x="-1" y="0"/>
            <a:ext cx="6132513" cy="34308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4" name="Espace réservé pour une image  5">
            <a:extLst>
              <a:ext uri="{FF2B5EF4-FFF2-40B4-BE49-F238E27FC236}">
                <a16:creationId xmlns:a16="http://schemas.microsoft.com/office/drawing/2014/main" id="{7AAD05C6-28F2-5949-86F2-1B5BC7639AC4}"/>
              </a:ext>
            </a:extLst>
          </p:cNvPr>
          <p:cNvSpPr>
            <a:spLocks noGrp="1"/>
          </p:cNvSpPr>
          <p:nvPr>
            <p:ph type="pic" sz="quarter" idx="12" hasCustomPrompt="1"/>
          </p:nvPr>
        </p:nvSpPr>
        <p:spPr bwMode="white">
          <a:xfrm>
            <a:off x="782385" y="1593129"/>
            <a:ext cx="1741619" cy="1696825"/>
          </a:xfrm>
          <a:prstGeom prst="rect">
            <a:avLst/>
          </a:prstGeom>
        </p:spPr>
        <p:txBody>
          <a:bodyPr>
            <a:noAutofit/>
          </a:bodyPr>
          <a:lstStyle>
            <a:lvl1pPr marL="0" indent="0">
              <a:buNone/>
              <a:defRPr sz="1400">
                <a:solidFill>
                  <a:schemeClr val="bg1"/>
                </a:solidFill>
              </a:defRPr>
            </a:lvl1pPr>
          </a:lstStyle>
          <a:p>
            <a:r>
              <a:rPr lang="fr-CA"/>
              <a:t>Cliquez sur l'icône pour ajouter une image</a:t>
            </a:r>
            <a:endParaRPr lang="fr-FR"/>
          </a:p>
        </p:txBody>
      </p:sp>
      <p:sp>
        <p:nvSpPr>
          <p:cNvPr id="6" name="Espace réservé du texte 5">
            <a:extLst>
              <a:ext uri="{FF2B5EF4-FFF2-40B4-BE49-F238E27FC236}">
                <a16:creationId xmlns:a16="http://schemas.microsoft.com/office/drawing/2014/main" id="{FC61204A-C4F4-F447-8AE2-F98A13E570F6}"/>
              </a:ext>
            </a:extLst>
          </p:cNvPr>
          <p:cNvSpPr>
            <a:spLocks noGrp="1"/>
          </p:cNvSpPr>
          <p:nvPr>
            <p:ph type="body" sz="quarter" idx="13" hasCustomPrompt="1"/>
          </p:nvPr>
        </p:nvSpPr>
        <p:spPr bwMode="white">
          <a:xfrm>
            <a:off x="2809187" y="1498601"/>
            <a:ext cx="2566087" cy="1763074"/>
          </a:xfrm>
          <a:prstGeom prst="rect">
            <a:avLst/>
          </a:prstGeom>
        </p:spPr>
        <p:txBody>
          <a:bodyPr lIns="0" tIns="0" rIns="0" bIns="0" anchor="t" anchorCtr="0">
            <a:noAutofit/>
          </a:bodyPr>
          <a:lstStyle>
            <a:lvl1pPr marL="0" indent="0">
              <a:lnSpc>
                <a:spcPct val="100000"/>
              </a:lnSpc>
              <a:spcBef>
                <a:spcPts val="0"/>
              </a:spcBef>
              <a:buNone/>
              <a:defRPr sz="2800" b="0">
                <a:solidFill>
                  <a:schemeClr val="bg2"/>
                </a:solidFill>
              </a:defRPr>
            </a:lvl1pPr>
            <a:lvl4pPr marL="1371600" indent="0">
              <a:buNone/>
              <a:defRPr/>
            </a:lvl4pPr>
          </a:lstStyle>
          <a:p>
            <a:pPr lvl="0"/>
            <a:r>
              <a:rPr lang="en-CA"/>
              <a:t>Name </a:t>
            </a:r>
            <a:r>
              <a:rPr lang="en-CA" err="1"/>
              <a:t>Lastname</a:t>
            </a:r>
            <a:endParaRPr lang="en-CA"/>
          </a:p>
        </p:txBody>
      </p:sp>
      <p:sp>
        <p:nvSpPr>
          <p:cNvPr id="9" name="Espace réservé du texte 5">
            <a:extLst>
              <a:ext uri="{FF2B5EF4-FFF2-40B4-BE49-F238E27FC236}">
                <a16:creationId xmlns:a16="http://schemas.microsoft.com/office/drawing/2014/main" id="{6D748139-EEC9-3443-A40E-44E57A58A3C7}"/>
              </a:ext>
            </a:extLst>
          </p:cNvPr>
          <p:cNvSpPr>
            <a:spLocks noGrp="1"/>
          </p:cNvSpPr>
          <p:nvPr>
            <p:ph type="body" sz="quarter" idx="14" hasCustomPrompt="1"/>
          </p:nvPr>
        </p:nvSpPr>
        <p:spPr bwMode="white">
          <a:xfrm>
            <a:off x="766763" y="3623647"/>
            <a:ext cx="4608512" cy="1419694"/>
          </a:xfrm>
          <a:prstGeom prst="rect">
            <a:avLst/>
          </a:prstGeom>
        </p:spPr>
        <p:txBody>
          <a:bodyPr lIns="0" tIns="0" rIns="0" bIns="0">
            <a:noAutofit/>
          </a:bodyPr>
          <a:lstStyle>
            <a:lvl1pPr marL="0" indent="0">
              <a:buNone/>
              <a:defRPr sz="1400" b="0">
                <a:solidFill>
                  <a:schemeClr val="bg2"/>
                </a:solidFill>
              </a:defRPr>
            </a:lvl1pPr>
            <a:lvl4pPr marL="1371600" indent="0">
              <a:buNone/>
              <a:defRPr/>
            </a:lvl4pPr>
          </a:lstStyle>
          <a:p>
            <a:pPr lvl="0"/>
            <a:r>
              <a:rPr lang="en-CA"/>
              <a:t>Role description</a:t>
            </a:r>
          </a:p>
        </p:txBody>
      </p:sp>
      <p:sp>
        <p:nvSpPr>
          <p:cNvPr id="34" name="Espace réservé du numéro de diapositive 2">
            <a:extLst>
              <a:ext uri="{FF2B5EF4-FFF2-40B4-BE49-F238E27FC236}">
                <a16:creationId xmlns:a16="http://schemas.microsoft.com/office/drawing/2014/main" id="{23036407-D96C-C547-8CD5-FCAA41B9A8C9}"/>
              </a:ext>
            </a:extLst>
          </p:cNvPr>
          <p:cNvSpPr>
            <a:spLocks noGrp="1"/>
          </p:cNvSpPr>
          <p:nvPr>
            <p:ph type="sldNum" sz="quarter" idx="4"/>
          </p:nvPr>
        </p:nvSpPr>
        <p:spPr>
          <a:xfrm>
            <a:off x="11163034" y="6264308"/>
            <a:ext cx="261660" cy="169200"/>
          </a:xfrm>
        </p:spPr>
        <p:txBody>
          <a:bodyPr>
            <a:noAutofit/>
          </a:bodyPr>
          <a:lstStyle/>
          <a:p>
            <a:fld id="{525A3C56-E491-49B2-93F3-63532DF516BC}" type="slidenum">
              <a:rPr lang="en-CA" smtClean="0"/>
              <a:pPr/>
              <a:t>‹N°›</a:t>
            </a:fld>
            <a:endParaRPr lang="en-CA"/>
          </a:p>
        </p:txBody>
      </p:sp>
      <p:sp>
        <p:nvSpPr>
          <p:cNvPr id="37" name="Espace réservé du texte 5">
            <a:extLst>
              <a:ext uri="{FF2B5EF4-FFF2-40B4-BE49-F238E27FC236}">
                <a16:creationId xmlns:a16="http://schemas.microsoft.com/office/drawing/2014/main" id="{DFD44E52-293B-B848-886B-9D1D82FE4A79}"/>
              </a:ext>
            </a:extLst>
          </p:cNvPr>
          <p:cNvSpPr>
            <a:spLocks noGrp="1"/>
          </p:cNvSpPr>
          <p:nvPr>
            <p:ph type="body" sz="quarter" idx="15" hasCustomPrompt="1"/>
          </p:nvPr>
        </p:nvSpPr>
        <p:spPr>
          <a:xfrm>
            <a:off x="6888163" y="1564640"/>
            <a:ext cx="4537075" cy="2107068"/>
          </a:xfrm>
          <a:prstGeom prst="rect">
            <a:avLst/>
          </a:prstGeom>
        </p:spPr>
        <p:txBody>
          <a:bodyPr lIns="0" tIns="0" rIns="0" bIns="0">
            <a:noAutofit/>
          </a:bodyPr>
          <a:lstStyle>
            <a:lvl1pPr marL="0" indent="0">
              <a:buNone/>
              <a:defRPr sz="1400" b="0">
                <a:solidFill>
                  <a:schemeClr val="tx1"/>
                </a:solidFill>
              </a:defRPr>
            </a:lvl1pPr>
            <a:lvl4pPr marL="1371600" indent="0">
              <a:buNone/>
              <a:defRPr/>
            </a:lvl4pPr>
          </a:lstStyle>
          <a:p>
            <a:pPr lvl="0"/>
            <a:r>
              <a:rPr lang="en-CA"/>
              <a:t>Experience</a:t>
            </a:r>
          </a:p>
        </p:txBody>
      </p:sp>
      <p:sp>
        <p:nvSpPr>
          <p:cNvPr id="38" name="Espace réservé du texte 5">
            <a:extLst>
              <a:ext uri="{FF2B5EF4-FFF2-40B4-BE49-F238E27FC236}">
                <a16:creationId xmlns:a16="http://schemas.microsoft.com/office/drawing/2014/main" id="{3E39989B-2DDE-5247-B73C-383C56837D20}"/>
              </a:ext>
            </a:extLst>
          </p:cNvPr>
          <p:cNvSpPr>
            <a:spLocks noGrp="1"/>
          </p:cNvSpPr>
          <p:nvPr>
            <p:ph type="body" sz="quarter" idx="16" hasCustomPrompt="1"/>
          </p:nvPr>
        </p:nvSpPr>
        <p:spPr>
          <a:xfrm>
            <a:off x="6888163" y="3954963"/>
            <a:ext cx="4537075" cy="2137862"/>
          </a:xfrm>
          <a:prstGeom prst="rect">
            <a:avLst/>
          </a:prstGeom>
        </p:spPr>
        <p:txBody>
          <a:bodyPr lIns="0" tIns="0" rIns="0" bIns="0">
            <a:noAutofit/>
          </a:bodyPr>
          <a:lstStyle>
            <a:lvl1pPr marL="0" indent="0">
              <a:buNone/>
              <a:defRPr sz="1400" b="0">
                <a:solidFill>
                  <a:schemeClr val="tx1"/>
                </a:solidFill>
              </a:defRPr>
            </a:lvl1pPr>
            <a:lvl4pPr marL="1371600" indent="0">
              <a:buNone/>
              <a:defRPr/>
            </a:lvl4pPr>
          </a:lstStyle>
          <a:p>
            <a:pPr lvl="0"/>
            <a:r>
              <a:rPr lang="en-CA"/>
              <a:t>Training</a:t>
            </a:r>
          </a:p>
        </p:txBody>
      </p:sp>
      <p:sp>
        <p:nvSpPr>
          <p:cNvPr id="39" name="Espace réservé du texte 5">
            <a:extLst>
              <a:ext uri="{FF2B5EF4-FFF2-40B4-BE49-F238E27FC236}">
                <a16:creationId xmlns:a16="http://schemas.microsoft.com/office/drawing/2014/main" id="{6C6C325E-052C-AE44-89AF-B30D4CFF7A90}"/>
              </a:ext>
            </a:extLst>
          </p:cNvPr>
          <p:cNvSpPr>
            <a:spLocks noGrp="1"/>
          </p:cNvSpPr>
          <p:nvPr>
            <p:ph type="body" sz="quarter" idx="17" hasCustomPrompt="1"/>
          </p:nvPr>
        </p:nvSpPr>
        <p:spPr bwMode="white">
          <a:xfrm>
            <a:off x="766763" y="5247854"/>
            <a:ext cx="4608512" cy="844971"/>
          </a:xfrm>
          <a:prstGeom prst="rect">
            <a:avLst/>
          </a:prstGeom>
        </p:spPr>
        <p:txBody>
          <a:bodyPr lIns="0" tIns="0" rIns="0" bIns="0">
            <a:noAutofit/>
          </a:bodyPr>
          <a:lstStyle>
            <a:lvl1pPr marL="0" indent="0">
              <a:buNone/>
              <a:defRPr sz="1400" b="0">
                <a:solidFill>
                  <a:schemeClr val="bg2"/>
                </a:solidFill>
              </a:defRPr>
            </a:lvl1pPr>
            <a:lvl4pPr marL="1371600" indent="0">
              <a:buNone/>
              <a:defRPr/>
            </a:lvl4pPr>
          </a:lstStyle>
          <a:p>
            <a:pPr lvl="0"/>
            <a:r>
              <a:rPr lang="en-CA"/>
              <a:t>Skills</a:t>
            </a:r>
          </a:p>
        </p:txBody>
      </p:sp>
      <p:sp>
        <p:nvSpPr>
          <p:cNvPr id="57" name="TextBox 95" descr="Copyright_box&#10;">
            <a:extLst>
              <a:ext uri="{FF2B5EF4-FFF2-40B4-BE49-F238E27FC236}">
                <a16:creationId xmlns:a16="http://schemas.microsoft.com/office/drawing/2014/main" id="{F3496105-D24A-B74D-8B49-1FCD491E2001}"/>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a:solidFill>
                  <a:schemeClr val="bg2"/>
                </a:solidFill>
                <a:latin typeface="+mn-lt"/>
              </a:rPr>
              <a:t>© 20XX CGI Inc.</a:t>
            </a:r>
            <a:endParaRPr lang="en-CA" sz="1000" b="0" i="0" u="none">
              <a:solidFill>
                <a:schemeClr val="bg2"/>
              </a:solidFill>
              <a:latin typeface="+mn-lt"/>
              <a:cs typeface="Arial" pitchFamily="34" charset="0"/>
            </a:endParaRPr>
          </a:p>
        </p:txBody>
      </p:sp>
      <p:sp>
        <p:nvSpPr>
          <p:cNvPr id="13" name="Titre 1">
            <a:extLst>
              <a:ext uri="{FF2B5EF4-FFF2-40B4-BE49-F238E27FC236}">
                <a16:creationId xmlns:a16="http://schemas.microsoft.com/office/drawing/2014/main" id="{F9E319C5-6679-B748-9558-446FD3EE7D46}"/>
              </a:ext>
            </a:extLst>
          </p:cNvPr>
          <p:cNvSpPr>
            <a:spLocks noGrp="1"/>
          </p:cNvSpPr>
          <p:nvPr>
            <p:ph type="title" hasCustomPrompt="1"/>
          </p:nvPr>
        </p:nvSpPr>
        <p:spPr bwMode="white">
          <a:xfrm>
            <a:off x="765737" y="683246"/>
            <a:ext cx="10676438" cy="531097"/>
          </a:xfrm>
        </p:spPr>
        <p:txBody>
          <a:bodyPr>
            <a:noAutofit/>
          </a:bodyPr>
          <a:lstStyle>
            <a:lvl1pPr>
              <a:defRPr sz="2800">
                <a:solidFill>
                  <a:schemeClr val="bg1"/>
                </a:solidFill>
              </a:defRPr>
            </a:lvl1pPr>
          </a:lstStyle>
          <a:p>
            <a:r>
              <a:rPr lang="en-CA"/>
              <a:t>Resume</a:t>
            </a:r>
          </a:p>
        </p:txBody>
      </p:sp>
    </p:spTree>
    <p:extLst>
      <p:ext uri="{BB962C8B-B14F-4D97-AF65-F5344CB8AC3E}">
        <p14:creationId xmlns:p14="http://schemas.microsoft.com/office/powerpoint/2010/main" val="12872557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 2">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16" name="Espace réservé pour une image  5">
            <a:extLst>
              <a:ext uri="{FF2B5EF4-FFF2-40B4-BE49-F238E27FC236}">
                <a16:creationId xmlns:a16="http://schemas.microsoft.com/office/drawing/2014/main" id="{7D61EEBE-3B41-5D46-80DE-AC722F451B11}"/>
              </a:ext>
            </a:extLst>
          </p:cNvPr>
          <p:cNvSpPr>
            <a:spLocks noGrp="1"/>
          </p:cNvSpPr>
          <p:nvPr>
            <p:ph type="pic" sz="quarter" idx="13" hasCustomPrompt="1"/>
          </p:nvPr>
        </p:nvSpPr>
        <p:spPr>
          <a:xfrm>
            <a:off x="3484223"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7" name="Espace réservé pour une image  5">
            <a:extLst>
              <a:ext uri="{FF2B5EF4-FFF2-40B4-BE49-F238E27FC236}">
                <a16:creationId xmlns:a16="http://schemas.microsoft.com/office/drawing/2014/main" id="{29D9025A-85B0-584F-98C5-38CC892AE122}"/>
              </a:ext>
            </a:extLst>
          </p:cNvPr>
          <p:cNvSpPr>
            <a:spLocks noGrp="1"/>
          </p:cNvSpPr>
          <p:nvPr>
            <p:ph type="pic" sz="quarter" idx="14" hasCustomPrompt="1"/>
          </p:nvPr>
        </p:nvSpPr>
        <p:spPr>
          <a:xfrm>
            <a:off x="6508411"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9" name="Titr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12" name="Espace réservé du texte 5">
            <a:extLst>
              <a:ext uri="{FF2B5EF4-FFF2-40B4-BE49-F238E27FC236}">
                <a16:creationId xmlns:a16="http://schemas.microsoft.com/office/drawing/2014/main" id="{F81D715D-283C-3542-9DE5-920E129C30C1}"/>
              </a:ext>
            </a:extLst>
          </p:cNvPr>
          <p:cNvSpPr>
            <a:spLocks noGrp="1"/>
          </p:cNvSpPr>
          <p:nvPr>
            <p:ph type="body" sz="quarter" idx="29" hasCustomPrompt="1"/>
          </p:nvPr>
        </p:nvSpPr>
        <p:spPr>
          <a:xfrm>
            <a:off x="3481691"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13" name="Espace réservé du texte 5">
            <a:extLst>
              <a:ext uri="{FF2B5EF4-FFF2-40B4-BE49-F238E27FC236}">
                <a16:creationId xmlns:a16="http://schemas.microsoft.com/office/drawing/2014/main" id="{7707DEFF-AE6F-9B4B-BDFE-3AA0799A5A5E}"/>
              </a:ext>
            </a:extLst>
          </p:cNvPr>
          <p:cNvSpPr>
            <a:spLocks noGrp="1"/>
          </p:cNvSpPr>
          <p:nvPr>
            <p:ph type="body" sz="quarter" idx="30" hasCustomPrompt="1"/>
          </p:nvPr>
        </p:nvSpPr>
        <p:spPr>
          <a:xfrm>
            <a:off x="3481691"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4" name="Espace réservé du texte 5">
            <a:extLst>
              <a:ext uri="{FF2B5EF4-FFF2-40B4-BE49-F238E27FC236}">
                <a16:creationId xmlns:a16="http://schemas.microsoft.com/office/drawing/2014/main" id="{809269EA-475F-8647-8F49-26134BEA6996}"/>
              </a:ext>
            </a:extLst>
          </p:cNvPr>
          <p:cNvSpPr>
            <a:spLocks noGrp="1"/>
          </p:cNvSpPr>
          <p:nvPr>
            <p:ph type="body" sz="quarter" idx="31" hasCustomPrompt="1"/>
          </p:nvPr>
        </p:nvSpPr>
        <p:spPr>
          <a:xfrm>
            <a:off x="6508671"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15" name="Espace réservé du texte 5">
            <a:extLst>
              <a:ext uri="{FF2B5EF4-FFF2-40B4-BE49-F238E27FC236}">
                <a16:creationId xmlns:a16="http://schemas.microsoft.com/office/drawing/2014/main" id="{0483396E-96D9-5D44-817D-E5514525C234}"/>
              </a:ext>
            </a:extLst>
          </p:cNvPr>
          <p:cNvSpPr>
            <a:spLocks noGrp="1"/>
          </p:cNvSpPr>
          <p:nvPr>
            <p:ph type="body" sz="quarter" idx="32" hasCustomPrompt="1"/>
          </p:nvPr>
        </p:nvSpPr>
        <p:spPr>
          <a:xfrm>
            <a:off x="6508671"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Tree>
    <p:extLst>
      <p:ext uri="{BB962C8B-B14F-4D97-AF65-F5344CB8AC3E}">
        <p14:creationId xmlns:p14="http://schemas.microsoft.com/office/powerpoint/2010/main" val="8379659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 3">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6" name="Espace réservé pour une image  5">
            <a:extLst>
              <a:ext uri="{FF2B5EF4-FFF2-40B4-BE49-F238E27FC236}">
                <a16:creationId xmlns:a16="http://schemas.microsoft.com/office/drawing/2014/main" id="{ADB2690B-AF61-1A44-8C12-7A7917153821}"/>
              </a:ext>
            </a:extLst>
          </p:cNvPr>
          <p:cNvSpPr>
            <a:spLocks noGrp="1"/>
          </p:cNvSpPr>
          <p:nvPr>
            <p:ph type="pic" sz="quarter" idx="12" hasCustomPrompt="1"/>
          </p:nvPr>
        </p:nvSpPr>
        <p:spPr>
          <a:xfrm>
            <a:off x="1918691"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6" name="Espace réservé pour une image  5">
            <a:extLst>
              <a:ext uri="{FF2B5EF4-FFF2-40B4-BE49-F238E27FC236}">
                <a16:creationId xmlns:a16="http://schemas.microsoft.com/office/drawing/2014/main" id="{7D61EEBE-3B41-5D46-80DE-AC722F451B11}"/>
              </a:ext>
            </a:extLst>
          </p:cNvPr>
          <p:cNvSpPr>
            <a:spLocks noGrp="1"/>
          </p:cNvSpPr>
          <p:nvPr>
            <p:ph type="pic" sz="quarter" idx="13" hasCustomPrompt="1"/>
          </p:nvPr>
        </p:nvSpPr>
        <p:spPr>
          <a:xfrm>
            <a:off x="4979390"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7" name="Espace réservé pour une image  5">
            <a:extLst>
              <a:ext uri="{FF2B5EF4-FFF2-40B4-BE49-F238E27FC236}">
                <a16:creationId xmlns:a16="http://schemas.microsoft.com/office/drawing/2014/main" id="{29D9025A-85B0-584F-98C5-38CC892AE122}"/>
              </a:ext>
            </a:extLst>
          </p:cNvPr>
          <p:cNvSpPr>
            <a:spLocks noGrp="1"/>
          </p:cNvSpPr>
          <p:nvPr>
            <p:ph type="pic" sz="quarter" idx="14" hasCustomPrompt="1"/>
          </p:nvPr>
        </p:nvSpPr>
        <p:spPr>
          <a:xfrm>
            <a:off x="8003578" y="1590206"/>
            <a:ext cx="2268538" cy="2268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9" name="Titre 1">
            <a:extLst>
              <a:ext uri="{FF2B5EF4-FFF2-40B4-BE49-F238E27FC236}">
                <a16:creationId xmlns:a16="http://schemas.microsoft.com/office/drawing/2014/main" id="{E66DC41F-5ACE-874C-857A-162C3A79A894}"/>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10" name="Espace réservé du texte 5">
            <a:extLst>
              <a:ext uri="{FF2B5EF4-FFF2-40B4-BE49-F238E27FC236}">
                <a16:creationId xmlns:a16="http://schemas.microsoft.com/office/drawing/2014/main" id="{A5FB43EF-6CA6-024F-8F77-FC5838D6DDEC}"/>
              </a:ext>
            </a:extLst>
          </p:cNvPr>
          <p:cNvSpPr>
            <a:spLocks noGrp="1"/>
          </p:cNvSpPr>
          <p:nvPr>
            <p:ph type="body" sz="quarter" idx="27" hasCustomPrompt="1"/>
          </p:nvPr>
        </p:nvSpPr>
        <p:spPr>
          <a:xfrm>
            <a:off x="1923603" y="4162052"/>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11" name="Espace réservé du texte 5">
            <a:extLst>
              <a:ext uri="{FF2B5EF4-FFF2-40B4-BE49-F238E27FC236}">
                <a16:creationId xmlns:a16="http://schemas.microsoft.com/office/drawing/2014/main" id="{CA153E98-7681-0A40-9CD3-6D021604575E}"/>
              </a:ext>
            </a:extLst>
          </p:cNvPr>
          <p:cNvSpPr>
            <a:spLocks noGrp="1"/>
          </p:cNvSpPr>
          <p:nvPr>
            <p:ph type="body" sz="quarter" idx="28" hasCustomPrompt="1"/>
          </p:nvPr>
        </p:nvSpPr>
        <p:spPr>
          <a:xfrm>
            <a:off x="1923603"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2" name="Espace réservé du texte 5">
            <a:extLst>
              <a:ext uri="{FF2B5EF4-FFF2-40B4-BE49-F238E27FC236}">
                <a16:creationId xmlns:a16="http://schemas.microsoft.com/office/drawing/2014/main" id="{F81D715D-283C-3542-9DE5-920E129C30C1}"/>
              </a:ext>
            </a:extLst>
          </p:cNvPr>
          <p:cNvSpPr>
            <a:spLocks noGrp="1"/>
          </p:cNvSpPr>
          <p:nvPr>
            <p:ph type="body" sz="quarter" idx="29" hasCustomPrompt="1"/>
          </p:nvPr>
        </p:nvSpPr>
        <p:spPr>
          <a:xfrm>
            <a:off x="4976858"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13" name="Espace réservé du texte 5">
            <a:extLst>
              <a:ext uri="{FF2B5EF4-FFF2-40B4-BE49-F238E27FC236}">
                <a16:creationId xmlns:a16="http://schemas.microsoft.com/office/drawing/2014/main" id="{7707DEFF-AE6F-9B4B-BDFE-3AA0799A5A5E}"/>
              </a:ext>
            </a:extLst>
          </p:cNvPr>
          <p:cNvSpPr>
            <a:spLocks noGrp="1"/>
          </p:cNvSpPr>
          <p:nvPr>
            <p:ph type="body" sz="quarter" idx="30" hasCustomPrompt="1"/>
          </p:nvPr>
        </p:nvSpPr>
        <p:spPr>
          <a:xfrm>
            <a:off x="4976858"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4" name="Espace réservé du texte 5">
            <a:extLst>
              <a:ext uri="{FF2B5EF4-FFF2-40B4-BE49-F238E27FC236}">
                <a16:creationId xmlns:a16="http://schemas.microsoft.com/office/drawing/2014/main" id="{809269EA-475F-8647-8F49-26134BEA6996}"/>
              </a:ext>
            </a:extLst>
          </p:cNvPr>
          <p:cNvSpPr>
            <a:spLocks noGrp="1"/>
          </p:cNvSpPr>
          <p:nvPr>
            <p:ph type="body" sz="quarter" idx="31" hasCustomPrompt="1"/>
          </p:nvPr>
        </p:nvSpPr>
        <p:spPr>
          <a:xfrm>
            <a:off x="8003838" y="4156797"/>
            <a:ext cx="2272437" cy="472710"/>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15" name="Espace réservé du texte 5">
            <a:extLst>
              <a:ext uri="{FF2B5EF4-FFF2-40B4-BE49-F238E27FC236}">
                <a16:creationId xmlns:a16="http://schemas.microsoft.com/office/drawing/2014/main" id="{0483396E-96D9-5D44-817D-E5514525C234}"/>
              </a:ext>
            </a:extLst>
          </p:cNvPr>
          <p:cNvSpPr>
            <a:spLocks noGrp="1"/>
          </p:cNvSpPr>
          <p:nvPr>
            <p:ph type="body" sz="quarter" idx="32" hasCustomPrompt="1"/>
          </p:nvPr>
        </p:nvSpPr>
        <p:spPr>
          <a:xfrm>
            <a:off x="8003838" y="4789582"/>
            <a:ext cx="2272437" cy="1299600"/>
          </a:xfrm>
          <a:prstGeom prst="rect">
            <a:avLst/>
          </a:prstGeom>
        </p:spPr>
        <p:txBody>
          <a:bodyPr lIns="0" tIns="0" rIns="0" bIns="0">
            <a:noAutofit/>
          </a:bodyPr>
          <a:lstStyle>
            <a:lvl1pPr marL="0" indent="0" algn="ctr">
              <a:spcBef>
                <a:spcPts val="0"/>
              </a:spcBef>
              <a:buNone/>
              <a:defRPr sz="16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Tree>
    <p:extLst>
      <p:ext uri="{BB962C8B-B14F-4D97-AF65-F5344CB8AC3E}">
        <p14:creationId xmlns:p14="http://schemas.microsoft.com/office/powerpoint/2010/main" val="3001126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 4">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6" name="Espace réservé pour une image  5">
            <a:extLst>
              <a:ext uri="{FF2B5EF4-FFF2-40B4-BE49-F238E27FC236}">
                <a16:creationId xmlns:a16="http://schemas.microsoft.com/office/drawing/2014/main" id="{ADB2690B-AF61-1A44-8C12-7A7917153821}"/>
              </a:ext>
            </a:extLst>
          </p:cNvPr>
          <p:cNvSpPr>
            <a:spLocks noGrp="1"/>
          </p:cNvSpPr>
          <p:nvPr>
            <p:ph type="pic" sz="quarter" idx="12" hasCustomPrompt="1"/>
          </p:nvPr>
        </p:nvSpPr>
        <p:spPr>
          <a:xfrm>
            <a:off x="1918687" y="1971117"/>
            <a:ext cx="1512888" cy="15120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1" name="Espace réservé pour une image  5">
            <a:extLst>
              <a:ext uri="{FF2B5EF4-FFF2-40B4-BE49-F238E27FC236}">
                <a16:creationId xmlns:a16="http://schemas.microsoft.com/office/drawing/2014/main" id="{6648063D-6682-1248-A670-ACA6889C1AF0}"/>
              </a:ext>
            </a:extLst>
          </p:cNvPr>
          <p:cNvSpPr>
            <a:spLocks noGrp="1"/>
          </p:cNvSpPr>
          <p:nvPr>
            <p:ph type="pic" sz="quarter" idx="13" hasCustomPrompt="1"/>
          </p:nvPr>
        </p:nvSpPr>
        <p:spPr>
          <a:xfrm>
            <a:off x="4217192" y="1971117"/>
            <a:ext cx="1512888" cy="15192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2" name="Espace réservé pour une image  5">
            <a:extLst>
              <a:ext uri="{FF2B5EF4-FFF2-40B4-BE49-F238E27FC236}">
                <a16:creationId xmlns:a16="http://schemas.microsoft.com/office/drawing/2014/main" id="{A792B46A-6C96-6840-832B-E20CE039D872}"/>
              </a:ext>
            </a:extLst>
          </p:cNvPr>
          <p:cNvSpPr>
            <a:spLocks noGrp="1"/>
          </p:cNvSpPr>
          <p:nvPr>
            <p:ph type="pic" sz="quarter" idx="14" hasCustomPrompt="1"/>
          </p:nvPr>
        </p:nvSpPr>
        <p:spPr>
          <a:xfrm>
            <a:off x="8760812" y="1971117"/>
            <a:ext cx="1512888" cy="15192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3" name="Espace réservé pour une image  5">
            <a:extLst>
              <a:ext uri="{FF2B5EF4-FFF2-40B4-BE49-F238E27FC236}">
                <a16:creationId xmlns:a16="http://schemas.microsoft.com/office/drawing/2014/main" id="{B85760F7-AAF7-BC45-9E56-D0AD952799BD}"/>
              </a:ext>
            </a:extLst>
          </p:cNvPr>
          <p:cNvSpPr>
            <a:spLocks noGrp="1"/>
          </p:cNvSpPr>
          <p:nvPr>
            <p:ph type="pic" sz="quarter" idx="15" hasCustomPrompt="1"/>
          </p:nvPr>
        </p:nvSpPr>
        <p:spPr>
          <a:xfrm>
            <a:off x="6492275" y="1971117"/>
            <a:ext cx="1512888" cy="1519200"/>
          </a:xfrm>
          <a:prstGeom prst="rect">
            <a:avLst/>
          </a:prstGeom>
        </p:spPr>
        <p:txBody>
          <a:bodyPr>
            <a:noAutofit/>
          </a:bodyPr>
          <a:lstStyle>
            <a:lvl1pPr marL="0" indent="0">
              <a:buNone/>
              <a:defRPr sz="1400"/>
            </a:lvl1pPr>
          </a:lstStyle>
          <a:p>
            <a:r>
              <a:rPr lang="fr-CA"/>
              <a:t>Cliquez sur l'icône pour ajouter une image</a:t>
            </a:r>
            <a:endParaRPr lang="fr-FR"/>
          </a:p>
        </p:txBody>
      </p:sp>
      <p:sp>
        <p:nvSpPr>
          <p:cNvPr id="18" name="Espace réservé du texte 5">
            <a:extLst>
              <a:ext uri="{FF2B5EF4-FFF2-40B4-BE49-F238E27FC236}">
                <a16:creationId xmlns:a16="http://schemas.microsoft.com/office/drawing/2014/main" id="{9F6E5A65-4FB3-D947-9C8C-AB5C4577AEC4}"/>
              </a:ext>
            </a:extLst>
          </p:cNvPr>
          <p:cNvSpPr>
            <a:spLocks noGrp="1"/>
          </p:cNvSpPr>
          <p:nvPr>
            <p:ph type="body" sz="quarter" idx="27" hasCustomPrompt="1"/>
          </p:nvPr>
        </p:nvSpPr>
        <p:spPr>
          <a:xfrm>
            <a:off x="1913090" y="3647746"/>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20" name="Espace réservé du texte 5">
            <a:extLst>
              <a:ext uri="{FF2B5EF4-FFF2-40B4-BE49-F238E27FC236}">
                <a16:creationId xmlns:a16="http://schemas.microsoft.com/office/drawing/2014/main" id="{8F6BBFEE-AEF3-9141-A362-28E277375114}"/>
              </a:ext>
            </a:extLst>
          </p:cNvPr>
          <p:cNvSpPr>
            <a:spLocks noGrp="1"/>
          </p:cNvSpPr>
          <p:nvPr>
            <p:ph type="body" sz="quarter" idx="28" hasCustomPrompt="1"/>
          </p:nvPr>
        </p:nvSpPr>
        <p:spPr>
          <a:xfrm>
            <a:off x="1913090" y="4208678"/>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21" name="Espace réservé du texte 5">
            <a:extLst>
              <a:ext uri="{FF2B5EF4-FFF2-40B4-BE49-F238E27FC236}">
                <a16:creationId xmlns:a16="http://schemas.microsoft.com/office/drawing/2014/main" id="{D0A2E1FE-F04D-E54E-BE60-45260ED35785}"/>
              </a:ext>
            </a:extLst>
          </p:cNvPr>
          <p:cNvSpPr>
            <a:spLocks noGrp="1"/>
          </p:cNvSpPr>
          <p:nvPr>
            <p:ph type="body" sz="quarter" idx="29" hasCustomPrompt="1"/>
          </p:nvPr>
        </p:nvSpPr>
        <p:spPr>
          <a:xfrm>
            <a:off x="4209600" y="3642491"/>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22" name="Espace réservé du texte 5">
            <a:extLst>
              <a:ext uri="{FF2B5EF4-FFF2-40B4-BE49-F238E27FC236}">
                <a16:creationId xmlns:a16="http://schemas.microsoft.com/office/drawing/2014/main" id="{E0587BEC-02AD-8D44-A4A6-C9F181EBC0BD}"/>
              </a:ext>
            </a:extLst>
          </p:cNvPr>
          <p:cNvSpPr>
            <a:spLocks noGrp="1"/>
          </p:cNvSpPr>
          <p:nvPr>
            <p:ph type="body" sz="quarter" idx="30" hasCustomPrompt="1"/>
          </p:nvPr>
        </p:nvSpPr>
        <p:spPr>
          <a:xfrm>
            <a:off x="4209600" y="4203423"/>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23" name="Espace réservé du texte 5">
            <a:extLst>
              <a:ext uri="{FF2B5EF4-FFF2-40B4-BE49-F238E27FC236}">
                <a16:creationId xmlns:a16="http://schemas.microsoft.com/office/drawing/2014/main" id="{E33CFF3B-954E-2944-8A83-B3BA6CF1032B}"/>
              </a:ext>
            </a:extLst>
          </p:cNvPr>
          <p:cNvSpPr>
            <a:spLocks noGrp="1"/>
          </p:cNvSpPr>
          <p:nvPr>
            <p:ph type="body" sz="quarter" idx="31" hasCustomPrompt="1"/>
          </p:nvPr>
        </p:nvSpPr>
        <p:spPr>
          <a:xfrm>
            <a:off x="6490345" y="3653001"/>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24" name="Espace réservé du texte 5">
            <a:extLst>
              <a:ext uri="{FF2B5EF4-FFF2-40B4-BE49-F238E27FC236}">
                <a16:creationId xmlns:a16="http://schemas.microsoft.com/office/drawing/2014/main" id="{E4B824FD-1DF5-E644-BD81-36BA01403EC1}"/>
              </a:ext>
            </a:extLst>
          </p:cNvPr>
          <p:cNvSpPr>
            <a:spLocks noGrp="1"/>
          </p:cNvSpPr>
          <p:nvPr>
            <p:ph type="body" sz="quarter" idx="32" hasCustomPrompt="1"/>
          </p:nvPr>
        </p:nvSpPr>
        <p:spPr>
          <a:xfrm>
            <a:off x="6490345" y="4213933"/>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25" name="Espace réservé du texte 5">
            <a:extLst>
              <a:ext uri="{FF2B5EF4-FFF2-40B4-BE49-F238E27FC236}">
                <a16:creationId xmlns:a16="http://schemas.microsoft.com/office/drawing/2014/main" id="{D9072BA4-9DAB-3F4E-BBD2-73CBD1EF7572}"/>
              </a:ext>
            </a:extLst>
          </p:cNvPr>
          <p:cNvSpPr>
            <a:spLocks noGrp="1"/>
          </p:cNvSpPr>
          <p:nvPr>
            <p:ph type="body" sz="quarter" idx="33" hasCustomPrompt="1"/>
          </p:nvPr>
        </p:nvSpPr>
        <p:spPr>
          <a:xfrm>
            <a:off x="8760580" y="3642491"/>
            <a:ext cx="1519200" cy="444201"/>
          </a:xfrm>
          <a:prstGeom prst="rect">
            <a:avLst/>
          </a:prstGeom>
        </p:spPr>
        <p:txBody>
          <a:bodyPr lIns="0" tIns="0" rIns="0" bIns="0" anchor="ctr">
            <a:noAutofit/>
          </a:bodyPr>
          <a:lstStyle>
            <a:lvl1pPr marL="0" indent="0" algn="ctr">
              <a:spcBef>
                <a:spcPts val="0"/>
              </a:spcBef>
              <a:buNone/>
              <a:defRPr sz="1600" b="1">
                <a:solidFill>
                  <a:schemeClr val="tx1"/>
                </a:solidFill>
              </a:defRPr>
            </a:lvl1pPr>
            <a:lvl4pPr marL="1371600" indent="0">
              <a:buNone/>
              <a:defRPr/>
            </a:lvl4pPr>
          </a:lstStyle>
          <a:p>
            <a:pPr lvl="0"/>
            <a:r>
              <a:rPr lang="en-CA"/>
              <a:t>Name</a:t>
            </a:r>
          </a:p>
        </p:txBody>
      </p:sp>
      <p:sp>
        <p:nvSpPr>
          <p:cNvPr id="26" name="Espace réservé du texte 5">
            <a:extLst>
              <a:ext uri="{FF2B5EF4-FFF2-40B4-BE49-F238E27FC236}">
                <a16:creationId xmlns:a16="http://schemas.microsoft.com/office/drawing/2014/main" id="{A149E7E1-2EE8-5B41-AAE5-E706695AEE59}"/>
              </a:ext>
            </a:extLst>
          </p:cNvPr>
          <p:cNvSpPr>
            <a:spLocks noGrp="1"/>
          </p:cNvSpPr>
          <p:nvPr>
            <p:ph type="body" sz="quarter" idx="34" hasCustomPrompt="1"/>
          </p:nvPr>
        </p:nvSpPr>
        <p:spPr>
          <a:xfrm>
            <a:off x="8760580" y="4203423"/>
            <a:ext cx="1519200" cy="929827"/>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Job title</a:t>
            </a:r>
          </a:p>
          <a:p>
            <a:pPr lvl="0"/>
            <a:r>
              <a:rPr lang="en-CA"/>
              <a:t>Division</a:t>
            </a:r>
          </a:p>
          <a:p>
            <a:pPr lvl="0"/>
            <a:r>
              <a:rPr lang="en-CA"/>
              <a:t>Office</a:t>
            </a:r>
          </a:p>
        </p:txBody>
      </p:sp>
      <p:sp>
        <p:nvSpPr>
          <p:cNvPr id="16" name="Titre 1">
            <a:extLst>
              <a:ext uri="{FF2B5EF4-FFF2-40B4-BE49-F238E27FC236}">
                <a16:creationId xmlns:a16="http://schemas.microsoft.com/office/drawing/2014/main" id="{3CDA66FE-4D5A-4E48-BDC4-6C987A8FA04A}"/>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9" name="ZoneTexte 8">
            <a:extLst>
              <a:ext uri="{FF2B5EF4-FFF2-40B4-BE49-F238E27FC236}">
                <a16:creationId xmlns:a16="http://schemas.microsoft.com/office/drawing/2014/main" id="{2D4ED3D8-F040-B14A-A05D-37277FBF0FE1}"/>
              </a:ext>
            </a:extLst>
          </p:cNvPr>
          <p:cNvSpPr txBox="1"/>
          <p:nvPr userDrawn="1"/>
        </p:nvSpPr>
        <p:spPr>
          <a:xfrm>
            <a:off x="1544595" y="1800404"/>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57861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 5">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11" name="Espace réservé pour une image  5">
            <a:extLst>
              <a:ext uri="{FF2B5EF4-FFF2-40B4-BE49-F238E27FC236}">
                <a16:creationId xmlns:a16="http://schemas.microsoft.com/office/drawing/2014/main" id="{6648063D-6682-1248-A670-ACA6889C1AF0}"/>
              </a:ext>
            </a:extLst>
          </p:cNvPr>
          <p:cNvSpPr>
            <a:spLocks noGrp="1"/>
          </p:cNvSpPr>
          <p:nvPr>
            <p:ph type="pic" sz="quarter" idx="13" hasCustomPrompt="1"/>
          </p:nvPr>
        </p:nvSpPr>
        <p:spPr>
          <a:xfrm>
            <a:off x="3076526" y="2201289"/>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22" name="Espace réservé du texte 5">
            <a:extLst>
              <a:ext uri="{FF2B5EF4-FFF2-40B4-BE49-F238E27FC236}">
                <a16:creationId xmlns:a16="http://schemas.microsoft.com/office/drawing/2014/main" id="{CEFBA174-11E0-3640-A143-0A8CE7D169DD}"/>
              </a:ext>
            </a:extLst>
          </p:cNvPr>
          <p:cNvSpPr>
            <a:spLocks noGrp="1"/>
          </p:cNvSpPr>
          <p:nvPr>
            <p:ph type="body" sz="quarter" idx="24" hasCustomPrompt="1"/>
          </p:nvPr>
        </p:nvSpPr>
        <p:spPr>
          <a:xfrm>
            <a:off x="3073370" y="3834087"/>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a:t>Name</a:t>
            </a:r>
          </a:p>
        </p:txBody>
      </p:sp>
      <p:sp>
        <p:nvSpPr>
          <p:cNvPr id="23" name="Espace réservé du texte 5">
            <a:extLst>
              <a:ext uri="{FF2B5EF4-FFF2-40B4-BE49-F238E27FC236}">
                <a16:creationId xmlns:a16="http://schemas.microsoft.com/office/drawing/2014/main" id="{52C82127-7629-214F-8A6C-23D5E762916A}"/>
              </a:ext>
            </a:extLst>
          </p:cNvPr>
          <p:cNvSpPr>
            <a:spLocks noGrp="1"/>
          </p:cNvSpPr>
          <p:nvPr>
            <p:ph type="body" sz="quarter" idx="25" hasCustomPrompt="1"/>
          </p:nvPr>
        </p:nvSpPr>
        <p:spPr>
          <a:xfrm>
            <a:off x="3073370" y="4302505"/>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Role</a:t>
            </a:r>
          </a:p>
        </p:txBody>
      </p:sp>
      <p:sp>
        <p:nvSpPr>
          <p:cNvPr id="44" name="Espace réservé pour une image  5">
            <a:extLst>
              <a:ext uri="{FF2B5EF4-FFF2-40B4-BE49-F238E27FC236}">
                <a16:creationId xmlns:a16="http://schemas.microsoft.com/office/drawing/2014/main" id="{92079528-16A8-AC47-99D5-BA246ED893F7}"/>
              </a:ext>
            </a:extLst>
          </p:cNvPr>
          <p:cNvSpPr>
            <a:spLocks noGrp="1"/>
          </p:cNvSpPr>
          <p:nvPr>
            <p:ph type="pic" sz="quarter" idx="26" hasCustomPrompt="1"/>
          </p:nvPr>
        </p:nvSpPr>
        <p:spPr>
          <a:xfrm>
            <a:off x="789229" y="2202202"/>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5" name="Espace réservé du texte 5">
            <a:extLst>
              <a:ext uri="{FF2B5EF4-FFF2-40B4-BE49-F238E27FC236}">
                <a16:creationId xmlns:a16="http://schemas.microsoft.com/office/drawing/2014/main" id="{F6F24C28-52C6-4446-A047-8BAE1E23BA2A}"/>
              </a:ext>
            </a:extLst>
          </p:cNvPr>
          <p:cNvSpPr>
            <a:spLocks noGrp="1"/>
          </p:cNvSpPr>
          <p:nvPr>
            <p:ph type="body" sz="quarter" idx="27" hasCustomPrompt="1"/>
          </p:nvPr>
        </p:nvSpPr>
        <p:spPr>
          <a:xfrm>
            <a:off x="786073" y="3835000"/>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a:t>Name</a:t>
            </a:r>
          </a:p>
        </p:txBody>
      </p:sp>
      <p:sp>
        <p:nvSpPr>
          <p:cNvPr id="46" name="Espace réservé du texte 5">
            <a:extLst>
              <a:ext uri="{FF2B5EF4-FFF2-40B4-BE49-F238E27FC236}">
                <a16:creationId xmlns:a16="http://schemas.microsoft.com/office/drawing/2014/main" id="{249F9432-E942-F847-85CC-7C127BD72D6A}"/>
              </a:ext>
            </a:extLst>
          </p:cNvPr>
          <p:cNvSpPr>
            <a:spLocks noGrp="1"/>
          </p:cNvSpPr>
          <p:nvPr>
            <p:ph type="body" sz="quarter" idx="28" hasCustomPrompt="1"/>
          </p:nvPr>
        </p:nvSpPr>
        <p:spPr>
          <a:xfrm>
            <a:off x="786073" y="4303418"/>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Role</a:t>
            </a:r>
          </a:p>
        </p:txBody>
      </p:sp>
      <p:sp>
        <p:nvSpPr>
          <p:cNvPr id="47" name="Espace réservé pour une image  5">
            <a:extLst>
              <a:ext uri="{FF2B5EF4-FFF2-40B4-BE49-F238E27FC236}">
                <a16:creationId xmlns:a16="http://schemas.microsoft.com/office/drawing/2014/main" id="{51D00EB2-82E8-2843-A074-1076D0975ABF}"/>
              </a:ext>
            </a:extLst>
          </p:cNvPr>
          <p:cNvSpPr>
            <a:spLocks noGrp="1"/>
          </p:cNvSpPr>
          <p:nvPr>
            <p:ph type="pic" sz="quarter" idx="29" hasCustomPrompt="1"/>
          </p:nvPr>
        </p:nvSpPr>
        <p:spPr>
          <a:xfrm>
            <a:off x="5378431" y="2206545"/>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8" name="Espace réservé du texte 5">
            <a:extLst>
              <a:ext uri="{FF2B5EF4-FFF2-40B4-BE49-F238E27FC236}">
                <a16:creationId xmlns:a16="http://schemas.microsoft.com/office/drawing/2014/main" id="{22520BB7-44E3-AB4D-B164-EF25D8DAD6D0}"/>
              </a:ext>
            </a:extLst>
          </p:cNvPr>
          <p:cNvSpPr>
            <a:spLocks noGrp="1"/>
          </p:cNvSpPr>
          <p:nvPr>
            <p:ph type="body" sz="quarter" idx="30" hasCustomPrompt="1"/>
          </p:nvPr>
        </p:nvSpPr>
        <p:spPr>
          <a:xfrm>
            <a:off x="5375275" y="3839343"/>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a:t>Name</a:t>
            </a:r>
          </a:p>
        </p:txBody>
      </p:sp>
      <p:sp>
        <p:nvSpPr>
          <p:cNvPr id="49" name="Espace réservé du texte 5">
            <a:extLst>
              <a:ext uri="{FF2B5EF4-FFF2-40B4-BE49-F238E27FC236}">
                <a16:creationId xmlns:a16="http://schemas.microsoft.com/office/drawing/2014/main" id="{EF8F210A-69BC-0341-9730-34FC399FB3C7}"/>
              </a:ext>
            </a:extLst>
          </p:cNvPr>
          <p:cNvSpPr>
            <a:spLocks noGrp="1"/>
          </p:cNvSpPr>
          <p:nvPr>
            <p:ph type="body" sz="quarter" idx="31" hasCustomPrompt="1"/>
          </p:nvPr>
        </p:nvSpPr>
        <p:spPr>
          <a:xfrm>
            <a:off x="5375275" y="4307761"/>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Role</a:t>
            </a:r>
          </a:p>
        </p:txBody>
      </p:sp>
      <p:sp>
        <p:nvSpPr>
          <p:cNvPr id="50" name="Espace réservé pour une image  5">
            <a:extLst>
              <a:ext uri="{FF2B5EF4-FFF2-40B4-BE49-F238E27FC236}">
                <a16:creationId xmlns:a16="http://schemas.microsoft.com/office/drawing/2014/main" id="{B42152F6-1866-7942-AD47-EA9F9115930B}"/>
              </a:ext>
            </a:extLst>
          </p:cNvPr>
          <p:cNvSpPr>
            <a:spLocks noGrp="1"/>
          </p:cNvSpPr>
          <p:nvPr>
            <p:ph type="pic" sz="quarter" idx="32" hasCustomPrompt="1"/>
          </p:nvPr>
        </p:nvSpPr>
        <p:spPr>
          <a:xfrm>
            <a:off x="7646969" y="2206545"/>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51" name="Espace réservé du texte 5">
            <a:extLst>
              <a:ext uri="{FF2B5EF4-FFF2-40B4-BE49-F238E27FC236}">
                <a16:creationId xmlns:a16="http://schemas.microsoft.com/office/drawing/2014/main" id="{706B3FDE-7B3F-6240-B1F1-2183E848D8D9}"/>
              </a:ext>
            </a:extLst>
          </p:cNvPr>
          <p:cNvSpPr>
            <a:spLocks noGrp="1"/>
          </p:cNvSpPr>
          <p:nvPr>
            <p:ph type="body" sz="quarter" idx="33" hasCustomPrompt="1"/>
          </p:nvPr>
        </p:nvSpPr>
        <p:spPr>
          <a:xfrm>
            <a:off x="7643813" y="3839343"/>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a:t>Name</a:t>
            </a:r>
          </a:p>
        </p:txBody>
      </p:sp>
      <p:sp>
        <p:nvSpPr>
          <p:cNvPr id="52" name="Espace réservé du texte 5">
            <a:extLst>
              <a:ext uri="{FF2B5EF4-FFF2-40B4-BE49-F238E27FC236}">
                <a16:creationId xmlns:a16="http://schemas.microsoft.com/office/drawing/2014/main" id="{1BDDCDC0-26C5-784E-B047-A360BCEA4566}"/>
              </a:ext>
            </a:extLst>
          </p:cNvPr>
          <p:cNvSpPr>
            <a:spLocks noGrp="1"/>
          </p:cNvSpPr>
          <p:nvPr>
            <p:ph type="body" sz="quarter" idx="34" hasCustomPrompt="1"/>
          </p:nvPr>
        </p:nvSpPr>
        <p:spPr>
          <a:xfrm>
            <a:off x="7643813" y="4307761"/>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Role</a:t>
            </a:r>
          </a:p>
        </p:txBody>
      </p:sp>
      <p:sp>
        <p:nvSpPr>
          <p:cNvPr id="53" name="Espace réservé pour une image  5">
            <a:extLst>
              <a:ext uri="{FF2B5EF4-FFF2-40B4-BE49-F238E27FC236}">
                <a16:creationId xmlns:a16="http://schemas.microsoft.com/office/drawing/2014/main" id="{A2EF995F-6F18-1E48-A0F5-E0CA9BBFE91F}"/>
              </a:ext>
            </a:extLst>
          </p:cNvPr>
          <p:cNvSpPr>
            <a:spLocks noGrp="1"/>
          </p:cNvSpPr>
          <p:nvPr>
            <p:ph type="pic" sz="quarter" idx="35" hasCustomPrompt="1"/>
          </p:nvPr>
        </p:nvSpPr>
        <p:spPr>
          <a:xfrm>
            <a:off x="9915506" y="2206544"/>
            <a:ext cx="1512888" cy="151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54" name="Espace réservé du texte 5">
            <a:extLst>
              <a:ext uri="{FF2B5EF4-FFF2-40B4-BE49-F238E27FC236}">
                <a16:creationId xmlns:a16="http://schemas.microsoft.com/office/drawing/2014/main" id="{47994C68-BBD0-6A47-8531-AC9859E8A389}"/>
              </a:ext>
            </a:extLst>
          </p:cNvPr>
          <p:cNvSpPr>
            <a:spLocks noGrp="1"/>
          </p:cNvSpPr>
          <p:nvPr>
            <p:ph type="body" sz="quarter" idx="36" hasCustomPrompt="1"/>
          </p:nvPr>
        </p:nvSpPr>
        <p:spPr>
          <a:xfrm>
            <a:off x="9912350" y="3839342"/>
            <a:ext cx="1519200" cy="391552"/>
          </a:xfrm>
          <a:prstGeom prst="rect">
            <a:avLst/>
          </a:prstGeom>
        </p:spPr>
        <p:txBody>
          <a:bodyPr lIns="0" tIns="0" rIns="0" bIns="0" anchor="ctr">
            <a:noAutofit/>
          </a:bodyPr>
          <a:lstStyle>
            <a:lvl1pPr marL="0" indent="0" algn="ctr">
              <a:spcBef>
                <a:spcPts val="0"/>
              </a:spcBef>
              <a:buNone/>
              <a:defRPr sz="1400" b="1">
                <a:solidFill>
                  <a:schemeClr val="tx1"/>
                </a:solidFill>
              </a:defRPr>
            </a:lvl1pPr>
            <a:lvl4pPr marL="1371600" indent="0">
              <a:buNone/>
              <a:defRPr/>
            </a:lvl4pPr>
          </a:lstStyle>
          <a:p>
            <a:pPr lvl="0"/>
            <a:r>
              <a:rPr lang="en-CA"/>
              <a:t>Name</a:t>
            </a:r>
          </a:p>
        </p:txBody>
      </p:sp>
      <p:sp>
        <p:nvSpPr>
          <p:cNvPr id="55" name="Espace réservé du texte 5">
            <a:extLst>
              <a:ext uri="{FF2B5EF4-FFF2-40B4-BE49-F238E27FC236}">
                <a16:creationId xmlns:a16="http://schemas.microsoft.com/office/drawing/2014/main" id="{09C1574A-363A-EE48-B9A1-4BE9E7A90DCA}"/>
              </a:ext>
            </a:extLst>
          </p:cNvPr>
          <p:cNvSpPr>
            <a:spLocks noGrp="1"/>
          </p:cNvSpPr>
          <p:nvPr>
            <p:ph type="body" sz="quarter" idx="37" hasCustomPrompt="1"/>
          </p:nvPr>
        </p:nvSpPr>
        <p:spPr>
          <a:xfrm>
            <a:off x="9912350" y="4307760"/>
            <a:ext cx="1519200" cy="629714"/>
          </a:xfrm>
          <a:prstGeom prst="rect">
            <a:avLst/>
          </a:prstGeom>
        </p:spPr>
        <p:txBody>
          <a:bodyPr lIns="0" tIns="0" rIns="0" bIns="0">
            <a:noAutofit/>
          </a:bodyPr>
          <a:lstStyle>
            <a:lvl1pPr marL="0" indent="0" algn="ctr">
              <a:spcBef>
                <a:spcPts val="0"/>
              </a:spcBef>
              <a:buNone/>
              <a:defRPr sz="1400" b="0">
                <a:solidFill>
                  <a:schemeClr val="tx1"/>
                </a:solidFill>
              </a:defRPr>
            </a:lvl1pPr>
            <a:lvl4pPr marL="1371600" indent="0">
              <a:buNone/>
              <a:defRPr/>
            </a:lvl4pPr>
          </a:lstStyle>
          <a:p>
            <a:pPr lvl="0"/>
            <a:r>
              <a:rPr lang="en-CA"/>
              <a:t>Role</a:t>
            </a:r>
          </a:p>
        </p:txBody>
      </p:sp>
      <p:sp>
        <p:nvSpPr>
          <p:cNvPr id="20" name="Titre 1">
            <a:extLst>
              <a:ext uri="{FF2B5EF4-FFF2-40B4-BE49-F238E27FC236}">
                <a16:creationId xmlns:a16="http://schemas.microsoft.com/office/drawing/2014/main" id="{FCE2C510-3773-D94D-B183-17C419A0D8B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Tree>
    <p:extLst>
      <p:ext uri="{BB962C8B-B14F-4D97-AF65-F5344CB8AC3E}">
        <p14:creationId xmlns:p14="http://schemas.microsoft.com/office/powerpoint/2010/main" val="2964682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10">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360BE23-CA16-4146-BB98-805987ADAD0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66" name="Espace réservé pour une image  5">
            <a:extLst>
              <a:ext uri="{FF2B5EF4-FFF2-40B4-BE49-F238E27FC236}">
                <a16:creationId xmlns:a16="http://schemas.microsoft.com/office/drawing/2014/main" id="{EE786B5B-ADB1-914E-B22C-446987A74902}"/>
              </a:ext>
            </a:extLst>
          </p:cNvPr>
          <p:cNvSpPr>
            <a:spLocks noGrp="1" noChangeAspect="1"/>
          </p:cNvSpPr>
          <p:nvPr>
            <p:ph type="pic" sz="quarter" idx="57" hasCustomPrompt="1"/>
          </p:nvPr>
        </p:nvSpPr>
        <p:spPr>
          <a:xfrm>
            <a:off x="772630" y="1505036"/>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67" name="Espace réservé du texte 5">
            <a:extLst>
              <a:ext uri="{FF2B5EF4-FFF2-40B4-BE49-F238E27FC236}">
                <a16:creationId xmlns:a16="http://schemas.microsoft.com/office/drawing/2014/main" id="{3D2BFFA9-A0BB-4141-A691-E3BF1DB263B2}"/>
              </a:ext>
            </a:extLst>
          </p:cNvPr>
          <p:cNvSpPr>
            <a:spLocks noGrp="1"/>
          </p:cNvSpPr>
          <p:nvPr>
            <p:ph type="body" sz="quarter" idx="58" hasCustomPrompt="1"/>
          </p:nvPr>
        </p:nvSpPr>
        <p:spPr>
          <a:xfrm>
            <a:off x="772630"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68" name="Espace réservé du texte 5">
            <a:extLst>
              <a:ext uri="{FF2B5EF4-FFF2-40B4-BE49-F238E27FC236}">
                <a16:creationId xmlns:a16="http://schemas.microsoft.com/office/drawing/2014/main" id="{4624AFB6-631A-A342-BBEB-E9490E4283E4}"/>
              </a:ext>
            </a:extLst>
          </p:cNvPr>
          <p:cNvSpPr>
            <a:spLocks noGrp="1"/>
          </p:cNvSpPr>
          <p:nvPr>
            <p:ph type="body" sz="quarter" idx="59" hasCustomPrompt="1"/>
          </p:nvPr>
        </p:nvSpPr>
        <p:spPr>
          <a:xfrm>
            <a:off x="772630"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111" name="Espace réservé pour une image  5">
            <a:extLst>
              <a:ext uri="{FF2B5EF4-FFF2-40B4-BE49-F238E27FC236}">
                <a16:creationId xmlns:a16="http://schemas.microsoft.com/office/drawing/2014/main" id="{8E0BCA09-C5BF-D843-872B-821AF2D8187C}"/>
              </a:ext>
            </a:extLst>
          </p:cNvPr>
          <p:cNvSpPr>
            <a:spLocks noGrp="1" noChangeAspect="1"/>
          </p:cNvSpPr>
          <p:nvPr>
            <p:ph type="pic" sz="quarter" idx="60" hasCustomPrompt="1"/>
          </p:nvPr>
        </p:nvSpPr>
        <p:spPr>
          <a:xfrm>
            <a:off x="772630" y="3856188"/>
            <a:ext cx="1332000" cy="1332000"/>
          </a:xfrm>
          <a:prstGeom prst="rect">
            <a:avLst/>
          </a:prstGeom>
        </p:spPr>
        <p:txBody>
          <a:bodyPr>
            <a:noAutofit/>
          </a:bodyPr>
          <a:lstStyle>
            <a:lvl1pPr marL="0" indent="0">
              <a:spcBef>
                <a:spcPts val="0"/>
              </a:spcBef>
              <a:buNone/>
              <a:defRPr sz="1200"/>
            </a:lvl1pPr>
          </a:lstStyle>
          <a:p>
            <a:r>
              <a:rPr lang="fr-CA"/>
              <a:t>Cliquez sur l'icône pour ajouter une image</a:t>
            </a:r>
            <a:endParaRPr lang="fr-FR"/>
          </a:p>
        </p:txBody>
      </p:sp>
      <p:sp>
        <p:nvSpPr>
          <p:cNvPr id="112" name="Espace réservé du texte 5">
            <a:extLst>
              <a:ext uri="{FF2B5EF4-FFF2-40B4-BE49-F238E27FC236}">
                <a16:creationId xmlns:a16="http://schemas.microsoft.com/office/drawing/2014/main" id="{F0985BBD-C1F4-4B4A-937A-6E61D3A1806F}"/>
              </a:ext>
            </a:extLst>
          </p:cNvPr>
          <p:cNvSpPr>
            <a:spLocks noGrp="1"/>
          </p:cNvSpPr>
          <p:nvPr>
            <p:ph type="body" sz="quarter" idx="61" hasCustomPrompt="1"/>
          </p:nvPr>
        </p:nvSpPr>
        <p:spPr>
          <a:xfrm>
            <a:off x="772630"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113" name="Espace réservé du texte 5">
            <a:extLst>
              <a:ext uri="{FF2B5EF4-FFF2-40B4-BE49-F238E27FC236}">
                <a16:creationId xmlns:a16="http://schemas.microsoft.com/office/drawing/2014/main" id="{7C357D04-4C41-B242-B5E6-B881823FF24B}"/>
              </a:ext>
            </a:extLst>
          </p:cNvPr>
          <p:cNvSpPr>
            <a:spLocks noGrp="1"/>
          </p:cNvSpPr>
          <p:nvPr>
            <p:ph type="body" sz="quarter" idx="62" hasCustomPrompt="1"/>
          </p:nvPr>
        </p:nvSpPr>
        <p:spPr>
          <a:xfrm>
            <a:off x="772630"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41" name="Espace réservé pour une image  5">
            <a:extLst>
              <a:ext uri="{FF2B5EF4-FFF2-40B4-BE49-F238E27FC236}">
                <a16:creationId xmlns:a16="http://schemas.microsoft.com/office/drawing/2014/main" id="{B53C58A7-88E3-BC47-A71C-C4CDDA0CF2D1}"/>
              </a:ext>
            </a:extLst>
          </p:cNvPr>
          <p:cNvSpPr>
            <a:spLocks noGrp="1" noChangeAspect="1"/>
          </p:cNvSpPr>
          <p:nvPr>
            <p:ph type="pic" sz="quarter" idx="63" hasCustomPrompt="1"/>
          </p:nvPr>
        </p:nvSpPr>
        <p:spPr>
          <a:xfrm>
            <a:off x="3096923" y="1513387"/>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2" name="Espace réservé du texte 5">
            <a:extLst>
              <a:ext uri="{FF2B5EF4-FFF2-40B4-BE49-F238E27FC236}">
                <a16:creationId xmlns:a16="http://schemas.microsoft.com/office/drawing/2014/main" id="{FD802FA2-99DC-FF40-BA3E-663B446CFFF6}"/>
              </a:ext>
            </a:extLst>
          </p:cNvPr>
          <p:cNvSpPr>
            <a:spLocks noGrp="1"/>
          </p:cNvSpPr>
          <p:nvPr>
            <p:ph type="body" sz="quarter" idx="64" hasCustomPrompt="1"/>
          </p:nvPr>
        </p:nvSpPr>
        <p:spPr>
          <a:xfrm>
            <a:off x="3096923"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43" name="Espace réservé du texte 5">
            <a:extLst>
              <a:ext uri="{FF2B5EF4-FFF2-40B4-BE49-F238E27FC236}">
                <a16:creationId xmlns:a16="http://schemas.microsoft.com/office/drawing/2014/main" id="{51803403-26FF-B145-8A44-43BFC0B0D0E6}"/>
              </a:ext>
            </a:extLst>
          </p:cNvPr>
          <p:cNvSpPr>
            <a:spLocks noGrp="1"/>
          </p:cNvSpPr>
          <p:nvPr>
            <p:ph type="body" sz="quarter" idx="65" hasCustomPrompt="1"/>
          </p:nvPr>
        </p:nvSpPr>
        <p:spPr>
          <a:xfrm>
            <a:off x="3096923"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44" name="Espace réservé pour une image  5">
            <a:extLst>
              <a:ext uri="{FF2B5EF4-FFF2-40B4-BE49-F238E27FC236}">
                <a16:creationId xmlns:a16="http://schemas.microsoft.com/office/drawing/2014/main" id="{647C4664-4742-374A-A7E1-4F7610BDD3BB}"/>
              </a:ext>
            </a:extLst>
          </p:cNvPr>
          <p:cNvSpPr>
            <a:spLocks noGrp="1" noChangeAspect="1"/>
          </p:cNvSpPr>
          <p:nvPr>
            <p:ph type="pic" sz="quarter" idx="66" hasCustomPrompt="1"/>
          </p:nvPr>
        </p:nvSpPr>
        <p:spPr>
          <a:xfrm>
            <a:off x="3096923" y="3864539"/>
            <a:ext cx="1332000" cy="1332000"/>
          </a:xfrm>
          <a:prstGeom prst="rect">
            <a:avLst/>
          </a:prstGeom>
        </p:spPr>
        <p:txBody>
          <a:bodyPr>
            <a:noAutofit/>
          </a:bodyPr>
          <a:lstStyle>
            <a:lvl1pPr marL="0" indent="0">
              <a:spcBef>
                <a:spcPts val="0"/>
              </a:spcBef>
              <a:buNone/>
              <a:defRPr sz="1200"/>
            </a:lvl1pPr>
          </a:lstStyle>
          <a:p>
            <a:r>
              <a:rPr lang="fr-CA"/>
              <a:t>Cliquez sur l'icône pour ajouter une image</a:t>
            </a:r>
            <a:endParaRPr lang="fr-FR"/>
          </a:p>
        </p:txBody>
      </p:sp>
      <p:sp>
        <p:nvSpPr>
          <p:cNvPr id="45" name="Espace réservé du texte 5">
            <a:extLst>
              <a:ext uri="{FF2B5EF4-FFF2-40B4-BE49-F238E27FC236}">
                <a16:creationId xmlns:a16="http://schemas.microsoft.com/office/drawing/2014/main" id="{2B49B4A6-EB7B-724D-9F41-C0D8635DD6F8}"/>
              </a:ext>
            </a:extLst>
          </p:cNvPr>
          <p:cNvSpPr>
            <a:spLocks noGrp="1"/>
          </p:cNvSpPr>
          <p:nvPr>
            <p:ph type="body" sz="quarter" idx="67" hasCustomPrompt="1"/>
          </p:nvPr>
        </p:nvSpPr>
        <p:spPr>
          <a:xfrm>
            <a:off x="3096923"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46" name="Espace réservé du texte 5">
            <a:extLst>
              <a:ext uri="{FF2B5EF4-FFF2-40B4-BE49-F238E27FC236}">
                <a16:creationId xmlns:a16="http://schemas.microsoft.com/office/drawing/2014/main" id="{DDC3CED0-DAE8-FF41-AC58-6E4CC35051A6}"/>
              </a:ext>
            </a:extLst>
          </p:cNvPr>
          <p:cNvSpPr>
            <a:spLocks noGrp="1"/>
          </p:cNvSpPr>
          <p:nvPr>
            <p:ph type="body" sz="quarter" idx="68" hasCustomPrompt="1"/>
          </p:nvPr>
        </p:nvSpPr>
        <p:spPr>
          <a:xfrm>
            <a:off x="3096923"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47" name="Espace réservé pour une image  5">
            <a:extLst>
              <a:ext uri="{FF2B5EF4-FFF2-40B4-BE49-F238E27FC236}">
                <a16:creationId xmlns:a16="http://schemas.microsoft.com/office/drawing/2014/main" id="{3A1AF66A-0642-9546-9367-C4D7B11E0D2E}"/>
              </a:ext>
            </a:extLst>
          </p:cNvPr>
          <p:cNvSpPr>
            <a:spLocks noGrp="1" noChangeAspect="1"/>
          </p:cNvSpPr>
          <p:nvPr>
            <p:ph type="pic" sz="quarter" idx="69" hasCustomPrompt="1"/>
          </p:nvPr>
        </p:nvSpPr>
        <p:spPr>
          <a:xfrm>
            <a:off x="5431389" y="1513388"/>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48" name="Espace réservé du texte 5">
            <a:extLst>
              <a:ext uri="{FF2B5EF4-FFF2-40B4-BE49-F238E27FC236}">
                <a16:creationId xmlns:a16="http://schemas.microsoft.com/office/drawing/2014/main" id="{714E316F-3190-0549-BE7D-55D1581EA9DC}"/>
              </a:ext>
            </a:extLst>
          </p:cNvPr>
          <p:cNvSpPr>
            <a:spLocks noGrp="1"/>
          </p:cNvSpPr>
          <p:nvPr>
            <p:ph type="body" sz="quarter" idx="70" hasCustomPrompt="1"/>
          </p:nvPr>
        </p:nvSpPr>
        <p:spPr>
          <a:xfrm>
            <a:off x="5431389"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49" name="Espace réservé du texte 5">
            <a:extLst>
              <a:ext uri="{FF2B5EF4-FFF2-40B4-BE49-F238E27FC236}">
                <a16:creationId xmlns:a16="http://schemas.microsoft.com/office/drawing/2014/main" id="{C2D8EF22-B1DF-4344-8269-C27CA6ED9F65}"/>
              </a:ext>
            </a:extLst>
          </p:cNvPr>
          <p:cNvSpPr>
            <a:spLocks noGrp="1"/>
          </p:cNvSpPr>
          <p:nvPr>
            <p:ph type="body" sz="quarter" idx="71" hasCustomPrompt="1"/>
          </p:nvPr>
        </p:nvSpPr>
        <p:spPr>
          <a:xfrm>
            <a:off x="5431389"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50" name="Espace réservé pour une image  5">
            <a:extLst>
              <a:ext uri="{FF2B5EF4-FFF2-40B4-BE49-F238E27FC236}">
                <a16:creationId xmlns:a16="http://schemas.microsoft.com/office/drawing/2014/main" id="{9A1E6596-D7B1-084C-919F-05F806C50278}"/>
              </a:ext>
            </a:extLst>
          </p:cNvPr>
          <p:cNvSpPr>
            <a:spLocks noGrp="1" noChangeAspect="1"/>
          </p:cNvSpPr>
          <p:nvPr>
            <p:ph type="pic" sz="quarter" idx="72" hasCustomPrompt="1"/>
          </p:nvPr>
        </p:nvSpPr>
        <p:spPr>
          <a:xfrm>
            <a:off x="5431389" y="3864540"/>
            <a:ext cx="1332000" cy="1332000"/>
          </a:xfrm>
          <a:prstGeom prst="rect">
            <a:avLst/>
          </a:prstGeom>
        </p:spPr>
        <p:txBody>
          <a:bodyPr>
            <a:noAutofit/>
          </a:bodyPr>
          <a:lstStyle>
            <a:lvl1pPr marL="0" indent="0">
              <a:spcBef>
                <a:spcPts val="0"/>
              </a:spcBef>
              <a:buNone/>
              <a:defRPr sz="1200"/>
            </a:lvl1pPr>
          </a:lstStyle>
          <a:p>
            <a:r>
              <a:rPr lang="fr-CA"/>
              <a:t>Cliquez sur l'icône pour ajouter une image</a:t>
            </a:r>
            <a:endParaRPr lang="fr-FR"/>
          </a:p>
        </p:txBody>
      </p:sp>
      <p:sp>
        <p:nvSpPr>
          <p:cNvPr id="51" name="Espace réservé du texte 5">
            <a:extLst>
              <a:ext uri="{FF2B5EF4-FFF2-40B4-BE49-F238E27FC236}">
                <a16:creationId xmlns:a16="http://schemas.microsoft.com/office/drawing/2014/main" id="{50ABBD99-D126-1546-8798-2BAA7DB51490}"/>
              </a:ext>
            </a:extLst>
          </p:cNvPr>
          <p:cNvSpPr>
            <a:spLocks noGrp="1"/>
          </p:cNvSpPr>
          <p:nvPr>
            <p:ph type="body" sz="quarter" idx="73" hasCustomPrompt="1"/>
          </p:nvPr>
        </p:nvSpPr>
        <p:spPr>
          <a:xfrm>
            <a:off x="5431389"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52" name="Espace réservé du texte 5">
            <a:extLst>
              <a:ext uri="{FF2B5EF4-FFF2-40B4-BE49-F238E27FC236}">
                <a16:creationId xmlns:a16="http://schemas.microsoft.com/office/drawing/2014/main" id="{F8BBAB7A-0874-F142-A742-9D362302388F}"/>
              </a:ext>
            </a:extLst>
          </p:cNvPr>
          <p:cNvSpPr>
            <a:spLocks noGrp="1"/>
          </p:cNvSpPr>
          <p:nvPr>
            <p:ph type="body" sz="quarter" idx="74" hasCustomPrompt="1"/>
          </p:nvPr>
        </p:nvSpPr>
        <p:spPr>
          <a:xfrm>
            <a:off x="5431389"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53" name="Espace réservé pour une image  5">
            <a:extLst>
              <a:ext uri="{FF2B5EF4-FFF2-40B4-BE49-F238E27FC236}">
                <a16:creationId xmlns:a16="http://schemas.microsoft.com/office/drawing/2014/main" id="{E17433F2-ACBF-3D46-8718-C2A899DDC66E}"/>
              </a:ext>
            </a:extLst>
          </p:cNvPr>
          <p:cNvSpPr>
            <a:spLocks noGrp="1" noChangeAspect="1"/>
          </p:cNvSpPr>
          <p:nvPr>
            <p:ph type="pic" sz="quarter" idx="75" hasCustomPrompt="1"/>
          </p:nvPr>
        </p:nvSpPr>
        <p:spPr>
          <a:xfrm>
            <a:off x="7765801" y="1505036"/>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54" name="Espace réservé du texte 5">
            <a:extLst>
              <a:ext uri="{FF2B5EF4-FFF2-40B4-BE49-F238E27FC236}">
                <a16:creationId xmlns:a16="http://schemas.microsoft.com/office/drawing/2014/main" id="{86F25E95-9D1E-A245-8C5D-E1610A1BE5E9}"/>
              </a:ext>
            </a:extLst>
          </p:cNvPr>
          <p:cNvSpPr>
            <a:spLocks noGrp="1"/>
          </p:cNvSpPr>
          <p:nvPr>
            <p:ph type="body" sz="quarter" idx="76" hasCustomPrompt="1"/>
          </p:nvPr>
        </p:nvSpPr>
        <p:spPr>
          <a:xfrm>
            <a:off x="7765801"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55" name="Espace réservé du texte 5">
            <a:extLst>
              <a:ext uri="{FF2B5EF4-FFF2-40B4-BE49-F238E27FC236}">
                <a16:creationId xmlns:a16="http://schemas.microsoft.com/office/drawing/2014/main" id="{B6631680-32C8-034C-BF09-79FF3D93A1A9}"/>
              </a:ext>
            </a:extLst>
          </p:cNvPr>
          <p:cNvSpPr>
            <a:spLocks noGrp="1"/>
          </p:cNvSpPr>
          <p:nvPr>
            <p:ph type="body" sz="quarter" idx="77" hasCustomPrompt="1"/>
          </p:nvPr>
        </p:nvSpPr>
        <p:spPr>
          <a:xfrm>
            <a:off x="7765801"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56" name="Espace réservé pour une image  5">
            <a:extLst>
              <a:ext uri="{FF2B5EF4-FFF2-40B4-BE49-F238E27FC236}">
                <a16:creationId xmlns:a16="http://schemas.microsoft.com/office/drawing/2014/main" id="{C0FF4D73-45DC-334F-8DBD-DBF3F5724457}"/>
              </a:ext>
            </a:extLst>
          </p:cNvPr>
          <p:cNvSpPr>
            <a:spLocks noGrp="1" noChangeAspect="1"/>
          </p:cNvSpPr>
          <p:nvPr>
            <p:ph type="pic" sz="quarter" idx="78" hasCustomPrompt="1"/>
          </p:nvPr>
        </p:nvSpPr>
        <p:spPr>
          <a:xfrm>
            <a:off x="7765801" y="3856188"/>
            <a:ext cx="1332000" cy="1332000"/>
          </a:xfrm>
          <a:prstGeom prst="rect">
            <a:avLst/>
          </a:prstGeom>
        </p:spPr>
        <p:txBody>
          <a:bodyPr>
            <a:noAutofit/>
          </a:bodyPr>
          <a:lstStyle>
            <a:lvl1pPr marL="0" indent="0">
              <a:spcBef>
                <a:spcPts val="0"/>
              </a:spcBef>
              <a:buNone/>
              <a:defRPr sz="1200"/>
            </a:lvl1pPr>
          </a:lstStyle>
          <a:p>
            <a:r>
              <a:rPr lang="fr-CA"/>
              <a:t>Cliquez sur l'icône pour ajouter une image</a:t>
            </a:r>
            <a:endParaRPr lang="fr-FR"/>
          </a:p>
        </p:txBody>
      </p:sp>
      <p:sp>
        <p:nvSpPr>
          <p:cNvPr id="57" name="Espace réservé du texte 5">
            <a:extLst>
              <a:ext uri="{FF2B5EF4-FFF2-40B4-BE49-F238E27FC236}">
                <a16:creationId xmlns:a16="http://schemas.microsoft.com/office/drawing/2014/main" id="{E91127D2-B259-8345-889C-202ACB849300}"/>
              </a:ext>
            </a:extLst>
          </p:cNvPr>
          <p:cNvSpPr>
            <a:spLocks noGrp="1"/>
          </p:cNvSpPr>
          <p:nvPr>
            <p:ph type="body" sz="quarter" idx="79" hasCustomPrompt="1"/>
          </p:nvPr>
        </p:nvSpPr>
        <p:spPr>
          <a:xfrm>
            <a:off x="7765801"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58" name="Espace réservé du texte 5">
            <a:extLst>
              <a:ext uri="{FF2B5EF4-FFF2-40B4-BE49-F238E27FC236}">
                <a16:creationId xmlns:a16="http://schemas.microsoft.com/office/drawing/2014/main" id="{996D847F-688A-E048-ADEC-9FEF4146952C}"/>
              </a:ext>
            </a:extLst>
          </p:cNvPr>
          <p:cNvSpPr>
            <a:spLocks noGrp="1"/>
          </p:cNvSpPr>
          <p:nvPr>
            <p:ph type="body" sz="quarter" idx="80" hasCustomPrompt="1"/>
          </p:nvPr>
        </p:nvSpPr>
        <p:spPr>
          <a:xfrm>
            <a:off x="7765801"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59" name="Espace réservé pour une image  5">
            <a:extLst>
              <a:ext uri="{FF2B5EF4-FFF2-40B4-BE49-F238E27FC236}">
                <a16:creationId xmlns:a16="http://schemas.microsoft.com/office/drawing/2014/main" id="{EBF1FE4E-843B-BF42-82CC-5BD49C517620}"/>
              </a:ext>
            </a:extLst>
          </p:cNvPr>
          <p:cNvSpPr>
            <a:spLocks noGrp="1" noChangeAspect="1"/>
          </p:cNvSpPr>
          <p:nvPr>
            <p:ph type="pic" sz="quarter" idx="81" hasCustomPrompt="1"/>
          </p:nvPr>
        </p:nvSpPr>
        <p:spPr>
          <a:xfrm>
            <a:off x="10093238" y="1505036"/>
            <a:ext cx="1332000" cy="1332000"/>
          </a:xfrm>
          <a:prstGeom prst="rect">
            <a:avLst/>
          </a:prstGeom>
        </p:spPr>
        <p:txBody>
          <a:bodyPr>
            <a:noAutofit/>
          </a:bodyPr>
          <a:lstStyle>
            <a:lvl1pPr marL="0" indent="0">
              <a:buNone/>
              <a:defRPr sz="1200"/>
            </a:lvl1pPr>
          </a:lstStyle>
          <a:p>
            <a:r>
              <a:rPr lang="fr-CA"/>
              <a:t>Cliquez sur l'icône pour ajouter une image</a:t>
            </a:r>
            <a:endParaRPr lang="fr-FR"/>
          </a:p>
        </p:txBody>
      </p:sp>
      <p:sp>
        <p:nvSpPr>
          <p:cNvPr id="60" name="Espace réservé du texte 5">
            <a:extLst>
              <a:ext uri="{FF2B5EF4-FFF2-40B4-BE49-F238E27FC236}">
                <a16:creationId xmlns:a16="http://schemas.microsoft.com/office/drawing/2014/main" id="{1262C7B6-6252-C642-B297-716226E379CD}"/>
              </a:ext>
            </a:extLst>
          </p:cNvPr>
          <p:cNvSpPr>
            <a:spLocks noGrp="1"/>
          </p:cNvSpPr>
          <p:nvPr>
            <p:ph type="body" sz="quarter" idx="82" hasCustomPrompt="1"/>
          </p:nvPr>
        </p:nvSpPr>
        <p:spPr>
          <a:xfrm>
            <a:off x="10093238" y="3245733"/>
            <a:ext cx="1332000" cy="50400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61" name="Espace réservé du texte 5">
            <a:extLst>
              <a:ext uri="{FF2B5EF4-FFF2-40B4-BE49-F238E27FC236}">
                <a16:creationId xmlns:a16="http://schemas.microsoft.com/office/drawing/2014/main" id="{573E24FE-8879-FB42-B8CA-4D3332150C4F}"/>
              </a:ext>
            </a:extLst>
          </p:cNvPr>
          <p:cNvSpPr>
            <a:spLocks noGrp="1"/>
          </p:cNvSpPr>
          <p:nvPr>
            <p:ph type="body" sz="quarter" idx="83" hasCustomPrompt="1"/>
          </p:nvPr>
        </p:nvSpPr>
        <p:spPr>
          <a:xfrm>
            <a:off x="10093238" y="2865775"/>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62" name="Espace réservé pour une image  5">
            <a:extLst>
              <a:ext uri="{FF2B5EF4-FFF2-40B4-BE49-F238E27FC236}">
                <a16:creationId xmlns:a16="http://schemas.microsoft.com/office/drawing/2014/main" id="{CBD400C3-7A40-3048-8844-C3F44A0B40C3}"/>
              </a:ext>
            </a:extLst>
          </p:cNvPr>
          <p:cNvSpPr>
            <a:spLocks noGrp="1" noChangeAspect="1"/>
          </p:cNvSpPr>
          <p:nvPr>
            <p:ph type="pic" sz="quarter" idx="84" hasCustomPrompt="1"/>
          </p:nvPr>
        </p:nvSpPr>
        <p:spPr>
          <a:xfrm>
            <a:off x="10093238" y="3856188"/>
            <a:ext cx="1332000" cy="1332000"/>
          </a:xfrm>
          <a:prstGeom prst="rect">
            <a:avLst/>
          </a:prstGeom>
        </p:spPr>
        <p:txBody>
          <a:bodyPr>
            <a:noAutofit/>
          </a:bodyPr>
          <a:lstStyle>
            <a:lvl1pPr marL="0" indent="0">
              <a:spcBef>
                <a:spcPts val="0"/>
              </a:spcBef>
              <a:buNone/>
              <a:defRPr sz="1200"/>
            </a:lvl1pPr>
          </a:lstStyle>
          <a:p>
            <a:r>
              <a:rPr lang="fr-CA"/>
              <a:t>Cliquez sur l'icône pour ajouter une image</a:t>
            </a:r>
            <a:endParaRPr lang="fr-FR"/>
          </a:p>
        </p:txBody>
      </p:sp>
      <p:sp>
        <p:nvSpPr>
          <p:cNvPr id="63" name="Espace réservé du texte 5">
            <a:extLst>
              <a:ext uri="{FF2B5EF4-FFF2-40B4-BE49-F238E27FC236}">
                <a16:creationId xmlns:a16="http://schemas.microsoft.com/office/drawing/2014/main" id="{9454FE9C-B016-F44D-A539-D12B206A0547}"/>
              </a:ext>
            </a:extLst>
          </p:cNvPr>
          <p:cNvSpPr>
            <a:spLocks noGrp="1"/>
          </p:cNvSpPr>
          <p:nvPr>
            <p:ph type="body" sz="quarter" idx="85" hasCustomPrompt="1"/>
          </p:nvPr>
        </p:nvSpPr>
        <p:spPr>
          <a:xfrm>
            <a:off x="10093238" y="5595681"/>
            <a:ext cx="1332000" cy="501320"/>
          </a:xfrm>
          <a:prstGeom prst="rect">
            <a:avLst/>
          </a:prstGeom>
        </p:spPr>
        <p:txBody>
          <a:bodyPr lIns="0" tIns="0" rIns="0" bIns="0">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0">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Title</a:t>
            </a:r>
          </a:p>
        </p:txBody>
      </p:sp>
      <p:sp>
        <p:nvSpPr>
          <p:cNvPr id="64" name="Espace réservé du texte 5">
            <a:extLst>
              <a:ext uri="{FF2B5EF4-FFF2-40B4-BE49-F238E27FC236}">
                <a16:creationId xmlns:a16="http://schemas.microsoft.com/office/drawing/2014/main" id="{BA682D77-F315-3140-B228-45A7B87CC973}"/>
              </a:ext>
            </a:extLst>
          </p:cNvPr>
          <p:cNvSpPr>
            <a:spLocks noGrp="1"/>
          </p:cNvSpPr>
          <p:nvPr>
            <p:ph type="body" sz="quarter" idx="86" hasCustomPrompt="1"/>
          </p:nvPr>
        </p:nvSpPr>
        <p:spPr>
          <a:xfrm>
            <a:off x="10093238" y="5212077"/>
            <a:ext cx="1332000" cy="360000"/>
          </a:xfrm>
          <a:prstGeom prst="rect">
            <a:avLst/>
          </a:prstGeom>
        </p:spPr>
        <p:txBody>
          <a:bodyPr lIns="0" tIns="0" rIns="0" bIns="0" anchor="ctr">
            <a:noAutofit/>
          </a:bodyPr>
          <a:lstStyle>
            <a:lvl1pPr marL="171450" marR="0" indent="-17145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vl4pPr marL="1371600" indent="0">
              <a:buNone/>
              <a:defRPr/>
            </a:lvl4pPr>
          </a:lstStyle>
          <a:p>
            <a:pPr marL="171450" marR="0" lvl="0" indent="-171450" algn="ctr" defTabSz="914400" rtl="0" eaLnBrk="1" fontAlgn="auto" latinLnBrk="0" hangingPunct="1">
              <a:lnSpc>
                <a:spcPct val="100000"/>
              </a:lnSpc>
              <a:spcBef>
                <a:spcPct val="20000"/>
              </a:spcBef>
              <a:spcAft>
                <a:spcPts val="0"/>
              </a:spcAft>
              <a:buClrTx/>
              <a:buSzTx/>
              <a:tabLst/>
              <a:defRPr/>
            </a:pPr>
            <a:r>
              <a:rPr lang="en-CA"/>
              <a:t>Name</a:t>
            </a:r>
          </a:p>
        </p:txBody>
      </p:sp>
      <p:sp>
        <p:nvSpPr>
          <p:cNvPr id="34" name="Titre 1">
            <a:extLst>
              <a:ext uri="{FF2B5EF4-FFF2-40B4-BE49-F238E27FC236}">
                <a16:creationId xmlns:a16="http://schemas.microsoft.com/office/drawing/2014/main" id="{13DF76B2-8FA9-D54D-9F04-3EBFADE2D42F}"/>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Team</a:t>
            </a:r>
          </a:p>
        </p:txBody>
      </p:sp>
      <p:sp>
        <p:nvSpPr>
          <p:cNvPr id="4" name="ZoneTexte 3">
            <a:extLst>
              <a:ext uri="{FF2B5EF4-FFF2-40B4-BE49-F238E27FC236}">
                <a16:creationId xmlns:a16="http://schemas.microsoft.com/office/drawing/2014/main" id="{02FBC9F9-E98D-064D-AE5F-D9D1467E6684}"/>
              </a:ext>
            </a:extLst>
          </p:cNvPr>
          <p:cNvSpPr txBox="1"/>
          <p:nvPr userDrawn="1"/>
        </p:nvSpPr>
        <p:spPr>
          <a:xfrm>
            <a:off x="7141464" y="1344168"/>
            <a:ext cx="0" cy="0"/>
          </a:xfrm>
          <a:prstGeom prst="rect">
            <a:avLst/>
          </a:prstGeom>
        </p:spPr>
        <p:txBody>
          <a:bodyPr vert="horz" wrap="none" lIns="0" tIns="0" rIns="0" bIns="0" rtlCol="0" anchor="t" anchorCtr="0">
            <a:noAutofit/>
          </a:bodyPr>
          <a:lstStyle/>
          <a:p>
            <a:pPr marL="0" indent="0" algn="l">
              <a:buFont typeface="Arial" panose="020B0604020202020204" pitchFamily="34" charset="0"/>
              <a:buNone/>
            </a:pPr>
            <a:endParaRPr lang="en-CA"/>
          </a:p>
        </p:txBody>
      </p:sp>
    </p:spTree>
    <p:extLst>
      <p:ext uri="{BB962C8B-B14F-4D97-AF65-F5344CB8AC3E}">
        <p14:creationId xmlns:p14="http://schemas.microsoft.com/office/powerpoint/2010/main" val="1225344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left+tex">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E14D4F1-0AFF-214C-92AA-BD02450E38BA}"/>
              </a:ext>
            </a:extLst>
          </p:cNvPr>
          <p:cNvSpPr>
            <a:spLocks noGrp="1"/>
          </p:cNvSpPr>
          <p:nvPr>
            <p:ph type="title" hasCustomPrompt="1"/>
          </p:nvPr>
        </p:nvSpPr>
        <p:spPr>
          <a:xfrm>
            <a:off x="6888163" y="684000"/>
            <a:ext cx="4537859" cy="622188"/>
          </a:xfrm>
          <a:prstGeom prst="rect">
            <a:avLst/>
          </a:prstGeom>
        </p:spPr>
        <p:txBody>
          <a:bodyPr vert="horz" lIns="0" tIns="0" rIns="0" bIns="0" rtlCol="0" anchor="t" anchorCtr="0">
            <a:noAutofit/>
          </a:bodyPr>
          <a:lstStyle>
            <a:lvl1pPr>
              <a:defRPr>
                <a:solidFill>
                  <a:schemeClr val="tx1"/>
                </a:solidFill>
              </a:defRPr>
            </a:lvl1pPr>
          </a:lstStyle>
          <a:p>
            <a:r>
              <a:rPr lang="en-US" noProof="0"/>
              <a:t>Title</a:t>
            </a:r>
          </a:p>
        </p:txBody>
      </p:sp>
      <p:sp>
        <p:nvSpPr>
          <p:cNvPr id="5" name="Content Placeholder 20">
            <a:extLst>
              <a:ext uri="{FF2B5EF4-FFF2-40B4-BE49-F238E27FC236}">
                <a16:creationId xmlns:a16="http://schemas.microsoft.com/office/drawing/2014/main" id="{6855D02E-339D-5043-B91B-5FF8B79BA5F8}"/>
              </a:ext>
            </a:extLst>
          </p:cNvPr>
          <p:cNvSpPr>
            <a:spLocks noGrp="1"/>
          </p:cNvSpPr>
          <p:nvPr>
            <p:ph sz="quarter" idx="17"/>
          </p:nvPr>
        </p:nvSpPr>
        <p:spPr>
          <a:xfrm>
            <a:off x="6888162" y="1681655"/>
            <a:ext cx="4535945" cy="4411170"/>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Picture Placeholder 2">
            <a:extLst>
              <a:ext uri="{FF2B5EF4-FFF2-40B4-BE49-F238E27FC236}">
                <a16:creationId xmlns:a16="http://schemas.microsoft.com/office/drawing/2014/main" id="{BDBF016D-4A07-3C4E-84B2-4A358A221DCF}"/>
              </a:ext>
            </a:extLst>
          </p:cNvPr>
          <p:cNvSpPr>
            <a:spLocks noGrp="1"/>
          </p:cNvSpPr>
          <p:nvPr>
            <p:ph type="pic" sz="quarter" idx="18"/>
          </p:nvPr>
        </p:nvSpPr>
        <p:spPr>
          <a:xfrm>
            <a:off x="766762" y="765175"/>
            <a:ext cx="5365751" cy="5327650"/>
          </a:xfrm>
          <a:prstGeom prst="rect">
            <a:avLst/>
          </a:prstGeom>
        </p:spPr>
        <p:txBody>
          <a:bodyPr anchor="t" anchorCtr="0">
            <a:noAutofit/>
          </a:bodyPr>
          <a:lstStyle>
            <a:lvl1pPr marL="0" indent="0" algn="l">
              <a:buNone/>
              <a:defRPr sz="3200"/>
            </a:lvl1pPr>
          </a:lstStyle>
          <a:p>
            <a:r>
              <a:rPr lang="fr-FR"/>
              <a:t>Cliquez sur l'icône pour ajouter une image</a:t>
            </a:r>
            <a:endParaRPr lang="en-GB"/>
          </a:p>
        </p:txBody>
      </p:sp>
      <p:sp>
        <p:nvSpPr>
          <p:cNvPr id="7" name="Slide Number Placeholder 5">
            <a:extLst>
              <a:ext uri="{FF2B5EF4-FFF2-40B4-BE49-F238E27FC236}">
                <a16:creationId xmlns:a16="http://schemas.microsoft.com/office/drawing/2014/main" id="{515FDA85-64F9-BF40-A7DD-72C4DBB17A76}"/>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5325469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mall im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3A8E2A17-934C-7740-A581-F2AA6728D744}"/>
              </a:ext>
            </a:extLst>
          </p:cNvPr>
          <p:cNvSpPr>
            <a:spLocks noGrp="1"/>
          </p:cNvSpPr>
          <p:nvPr>
            <p:ph type="pic" sz="quarter" idx="14"/>
          </p:nvPr>
        </p:nvSpPr>
        <p:spPr>
          <a:xfrm>
            <a:off x="6132513" y="765176"/>
            <a:ext cx="5292725" cy="5327650"/>
          </a:xfrm>
          <a:prstGeom prst="rect">
            <a:avLst/>
          </a:prstGeom>
        </p:spPr>
        <p:txBody>
          <a:bodyPr lIns="0" tIns="0" rIns="0" bIns="0">
            <a:noAutofit/>
          </a:bodyPr>
          <a:lstStyle>
            <a:lvl1pPr>
              <a:spcBef>
                <a:spcPts val="500"/>
              </a:spcBef>
              <a:buNone/>
              <a:defRPr lang="en-GB" sz="32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5" name="Title Placeholder 1">
            <a:extLst>
              <a:ext uri="{FF2B5EF4-FFF2-40B4-BE49-F238E27FC236}">
                <a16:creationId xmlns:a16="http://schemas.microsoft.com/office/drawing/2014/main" id="{304507B7-5A7C-1142-B280-7D316907D035}"/>
              </a:ext>
            </a:extLst>
          </p:cNvPr>
          <p:cNvSpPr>
            <a:spLocks noGrp="1"/>
          </p:cNvSpPr>
          <p:nvPr>
            <p:ph type="title" hasCustomPrompt="1"/>
          </p:nvPr>
        </p:nvSpPr>
        <p:spPr>
          <a:xfrm>
            <a:off x="766763" y="684000"/>
            <a:ext cx="4608512" cy="626302"/>
          </a:xfrm>
          <a:prstGeom prst="rect">
            <a:avLst/>
          </a:prstGeom>
        </p:spPr>
        <p:txBody>
          <a:bodyPr vert="horz" lIns="0" tIns="0" rIns="0" bIns="0" rtlCol="0" anchor="t" anchorCtr="0">
            <a:noAutofit/>
          </a:bodyPr>
          <a:lstStyle/>
          <a:p>
            <a:r>
              <a:rPr lang="en-US" noProof="0"/>
              <a:t>Title</a:t>
            </a:r>
          </a:p>
        </p:txBody>
      </p:sp>
      <p:sp>
        <p:nvSpPr>
          <p:cNvPr id="6" name="Content Placeholder 20">
            <a:extLst>
              <a:ext uri="{FF2B5EF4-FFF2-40B4-BE49-F238E27FC236}">
                <a16:creationId xmlns:a16="http://schemas.microsoft.com/office/drawing/2014/main" id="{33476934-CF78-2D44-A533-364A3E20704C}"/>
              </a:ext>
            </a:extLst>
          </p:cNvPr>
          <p:cNvSpPr>
            <a:spLocks noGrp="1"/>
          </p:cNvSpPr>
          <p:nvPr>
            <p:ph sz="quarter" idx="17"/>
          </p:nvPr>
        </p:nvSpPr>
        <p:spPr>
          <a:xfrm>
            <a:off x="766763" y="1656522"/>
            <a:ext cx="4608512" cy="443630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Slide Number Placeholder 5">
            <a:extLst>
              <a:ext uri="{FF2B5EF4-FFF2-40B4-BE49-F238E27FC236}">
                <a16:creationId xmlns:a16="http://schemas.microsoft.com/office/drawing/2014/main" id="{44699261-482F-CC46-A8DC-45866B3268EC}"/>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808776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 Graphic device A gradient">
    <p:spTree>
      <p:nvGrpSpPr>
        <p:cNvPr id="1" name=""/>
        <p:cNvGrpSpPr/>
        <p:nvPr/>
      </p:nvGrpSpPr>
      <p:grpSpPr>
        <a:xfrm>
          <a:off x="0" y="0"/>
          <a:ext cx="0" cy="0"/>
          <a:chOff x="0" y="0"/>
          <a:chExt cx="0" cy="0"/>
        </a:xfrm>
      </p:grpSpPr>
      <p:sp>
        <p:nvSpPr>
          <p:cNvPr id="8" name="Espace réservé du texte 7">
            <a:extLst>
              <a:ext uri="{FF2B5EF4-FFF2-40B4-BE49-F238E27FC236}">
                <a16:creationId xmlns:a16="http://schemas.microsoft.com/office/drawing/2014/main" id="{9146FB1F-1288-0940-9045-C8D45B183C4E}"/>
              </a:ext>
            </a:extLst>
          </p:cNvPr>
          <p:cNvSpPr>
            <a:spLocks noGrp="1"/>
          </p:cNvSpPr>
          <p:nvPr>
            <p:ph type="body" sz="quarter" idx="10" hasCustomPrompt="1"/>
          </p:nvPr>
        </p:nvSpPr>
        <p:spPr>
          <a:xfrm>
            <a:off x="737755" y="664970"/>
            <a:ext cx="4668116" cy="2910872"/>
          </a:xfrm>
          <a:prstGeom prst="rect">
            <a:avLst/>
          </a:prstGeom>
        </p:spPr>
        <p:txBody>
          <a:bodyPr lIns="0" tIns="0" rIns="0" bIns="0"/>
          <a:lstStyle>
            <a:lvl1pPr marL="0" marR="0" indent="0" algn="l" defTabSz="914400" rtl="0" eaLnBrk="1" fontAlgn="auto" latinLnBrk="0" hangingPunct="1">
              <a:lnSpc>
                <a:spcPts val="7000"/>
              </a:lnSpc>
              <a:spcBef>
                <a:spcPct val="20000"/>
              </a:spcBef>
              <a:spcAft>
                <a:spcPts val="0"/>
              </a:spcAft>
              <a:buClrTx/>
              <a:buSzTx/>
              <a:buFont typeface="Arial" pitchFamily="34" charset="0"/>
              <a:buNone/>
              <a:tabLst/>
              <a:defRPr sz="6500"/>
            </a:lvl1pPr>
          </a:lstStyle>
          <a:p>
            <a:pPr lvl="0"/>
            <a:r>
              <a:rPr lang="en-CA"/>
              <a:t>Presentation title</a:t>
            </a:r>
          </a:p>
        </p:txBody>
      </p:sp>
      <p:sp>
        <p:nvSpPr>
          <p:cNvPr id="11" name="Espace réservé du texte 7">
            <a:extLst>
              <a:ext uri="{FF2B5EF4-FFF2-40B4-BE49-F238E27FC236}">
                <a16:creationId xmlns:a16="http://schemas.microsoft.com/office/drawing/2014/main" id="{E88D5AAF-B2FE-6B4B-856F-AEBF1B7CA885}"/>
              </a:ext>
            </a:extLst>
          </p:cNvPr>
          <p:cNvSpPr>
            <a:spLocks noGrp="1"/>
          </p:cNvSpPr>
          <p:nvPr>
            <p:ph type="body" sz="quarter" idx="14" hasCustomPrompt="1"/>
          </p:nvPr>
        </p:nvSpPr>
        <p:spPr>
          <a:xfrm>
            <a:off x="766763" y="4173805"/>
            <a:ext cx="4698710" cy="765270"/>
          </a:xfrm>
          <a:prstGeom prst="rect">
            <a:avLst/>
          </a:prstGeom>
        </p:spPr>
        <p:txBody>
          <a:bodyPr lIns="0" tIns="0" rIns="0" bIns="0" anchor="b"/>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2200" b="0"/>
            </a:lvl1pPr>
          </a:lstStyle>
          <a:p>
            <a:pPr lvl="0"/>
            <a:r>
              <a:rPr lang="en-CA"/>
              <a:t>Name, role</a:t>
            </a:r>
            <a:br>
              <a:rPr lang="en-CA"/>
            </a:br>
            <a:r>
              <a:rPr lang="en-CA"/>
              <a:t>Date</a:t>
            </a:r>
          </a:p>
        </p:txBody>
      </p:sp>
      <p:pic>
        <p:nvPicPr>
          <p:cNvPr id="9" name="Image 8">
            <a:extLst>
              <a:ext uri="{FF2B5EF4-FFF2-40B4-BE49-F238E27FC236}">
                <a16:creationId xmlns:a16="http://schemas.microsoft.com/office/drawing/2014/main" id="{B142EA7E-7671-1041-9B84-5BBD9C4FE6A7}"/>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766763" y="5372174"/>
            <a:ext cx="1549400" cy="720651"/>
          </a:xfrm>
          <a:prstGeom prst="rect">
            <a:avLst/>
          </a:prstGeom>
        </p:spPr>
      </p:pic>
      <p:sp>
        <p:nvSpPr>
          <p:cNvPr id="10" name="Forme libre 13">
            <a:extLst>
              <a:ext uri="{FF2B5EF4-FFF2-40B4-BE49-F238E27FC236}">
                <a16:creationId xmlns:a16="http://schemas.microsoft.com/office/drawing/2014/main" id="{79626CFD-1629-2544-9AD3-2499163FF9F0}"/>
              </a:ext>
            </a:extLst>
          </p:cNvPr>
          <p:cNvSpPr>
            <a:spLocks noChangeAspect="1"/>
          </p:cNvSpPr>
          <p:nvPr userDrawn="1"/>
        </p:nvSpPr>
        <p:spPr bwMode="gray">
          <a:xfrm rot="16200000">
            <a:off x="6127844" y="773451"/>
            <a:ext cx="5308296" cy="5308294"/>
          </a:xfrm>
          <a:custGeom>
            <a:avLst/>
            <a:gdLst>
              <a:gd name="connsiteX0" fmla="*/ 0 w 3168353"/>
              <a:gd name="connsiteY0" fmla="*/ 3168352 h 3168352"/>
              <a:gd name="connsiteX1" fmla="*/ 0 w 3168353"/>
              <a:gd name="connsiteY1" fmla="*/ 1902429 h 3168352"/>
              <a:gd name="connsiteX2" fmla="*/ 1902430 w 3168353"/>
              <a:gd name="connsiteY2" fmla="*/ 1902429 h 3168352"/>
              <a:gd name="connsiteX3" fmla="*/ 1902430 w 3168353"/>
              <a:gd name="connsiteY3" fmla="*/ 0 h 3168352"/>
              <a:gd name="connsiteX4" fmla="*/ 3168353 w 3168353"/>
              <a:gd name="connsiteY4" fmla="*/ 0 h 3168352"/>
              <a:gd name="connsiteX5" fmla="*/ 3168353 w 3168353"/>
              <a:gd name="connsiteY5" fmla="*/ 3168352 h 3168352"/>
              <a:gd name="connsiteX6" fmla="*/ 1902430 w 3168353"/>
              <a:gd name="connsiteY6" fmla="*/ 3168352 h 3168352"/>
              <a:gd name="connsiteX7" fmla="*/ 1902430 w 3168353"/>
              <a:gd name="connsiteY7" fmla="*/ 3168352 h 31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68353" h="3168352">
                <a:moveTo>
                  <a:pt x="0" y="3168352"/>
                </a:moveTo>
                <a:lnTo>
                  <a:pt x="0" y="1902429"/>
                </a:lnTo>
                <a:lnTo>
                  <a:pt x="1902430" y="1902429"/>
                </a:lnTo>
                <a:lnTo>
                  <a:pt x="1902430" y="0"/>
                </a:lnTo>
                <a:lnTo>
                  <a:pt x="3168353" y="0"/>
                </a:lnTo>
                <a:lnTo>
                  <a:pt x="3168353" y="3168352"/>
                </a:lnTo>
                <a:lnTo>
                  <a:pt x="1902430" y="3168352"/>
                </a:lnTo>
                <a:lnTo>
                  <a:pt x="1902430" y="3168352"/>
                </a:lnTo>
                <a:close/>
              </a:path>
            </a:pathLst>
          </a:cu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lstStyle/>
          <a:p>
            <a:pPr lvl="0" algn="ctr">
              <a:spcBef>
                <a:spcPct val="0"/>
              </a:spcBef>
              <a:buClrTx/>
              <a:buSzPct val="90000"/>
            </a:pPr>
            <a:endParaRPr lang="en-CA" sz="1600" b="1">
              <a:solidFill>
                <a:schemeClr val="bg1"/>
              </a:solidFill>
              <a:cs typeface="Arial" pitchFamily="34" charset="0"/>
            </a:endParaRPr>
          </a:p>
        </p:txBody>
      </p:sp>
    </p:spTree>
    <p:extLst>
      <p:ext uri="{BB962C8B-B14F-4D97-AF65-F5344CB8AC3E}">
        <p14:creationId xmlns:p14="http://schemas.microsoft.com/office/powerpoint/2010/main" val="1992112782"/>
      </p:ext>
    </p:extLst>
  </p:cSld>
  <p:clrMapOvr>
    <a:masterClrMapping/>
  </p:clrMapOvr>
  <p:extLst>
    <p:ext uri="{DCECCB84-F9BA-43D5-87BE-67443E8EF086}">
      <p15:sldGuideLst xmlns:p15="http://schemas.microsoft.com/office/powerpoint/2012/main">
        <p15:guide id="3" pos="7673">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large right+tex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17AC7F31-D848-7A42-9ED8-A1A89D3409FC}"/>
              </a:ext>
            </a:extLst>
          </p:cNvPr>
          <p:cNvSpPr>
            <a:spLocks noGrp="1"/>
          </p:cNvSpPr>
          <p:nvPr>
            <p:ph type="title" hasCustomPrompt="1"/>
          </p:nvPr>
        </p:nvSpPr>
        <p:spPr>
          <a:xfrm>
            <a:off x="777224" y="619403"/>
            <a:ext cx="4598051" cy="2508110"/>
          </a:xfrm>
          <a:prstGeom prst="rect">
            <a:avLst/>
          </a:prstGeom>
        </p:spPr>
        <p:txBody>
          <a:bodyPr vert="horz" lIns="0" tIns="0" rIns="0" bIns="0" rtlCol="0" anchor="t" anchorCtr="0">
            <a:noAutofit/>
          </a:bodyPr>
          <a:lstStyle>
            <a:lvl1pPr>
              <a:defRPr sz="4800">
                <a:solidFill>
                  <a:schemeClr val="tx1"/>
                </a:solidFill>
              </a:defRPr>
            </a:lvl1pPr>
          </a:lstStyle>
          <a:p>
            <a:r>
              <a:rPr lang="en-US" noProof="0"/>
              <a:t>Title</a:t>
            </a:r>
          </a:p>
        </p:txBody>
      </p:sp>
      <p:sp>
        <p:nvSpPr>
          <p:cNvPr id="5" name="Content Placeholder 20">
            <a:extLst>
              <a:ext uri="{FF2B5EF4-FFF2-40B4-BE49-F238E27FC236}">
                <a16:creationId xmlns:a16="http://schemas.microsoft.com/office/drawing/2014/main" id="{B70092EE-877E-F647-8457-99B829A53438}"/>
              </a:ext>
            </a:extLst>
          </p:cNvPr>
          <p:cNvSpPr>
            <a:spLocks noGrp="1"/>
          </p:cNvSpPr>
          <p:nvPr>
            <p:ph sz="quarter" idx="17" hasCustomPrompt="1"/>
          </p:nvPr>
        </p:nvSpPr>
        <p:spPr>
          <a:xfrm>
            <a:off x="766764" y="3429000"/>
            <a:ext cx="4608512" cy="2663825"/>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GB" sz="2000" b="1"/>
              <a:t>Click to add text</a:t>
            </a:r>
            <a:endParaRPr lang="en-US"/>
          </a:p>
        </p:txBody>
      </p:sp>
      <p:sp>
        <p:nvSpPr>
          <p:cNvPr id="6" name="Picture Placeholder 2">
            <a:extLst>
              <a:ext uri="{FF2B5EF4-FFF2-40B4-BE49-F238E27FC236}">
                <a16:creationId xmlns:a16="http://schemas.microsoft.com/office/drawing/2014/main" id="{84A30FA9-EFE0-BD49-888A-59263379F2F6}"/>
              </a:ext>
            </a:extLst>
          </p:cNvPr>
          <p:cNvSpPr>
            <a:spLocks noGrp="1"/>
          </p:cNvSpPr>
          <p:nvPr>
            <p:ph type="pic" sz="quarter" idx="18"/>
          </p:nvPr>
        </p:nvSpPr>
        <p:spPr>
          <a:xfrm>
            <a:off x="6132513" y="765174"/>
            <a:ext cx="5292726" cy="5327651"/>
          </a:xfrm>
          <a:prstGeom prst="rect">
            <a:avLst/>
          </a:prstGeom>
        </p:spPr>
        <p:txBody>
          <a:bodyPr anchor="t" anchorCtr="0">
            <a:noAutofit/>
          </a:bodyPr>
          <a:lstStyle>
            <a:lvl1pPr marL="0" indent="0" algn="l">
              <a:buNone/>
              <a:defRPr sz="3200"/>
            </a:lvl1pPr>
          </a:lstStyle>
          <a:p>
            <a:r>
              <a:rPr lang="fr-FR"/>
              <a:t>Cliquez sur l'icône pour ajouter une image</a:t>
            </a:r>
            <a:endParaRPr lang="en-GB"/>
          </a:p>
        </p:txBody>
      </p:sp>
      <p:sp>
        <p:nvSpPr>
          <p:cNvPr id="7" name="Slide Number Placeholder 5">
            <a:extLst>
              <a:ext uri="{FF2B5EF4-FFF2-40B4-BE49-F238E27FC236}">
                <a16:creationId xmlns:a16="http://schemas.microsoft.com/office/drawing/2014/main" id="{3FA5BEA3-FBAD-324A-A722-33A5B9C7B06C}"/>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541123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arge left+text">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4E82D4CB-D75A-1A45-B05D-E33B4030488F}"/>
              </a:ext>
            </a:extLst>
          </p:cNvPr>
          <p:cNvSpPr>
            <a:spLocks noGrp="1"/>
          </p:cNvSpPr>
          <p:nvPr>
            <p:ph type="title" hasCustomPrompt="1"/>
          </p:nvPr>
        </p:nvSpPr>
        <p:spPr>
          <a:xfrm>
            <a:off x="6888163" y="614877"/>
            <a:ext cx="4537075" cy="2511382"/>
          </a:xfrm>
          <a:prstGeom prst="rect">
            <a:avLst/>
          </a:prstGeom>
        </p:spPr>
        <p:txBody>
          <a:bodyPr vert="horz" lIns="0" tIns="0" rIns="0" bIns="0" rtlCol="0" anchor="t" anchorCtr="0">
            <a:noAutofit/>
          </a:bodyPr>
          <a:lstStyle>
            <a:lvl1pPr>
              <a:defRPr sz="4800">
                <a:solidFill>
                  <a:schemeClr val="tx1"/>
                </a:solidFill>
              </a:defRPr>
            </a:lvl1pPr>
          </a:lstStyle>
          <a:p>
            <a:r>
              <a:rPr lang="en-US" noProof="0"/>
              <a:t>Title</a:t>
            </a:r>
          </a:p>
        </p:txBody>
      </p:sp>
      <p:sp>
        <p:nvSpPr>
          <p:cNvPr id="5" name="Content Placeholder 20">
            <a:extLst>
              <a:ext uri="{FF2B5EF4-FFF2-40B4-BE49-F238E27FC236}">
                <a16:creationId xmlns:a16="http://schemas.microsoft.com/office/drawing/2014/main" id="{78BAFC30-690F-6A41-BE1B-8B7925B9B41A}"/>
              </a:ext>
            </a:extLst>
          </p:cNvPr>
          <p:cNvSpPr>
            <a:spLocks noGrp="1"/>
          </p:cNvSpPr>
          <p:nvPr>
            <p:ph sz="quarter" idx="17"/>
          </p:nvPr>
        </p:nvSpPr>
        <p:spPr>
          <a:xfrm>
            <a:off x="6888163" y="3392488"/>
            <a:ext cx="4537075" cy="2700337"/>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Picture Placeholder 2">
            <a:extLst>
              <a:ext uri="{FF2B5EF4-FFF2-40B4-BE49-F238E27FC236}">
                <a16:creationId xmlns:a16="http://schemas.microsoft.com/office/drawing/2014/main" id="{A46A2561-43A0-D843-B868-9E14FD55F20B}"/>
              </a:ext>
            </a:extLst>
          </p:cNvPr>
          <p:cNvSpPr>
            <a:spLocks noGrp="1"/>
          </p:cNvSpPr>
          <p:nvPr>
            <p:ph type="pic" sz="quarter" idx="18"/>
          </p:nvPr>
        </p:nvSpPr>
        <p:spPr>
          <a:xfrm>
            <a:off x="766762" y="765174"/>
            <a:ext cx="5365751" cy="5327651"/>
          </a:xfrm>
          <a:prstGeom prst="rect">
            <a:avLst/>
          </a:prstGeom>
        </p:spPr>
        <p:txBody>
          <a:bodyPr anchor="t" anchorCtr="0">
            <a:noAutofit/>
          </a:bodyPr>
          <a:lstStyle>
            <a:lvl1pPr marL="0" indent="0" algn="l">
              <a:buNone/>
              <a:defRPr sz="3200"/>
            </a:lvl1pPr>
          </a:lstStyle>
          <a:p>
            <a:r>
              <a:rPr lang="fr-FR"/>
              <a:t>Cliquez sur l'icône pour ajouter une image</a:t>
            </a:r>
            <a:endParaRPr lang="en-GB"/>
          </a:p>
        </p:txBody>
      </p:sp>
      <p:sp>
        <p:nvSpPr>
          <p:cNvPr id="7" name="Slide Number Placeholder 5">
            <a:extLst>
              <a:ext uri="{FF2B5EF4-FFF2-40B4-BE49-F238E27FC236}">
                <a16:creationId xmlns:a16="http://schemas.microsoft.com/office/drawing/2014/main" id="{5D8B5A1A-FC46-2349-BBB1-B939578EEBC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6143594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ple Image">
    <p:spTree>
      <p:nvGrpSpPr>
        <p:cNvPr id="1" name=""/>
        <p:cNvGrpSpPr/>
        <p:nvPr/>
      </p:nvGrpSpPr>
      <p:grpSpPr>
        <a:xfrm>
          <a:off x="0" y="0"/>
          <a:ext cx="0" cy="0"/>
          <a:chOff x="0" y="0"/>
          <a:chExt cx="0" cy="0"/>
        </a:xfrm>
      </p:grpSpPr>
      <p:sp>
        <p:nvSpPr>
          <p:cNvPr id="12" name="Picture Placeholder 20">
            <a:extLst>
              <a:ext uri="{FF2B5EF4-FFF2-40B4-BE49-F238E27FC236}">
                <a16:creationId xmlns:a16="http://schemas.microsoft.com/office/drawing/2014/main" id="{5170FB53-6BB4-B54A-8584-443D632100A5}"/>
              </a:ext>
            </a:extLst>
          </p:cNvPr>
          <p:cNvSpPr>
            <a:spLocks noGrp="1"/>
          </p:cNvSpPr>
          <p:nvPr>
            <p:ph type="pic" sz="quarter" idx="14"/>
          </p:nvPr>
        </p:nvSpPr>
        <p:spPr>
          <a:xfrm>
            <a:off x="766764" y="1568767"/>
            <a:ext cx="3060700" cy="2909559"/>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13" name="Picture Placeholder 20">
            <a:extLst>
              <a:ext uri="{FF2B5EF4-FFF2-40B4-BE49-F238E27FC236}">
                <a16:creationId xmlns:a16="http://schemas.microsoft.com/office/drawing/2014/main" id="{B1899592-EF28-9645-8C15-0EF1AC9F46A6}"/>
              </a:ext>
            </a:extLst>
          </p:cNvPr>
          <p:cNvSpPr>
            <a:spLocks noGrp="1"/>
          </p:cNvSpPr>
          <p:nvPr>
            <p:ph type="pic" sz="quarter" idx="15"/>
          </p:nvPr>
        </p:nvSpPr>
        <p:spPr>
          <a:xfrm>
            <a:off x="4583113" y="1568767"/>
            <a:ext cx="3025775" cy="2909559"/>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14" name="Picture Placeholder 20">
            <a:extLst>
              <a:ext uri="{FF2B5EF4-FFF2-40B4-BE49-F238E27FC236}">
                <a16:creationId xmlns:a16="http://schemas.microsoft.com/office/drawing/2014/main" id="{692D9CF3-0D5D-0141-8B99-94C866845EA2}"/>
              </a:ext>
            </a:extLst>
          </p:cNvPr>
          <p:cNvSpPr>
            <a:spLocks noGrp="1"/>
          </p:cNvSpPr>
          <p:nvPr>
            <p:ph type="pic" sz="quarter" idx="16"/>
          </p:nvPr>
        </p:nvSpPr>
        <p:spPr>
          <a:xfrm>
            <a:off x="8401050" y="1568767"/>
            <a:ext cx="3024188" cy="2909559"/>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15" name="Title Placeholder 1">
            <a:extLst>
              <a:ext uri="{FF2B5EF4-FFF2-40B4-BE49-F238E27FC236}">
                <a16:creationId xmlns:a16="http://schemas.microsoft.com/office/drawing/2014/main" id="{3770998F-754D-FA42-A923-970280E1AFB9}"/>
              </a:ext>
            </a:extLst>
          </p:cNvPr>
          <p:cNvSpPr>
            <a:spLocks noGrp="1"/>
          </p:cNvSpPr>
          <p:nvPr>
            <p:ph type="title" hasCustomPrompt="1"/>
          </p:nvPr>
        </p:nvSpPr>
        <p:spPr>
          <a:xfrm>
            <a:off x="766763" y="684470"/>
            <a:ext cx="10658475" cy="667067"/>
          </a:xfrm>
          <a:prstGeom prst="rect">
            <a:avLst/>
          </a:prstGeom>
        </p:spPr>
        <p:txBody>
          <a:bodyPr vert="horz" lIns="0" tIns="0" rIns="0" bIns="0" rtlCol="0" anchor="t" anchorCtr="0">
            <a:noAutofit/>
          </a:bodyPr>
          <a:lstStyle/>
          <a:p>
            <a:r>
              <a:rPr lang="en-US" noProof="0"/>
              <a:t>Title</a:t>
            </a:r>
          </a:p>
        </p:txBody>
      </p:sp>
      <p:sp>
        <p:nvSpPr>
          <p:cNvPr id="16" name="Content Placeholder 20">
            <a:extLst>
              <a:ext uri="{FF2B5EF4-FFF2-40B4-BE49-F238E27FC236}">
                <a16:creationId xmlns:a16="http://schemas.microsoft.com/office/drawing/2014/main" id="{BC03956D-46EB-3F49-A20A-7C378E0B76A2}"/>
              </a:ext>
            </a:extLst>
          </p:cNvPr>
          <p:cNvSpPr>
            <a:spLocks noGrp="1"/>
          </p:cNvSpPr>
          <p:nvPr>
            <p:ph sz="quarter" idx="17" hasCustomPrompt="1"/>
          </p:nvPr>
        </p:nvSpPr>
        <p:spPr>
          <a:xfrm>
            <a:off x="766764" y="4614043"/>
            <a:ext cx="3060700" cy="1478782"/>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17" name="Content Placeholder 20">
            <a:extLst>
              <a:ext uri="{FF2B5EF4-FFF2-40B4-BE49-F238E27FC236}">
                <a16:creationId xmlns:a16="http://schemas.microsoft.com/office/drawing/2014/main" id="{7A005D06-9E5F-7443-9230-0698D255E511}"/>
              </a:ext>
            </a:extLst>
          </p:cNvPr>
          <p:cNvSpPr>
            <a:spLocks noGrp="1"/>
          </p:cNvSpPr>
          <p:nvPr>
            <p:ph sz="quarter" idx="22" hasCustomPrompt="1"/>
          </p:nvPr>
        </p:nvSpPr>
        <p:spPr>
          <a:xfrm>
            <a:off x="4583113" y="4614042"/>
            <a:ext cx="3025775" cy="1478783"/>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18" name="Content Placeholder 20">
            <a:extLst>
              <a:ext uri="{FF2B5EF4-FFF2-40B4-BE49-F238E27FC236}">
                <a16:creationId xmlns:a16="http://schemas.microsoft.com/office/drawing/2014/main" id="{01123FBB-4A46-6B4A-BA45-B31DC6905E51}"/>
              </a:ext>
            </a:extLst>
          </p:cNvPr>
          <p:cNvSpPr>
            <a:spLocks noGrp="1"/>
          </p:cNvSpPr>
          <p:nvPr>
            <p:ph sz="quarter" idx="23" hasCustomPrompt="1"/>
          </p:nvPr>
        </p:nvSpPr>
        <p:spPr>
          <a:xfrm>
            <a:off x="8401051" y="4614042"/>
            <a:ext cx="3024188" cy="1478783"/>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18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19" name="Slide Number Placeholder 5">
            <a:extLst>
              <a:ext uri="{FF2B5EF4-FFF2-40B4-BE49-F238E27FC236}">
                <a16:creationId xmlns:a16="http://schemas.microsoft.com/office/drawing/2014/main" id="{19E90BF8-A5EC-F044-B182-531F647CE68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0701423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ictur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7A19DCD6-2165-FF4F-8E06-154879697ACB}"/>
              </a:ext>
            </a:extLst>
          </p:cNvPr>
          <p:cNvSpPr>
            <a:spLocks noGrp="1"/>
          </p:cNvSpPr>
          <p:nvPr>
            <p:ph type="title" hasCustomPrompt="1"/>
          </p:nvPr>
        </p:nvSpPr>
        <p:spPr>
          <a:xfrm>
            <a:off x="766763" y="684470"/>
            <a:ext cx="10658475" cy="667067"/>
          </a:xfrm>
          <a:prstGeom prst="rect">
            <a:avLst/>
          </a:prstGeom>
        </p:spPr>
        <p:txBody>
          <a:bodyPr vert="horz" lIns="0" tIns="0" rIns="0" bIns="0" rtlCol="0" anchor="t" anchorCtr="0">
            <a:noAutofit/>
          </a:bodyPr>
          <a:lstStyle/>
          <a:p>
            <a:r>
              <a:rPr lang="en-US" noProof="0"/>
              <a:t>Two Content Picture</a:t>
            </a:r>
          </a:p>
        </p:txBody>
      </p:sp>
      <p:sp>
        <p:nvSpPr>
          <p:cNvPr id="5" name="Content Placeholder 20">
            <a:extLst>
              <a:ext uri="{FF2B5EF4-FFF2-40B4-BE49-F238E27FC236}">
                <a16:creationId xmlns:a16="http://schemas.microsoft.com/office/drawing/2014/main" id="{04642528-8FF6-2D41-9E96-06B28BC27D1F}"/>
              </a:ext>
            </a:extLst>
          </p:cNvPr>
          <p:cNvSpPr>
            <a:spLocks noGrp="1"/>
          </p:cNvSpPr>
          <p:nvPr>
            <p:ph sz="quarter" idx="17"/>
          </p:nvPr>
        </p:nvSpPr>
        <p:spPr>
          <a:xfrm>
            <a:off x="766764" y="2613302"/>
            <a:ext cx="4902516" cy="3479524"/>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Content Placeholder 20">
            <a:extLst>
              <a:ext uri="{FF2B5EF4-FFF2-40B4-BE49-F238E27FC236}">
                <a16:creationId xmlns:a16="http://schemas.microsoft.com/office/drawing/2014/main" id="{1F8D1EDC-16DC-1E49-9140-329AB89F3C31}"/>
              </a:ext>
            </a:extLst>
          </p:cNvPr>
          <p:cNvSpPr>
            <a:spLocks noGrp="1"/>
          </p:cNvSpPr>
          <p:nvPr>
            <p:ph sz="quarter" idx="23"/>
          </p:nvPr>
        </p:nvSpPr>
        <p:spPr>
          <a:xfrm>
            <a:off x="6583680" y="2613302"/>
            <a:ext cx="4841558" cy="3479524"/>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Content Placeholder 20">
            <a:extLst>
              <a:ext uri="{FF2B5EF4-FFF2-40B4-BE49-F238E27FC236}">
                <a16:creationId xmlns:a16="http://schemas.microsoft.com/office/drawing/2014/main" id="{F042210E-DA66-4F45-8CAD-D964E0E37981}"/>
              </a:ext>
            </a:extLst>
          </p:cNvPr>
          <p:cNvSpPr>
            <a:spLocks noGrp="1"/>
          </p:cNvSpPr>
          <p:nvPr>
            <p:ph sz="quarter" idx="24"/>
          </p:nvPr>
        </p:nvSpPr>
        <p:spPr>
          <a:xfrm>
            <a:off x="766763" y="1557338"/>
            <a:ext cx="10658475" cy="838200"/>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10000"/>
              <a:buFont typeface="Arial"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p:txBody>
      </p:sp>
      <p:sp>
        <p:nvSpPr>
          <p:cNvPr id="8" name="Slide Number Placeholder 5">
            <a:extLst>
              <a:ext uri="{FF2B5EF4-FFF2-40B4-BE49-F238E27FC236}">
                <a16:creationId xmlns:a16="http://schemas.microsoft.com/office/drawing/2014/main" id="{5173D1E9-C3A6-5C42-AC76-11711669ACC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1382272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rge Im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420CEB52-B65A-D743-A3ED-12AE04915047}"/>
              </a:ext>
            </a:extLst>
          </p:cNvPr>
          <p:cNvSpPr>
            <a:spLocks noGrp="1"/>
          </p:cNvSpPr>
          <p:nvPr>
            <p:ph type="pic" sz="quarter" idx="14"/>
          </p:nvPr>
        </p:nvSpPr>
        <p:spPr>
          <a:xfrm>
            <a:off x="766762" y="1543050"/>
            <a:ext cx="10658476" cy="3517594"/>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5" name="Title Placeholder 1">
            <a:extLst>
              <a:ext uri="{FF2B5EF4-FFF2-40B4-BE49-F238E27FC236}">
                <a16:creationId xmlns:a16="http://schemas.microsoft.com/office/drawing/2014/main" id="{023D73AD-1DE7-2743-9226-A7A91D16B7A4}"/>
              </a:ext>
            </a:extLst>
          </p:cNvPr>
          <p:cNvSpPr>
            <a:spLocks noGrp="1"/>
          </p:cNvSpPr>
          <p:nvPr>
            <p:ph type="title" hasCustomPrompt="1"/>
          </p:nvPr>
        </p:nvSpPr>
        <p:spPr>
          <a:xfrm>
            <a:off x="766763" y="684000"/>
            <a:ext cx="10658475" cy="589597"/>
          </a:xfrm>
          <a:prstGeom prst="rect">
            <a:avLst/>
          </a:prstGeom>
        </p:spPr>
        <p:txBody>
          <a:bodyPr vert="horz" lIns="0" tIns="0" rIns="0" bIns="0" rtlCol="0" anchor="t" anchorCtr="0">
            <a:noAutofit/>
          </a:bodyPr>
          <a:lstStyle/>
          <a:p>
            <a:r>
              <a:rPr lang="en-US" noProof="0"/>
              <a:t>Large Image</a:t>
            </a:r>
          </a:p>
        </p:txBody>
      </p:sp>
      <p:sp>
        <p:nvSpPr>
          <p:cNvPr id="6" name="Content Placeholder 20">
            <a:extLst>
              <a:ext uri="{FF2B5EF4-FFF2-40B4-BE49-F238E27FC236}">
                <a16:creationId xmlns:a16="http://schemas.microsoft.com/office/drawing/2014/main" id="{483732CE-175A-AE46-915A-9D42DBB49026}"/>
              </a:ext>
            </a:extLst>
          </p:cNvPr>
          <p:cNvSpPr>
            <a:spLocks noGrp="1"/>
          </p:cNvSpPr>
          <p:nvPr>
            <p:ph sz="quarter" idx="17" hasCustomPrompt="1"/>
          </p:nvPr>
        </p:nvSpPr>
        <p:spPr>
          <a:xfrm>
            <a:off x="766763" y="5349240"/>
            <a:ext cx="10658475" cy="743585"/>
          </a:xfrm>
          <a:prstGeom prst="rect">
            <a:avLst/>
          </a:prstGeom>
        </p:spPr>
        <p:txBody>
          <a:bodyPr lIns="0" tIns="0" rIns="0" bIns="0">
            <a:noAutofit/>
          </a:bodyPr>
          <a:lstStyle>
            <a:lvl1pPr marL="0" indent="0">
              <a:spcBef>
                <a:spcPts val="500"/>
              </a:spcBef>
              <a:buClr>
                <a:srgbClr val="000000"/>
              </a:buClr>
              <a:buSzPct val="110000"/>
              <a:buFont typeface="Arial" pitchFamily="34" charset="0"/>
              <a:buNone/>
              <a:defRPr sz="2000">
                <a:solidFill>
                  <a:schemeClr val="tx1"/>
                </a:solidFill>
                <a:latin typeface="Arial" pitchFamily="34" charset="0"/>
              </a:defRPr>
            </a:lvl1pPr>
            <a:lvl2pPr marL="263525" indent="-263525">
              <a:spcBef>
                <a:spcPts val="500"/>
              </a:spcBef>
              <a:buClr>
                <a:srgbClr val="000000"/>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rgbClr val="000000"/>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rgbClr val="000000"/>
              </a:buClr>
              <a:buSzPct val="110000"/>
              <a:buFont typeface="Wingdings" pitchFamily="2" charset="2"/>
              <a:buChar char="§"/>
              <a:defRPr sz="1600">
                <a:solidFill>
                  <a:schemeClr val="tx1"/>
                </a:solidFill>
                <a:latin typeface="Arial" pitchFamily="34" charset="0"/>
              </a:defRPr>
            </a:lvl4pPr>
            <a:lvl5pPr marL="1074738" indent="-263525">
              <a:spcBef>
                <a:spcPts val="5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en-US"/>
              <a:t>Text</a:t>
            </a:r>
          </a:p>
        </p:txBody>
      </p:sp>
      <p:sp>
        <p:nvSpPr>
          <p:cNvPr id="7" name="Slide Number Placeholder 5">
            <a:extLst>
              <a:ext uri="{FF2B5EF4-FFF2-40B4-BE49-F238E27FC236}">
                <a16:creationId xmlns:a16="http://schemas.microsoft.com/office/drawing/2014/main" id="{470662E6-3FE4-A34A-B7BF-633F17691C65}"/>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8" name="TextBox 7">
            <a:extLst>
              <a:ext uri="{FF2B5EF4-FFF2-40B4-BE49-F238E27FC236}">
                <a16:creationId xmlns:a16="http://schemas.microsoft.com/office/drawing/2014/main" id="{E61AAB56-5C60-234D-ACF5-C538156D1F50}"/>
              </a:ext>
            </a:extLst>
          </p:cNvPr>
          <p:cNvSpPr txBox="1"/>
          <p:nvPr userDrawn="1"/>
        </p:nvSpPr>
        <p:spPr>
          <a:xfrm>
            <a:off x="2480310" y="94869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5325332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950F591-6698-174F-81A5-43CD769B1073}"/>
              </a:ext>
            </a:extLst>
          </p:cNvPr>
          <p:cNvSpPr>
            <a:spLocks noGrp="1"/>
          </p:cNvSpPr>
          <p:nvPr>
            <p:ph idx="1" hasCustomPrompt="1"/>
          </p:nvPr>
        </p:nvSpPr>
        <p:spPr>
          <a:xfrm>
            <a:off x="766763" y="1557338"/>
            <a:ext cx="10658475" cy="347341"/>
          </a:xfrm>
          <a:prstGeom prst="rect">
            <a:avLst/>
          </a:prstGeom>
        </p:spPr>
        <p:txBody>
          <a:bodyPr lIns="0" tIns="0" rIns="0" bIns="0">
            <a:noAutofit/>
          </a:bodyPr>
          <a:lstStyle>
            <a:lvl1pPr marL="0" indent="0">
              <a:spcBef>
                <a:spcPts val="600"/>
              </a:spcBef>
              <a:buSzPct val="120000"/>
              <a:buFont typeface="Arial" pitchFamily="34" charset="0"/>
              <a:buNone/>
              <a:defRPr sz="1600" baseline="0">
                <a:solidFill>
                  <a:schemeClr val="tx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sp>
        <p:nvSpPr>
          <p:cNvPr id="5" name="Picture Placeholder 20">
            <a:extLst>
              <a:ext uri="{FF2B5EF4-FFF2-40B4-BE49-F238E27FC236}">
                <a16:creationId xmlns:a16="http://schemas.microsoft.com/office/drawing/2014/main" id="{98B63CA1-A686-354F-9B7A-AF51E599D9B3}"/>
              </a:ext>
            </a:extLst>
          </p:cNvPr>
          <p:cNvSpPr>
            <a:spLocks noGrp="1"/>
          </p:cNvSpPr>
          <p:nvPr>
            <p:ph type="pic" sz="quarter" idx="14"/>
          </p:nvPr>
        </p:nvSpPr>
        <p:spPr>
          <a:xfrm>
            <a:off x="766763" y="2052242"/>
            <a:ext cx="10658476" cy="4040584"/>
          </a:xfrm>
          <a:prstGeom prst="rect">
            <a:avLst/>
          </a:prstGeom>
        </p:spPr>
        <p:txBody>
          <a:bodyPr lIns="0" tIns="0" rIns="0" bIns="0">
            <a:noAutofit/>
          </a:bodyPr>
          <a:lstStyle>
            <a:lvl1pPr>
              <a:buNone/>
              <a:defRPr lang="en-GB" sz="18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6" name="Title Placeholder 1">
            <a:extLst>
              <a:ext uri="{FF2B5EF4-FFF2-40B4-BE49-F238E27FC236}">
                <a16:creationId xmlns:a16="http://schemas.microsoft.com/office/drawing/2014/main" id="{D4E11DA7-0585-0C47-A225-82B868CFC1C1}"/>
              </a:ext>
            </a:extLst>
          </p:cNvPr>
          <p:cNvSpPr>
            <a:spLocks noGrp="1"/>
          </p:cNvSpPr>
          <p:nvPr>
            <p:ph type="title" hasCustomPrompt="1"/>
          </p:nvPr>
        </p:nvSpPr>
        <p:spPr>
          <a:xfrm>
            <a:off x="766763" y="684000"/>
            <a:ext cx="10658475" cy="667068"/>
          </a:xfrm>
          <a:prstGeom prst="rect">
            <a:avLst/>
          </a:prstGeom>
        </p:spPr>
        <p:txBody>
          <a:bodyPr vert="horz" lIns="0" tIns="0" rIns="0" bIns="0" rtlCol="0" anchor="t" anchorCtr="0">
            <a:noAutofit/>
          </a:bodyPr>
          <a:lstStyle/>
          <a:p>
            <a:r>
              <a:rPr lang="en-US" noProof="0"/>
              <a:t>Picture with Caption</a:t>
            </a:r>
          </a:p>
        </p:txBody>
      </p:sp>
      <p:sp>
        <p:nvSpPr>
          <p:cNvPr id="7" name="Slide Number Placeholder 5">
            <a:extLst>
              <a:ext uri="{FF2B5EF4-FFF2-40B4-BE49-F238E27FC236}">
                <a16:creationId xmlns:a16="http://schemas.microsoft.com/office/drawing/2014/main" id="{00831232-776B-724A-A622-0B2D2052FA7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30396106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ic device and text">
    <p:spTree>
      <p:nvGrpSpPr>
        <p:cNvPr id="1" name=""/>
        <p:cNvGrpSpPr/>
        <p:nvPr/>
      </p:nvGrpSpPr>
      <p:grpSpPr>
        <a:xfrm>
          <a:off x="0" y="0"/>
          <a:ext cx="0" cy="0"/>
          <a:chOff x="0" y="0"/>
          <a:chExt cx="0" cy="0"/>
        </a:xfrm>
      </p:grpSpPr>
      <p:sp>
        <p:nvSpPr>
          <p:cNvPr id="11" name="Espace réservé pour une image  17">
            <a:extLst>
              <a:ext uri="{FF2B5EF4-FFF2-40B4-BE49-F238E27FC236}">
                <a16:creationId xmlns:a16="http://schemas.microsoft.com/office/drawing/2014/main" id="{158CC81F-693C-7745-ACBD-E267DB1433AB}"/>
              </a:ext>
            </a:extLst>
          </p:cNvPr>
          <p:cNvSpPr>
            <a:spLocks noGrp="1" noChangeAspect="1"/>
          </p:cNvSpPr>
          <p:nvPr>
            <p:ph type="pic" sz="quarter" idx="11" hasCustomPrompt="1"/>
          </p:nvPr>
        </p:nvSpPr>
        <p:spPr>
          <a:xfrm>
            <a:off x="785728" y="765526"/>
            <a:ext cx="5327298" cy="5327299"/>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p:spPr>
        <p:txBody>
          <a:bodyPr wrap="square">
            <a:noAutofit/>
          </a:bodyPr>
          <a:lstStyle>
            <a:lvl1pPr marL="0" indent="0">
              <a:buNone/>
              <a:defRPr/>
            </a:lvl1pPr>
          </a:lstStyle>
          <a:p>
            <a:r>
              <a:rPr lang="en-CA" sz="3200">
                <a:cs typeface="Arial" pitchFamily="34" charset="0"/>
              </a:rPr>
              <a:t>Click on the Image icon to change with a new picture located on your computer</a:t>
            </a:r>
            <a:endParaRPr lang="fr-FR"/>
          </a:p>
        </p:txBody>
      </p:sp>
      <p:sp>
        <p:nvSpPr>
          <p:cNvPr id="15" name="Title Placeholder 1">
            <a:extLst>
              <a:ext uri="{FF2B5EF4-FFF2-40B4-BE49-F238E27FC236}">
                <a16:creationId xmlns:a16="http://schemas.microsoft.com/office/drawing/2014/main" id="{F7349B97-C28F-3B44-B284-12F2C2ABD73C}"/>
              </a:ext>
            </a:extLst>
          </p:cNvPr>
          <p:cNvSpPr>
            <a:spLocks noGrp="1"/>
          </p:cNvSpPr>
          <p:nvPr>
            <p:ph type="title" hasCustomPrompt="1"/>
          </p:nvPr>
        </p:nvSpPr>
        <p:spPr>
          <a:xfrm>
            <a:off x="6888163" y="684000"/>
            <a:ext cx="4537075" cy="611189"/>
          </a:xfrm>
          <a:prstGeom prst="rect">
            <a:avLst/>
          </a:prstGeom>
        </p:spPr>
        <p:txBody>
          <a:bodyPr vert="horz" lIns="0" tIns="0" rIns="0" bIns="0" rtlCol="0" anchor="t" anchorCtr="0">
            <a:noAutofit/>
          </a:bodyPr>
          <a:lstStyle/>
          <a:p>
            <a:r>
              <a:rPr lang="en-CA" noProof="0"/>
              <a:t>Title</a:t>
            </a:r>
          </a:p>
        </p:txBody>
      </p:sp>
      <p:sp>
        <p:nvSpPr>
          <p:cNvPr id="8" name="Slide Number Placeholder 5">
            <a:extLst>
              <a:ext uri="{FF2B5EF4-FFF2-40B4-BE49-F238E27FC236}">
                <a16:creationId xmlns:a16="http://schemas.microsoft.com/office/drawing/2014/main" id="{6EAD3CFF-35F0-EE42-99CF-7B91F8844AF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9"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6888163" y="1684422"/>
            <a:ext cx="4537075" cy="4408404"/>
          </a:xfrm>
          <a:prstGeom prst="rect">
            <a:avLst/>
          </a:prstGeom>
        </p:spPr>
        <p:txBody>
          <a:bodyPr lIns="0" tIns="0" rIns="0" bIns="0">
            <a:noAutofit/>
          </a:bodyPr>
          <a:lstStyle>
            <a:lvl1pPr marL="0" indent="0">
              <a:spcBef>
                <a:spcPts val="0"/>
              </a:spcBef>
              <a:buClrTx/>
              <a:buSzPct val="100000"/>
              <a:buFont typeface="Arial" pitchFamily="34" charset="0"/>
              <a:buNone/>
              <a:defRPr sz="2000">
                <a:solidFill>
                  <a:schemeClr val="tx1"/>
                </a:solidFill>
                <a:latin typeface="Arial" pitchFamily="34" charset="0"/>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13805161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9AF54B69-F2F9-F04B-B242-EB97229446DE}"/>
              </a:ext>
            </a:extLst>
          </p:cNvPr>
          <p:cNvSpPr>
            <a:spLocks noGrp="1"/>
          </p:cNvSpPr>
          <p:nvPr>
            <p:ph type="title" hasCustomPrompt="1"/>
          </p:nvPr>
        </p:nvSpPr>
        <p:spPr>
          <a:xfrm>
            <a:off x="766763" y="684000"/>
            <a:ext cx="10658475" cy="541112"/>
          </a:xfrm>
          <a:prstGeom prst="rect">
            <a:avLst/>
          </a:prstGeom>
        </p:spPr>
        <p:txBody>
          <a:bodyPr vert="horz" lIns="0" tIns="0" rIns="0" bIns="0" rtlCol="0" anchor="t" anchorCtr="0">
            <a:noAutofit/>
          </a:bodyPr>
          <a:lstStyle>
            <a:lvl1pPr>
              <a:defRPr>
                <a:solidFill>
                  <a:schemeClr val="tx1"/>
                </a:solidFill>
              </a:defRPr>
            </a:lvl1pPr>
          </a:lstStyle>
          <a:p>
            <a:r>
              <a:rPr lang="en-CA"/>
              <a:t>Standard text slide</a:t>
            </a:r>
            <a:endParaRPr lang="en-US" noProof="0"/>
          </a:p>
        </p:txBody>
      </p:sp>
      <p:sp>
        <p:nvSpPr>
          <p:cNvPr id="5" name="Content Placeholder 20">
            <a:extLst>
              <a:ext uri="{FF2B5EF4-FFF2-40B4-BE49-F238E27FC236}">
                <a16:creationId xmlns:a16="http://schemas.microsoft.com/office/drawing/2014/main" id="{6A54173B-8497-A140-8F24-1AF3E1B758D8}"/>
              </a:ext>
            </a:extLst>
          </p:cNvPr>
          <p:cNvSpPr>
            <a:spLocks noGrp="1"/>
          </p:cNvSpPr>
          <p:nvPr>
            <p:ph sz="quarter" idx="17"/>
          </p:nvPr>
        </p:nvSpPr>
        <p:spPr>
          <a:xfrm>
            <a:off x="766763" y="1557338"/>
            <a:ext cx="10658475" cy="4535487"/>
          </a:xfrm>
          <a:prstGeom prst="rect">
            <a:avLst/>
          </a:prstGeom>
        </p:spPr>
        <p:txBody>
          <a:bodyPr lIns="0" tIns="0" rIns="0" bIns="0">
            <a:noAutofit/>
          </a:bodyPr>
          <a:lstStyle>
            <a:lvl1pPr marL="0" indent="0">
              <a:spcBef>
                <a:spcPts val="500"/>
              </a:spcBef>
              <a:buClr>
                <a:schemeClr val="tx1"/>
              </a:buClr>
              <a:buSzPct val="110000"/>
              <a:buFont typeface="Arial" panose="020B0604020202020204"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Slide Number Placeholder 5">
            <a:extLst>
              <a:ext uri="{FF2B5EF4-FFF2-40B4-BE49-F238E27FC236}">
                <a16:creationId xmlns:a16="http://schemas.microsoft.com/office/drawing/2014/main" id="{6E89F11F-EB91-974A-B104-3B694D3EABA2}"/>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33260037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s">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8A171D6F-1D32-074E-9401-BC0D7B3A2B86}"/>
              </a:ext>
            </a:extLst>
          </p:cNvPr>
          <p:cNvSpPr>
            <a:spLocks noGrp="1"/>
          </p:cNvSpPr>
          <p:nvPr>
            <p:ph type="body" sz="quarter" idx="10" hasCustomPrompt="1"/>
          </p:nvPr>
        </p:nvSpPr>
        <p:spPr>
          <a:xfrm>
            <a:off x="766763" y="1569832"/>
            <a:ext cx="2305050" cy="828811"/>
          </a:xfrm>
          <a:prstGeom prst="rect">
            <a:avLst/>
          </a:prstGeom>
        </p:spPr>
        <p:txBody>
          <a:bodyPr lIns="0" tIns="0" rIns="0" bIns="0">
            <a:noAutofit/>
          </a:bodyPr>
          <a:lstStyle>
            <a:lvl1pPr marL="0" indent="0">
              <a:buNone/>
              <a:defRPr sz="2400"/>
            </a:lvl1pPr>
          </a:lstStyle>
          <a:p>
            <a:pPr lvl="0"/>
            <a:r>
              <a:rPr lang="en-CA"/>
              <a:t>Title</a:t>
            </a:r>
          </a:p>
        </p:txBody>
      </p:sp>
      <p:sp>
        <p:nvSpPr>
          <p:cNvPr id="25" name="Espace réservé du texte 4">
            <a:extLst>
              <a:ext uri="{FF2B5EF4-FFF2-40B4-BE49-F238E27FC236}">
                <a16:creationId xmlns:a16="http://schemas.microsoft.com/office/drawing/2014/main" id="{B0F5BD17-6E70-B847-AA7C-96CF8DC7A085}"/>
              </a:ext>
            </a:extLst>
          </p:cNvPr>
          <p:cNvSpPr>
            <a:spLocks noGrp="1"/>
          </p:cNvSpPr>
          <p:nvPr>
            <p:ph type="body" sz="quarter" idx="11" hasCustomPrompt="1"/>
          </p:nvPr>
        </p:nvSpPr>
        <p:spPr>
          <a:xfrm>
            <a:off x="3569597" y="1569832"/>
            <a:ext cx="2305050" cy="828811"/>
          </a:xfrm>
          <a:prstGeom prst="rect">
            <a:avLst/>
          </a:prstGeom>
        </p:spPr>
        <p:txBody>
          <a:bodyPr lIns="0" tIns="0" rIns="0" bIns="0">
            <a:noAutofit/>
          </a:bodyPr>
          <a:lstStyle>
            <a:lvl1pPr marL="0" indent="0">
              <a:buNone/>
              <a:defRPr sz="2400"/>
            </a:lvl1pPr>
          </a:lstStyle>
          <a:p>
            <a:pPr lvl="0"/>
            <a:r>
              <a:rPr lang="en-CA"/>
              <a:t>Title</a:t>
            </a:r>
          </a:p>
        </p:txBody>
      </p:sp>
      <p:sp>
        <p:nvSpPr>
          <p:cNvPr id="26" name="Espace réservé du texte 4">
            <a:extLst>
              <a:ext uri="{FF2B5EF4-FFF2-40B4-BE49-F238E27FC236}">
                <a16:creationId xmlns:a16="http://schemas.microsoft.com/office/drawing/2014/main" id="{AC833FC6-B9D6-D74D-BAE2-729D54713D4B}"/>
              </a:ext>
            </a:extLst>
          </p:cNvPr>
          <p:cNvSpPr>
            <a:spLocks noGrp="1"/>
          </p:cNvSpPr>
          <p:nvPr>
            <p:ph type="body" sz="quarter" idx="12" hasCustomPrompt="1"/>
          </p:nvPr>
        </p:nvSpPr>
        <p:spPr>
          <a:xfrm>
            <a:off x="6544296" y="1569832"/>
            <a:ext cx="2305050" cy="828811"/>
          </a:xfrm>
          <a:prstGeom prst="rect">
            <a:avLst/>
          </a:prstGeom>
        </p:spPr>
        <p:txBody>
          <a:bodyPr lIns="0" tIns="0" rIns="0" bIns="0">
            <a:noAutofit/>
          </a:bodyPr>
          <a:lstStyle>
            <a:lvl1pPr marL="0" indent="0">
              <a:buNone/>
              <a:defRPr sz="2400"/>
            </a:lvl1pPr>
          </a:lstStyle>
          <a:p>
            <a:pPr lvl="0"/>
            <a:r>
              <a:rPr lang="en-CA"/>
              <a:t>Title</a:t>
            </a:r>
          </a:p>
        </p:txBody>
      </p:sp>
      <p:sp>
        <p:nvSpPr>
          <p:cNvPr id="27" name="Espace réservé du texte 4">
            <a:extLst>
              <a:ext uri="{FF2B5EF4-FFF2-40B4-BE49-F238E27FC236}">
                <a16:creationId xmlns:a16="http://schemas.microsoft.com/office/drawing/2014/main" id="{2E44F90D-4F8F-6A4F-96CB-3485E90F31A2}"/>
              </a:ext>
            </a:extLst>
          </p:cNvPr>
          <p:cNvSpPr>
            <a:spLocks noGrp="1"/>
          </p:cNvSpPr>
          <p:nvPr>
            <p:ph type="body" sz="quarter" idx="13" hasCustomPrompt="1"/>
          </p:nvPr>
        </p:nvSpPr>
        <p:spPr>
          <a:xfrm>
            <a:off x="9347546" y="1569832"/>
            <a:ext cx="2077692" cy="828811"/>
          </a:xfrm>
          <a:prstGeom prst="rect">
            <a:avLst/>
          </a:prstGeom>
        </p:spPr>
        <p:txBody>
          <a:bodyPr lIns="0" tIns="0" rIns="0" bIns="0">
            <a:noAutofit/>
          </a:bodyPr>
          <a:lstStyle>
            <a:lvl1pPr marL="0" indent="0">
              <a:buNone/>
              <a:defRPr sz="2400"/>
            </a:lvl1pPr>
          </a:lstStyle>
          <a:p>
            <a:pPr lvl="0"/>
            <a:r>
              <a:rPr lang="en-CA"/>
              <a:t>Title</a:t>
            </a:r>
          </a:p>
        </p:txBody>
      </p:sp>
      <p:sp>
        <p:nvSpPr>
          <p:cNvPr id="3" name="Espace réservé du texte 2">
            <a:extLst>
              <a:ext uri="{FF2B5EF4-FFF2-40B4-BE49-F238E27FC236}">
                <a16:creationId xmlns:a16="http://schemas.microsoft.com/office/drawing/2014/main" id="{A0CCD124-1965-4543-8B41-42A23BF10BF9}"/>
              </a:ext>
            </a:extLst>
          </p:cNvPr>
          <p:cNvSpPr>
            <a:spLocks noGrp="1"/>
          </p:cNvSpPr>
          <p:nvPr>
            <p:ph type="body" sz="quarter" idx="14" hasCustomPrompt="1"/>
          </p:nvPr>
        </p:nvSpPr>
        <p:spPr>
          <a:xfrm>
            <a:off x="766763"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lvl="0"/>
            <a:endParaRPr lang="en-CA"/>
          </a:p>
        </p:txBody>
      </p:sp>
      <p:sp>
        <p:nvSpPr>
          <p:cNvPr id="11" name="Espace réservé du texte 2">
            <a:extLst>
              <a:ext uri="{FF2B5EF4-FFF2-40B4-BE49-F238E27FC236}">
                <a16:creationId xmlns:a16="http://schemas.microsoft.com/office/drawing/2014/main" id="{9BCD5E3F-8CA5-684B-B78F-B74898839C64}"/>
              </a:ext>
            </a:extLst>
          </p:cNvPr>
          <p:cNvSpPr>
            <a:spLocks noGrp="1"/>
          </p:cNvSpPr>
          <p:nvPr>
            <p:ph type="body" sz="quarter" idx="15" hasCustomPrompt="1"/>
          </p:nvPr>
        </p:nvSpPr>
        <p:spPr>
          <a:xfrm>
            <a:off x="3569999"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lvl="0"/>
            <a:endParaRPr lang="en-CA"/>
          </a:p>
        </p:txBody>
      </p:sp>
      <p:sp>
        <p:nvSpPr>
          <p:cNvPr id="12" name="Espace réservé du texte 2">
            <a:extLst>
              <a:ext uri="{FF2B5EF4-FFF2-40B4-BE49-F238E27FC236}">
                <a16:creationId xmlns:a16="http://schemas.microsoft.com/office/drawing/2014/main" id="{009B656D-E506-E94F-ADB1-62D30E9CBF0C}"/>
              </a:ext>
            </a:extLst>
          </p:cNvPr>
          <p:cNvSpPr>
            <a:spLocks noGrp="1"/>
          </p:cNvSpPr>
          <p:nvPr>
            <p:ph type="body" sz="quarter" idx="16" hasCustomPrompt="1"/>
          </p:nvPr>
        </p:nvSpPr>
        <p:spPr>
          <a:xfrm>
            <a:off x="6537468" y="2597426"/>
            <a:ext cx="2305050"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lvl="0"/>
            <a:endParaRPr lang="en-CA"/>
          </a:p>
        </p:txBody>
      </p:sp>
      <p:sp>
        <p:nvSpPr>
          <p:cNvPr id="13" name="Espace réservé du texte 2">
            <a:extLst>
              <a:ext uri="{FF2B5EF4-FFF2-40B4-BE49-F238E27FC236}">
                <a16:creationId xmlns:a16="http://schemas.microsoft.com/office/drawing/2014/main" id="{218B53AF-E978-6444-B00D-EA1BCE273AE0}"/>
              </a:ext>
            </a:extLst>
          </p:cNvPr>
          <p:cNvSpPr>
            <a:spLocks noGrp="1"/>
          </p:cNvSpPr>
          <p:nvPr>
            <p:ph type="body" sz="quarter" idx="17" hasCustomPrompt="1"/>
          </p:nvPr>
        </p:nvSpPr>
        <p:spPr>
          <a:xfrm>
            <a:off x="9342727" y="2597426"/>
            <a:ext cx="2082511" cy="3495399"/>
          </a:xfrm>
          <a:prstGeom prst="rect">
            <a:avLst/>
          </a:prstGeom>
        </p:spPr>
        <p:txBody>
          <a:bodyPr lIns="0" tIns="0" rIns="0" bIns="0">
            <a:noAutofit/>
          </a:bodyPr>
          <a:lstStyle>
            <a:lvl1pPr marL="285750" marR="0" indent="-285750" algn="l" defTabSz="914400" rtl="0" eaLnBrk="1" fontAlgn="auto" latinLnBrk="0" hangingPunct="1">
              <a:lnSpc>
                <a:spcPct val="150000"/>
              </a:lnSpc>
              <a:spcBef>
                <a:spcPct val="20000"/>
              </a:spcBef>
              <a:spcAft>
                <a:spcPts val="0"/>
              </a:spcAft>
              <a:buClrTx/>
              <a:buSzTx/>
              <a:buFont typeface="Arial" panose="020B0604020202020204" pitchFamily="34" charset="0"/>
              <a:buChar char="•"/>
              <a:tabLst/>
              <a:defRPr sz="1600"/>
            </a:lvl1pPr>
          </a:lstStyle>
          <a:p>
            <a:pPr lvl="0"/>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lang="en-CA"/>
              <a:t>Lorem ipsum</a:t>
            </a:r>
          </a:p>
          <a:p>
            <a:pPr lvl="0"/>
            <a:endParaRPr lang="en-CA"/>
          </a:p>
        </p:txBody>
      </p:sp>
      <p:sp>
        <p:nvSpPr>
          <p:cNvPr id="15" name="Titre 1">
            <a:extLst>
              <a:ext uri="{FF2B5EF4-FFF2-40B4-BE49-F238E27FC236}">
                <a16:creationId xmlns:a16="http://schemas.microsoft.com/office/drawing/2014/main" id="{423D2075-57BE-0849-A5A7-B72DC6693C16}"/>
              </a:ext>
            </a:extLst>
          </p:cNvPr>
          <p:cNvSpPr>
            <a:spLocks noGrp="1"/>
          </p:cNvSpPr>
          <p:nvPr>
            <p:ph type="title" hasCustomPrompt="1"/>
          </p:nvPr>
        </p:nvSpPr>
        <p:spPr>
          <a:xfrm>
            <a:off x="765737" y="684000"/>
            <a:ext cx="10676438" cy="531097"/>
          </a:xfrm>
        </p:spPr>
        <p:txBody>
          <a:bodyPr>
            <a:noAutofit/>
          </a:bodyPr>
          <a:lstStyle>
            <a:lvl1pPr>
              <a:defRPr sz="2800">
                <a:solidFill>
                  <a:schemeClr val="tx1"/>
                </a:solidFill>
              </a:defRPr>
            </a:lvl1pPr>
          </a:lstStyle>
          <a:p>
            <a:r>
              <a:rPr lang="en-CA"/>
              <a:t>Four columns</a:t>
            </a:r>
          </a:p>
        </p:txBody>
      </p:sp>
      <p:sp>
        <p:nvSpPr>
          <p:cNvPr id="16" name="Slide Number Placeholder 5">
            <a:extLst>
              <a:ext uri="{FF2B5EF4-FFF2-40B4-BE49-F238E27FC236}">
                <a16:creationId xmlns:a16="http://schemas.microsoft.com/office/drawing/2014/main" id="{40F3EE84-E142-6541-8D93-B9456A6B3340}"/>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214358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 High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2D2EE9D2-4EE1-E84A-8F59-9549A5FAD563}"/>
              </a:ext>
            </a:extLst>
          </p:cNvPr>
          <p:cNvSpPr>
            <a:spLocks noGrp="1"/>
          </p:cNvSpPr>
          <p:nvPr>
            <p:ph type="title" hasCustomPrompt="1"/>
          </p:nvPr>
        </p:nvSpPr>
        <p:spPr>
          <a:xfrm>
            <a:off x="766800" y="684000"/>
            <a:ext cx="10647638" cy="560042"/>
          </a:xfrm>
          <a:prstGeom prst="rect">
            <a:avLst/>
          </a:prstGeom>
        </p:spPr>
        <p:txBody>
          <a:bodyPr vert="horz" lIns="0" tIns="0" rIns="0" bIns="0" rtlCol="0" anchor="t" anchorCtr="0">
            <a:noAutofit/>
          </a:bodyPr>
          <a:lstStyle/>
          <a:p>
            <a:r>
              <a:rPr lang="en-US" noProof="0"/>
              <a:t>Title and Content - High Content slide</a:t>
            </a:r>
          </a:p>
        </p:txBody>
      </p:sp>
      <p:sp>
        <p:nvSpPr>
          <p:cNvPr id="5" name="Content Placeholder 20">
            <a:extLst>
              <a:ext uri="{FF2B5EF4-FFF2-40B4-BE49-F238E27FC236}">
                <a16:creationId xmlns:a16="http://schemas.microsoft.com/office/drawing/2014/main" id="{5F3BF5DA-644D-6C41-A47D-B83355A9712E}"/>
              </a:ext>
            </a:extLst>
          </p:cNvPr>
          <p:cNvSpPr>
            <a:spLocks noGrp="1"/>
          </p:cNvSpPr>
          <p:nvPr>
            <p:ph sz="quarter" idx="17"/>
          </p:nvPr>
        </p:nvSpPr>
        <p:spPr>
          <a:xfrm>
            <a:off x="766763" y="1557338"/>
            <a:ext cx="10658475" cy="4535487"/>
          </a:xfrm>
          <a:prstGeom prst="rect">
            <a:avLst/>
          </a:prstGeom>
        </p:spPr>
        <p:txBody>
          <a:bodyPr lIns="0" tIns="0" rIns="0" bIns="0">
            <a:noAutofit/>
          </a:bodyPr>
          <a:lstStyle>
            <a:lvl1pPr marL="0" indent="0">
              <a:spcBef>
                <a:spcPts val="600"/>
              </a:spcBef>
              <a:buClr>
                <a:schemeClr val="tx1"/>
              </a:buClr>
              <a:buSzPct val="110000"/>
              <a:buFont typeface="Arial" pitchFamily="34" charset="0"/>
              <a:buNone/>
              <a:defRPr sz="2000">
                <a:solidFill>
                  <a:schemeClr val="tx1"/>
                </a:solidFill>
                <a:latin typeface="Arial" pitchFamily="34" charset="0"/>
              </a:defRPr>
            </a:lvl1pPr>
            <a:lvl2pPr marL="179388" indent="-179388">
              <a:spcBef>
                <a:spcPts val="600"/>
              </a:spcBef>
              <a:buClr>
                <a:schemeClr val="tx1"/>
              </a:buClr>
              <a:buSzPct val="110000"/>
              <a:buFont typeface="Arial" pitchFamily="34" charset="0"/>
              <a:buChar char="•"/>
              <a:defRPr sz="2000" baseline="0">
                <a:solidFill>
                  <a:schemeClr val="tx1"/>
                </a:solidFill>
                <a:latin typeface="Arial" pitchFamily="34" charset="0"/>
              </a:defRPr>
            </a:lvl2pPr>
            <a:lvl3pPr marL="360363" indent="-180975">
              <a:spcBef>
                <a:spcPts val="600"/>
              </a:spcBef>
              <a:buClr>
                <a:schemeClr val="tx1"/>
              </a:buClr>
              <a:buSzPct val="100000"/>
              <a:buFont typeface="Calibri" panose="020F0502020204030204" pitchFamily="34" charset="0"/>
              <a:buChar char="–"/>
              <a:defRPr sz="1800">
                <a:solidFill>
                  <a:schemeClr val="tx1"/>
                </a:solidFill>
                <a:latin typeface="Arial" pitchFamily="34" charset="0"/>
              </a:defRPr>
            </a:lvl3pPr>
            <a:lvl4pPr marL="539750" indent="-179388">
              <a:spcBef>
                <a:spcPts val="600"/>
              </a:spcBef>
              <a:buClr>
                <a:schemeClr val="tx1"/>
              </a:buClr>
              <a:buSzPct val="110000"/>
              <a:buFont typeface="Wingdings" pitchFamily="2" charset="2"/>
              <a:buChar char="§"/>
              <a:defRPr sz="1600">
                <a:solidFill>
                  <a:schemeClr val="tx1"/>
                </a:solidFill>
                <a:latin typeface="Arial" pitchFamily="34" charset="0"/>
              </a:defRPr>
            </a:lvl4pPr>
            <a:lvl5pPr marL="719138" indent="-179388">
              <a:spcBef>
                <a:spcPts val="6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Slide Number Placeholder 5">
            <a:extLst>
              <a:ext uri="{FF2B5EF4-FFF2-40B4-BE49-F238E27FC236}">
                <a16:creationId xmlns:a16="http://schemas.microsoft.com/office/drawing/2014/main" id="{4ECAC11E-D167-EE4C-BF01-0C0C599D9F15}"/>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48077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5E4144-6646-C747-B762-94F6E0C3EFB5}"/>
              </a:ext>
            </a:extLst>
          </p:cNvPr>
          <p:cNvSpPr/>
          <p:nvPr userDrawn="1"/>
        </p:nvSpPr>
        <p:spPr bwMode="gray">
          <a:xfrm flipH="1">
            <a:off x="0" y="0"/>
            <a:ext cx="12199459" cy="68580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headEnd/>
            <a:tailEnd/>
          </a:ln>
          <a:effectLst/>
        </p:spPr>
        <p:txBody>
          <a:bodyPr lIns="63500" tIns="0" rIns="64800" bIns="0" rtlCol="0" anchor="ctr"/>
          <a:lstStyle/>
          <a:p>
            <a:pPr lvl="0" algn="ctr">
              <a:spcBef>
                <a:spcPct val="0"/>
              </a:spcBef>
              <a:buClrTx/>
              <a:buSzPct val="90000"/>
            </a:pPr>
            <a:endParaRPr lang="en-CA" sz="1600" b="1">
              <a:solidFill>
                <a:schemeClr val="bg1"/>
              </a:solidFill>
              <a:cs typeface="Arial" pitchFamily="34" charset="0"/>
            </a:endParaRPr>
          </a:p>
        </p:txBody>
      </p:sp>
      <p:sp>
        <p:nvSpPr>
          <p:cNvPr id="13" name="Subtitle 2"/>
          <p:cNvSpPr>
            <a:spLocks noGrp="1"/>
          </p:cNvSpPr>
          <p:nvPr>
            <p:ph type="subTitle" idx="1" hasCustomPrompt="1"/>
          </p:nvPr>
        </p:nvSpPr>
        <p:spPr bwMode="white">
          <a:xfrm>
            <a:off x="785230" y="3119636"/>
            <a:ext cx="6119812" cy="2051078"/>
          </a:xfrm>
          <a:prstGeom prst="rect">
            <a:avLst/>
          </a:prstGeom>
        </p:spPr>
        <p:txBody>
          <a:bodyPr lIns="0" tIns="0" rIns="0" bIns="0" anchor="t" anchorCtr="0">
            <a:noAutofit/>
          </a:bodyPr>
          <a:lstStyle>
            <a:lvl1pPr marL="0" indent="0" algn="l">
              <a:spcBef>
                <a:spcPts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a:t>Subtitle if required</a:t>
            </a:r>
          </a:p>
        </p:txBody>
      </p:sp>
      <p:sp>
        <p:nvSpPr>
          <p:cNvPr id="11" name="Titr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48799" y="635964"/>
            <a:ext cx="6139363" cy="2226506"/>
          </a:xfrm>
        </p:spPr>
        <p:txBody>
          <a:bodyPr>
            <a:noAutofit/>
          </a:bodyPr>
          <a:lstStyle>
            <a:lvl1pPr>
              <a:defRPr sz="4800">
                <a:solidFill>
                  <a:schemeClr val="bg2"/>
                </a:solidFill>
              </a:defRPr>
            </a:lvl1pPr>
          </a:lstStyle>
          <a:p>
            <a:r>
              <a:rPr lang="en-CA"/>
              <a:t>Divider slide</a:t>
            </a:r>
          </a:p>
        </p:txBody>
      </p:sp>
      <p:sp>
        <p:nvSpPr>
          <p:cNvPr id="9" name="Slide Number Placeholder 5">
            <a:extLst>
              <a:ext uri="{FF2B5EF4-FFF2-40B4-BE49-F238E27FC236}">
                <a16:creationId xmlns:a16="http://schemas.microsoft.com/office/drawing/2014/main" id="{3FF155A6-933D-3F47-A921-0C019D14B70F}"/>
              </a:ext>
            </a:extLst>
          </p:cNvPr>
          <p:cNvSpPr>
            <a:spLocks noGrp="1"/>
          </p:cNvSpPr>
          <p:nvPr>
            <p:ph type="sldNum" sz="quarter" idx="4"/>
          </p:nvPr>
        </p:nvSpPr>
        <p:spPr bwMode="black">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bg2"/>
                </a:solidFill>
                <a:latin typeface="+mn-lt"/>
                <a:ea typeface="+mn-ea"/>
                <a:cs typeface="Arial" pitchFamily="34" charset="0"/>
              </a:defRPr>
            </a:lvl1pPr>
          </a:lstStyle>
          <a:p>
            <a:fld id="{525A3C56-E491-49B2-93F3-63532DF516BC}" type="slidenum">
              <a:rPr lang="en-CA" smtClean="0"/>
              <a:pPr/>
              <a:t>‹N°›</a:t>
            </a:fld>
            <a:endParaRPr lang="en-CA"/>
          </a:p>
        </p:txBody>
      </p:sp>
      <p:sp>
        <p:nvSpPr>
          <p:cNvPr id="12" name="TextBox 95" descr="Copyright_box&#10;">
            <a:extLst>
              <a:ext uri="{FF2B5EF4-FFF2-40B4-BE49-F238E27FC236}">
                <a16:creationId xmlns:a16="http://schemas.microsoft.com/office/drawing/2014/main" id="{7A8DA9F1-CF08-104D-87AD-2C7918C70554}"/>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a:solidFill>
                  <a:schemeClr val="bg2"/>
                </a:solidFill>
                <a:latin typeface="+mn-lt"/>
              </a:rPr>
              <a:t>© 20XX CGI Inc.</a:t>
            </a:r>
            <a:endParaRPr lang="en-CA" sz="1000" b="0" i="0" u="none">
              <a:solidFill>
                <a:schemeClr val="bg2"/>
              </a:solidFill>
              <a:latin typeface="+mn-lt"/>
              <a:cs typeface="Arial" pitchFamily="34" charset="0"/>
            </a:endParaRPr>
          </a:p>
        </p:txBody>
      </p:sp>
      <p:sp>
        <p:nvSpPr>
          <p:cNvPr id="7" name="MSIPCMContentMarking" descr="CONFIDENTIAL_TAG_0xFFEE">
            <a:extLst>
              <a:ext uri="{FF2B5EF4-FFF2-40B4-BE49-F238E27FC236}">
                <a16:creationId xmlns:a16="http://schemas.microsoft.com/office/drawing/2014/main" id="{6A396CF3-99DC-6D4D-BA72-C9C45E44A083}"/>
              </a:ext>
            </a:extLst>
          </p:cNvPr>
          <p:cNvSpPr txBox="1"/>
          <p:nvPr userDrawn="1"/>
        </p:nvSpPr>
        <p:spPr bwMode="auto">
          <a:xfrm>
            <a:off x="8901113" y="6273302"/>
            <a:ext cx="1638873"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schemeClr val="bg1"/>
                </a:solidFill>
                <a:effectLst/>
                <a:uLnTx/>
                <a:uFillTx/>
                <a:latin typeface="+mn-lt"/>
                <a:ea typeface="+mn-ea"/>
                <a:cs typeface="Arial" pitchFamily="34" charset="0"/>
              </a:rPr>
              <a:t>Internal</a:t>
            </a:r>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3D2D8AF-452C-D94D-A560-DAD6A962E173}"/>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8" name="Titre 1">
            <a:extLst>
              <a:ext uri="{FF2B5EF4-FFF2-40B4-BE49-F238E27FC236}">
                <a16:creationId xmlns:a16="http://schemas.microsoft.com/office/drawing/2014/main" id="{561C906F-FE73-EC4B-9D46-7CD1B4F04428}"/>
              </a:ext>
            </a:extLst>
          </p:cNvPr>
          <p:cNvSpPr>
            <a:spLocks noGrp="1"/>
          </p:cNvSpPr>
          <p:nvPr>
            <p:ph type="title" hasCustomPrompt="1"/>
          </p:nvPr>
        </p:nvSpPr>
        <p:spPr>
          <a:xfrm>
            <a:off x="765737" y="684000"/>
            <a:ext cx="10676438" cy="531097"/>
          </a:xfrm>
        </p:spPr>
        <p:txBody>
          <a:bodyPr>
            <a:noAutofit/>
          </a:bodyPr>
          <a:lstStyle>
            <a:lvl1pPr>
              <a:defRPr sz="2800">
                <a:solidFill>
                  <a:schemeClr val="tx1"/>
                </a:solidFill>
              </a:defRPr>
            </a:lvl1pPr>
          </a:lstStyle>
          <a:p>
            <a:r>
              <a:rPr lang="en-CA"/>
              <a:t>Title only slide</a:t>
            </a:r>
          </a:p>
        </p:txBody>
      </p:sp>
    </p:spTree>
    <p:extLst>
      <p:ext uri="{BB962C8B-B14F-4D97-AF65-F5344CB8AC3E}">
        <p14:creationId xmlns:p14="http://schemas.microsoft.com/office/powerpoint/2010/main" val="41048795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8CA829B-6B64-D945-9770-95A7A7747473}"/>
              </a:ext>
            </a:extLst>
          </p:cNvPr>
          <p:cNvSpPr>
            <a:spLocks noGrp="1"/>
          </p:cNvSpPr>
          <p:nvPr>
            <p:ph type="sldNum" sz="quarter" idx="10"/>
          </p:nvPr>
        </p:nvSpPr>
        <p:spPr/>
        <p:txBody>
          <a:bodyPr/>
          <a:lstStyle/>
          <a:p>
            <a:fld id="{525A3C56-E491-49B2-93F3-63532DF516BC}" type="slidenum">
              <a:rPr lang="en-CA" smtClean="0"/>
              <a:pPr/>
              <a:t>‹N°›</a:t>
            </a:fld>
            <a:endParaRPr lang="en-CA"/>
          </a:p>
        </p:txBody>
      </p:sp>
    </p:spTree>
    <p:extLst>
      <p:ext uri="{BB962C8B-B14F-4D97-AF65-F5344CB8AC3E}">
        <p14:creationId xmlns:p14="http://schemas.microsoft.com/office/powerpoint/2010/main" val="4565131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ontent two">
    <p:spTree>
      <p:nvGrpSpPr>
        <p:cNvPr id="1" name=""/>
        <p:cNvGrpSpPr/>
        <p:nvPr/>
      </p:nvGrpSpPr>
      <p:grpSpPr>
        <a:xfrm>
          <a:off x="0" y="0"/>
          <a:ext cx="0" cy="0"/>
          <a:chOff x="0" y="0"/>
          <a:chExt cx="0" cy="0"/>
        </a:xfrm>
      </p:grpSpPr>
      <p:sp>
        <p:nvSpPr>
          <p:cNvPr id="4" name="Content Placeholder 20">
            <a:extLst>
              <a:ext uri="{FF2B5EF4-FFF2-40B4-BE49-F238E27FC236}">
                <a16:creationId xmlns:a16="http://schemas.microsoft.com/office/drawing/2014/main" id="{1098010A-37B8-1543-B650-F410D9020BD1}"/>
              </a:ext>
            </a:extLst>
          </p:cNvPr>
          <p:cNvSpPr>
            <a:spLocks noGrp="1"/>
          </p:cNvSpPr>
          <p:nvPr>
            <p:ph sz="quarter" idx="17"/>
          </p:nvPr>
        </p:nvSpPr>
        <p:spPr>
          <a:xfrm>
            <a:off x="766764" y="1557339"/>
            <a:ext cx="4915580" cy="4535486"/>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SzPct val="100000"/>
              <a:buFont typeface="Verdana" pitchFamily="34" charset="0"/>
              <a:buChar char="•"/>
              <a:defRPr sz="105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Content Placeholder 20">
            <a:extLst>
              <a:ext uri="{FF2B5EF4-FFF2-40B4-BE49-F238E27FC236}">
                <a16:creationId xmlns:a16="http://schemas.microsoft.com/office/drawing/2014/main" id="{3D191AF6-4147-D342-8647-88C4F48C1A6B}"/>
              </a:ext>
            </a:extLst>
          </p:cNvPr>
          <p:cNvSpPr>
            <a:spLocks noGrp="1"/>
          </p:cNvSpPr>
          <p:nvPr>
            <p:ph sz="quarter" idx="23"/>
          </p:nvPr>
        </p:nvSpPr>
        <p:spPr>
          <a:xfrm>
            <a:off x="6596743" y="1557339"/>
            <a:ext cx="4828496" cy="4535486"/>
          </a:xfrm>
          <a:prstGeom prst="rect">
            <a:avLst/>
          </a:prstGeom>
          <a:ln>
            <a:noFill/>
          </a:ln>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latin typeface="Arial" pitchFamily="34" charset="0"/>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6" name="Titre 1">
            <a:extLst>
              <a:ext uri="{FF2B5EF4-FFF2-40B4-BE49-F238E27FC236}">
                <a16:creationId xmlns:a16="http://schemas.microsoft.com/office/drawing/2014/main" id="{DDFA4433-FCCE-E346-8C9A-CC579FE5377F}"/>
              </a:ext>
            </a:extLst>
          </p:cNvPr>
          <p:cNvSpPr>
            <a:spLocks noGrp="1"/>
          </p:cNvSpPr>
          <p:nvPr>
            <p:ph type="title" hasCustomPrompt="1"/>
          </p:nvPr>
        </p:nvSpPr>
        <p:spPr>
          <a:xfrm>
            <a:off x="765737" y="684000"/>
            <a:ext cx="10676438" cy="531097"/>
          </a:xfrm>
        </p:spPr>
        <p:txBody>
          <a:bodyPr>
            <a:noAutofit/>
          </a:bodyPr>
          <a:lstStyle>
            <a:lvl1pPr>
              <a:defRPr sz="2800">
                <a:solidFill>
                  <a:schemeClr val="tx1"/>
                </a:solidFill>
              </a:defRPr>
            </a:lvl1pPr>
          </a:lstStyle>
          <a:p>
            <a:r>
              <a:rPr lang="en-CA"/>
              <a:t>Two columns</a:t>
            </a:r>
          </a:p>
        </p:txBody>
      </p:sp>
      <p:sp>
        <p:nvSpPr>
          <p:cNvPr id="7" name="Slide Number Placeholder 5">
            <a:extLst>
              <a:ext uri="{FF2B5EF4-FFF2-40B4-BE49-F238E27FC236}">
                <a16:creationId xmlns:a16="http://schemas.microsoft.com/office/drawing/2014/main" id="{E3FC057D-4B39-F949-92A2-1856EB58EF3E}"/>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35727787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ontent two - High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3D429A8B-5F07-CA4F-B342-C88D6C5DB7B1}"/>
              </a:ext>
            </a:extLst>
          </p:cNvPr>
          <p:cNvSpPr>
            <a:spLocks noGrp="1"/>
          </p:cNvSpPr>
          <p:nvPr>
            <p:ph type="title" hasCustomPrompt="1"/>
          </p:nvPr>
        </p:nvSpPr>
        <p:spPr>
          <a:xfrm>
            <a:off x="766763" y="684000"/>
            <a:ext cx="10658475" cy="576262"/>
          </a:xfrm>
          <a:prstGeom prst="rect">
            <a:avLst/>
          </a:prstGeom>
        </p:spPr>
        <p:txBody>
          <a:bodyPr vert="horz" lIns="0" tIns="0" rIns="0" bIns="0" rtlCol="0" anchor="t" anchorCtr="0">
            <a:noAutofit/>
          </a:bodyPr>
          <a:lstStyle/>
          <a:p>
            <a:r>
              <a:rPr lang="en-US" noProof="0"/>
              <a:t>Title and Content two - High Content slide</a:t>
            </a:r>
          </a:p>
        </p:txBody>
      </p:sp>
      <p:sp>
        <p:nvSpPr>
          <p:cNvPr id="5" name="Content Placeholder 20">
            <a:extLst>
              <a:ext uri="{FF2B5EF4-FFF2-40B4-BE49-F238E27FC236}">
                <a16:creationId xmlns:a16="http://schemas.microsoft.com/office/drawing/2014/main" id="{D7CEF6C1-9232-3C4B-9EB8-7F0577D6114F}"/>
              </a:ext>
            </a:extLst>
          </p:cNvPr>
          <p:cNvSpPr>
            <a:spLocks noGrp="1"/>
          </p:cNvSpPr>
          <p:nvPr>
            <p:ph sz="quarter" idx="17"/>
          </p:nvPr>
        </p:nvSpPr>
        <p:spPr>
          <a:xfrm>
            <a:off x="766763" y="1570591"/>
            <a:ext cx="4918419" cy="4522234"/>
          </a:xfrm>
          <a:prstGeom prst="rect">
            <a:avLst/>
          </a:prstGeom>
        </p:spPr>
        <p:txBody>
          <a:bodyPr lIns="0" tIns="0" rIns="0" bIns="0">
            <a:noAutofit/>
          </a:bodyPr>
          <a:lstStyle>
            <a:lvl1pPr marL="0" indent="0">
              <a:spcBef>
                <a:spcPts val="600"/>
              </a:spcBef>
              <a:buClr>
                <a:schemeClr val="tx1"/>
              </a:buClr>
              <a:buSzPct val="110000"/>
              <a:buFont typeface="Arial" pitchFamily="34" charset="0"/>
              <a:buNone/>
              <a:defRPr sz="2000">
                <a:solidFill>
                  <a:schemeClr val="tx1"/>
                </a:solidFill>
                <a:latin typeface="Arial" pitchFamily="34" charset="0"/>
              </a:defRPr>
            </a:lvl1pPr>
            <a:lvl2pPr marL="268288" indent="-268288">
              <a:spcBef>
                <a:spcPts val="600"/>
              </a:spcBef>
              <a:buClr>
                <a:schemeClr val="tx1"/>
              </a:buClr>
              <a:buSzPct val="110000"/>
              <a:buFont typeface="Arial" pitchFamily="34" charset="0"/>
              <a:buChar char="•"/>
              <a:tabLst/>
              <a:defRPr sz="2000" baseline="0">
                <a:solidFill>
                  <a:schemeClr val="tx1"/>
                </a:solidFill>
                <a:latin typeface="Arial" pitchFamily="34" charset="0"/>
              </a:defRPr>
            </a:lvl2pPr>
            <a:lvl3pPr marL="538163" indent="-358775">
              <a:spcBef>
                <a:spcPts val="600"/>
              </a:spcBef>
              <a:buClr>
                <a:schemeClr val="tx1"/>
              </a:buClr>
              <a:buSzPct val="100000"/>
              <a:buFont typeface="Calibri" panose="020F0502020204030204" pitchFamily="34" charset="0"/>
              <a:buChar char="–"/>
              <a:tabLst/>
              <a:defRPr sz="1800">
                <a:solidFill>
                  <a:schemeClr val="tx1"/>
                </a:solidFill>
                <a:latin typeface="Arial" pitchFamily="34" charset="0"/>
              </a:defRPr>
            </a:lvl3pPr>
            <a:lvl4pPr marL="717550" indent="-357188">
              <a:spcBef>
                <a:spcPts val="600"/>
              </a:spcBef>
              <a:buClr>
                <a:schemeClr val="tx1"/>
              </a:buClr>
              <a:buSzPct val="110000"/>
              <a:buFont typeface="Wingdings" pitchFamily="2" charset="2"/>
              <a:buChar char="§"/>
              <a:tabLst/>
              <a:defRPr sz="1600">
                <a:solidFill>
                  <a:schemeClr val="tx1"/>
                </a:solidFill>
                <a:latin typeface="Arial" pitchFamily="34" charset="0"/>
              </a:defRPr>
            </a:lvl4pPr>
            <a:lvl5pPr marL="896938" indent="-357188">
              <a:spcBef>
                <a:spcPts val="600"/>
              </a:spcBef>
              <a:buClr>
                <a:schemeClr val="tx1"/>
              </a:buClr>
              <a:buSzPct val="110000"/>
              <a:buFont typeface="Courier New" panose="02070309020205020404" pitchFamily="49" charset="0"/>
              <a:buChar char="o"/>
              <a:tabLst/>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Content Placeholder 20">
            <a:extLst>
              <a:ext uri="{FF2B5EF4-FFF2-40B4-BE49-F238E27FC236}">
                <a16:creationId xmlns:a16="http://schemas.microsoft.com/office/drawing/2014/main" id="{D064A7A9-8523-0241-9AE4-6A60DEB4D4D1}"/>
              </a:ext>
            </a:extLst>
          </p:cNvPr>
          <p:cNvSpPr>
            <a:spLocks noGrp="1"/>
          </p:cNvSpPr>
          <p:nvPr>
            <p:ph sz="quarter" idx="18"/>
          </p:nvPr>
        </p:nvSpPr>
        <p:spPr>
          <a:xfrm>
            <a:off x="6586329" y="1557338"/>
            <a:ext cx="4838909" cy="4535487"/>
          </a:xfrm>
          <a:prstGeom prst="rect">
            <a:avLst/>
          </a:prstGeom>
        </p:spPr>
        <p:txBody>
          <a:bodyPr lIns="0" tIns="0" rIns="0" bIns="0">
            <a:noAutofit/>
          </a:bodyPr>
          <a:lstStyle>
            <a:lvl1pPr marL="0" indent="0">
              <a:spcBef>
                <a:spcPts val="600"/>
              </a:spcBef>
              <a:buClr>
                <a:srgbClr val="000000"/>
              </a:buClr>
              <a:buSzPct val="110000"/>
              <a:buFont typeface="Arial" pitchFamily="34" charset="0"/>
              <a:buNone/>
              <a:defRPr sz="2000">
                <a:solidFill>
                  <a:schemeClr val="tx1"/>
                </a:solidFill>
                <a:latin typeface="Arial" pitchFamily="34" charset="0"/>
              </a:defRPr>
            </a:lvl1pPr>
            <a:lvl2pPr marL="179388" indent="-179388">
              <a:spcBef>
                <a:spcPts val="600"/>
              </a:spcBef>
              <a:buClr>
                <a:srgbClr val="000000"/>
              </a:buClr>
              <a:buSzPct val="110000"/>
              <a:buFont typeface="Arial" pitchFamily="34" charset="0"/>
              <a:buChar char="•"/>
              <a:defRPr sz="2000" baseline="0">
                <a:solidFill>
                  <a:schemeClr val="tx1"/>
                </a:solidFill>
                <a:latin typeface="Arial" pitchFamily="34" charset="0"/>
              </a:defRPr>
            </a:lvl2pPr>
            <a:lvl3pPr marL="360363" indent="-180975">
              <a:spcBef>
                <a:spcPts val="600"/>
              </a:spcBef>
              <a:buClr>
                <a:srgbClr val="000000"/>
              </a:buClr>
              <a:buSzPct val="100000"/>
              <a:buFont typeface="Calibri" panose="020F0502020204030204" pitchFamily="34" charset="0"/>
              <a:buChar char="–"/>
              <a:defRPr sz="1800">
                <a:solidFill>
                  <a:schemeClr val="tx1"/>
                </a:solidFill>
                <a:latin typeface="Arial" pitchFamily="34" charset="0"/>
              </a:defRPr>
            </a:lvl3pPr>
            <a:lvl4pPr marL="539750" indent="-179388">
              <a:spcBef>
                <a:spcPts val="600"/>
              </a:spcBef>
              <a:buClr>
                <a:srgbClr val="000000"/>
              </a:buClr>
              <a:buSzPct val="110000"/>
              <a:buFont typeface="Wingdings" pitchFamily="2" charset="2"/>
              <a:buChar char="§"/>
              <a:defRPr sz="1600">
                <a:solidFill>
                  <a:schemeClr val="tx1"/>
                </a:solidFill>
                <a:latin typeface="Arial" pitchFamily="34" charset="0"/>
              </a:defRPr>
            </a:lvl4pPr>
            <a:lvl5pPr marL="719138" indent="-179388">
              <a:spcBef>
                <a:spcPts val="600"/>
              </a:spcBef>
              <a:buClr>
                <a:srgbClr val="000000"/>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Slide Number Placeholder 5">
            <a:extLst>
              <a:ext uri="{FF2B5EF4-FFF2-40B4-BE49-F238E27FC236}">
                <a16:creationId xmlns:a16="http://schemas.microsoft.com/office/drawing/2014/main" id="{D3F43615-B088-4842-8DD2-BA05F0EBEB54}"/>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4256169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side small graphic ">
    <p:spTree>
      <p:nvGrpSpPr>
        <p:cNvPr id="1" name=""/>
        <p:cNvGrpSpPr/>
        <p:nvPr/>
      </p:nvGrpSpPr>
      <p:grpSpPr>
        <a:xfrm>
          <a:off x="0" y="0"/>
          <a:ext cx="0" cy="0"/>
          <a:chOff x="0" y="0"/>
          <a:chExt cx="0" cy="0"/>
        </a:xfrm>
      </p:grpSpPr>
      <p:sp>
        <p:nvSpPr>
          <p:cNvPr id="4" name="Content Placeholder 20">
            <a:extLst>
              <a:ext uri="{FF2B5EF4-FFF2-40B4-BE49-F238E27FC236}">
                <a16:creationId xmlns:a16="http://schemas.microsoft.com/office/drawing/2014/main" id="{FC187CB4-59E4-E948-8C18-9F705140F8E7}"/>
              </a:ext>
            </a:extLst>
          </p:cNvPr>
          <p:cNvSpPr>
            <a:spLocks noGrp="1"/>
          </p:cNvSpPr>
          <p:nvPr>
            <p:ph sz="quarter" idx="17"/>
          </p:nvPr>
        </p:nvSpPr>
        <p:spPr>
          <a:xfrm>
            <a:off x="766763" y="1557338"/>
            <a:ext cx="7634287" cy="4535487"/>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5" name="Title Placeholder 1">
            <a:extLst>
              <a:ext uri="{FF2B5EF4-FFF2-40B4-BE49-F238E27FC236}">
                <a16:creationId xmlns:a16="http://schemas.microsoft.com/office/drawing/2014/main" id="{93E51C5F-F6C0-F042-8FC5-13245991AF32}"/>
              </a:ext>
            </a:extLst>
          </p:cNvPr>
          <p:cNvSpPr>
            <a:spLocks noGrp="1"/>
          </p:cNvSpPr>
          <p:nvPr>
            <p:ph type="title" hasCustomPrompt="1"/>
          </p:nvPr>
        </p:nvSpPr>
        <p:spPr>
          <a:xfrm>
            <a:off x="766763" y="685165"/>
            <a:ext cx="10658475" cy="576262"/>
          </a:xfrm>
          <a:prstGeom prst="rect">
            <a:avLst/>
          </a:prstGeom>
        </p:spPr>
        <p:txBody>
          <a:bodyPr vert="horz" lIns="0" tIns="0" rIns="0" bIns="0" rtlCol="0" anchor="t" anchorCtr="0">
            <a:noAutofit/>
          </a:bodyPr>
          <a:lstStyle/>
          <a:p>
            <a:r>
              <a:rPr lang="en-US" noProof="0"/>
              <a:t>Content with side small graphic </a:t>
            </a:r>
          </a:p>
        </p:txBody>
      </p:sp>
      <p:sp>
        <p:nvSpPr>
          <p:cNvPr id="6" name="Picture Placeholder 11">
            <a:extLst>
              <a:ext uri="{FF2B5EF4-FFF2-40B4-BE49-F238E27FC236}">
                <a16:creationId xmlns:a16="http://schemas.microsoft.com/office/drawing/2014/main" id="{2D34D49C-F4FA-B74B-BB7F-2282D9134435}"/>
              </a:ext>
            </a:extLst>
          </p:cNvPr>
          <p:cNvSpPr>
            <a:spLocks noGrp="1"/>
          </p:cNvSpPr>
          <p:nvPr>
            <p:ph type="pic" sz="quarter" idx="23" hasCustomPrompt="1"/>
          </p:nvPr>
        </p:nvSpPr>
        <p:spPr>
          <a:xfrm>
            <a:off x="9156699" y="1557338"/>
            <a:ext cx="2268539" cy="4535487"/>
          </a:xfrm>
          <a:prstGeom prst="rect">
            <a:avLst/>
          </a:prstGeom>
        </p:spPr>
        <p:txBody>
          <a:bodyPr lIns="0" tIns="0" rIns="0" bIns="0">
            <a:noAutofit/>
          </a:bodyPr>
          <a:lstStyle>
            <a:lvl1pPr marL="179388" indent="-179388">
              <a:buFont typeface="Arial" pitchFamily="34" charset="0"/>
              <a:buNone/>
              <a:defRPr lang="en-AU" sz="1600" kern="1200" dirty="0" smtClean="0">
                <a:solidFill>
                  <a:schemeClr val="tx1"/>
                </a:solidFill>
                <a:latin typeface="Arial" pitchFamily="34" charset="0"/>
                <a:ea typeface="+mn-ea"/>
                <a:cs typeface="+mn-cs"/>
              </a:defRPr>
            </a:lvl1pPr>
          </a:lstStyle>
          <a:p>
            <a:r>
              <a:rPr lang="en-US"/>
              <a:t>Text</a:t>
            </a:r>
          </a:p>
        </p:txBody>
      </p:sp>
      <p:sp>
        <p:nvSpPr>
          <p:cNvPr id="7" name="Slide Number Placeholder 5">
            <a:extLst>
              <a:ext uri="{FF2B5EF4-FFF2-40B4-BE49-F238E27FC236}">
                <a16:creationId xmlns:a16="http://schemas.microsoft.com/office/drawing/2014/main" id="{21F4CA38-72C4-D142-8247-6221593D83D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8" name="TextBox 7">
            <a:extLst>
              <a:ext uri="{FF2B5EF4-FFF2-40B4-BE49-F238E27FC236}">
                <a16:creationId xmlns:a16="http://schemas.microsoft.com/office/drawing/2014/main" id="{B93110AC-EDD5-164D-9903-F88EACB2D912}"/>
              </a:ext>
            </a:extLst>
          </p:cNvPr>
          <p:cNvSpPr txBox="1"/>
          <p:nvPr userDrawn="1"/>
        </p:nvSpPr>
        <p:spPr>
          <a:xfrm>
            <a:off x="2823210" y="84582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15690189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ation pag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2D155C-3987-F847-9D0B-84468EFC74D8}"/>
              </a:ext>
            </a:extLst>
          </p:cNvPr>
          <p:cNvSpPr>
            <a:spLocks noGrp="1"/>
          </p:cNvSpPr>
          <p:nvPr>
            <p:ph type="ctrTitle" hasCustomPrompt="1"/>
          </p:nvPr>
        </p:nvSpPr>
        <p:spPr>
          <a:xfrm>
            <a:off x="766763" y="2984416"/>
            <a:ext cx="7326914" cy="1730375"/>
          </a:xfrm>
        </p:spPr>
        <p:txBody>
          <a:bodyPr wrap="square" lIns="0" tIns="0" rIns="0" bIns="0" anchor="t" anchorCtr="0">
            <a:noAutofit/>
          </a:bodyPr>
          <a:lstStyle>
            <a:lvl1pPr algn="l">
              <a:defRPr sz="3600" baseline="0">
                <a:solidFill>
                  <a:schemeClr val="tx1"/>
                </a:solidFill>
              </a:defRPr>
            </a:lvl1pPr>
          </a:lstStyle>
          <a:p>
            <a:r>
              <a:rPr lang="en-US" noProof="0"/>
              <a:t>Quotation page</a:t>
            </a:r>
          </a:p>
        </p:txBody>
      </p:sp>
      <p:sp>
        <p:nvSpPr>
          <p:cNvPr id="5" name="Slide Number Placeholder 5">
            <a:extLst>
              <a:ext uri="{FF2B5EF4-FFF2-40B4-BE49-F238E27FC236}">
                <a16:creationId xmlns:a16="http://schemas.microsoft.com/office/drawing/2014/main" id="{4AB6354D-4439-8B45-B450-15EA71FAF8F3}"/>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5095795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ation page - 2">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AB704F1-9387-744F-A7AB-A0C557474C54}"/>
              </a:ext>
            </a:extLst>
          </p:cNvPr>
          <p:cNvSpPr/>
          <p:nvPr userDrawn="1"/>
        </p:nvSpPr>
        <p:spPr bwMode="gray">
          <a:xfrm>
            <a:off x="766763" y="1557338"/>
            <a:ext cx="10658476" cy="2317016"/>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11" name="Title Placeholder 1">
            <a:extLst>
              <a:ext uri="{FF2B5EF4-FFF2-40B4-BE49-F238E27FC236}">
                <a16:creationId xmlns:a16="http://schemas.microsoft.com/office/drawing/2014/main" id="{5F6F0F7F-AD94-8A45-9C63-550DEBA61840}"/>
              </a:ext>
            </a:extLst>
          </p:cNvPr>
          <p:cNvSpPr>
            <a:spLocks noGrp="1"/>
          </p:cNvSpPr>
          <p:nvPr>
            <p:ph type="title" hasCustomPrompt="1"/>
          </p:nvPr>
        </p:nvSpPr>
        <p:spPr>
          <a:xfrm>
            <a:off x="766800" y="684000"/>
            <a:ext cx="10664561" cy="673357"/>
          </a:xfrm>
          <a:prstGeom prst="rect">
            <a:avLst/>
          </a:prstGeom>
        </p:spPr>
        <p:txBody>
          <a:bodyPr vert="horz" lIns="0" tIns="0" rIns="0" bIns="0" rtlCol="0" anchor="t" anchorCtr="0">
            <a:noAutofit/>
          </a:bodyPr>
          <a:lstStyle/>
          <a:p>
            <a:r>
              <a:rPr lang="en-US" noProof="0"/>
              <a:t>Quotation page - 2</a:t>
            </a:r>
          </a:p>
        </p:txBody>
      </p:sp>
      <p:sp>
        <p:nvSpPr>
          <p:cNvPr id="12" name="Content Placeholder 20">
            <a:extLst>
              <a:ext uri="{FF2B5EF4-FFF2-40B4-BE49-F238E27FC236}">
                <a16:creationId xmlns:a16="http://schemas.microsoft.com/office/drawing/2014/main" id="{3DC0A301-140F-B842-9A9E-9F3B20853141}"/>
              </a:ext>
            </a:extLst>
          </p:cNvPr>
          <p:cNvSpPr>
            <a:spLocks noGrp="1"/>
          </p:cNvSpPr>
          <p:nvPr>
            <p:ph sz="quarter" idx="17"/>
          </p:nvPr>
        </p:nvSpPr>
        <p:spPr bwMode="white">
          <a:xfrm>
            <a:off x="1558925" y="1924565"/>
            <a:ext cx="9109075" cy="1800000"/>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2000" b="1" i="1">
                <a:solidFill>
                  <a:schemeClr val="bg1"/>
                </a:solidFill>
                <a:latin typeface="Arial" pitchFamily="34" charset="0"/>
              </a:defRPr>
            </a:lvl1pPr>
            <a:lvl2pPr marL="0" indent="0">
              <a:spcBef>
                <a:spcPts val="500"/>
              </a:spcBef>
              <a:buClr>
                <a:schemeClr val="bg1"/>
              </a:buClr>
              <a:buSzPct val="110000"/>
              <a:buFont typeface="Arial" pitchFamily="34" charset="0"/>
              <a:buNone/>
              <a:defRPr sz="1800" baseline="0">
                <a:solidFill>
                  <a:schemeClr val="bg1"/>
                </a:solidFill>
                <a:latin typeface="Arial" pitchFamily="34" charset="0"/>
              </a:defRPr>
            </a:lvl2pPr>
            <a:lvl3pPr marL="274638" indent="-274638">
              <a:spcBef>
                <a:spcPts val="500"/>
              </a:spcBef>
              <a:buClr>
                <a:schemeClr val="bg1"/>
              </a:buClr>
              <a:buSzPct val="110000"/>
              <a:buFont typeface="Arial" pitchFamily="34" charset="0"/>
              <a:buChar char="•"/>
              <a:defRPr sz="18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p:txBody>
      </p:sp>
      <p:sp>
        <p:nvSpPr>
          <p:cNvPr id="13" name="Content Placeholder 20">
            <a:extLst>
              <a:ext uri="{FF2B5EF4-FFF2-40B4-BE49-F238E27FC236}">
                <a16:creationId xmlns:a16="http://schemas.microsoft.com/office/drawing/2014/main" id="{FD10FA1E-7A18-A84C-A80C-9F74B995D43E}"/>
              </a:ext>
            </a:extLst>
          </p:cNvPr>
          <p:cNvSpPr>
            <a:spLocks noGrp="1"/>
          </p:cNvSpPr>
          <p:nvPr>
            <p:ph sz="quarter" idx="18"/>
          </p:nvPr>
        </p:nvSpPr>
        <p:spPr>
          <a:xfrm>
            <a:off x="766763" y="4156564"/>
            <a:ext cx="10658475" cy="1936261"/>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14" name="Slide Number Placeholder 5">
            <a:extLst>
              <a:ext uri="{FF2B5EF4-FFF2-40B4-BE49-F238E27FC236}">
                <a16:creationId xmlns:a16="http://schemas.microsoft.com/office/drawing/2014/main" id="{D08F3D4F-4489-1549-AF20-5B88DAC9654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9316827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lient Ref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F8E84C-B364-DA4D-B480-E2F8D7309D87}"/>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4" name="Rectangle 3">
            <a:extLst>
              <a:ext uri="{FF2B5EF4-FFF2-40B4-BE49-F238E27FC236}">
                <a16:creationId xmlns:a16="http://schemas.microsoft.com/office/drawing/2014/main" id="{DAEB9999-5E97-764D-AC76-E36C36BBB481}"/>
              </a:ext>
            </a:extLst>
          </p:cNvPr>
          <p:cNvSpPr/>
          <p:nvPr userDrawn="1"/>
        </p:nvSpPr>
        <p:spPr bwMode="gray">
          <a:xfrm>
            <a:off x="766762" y="4064734"/>
            <a:ext cx="10658475" cy="2028091"/>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noProof="0">
              <a:solidFill>
                <a:schemeClr val="bg1"/>
              </a:solidFill>
              <a:cs typeface="Arial" pitchFamily="34" charset="0"/>
            </a:endParaRPr>
          </a:p>
        </p:txBody>
      </p:sp>
      <p:sp>
        <p:nvSpPr>
          <p:cNvPr id="6" name="Title Placeholder 1">
            <a:extLst>
              <a:ext uri="{FF2B5EF4-FFF2-40B4-BE49-F238E27FC236}">
                <a16:creationId xmlns:a16="http://schemas.microsoft.com/office/drawing/2014/main" id="{4A2810CC-7DE6-E94F-923A-A26081CDD1DC}"/>
              </a:ext>
            </a:extLst>
          </p:cNvPr>
          <p:cNvSpPr>
            <a:spLocks noGrp="1"/>
          </p:cNvSpPr>
          <p:nvPr>
            <p:ph type="title" hasCustomPrompt="1"/>
          </p:nvPr>
        </p:nvSpPr>
        <p:spPr>
          <a:xfrm>
            <a:off x="767383" y="684000"/>
            <a:ext cx="10657856" cy="576262"/>
          </a:xfrm>
          <a:prstGeom prst="rect">
            <a:avLst/>
          </a:prstGeom>
        </p:spPr>
        <p:txBody>
          <a:bodyPr vert="horz" lIns="0" tIns="0" rIns="0" bIns="0" rtlCol="0" anchor="t" anchorCtr="0">
            <a:noAutofit/>
          </a:bodyPr>
          <a:lstStyle/>
          <a:p>
            <a:r>
              <a:rPr lang="en-US" noProof="0"/>
              <a:t>Client Ref page</a:t>
            </a:r>
          </a:p>
        </p:txBody>
      </p:sp>
      <p:sp>
        <p:nvSpPr>
          <p:cNvPr id="7" name="Content Placeholder 20">
            <a:extLst>
              <a:ext uri="{FF2B5EF4-FFF2-40B4-BE49-F238E27FC236}">
                <a16:creationId xmlns:a16="http://schemas.microsoft.com/office/drawing/2014/main" id="{151BEF49-6996-9A47-912D-07F058FDAB1B}"/>
              </a:ext>
            </a:extLst>
          </p:cNvPr>
          <p:cNvSpPr>
            <a:spLocks noGrp="1"/>
          </p:cNvSpPr>
          <p:nvPr>
            <p:ph sz="quarter" idx="17"/>
          </p:nvPr>
        </p:nvSpPr>
        <p:spPr bwMode="white">
          <a:xfrm>
            <a:off x="8401050" y="4295045"/>
            <a:ext cx="2266950" cy="1594378"/>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1600" b="0" i="1">
                <a:solidFill>
                  <a:schemeClr val="bg1"/>
                </a:solidFill>
                <a:latin typeface="Arial" pitchFamily="34" charset="0"/>
              </a:defRPr>
            </a:lvl1pPr>
            <a:lvl2pPr marL="0" indent="0">
              <a:spcBef>
                <a:spcPts val="500"/>
              </a:spcBef>
              <a:buClr>
                <a:schemeClr val="bg1"/>
              </a:buClr>
              <a:buSzPct val="110000"/>
              <a:buFont typeface="Arial" pitchFamily="34" charset="0"/>
              <a:buNone/>
              <a:defRPr sz="1400" baseline="0">
                <a:solidFill>
                  <a:schemeClr val="bg1"/>
                </a:solidFill>
                <a:latin typeface="Arial" pitchFamily="34" charset="0"/>
              </a:defRPr>
            </a:lvl2pPr>
            <a:lvl3pPr marL="177800" indent="-177800">
              <a:spcBef>
                <a:spcPts val="500"/>
              </a:spcBef>
              <a:buClr>
                <a:schemeClr val="bg1"/>
              </a:buClr>
              <a:buSzPct val="110000"/>
              <a:buFont typeface="Arial" pitchFamily="34" charset="0"/>
              <a:buChar char="•"/>
              <a:defRPr sz="140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p:txBody>
      </p:sp>
      <p:sp>
        <p:nvSpPr>
          <p:cNvPr id="8" name="Content Placeholder 20">
            <a:extLst>
              <a:ext uri="{FF2B5EF4-FFF2-40B4-BE49-F238E27FC236}">
                <a16:creationId xmlns:a16="http://schemas.microsoft.com/office/drawing/2014/main" id="{7CA668C0-7C71-1B43-845C-1FB224D98D27}"/>
              </a:ext>
            </a:extLst>
          </p:cNvPr>
          <p:cNvSpPr>
            <a:spLocks noGrp="1"/>
          </p:cNvSpPr>
          <p:nvPr>
            <p:ph sz="quarter" idx="18"/>
          </p:nvPr>
        </p:nvSpPr>
        <p:spPr>
          <a:xfrm>
            <a:off x="766762" y="1557338"/>
            <a:ext cx="3060701"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anose="020B0604020202020204"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9" name="Content Placeholder 20">
            <a:extLst>
              <a:ext uri="{FF2B5EF4-FFF2-40B4-BE49-F238E27FC236}">
                <a16:creationId xmlns:a16="http://schemas.microsoft.com/office/drawing/2014/main" id="{6BA3A388-5D46-A842-AD3F-3B150C88B120}"/>
              </a:ext>
            </a:extLst>
          </p:cNvPr>
          <p:cNvSpPr>
            <a:spLocks noGrp="1"/>
          </p:cNvSpPr>
          <p:nvPr>
            <p:ph sz="quarter" idx="19"/>
          </p:nvPr>
        </p:nvSpPr>
        <p:spPr bwMode="white">
          <a:xfrm>
            <a:off x="1558925" y="4296427"/>
            <a:ext cx="6049963" cy="1578280"/>
          </a:xfrm>
          <a:prstGeom prst="rect">
            <a:avLst/>
          </a:prstGeom>
        </p:spPr>
        <p:txBody>
          <a:bodyPr lIns="0" tIns="0" rIns="0" bIns="0">
            <a:noAutofit/>
          </a:bodyPr>
          <a:lstStyle>
            <a:lvl1pPr marL="0" indent="0">
              <a:spcBef>
                <a:spcPts val="500"/>
              </a:spcBef>
              <a:buClr>
                <a:schemeClr val="accent1"/>
              </a:buClr>
              <a:buSzPct val="110000"/>
              <a:buFont typeface="Arial" pitchFamily="34" charset="0"/>
              <a:buNone/>
              <a:defRPr sz="1800" b="0" i="0">
                <a:solidFill>
                  <a:schemeClr val="bg1"/>
                </a:solidFill>
                <a:latin typeface="Arial" pitchFamily="34" charset="0"/>
              </a:defRPr>
            </a:lvl1pPr>
            <a:lvl2pPr marL="177800" indent="-177800">
              <a:spcBef>
                <a:spcPts val="500"/>
              </a:spcBef>
              <a:buClr>
                <a:schemeClr val="bg1"/>
              </a:buClr>
              <a:buSzPct val="110000"/>
              <a:buFont typeface="Arial" pitchFamily="34" charset="0"/>
              <a:buChar char="•"/>
              <a:defRPr sz="1800" i="0" baseline="0">
                <a:solidFill>
                  <a:schemeClr val="bg1"/>
                </a:solidFill>
                <a:latin typeface="Arial" pitchFamily="34" charset="0"/>
              </a:defRPr>
            </a:lvl2pPr>
            <a:lvl3pPr marL="355600" indent="-177800">
              <a:spcBef>
                <a:spcPts val="500"/>
              </a:spcBef>
              <a:buClr>
                <a:schemeClr val="bg1"/>
              </a:buClr>
              <a:buSzPct val="100000"/>
              <a:buFont typeface="Calibri" panose="020F0502020204030204" pitchFamily="34" charset="0"/>
              <a:buChar char="–"/>
              <a:defRPr sz="1800" i="0">
                <a:solidFill>
                  <a:schemeClr val="bg1"/>
                </a:solidFill>
                <a:latin typeface="Arial" pitchFamily="34" charset="0"/>
              </a:defRPr>
            </a:lvl3pPr>
            <a:lvl4pPr marL="811213" indent="-274638">
              <a:spcBef>
                <a:spcPts val="500"/>
              </a:spcBef>
              <a:buClr>
                <a:schemeClr val="accent1"/>
              </a:buClr>
              <a:buSzPct val="110000"/>
              <a:buFont typeface="Arial" pitchFamily="34" charset="0"/>
              <a:buChar char="•"/>
              <a:defRPr sz="1800">
                <a:solidFill>
                  <a:schemeClr val="bg1"/>
                </a:solidFill>
                <a:latin typeface="Arial" pitchFamily="34" charset="0"/>
              </a:defRPr>
            </a:lvl4pPr>
            <a:lvl5pPr marL="1074738" indent="-263525">
              <a:spcBef>
                <a:spcPts val="500"/>
              </a:spcBef>
              <a:buClr>
                <a:schemeClr val="accent1"/>
              </a:buClr>
              <a:buSzPct val="110000"/>
              <a:buFont typeface="Arial" pitchFamily="34" charset="0"/>
              <a:buChar char="•"/>
              <a:defRPr sz="1600">
                <a:solidFill>
                  <a:schemeClr val="bg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p:txBody>
      </p:sp>
      <p:cxnSp>
        <p:nvCxnSpPr>
          <p:cNvPr id="10" name="Straight Connector 9">
            <a:extLst>
              <a:ext uri="{FF2B5EF4-FFF2-40B4-BE49-F238E27FC236}">
                <a16:creationId xmlns:a16="http://schemas.microsoft.com/office/drawing/2014/main" id="{327C77CF-5DDA-6D4B-A333-0AFD2883FD0C}"/>
              </a:ext>
            </a:extLst>
          </p:cNvPr>
          <p:cNvCxnSpPr/>
          <p:nvPr userDrawn="1"/>
        </p:nvCxnSpPr>
        <p:spPr bwMode="gray">
          <a:xfrm>
            <a:off x="4211300" y="1268413"/>
            <a:ext cx="0" cy="2736587"/>
          </a:xfrm>
          <a:prstGeom prst="line">
            <a:avLst/>
          </a:prstGeom>
          <a:noFill/>
          <a:ln w="19050">
            <a:solidFill>
              <a:schemeClr val="accent6"/>
            </a:solidFill>
            <a:round/>
            <a:headEnd/>
            <a:tailEnd/>
          </a:ln>
          <a:effectLst/>
        </p:spPr>
      </p:cxnSp>
      <p:cxnSp>
        <p:nvCxnSpPr>
          <p:cNvPr id="11" name="Straight Connector 10">
            <a:extLst>
              <a:ext uri="{FF2B5EF4-FFF2-40B4-BE49-F238E27FC236}">
                <a16:creationId xmlns:a16="http://schemas.microsoft.com/office/drawing/2014/main" id="{978EF8BE-D231-7F42-B29A-F120EA6904AC}"/>
              </a:ext>
            </a:extLst>
          </p:cNvPr>
          <p:cNvCxnSpPr/>
          <p:nvPr userDrawn="1"/>
        </p:nvCxnSpPr>
        <p:spPr bwMode="gray">
          <a:xfrm>
            <a:off x="7980700" y="1268413"/>
            <a:ext cx="0" cy="2736587"/>
          </a:xfrm>
          <a:prstGeom prst="line">
            <a:avLst/>
          </a:prstGeom>
          <a:noFill/>
          <a:ln w="19050">
            <a:solidFill>
              <a:schemeClr val="accent6"/>
            </a:solidFill>
            <a:round/>
            <a:headEnd/>
            <a:tailEnd/>
          </a:ln>
          <a:effectLst/>
        </p:spPr>
      </p:cxnSp>
      <p:sp>
        <p:nvSpPr>
          <p:cNvPr id="12" name="Content Placeholder 20">
            <a:extLst>
              <a:ext uri="{FF2B5EF4-FFF2-40B4-BE49-F238E27FC236}">
                <a16:creationId xmlns:a16="http://schemas.microsoft.com/office/drawing/2014/main" id="{F210E7C6-C9C5-AB4F-B2C6-08CF54A3F470}"/>
              </a:ext>
            </a:extLst>
          </p:cNvPr>
          <p:cNvSpPr>
            <a:spLocks noGrp="1"/>
          </p:cNvSpPr>
          <p:nvPr>
            <p:ph sz="quarter" idx="20"/>
          </p:nvPr>
        </p:nvSpPr>
        <p:spPr>
          <a:xfrm>
            <a:off x="4583113" y="1557338"/>
            <a:ext cx="3025776"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13" name="Content Placeholder 20">
            <a:extLst>
              <a:ext uri="{FF2B5EF4-FFF2-40B4-BE49-F238E27FC236}">
                <a16:creationId xmlns:a16="http://schemas.microsoft.com/office/drawing/2014/main" id="{34A65C94-F52F-3944-81C4-F364744665CA}"/>
              </a:ext>
            </a:extLst>
          </p:cNvPr>
          <p:cNvSpPr>
            <a:spLocks noGrp="1"/>
          </p:cNvSpPr>
          <p:nvPr>
            <p:ph sz="quarter" idx="21"/>
          </p:nvPr>
        </p:nvSpPr>
        <p:spPr>
          <a:xfrm>
            <a:off x="8401049" y="1557338"/>
            <a:ext cx="3024189" cy="2363309"/>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2000" b="0" i="0" baseline="0">
                <a:solidFill>
                  <a:schemeClr val="tx1"/>
                </a:solidFill>
                <a:latin typeface="Arial" pitchFamily="34" charset="0"/>
              </a:defRPr>
            </a:lvl2pPr>
            <a:lvl3pPr marL="361950" indent="-180975">
              <a:spcBef>
                <a:spcPts val="500"/>
              </a:spcBef>
              <a:buClr>
                <a:schemeClr val="tx1"/>
              </a:buClr>
              <a:buSzPct val="110000"/>
              <a:buFont typeface="Arial" pitchFamily="34" charset="0"/>
              <a:buChar char="•"/>
              <a:defRPr sz="18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Tree>
    <p:extLst>
      <p:ext uri="{BB962C8B-B14F-4D97-AF65-F5344CB8AC3E}">
        <p14:creationId xmlns:p14="http://schemas.microsoft.com/office/powerpoint/2010/main" val="10236069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ECBF8C6-FF3A-E946-B3D5-6C27E5F99464}"/>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4" name="Title Placeholder 1">
            <a:extLst>
              <a:ext uri="{FF2B5EF4-FFF2-40B4-BE49-F238E27FC236}">
                <a16:creationId xmlns:a16="http://schemas.microsoft.com/office/drawing/2014/main" id="{29301D37-B47A-0547-ABCC-1B647A2174A5}"/>
              </a:ext>
            </a:extLst>
          </p:cNvPr>
          <p:cNvSpPr>
            <a:spLocks noGrp="1"/>
          </p:cNvSpPr>
          <p:nvPr>
            <p:ph type="title" hasCustomPrompt="1"/>
          </p:nvPr>
        </p:nvSpPr>
        <p:spPr>
          <a:xfrm>
            <a:off x="766763" y="684000"/>
            <a:ext cx="10658475" cy="565231"/>
          </a:xfrm>
          <a:prstGeom prst="rect">
            <a:avLst/>
          </a:prstGeom>
        </p:spPr>
        <p:txBody>
          <a:bodyPr vert="horz" lIns="0" tIns="0" rIns="0" bIns="0" rtlCol="0" anchor="t" anchorCtr="0">
            <a:noAutofit/>
          </a:bodyPr>
          <a:lstStyle/>
          <a:p>
            <a:r>
              <a:rPr lang="en-US" noProof="0"/>
              <a:t>Comparison page</a:t>
            </a:r>
          </a:p>
        </p:txBody>
      </p:sp>
      <p:sp>
        <p:nvSpPr>
          <p:cNvPr id="5" name="Content Placeholder 20">
            <a:extLst>
              <a:ext uri="{FF2B5EF4-FFF2-40B4-BE49-F238E27FC236}">
                <a16:creationId xmlns:a16="http://schemas.microsoft.com/office/drawing/2014/main" id="{0E41DF0A-83D4-5F42-8E48-2002316825FC}"/>
              </a:ext>
            </a:extLst>
          </p:cNvPr>
          <p:cNvSpPr>
            <a:spLocks noGrp="1"/>
          </p:cNvSpPr>
          <p:nvPr>
            <p:ph sz="quarter" idx="18"/>
          </p:nvPr>
        </p:nvSpPr>
        <p:spPr>
          <a:xfrm>
            <a:off x="768880" y="2000028"/>
            <a:ext cx="3058583"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Pct val="100000"/>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cxnSp>
        <p:nvCxnSpPr>
          <p:cNvPr id="6" name="Straight Connector 5">
            <a:extLst>
              <a:ext uri="{FF2B5EF4-FFF2-40B4-BE49-F238E27FC236}">
                <a16:creationId xmlns:a16="http://schemas.microsoft.com/office/drawing/2014/main" id="{8B6F1C2D-EAC0-104E-91F8-B5ECA6A6754C}"/>
              </a:ext>
            </a:extLst>
          </p:cNvPr>
          <p:cNvCxnSpPr>
            <a:cxnSpLocks/>
          </p:cNvCxnSpPr>
          <p:nvPr userDrawn="1"/>
        </p:nvCxnSpPr>
        <p:spPr bwMode="gray">
          <a:xfrm>
            <a:off x="4585990" y="1543377"/>
            <a:ext cx="0" cy="3977818"/>
          </a:xfrm>
          <a:prstGeom prst="line">
            <a:avLst/>
          </a:prstGeom>
          <a:noFill/>
          <a:ln w="19050">
            <a:solidFill>
              <a:schemeClr val="accent6"/>
            </a:solidFill>
            <a:round/>
            <a:headEnd/>
            <a:tailEnd/>
          </a:ln>
          <a:effectLst/>
        </p:spPr>
      </p:cxnSp>
      <p:cxnSp>
        <p:nvCxnSpPr>
          <p:cNvPr id="7" name="Straight Connector 6">
            <a:extLst>
              <a:ext uri="{FF2B5EF4-FFF2-40B4-BE49-F238E27FC236}">
                <a16:creationId xmlns:a16="http://schemas.microsoft.com/office/drawing/2014/main" id="{D3A4403B-4A6F-6C49-BB6C-AB5D0E54358A}"/>
              </a:ext>
            </a:extLst>
          </p:cNvPr>
          <p:cNvCxnSpPr>
            <a:cxnSpLocks/>
          </p:cNvCxnSpPr>
          <p:nvPr userDrawn="1"/>
        </p:nvCxnSpPr>
        <p:spPr bwMode="gray">
          <a:xfrm>
            <a:off x="8401050" y="1543377"/>
            <a:ext cx="0" cy="3977818"/>
          </a:xfrm>
          <a:prstGeom prst="line">
            <a:avLst/>
          </a:prstGeom>
          <a:noFill/>
          <a:ln w="19050">
            <a:solidFill>
              <a:schemeClr val="accent6"/>
            </a:solidFill>
            <a:round/>
            <a:headEnd/>
            <a:tailEnd/>
          </a:ln>
          <a:effectLst/>
        </p:spPr>
      </p:cxnSp>
      <p:sp>
        <p:nvSpPr>
          <p:cNvPr id="8" name="Content Placeholder 20">
            <a:extLst>
              <a:ext uri="{FF2B5EF4-FFF2-40B4-BE49-F238E27FC236}">
                <a16:creationId xmlns:a16="http://schemas.microsoft.com/office/drawing/2014/main" id="{7789C2AB-0FAA-0647-B95A-D8A3E341BD5F}"/>
              </a:ext>
            </a:extLst>
          </p:cNvPr>
          <p:cNvSpPr>
            <a:spLocks noGrp="1"/>
          </p:cNvSpPr>
          <p:nvPr>
            <p:ph sz="quarter" idx="20"/>
          </p:nvPr>
        </p:nvSpPr>
        <p:spPr>
          <a:xfrm>
            <a:off x="4596063" y="2000028"/>
            <a:ext cx="3012824"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Pct val="100000"/>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9" name="Content Placeholder 20">
            <a:extLst>
              <a:ext uri="{FF2B5EF4-FFF2-40B4-BE49-F238E27FC236}">
                <a16:creationId xmlns:a16="http://schemas.microsoft.com/office/drawing/2014/main" id="{52835192-0902-8445-BEBB-236A1C87ED56}"/>
              </a:ext>
            </a:extLst>
          </p:cNvPr>
          <p:cNvSpPr>
            <a:spLocks noGrp="1"/>
          </p:cNvSpPr>
          <p:nvPr>
            <p:ph sz="quarter" idx="21"/>
          </p:nvPr>
        </p:nvSpPr>
        <p:spPr>
          <a:xfrm>
            <a:off x="8413992" y="2000028"/>
            <a:ext cx="3011245" cy="4092797"/>
          </a:xfrm>
          <a:prstGeom prst="rect">
            <a:avLst/>
          </a:prstGeom>
        </p:spPr>
        <p:txBody>
          <a:bodyPr lIns="122400" tIns="61200" rIns="122400" bIns="61200">
            <a:noAutofit/>
          </a:bodyPr>
          <a:lstStyle>
            <a:lvl1pPr marL="0" indent="0">
              <a:spcBef>
                <a:spcPts val="500"/>
              </a:spcBef>
              <a:buClr>
                <a:schemeClr val="tx1"/>
              </a:buClr>
              <a:buSzPct val="110000"/>
              <a:buFont typeface="Arial" pitchFamily="34" charset="0"/>
              <a:buNone/>
              <a:defRPr sz="1800" b="0" i="0">
                <a:solidFill>
                  <a:schemeClr val="tx1"/>
                </a:solidFill>
                <a:latin typeface="Arial" pitchFamily="34" charset="0"/>
              </a:defRPr>
            </a:lvl1pPr>
            <a:lvl2pPr marL="180975" indent="-180975">
              <a:spcBef>
                <a:spcPts val="500"/>
              </a:spcBef>
              <a:buClr>
                <a:schemeClr val="tx1"/>
              </a:buClr>
              <a:buSzPct val="110000"/>
              <a:buFont typeface="Arial" pitchFamily="34" charset="0"/>
              <a:buChar char="•"/>
              <a:defRPr sz="1800" b="0" i="0" baseline="0">
                <a:solidFill>
                  <a:schemeClr val="tx1"/>
                </a:solidFill>
                <a:latin typeface="Arial" pitchFamily="34" charset="0"/>
              </a:defRPr>
            </a:lvl2pPr>
            <a:lvl3pPr marL="361950" indent="-180975">
              <a:spcBef>
                <a:spcPts val="500"/>
              </a:spcBef>
              <a:buClr>
                <a:schemeClr val="tx1"/>
              </a:buClr>
              <a:buSzPct val="100000"/>
              <a:buFont typeface="Calibri" panose="020F0502020204030204" pitchFamily="34" charset="0"/>
              <a:buChar char="–"/>
              <a:defRPr sz="1600" b="0" i="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4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2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10" name="Content Placeholder 2">
            <a:extLst>
              <a:ext uri="{FF2B5EF4-FFF2-40B4-BE49-F238E27FC236}">
                <a16:creationId xmlns:a16="http://schemas.microsoft.com/office/drawing/2014/main" id="{4E20A456-898E-7647-9636-3B35BE74CBDC}"/>
              </a:ext>
            </a:extLst>
          </p:cNvPr>
          <p:cNvSpPr>
            <a:spLocks noGrp="1"/>
          </p:cNvSpPr>
          <p:nvPr>
            <p:ph idx="1" hasCustomPrompt="1"/>
          </p:nvPr>
        </p:nvSpPr>
        <p:spPr>
          <a:xfrm>
            <a:off x="766763" y="1541789"/>
            <a:ext cx="3060700"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sp>
        <p:nvSpPr>
          <p:cNvPr id="11" name="Content Placeholder 2">
            <a:extLst>
              <a:ext uri="{FF2B5EF4-FFF2-40B4-BE49-F238E27FC236}">
                <a16:creationId xmlns:a16="http://schemas.microsoft.com/office/drawing/2014/main" id="{94060416-9D8D-2B4A-96F8-0EF11DCAC266}"/>
              </a:ext>
            </a:extLst>
          </p:cNvPr>
          <p:cNvSpPr>
            <a:spLocks noGrp="1"/>
          </p:cNvSpPr>
          <p:nvPr>
            <p:ph idx="22" hasCustomPrompt="1"/>
          </p:nvPr>
        </p:nvSpPr>
        <p:spPr>
          <a:xfrm>
            <a:off x="4583113" y="1541789"/>
            <a:ext cx="3025776"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sp>
        <p:nvSpPr>
          <p:cNvPr id="12" name="Content Placeholder 2">
            <a:extLst>
              <a:ext uri="{FF2B5EF4-FFF2-40B4-BE49-F238E27FC236}">
                <a16:creationId xmlns:a16="http://schemas.microsoft.com/office/drawing/2014/main" id="{7B3F98ED-EDB1-0746-922E-070BFA3CA393}"/>
              </a:ext>
            </a:extLst>
          </p:cNvPr>
          <p:cNvSpPr>
            <a:spLocks noGrp="1"/>
          </p:cNvSpPr>
          <p:nvPr>
            <p:ph idx="23" hasCustomPrompt="1"/>
          </p:nvPr>
        </p:nvSpPr>
        <p:spPr>
          <a:xfrm>
            <a:off x="8401049" y="1541789"/>
            <a:ext cx="3024189" cy="355552"/>
          </a:xfrm>
          <a:prstGeom prst="rect">
            <a:avLst/>
          </a:prstGeom>
          <a:gradFill>
            <a:gsLst>
              <a:gs pos="0">
                <a:schemeClr val="accent2"/>
              </a:gs>
              <a:gs pos="66000">
                <a:schemeClr val="accent1"/>
              </a:gs>
              <a:gs pos="33000">
                <a:srgbClr val="FF6A00"/>
              </a:gs>
              <a:gs pos="100000">
                <a:schemeClr val="tx2"/>
              </a:gs>
            </a:gsLst>
            <a:lin ang="12000000" scaled="0"/>
          </a:gradFill>
        </p:spPr>
        <p:txBody>
          <a:bodyPr lIns="122400" tIns="61200" rIns="122400" bIns="61200">
            <a:noAutofit/>
          </a:bodyPr>
          <a:lstStyle>
            <a:lvl1pPr marL="0" indent="0">
              <a:spcBef>
                <a:spcPts val="600"/>
              </a:spcBef>
              <a:buSzPct val="120000"/>
              <a:buFont typeface="Arial" pitchFamily="34" charset="0"/>
              <a:buNone/>
              <a:defRPr sz="1600" b="0" baseline="0">
                <a:solidFill>
                  <a:schemeClr val="bg1"/>
                </a:solidFill>
                <a:latin typeface="Arial" pitchFamily="34" charset="0"/>
              </a:defRPr>
            </a:lvl1pPr>
            <a:lvl2pPr marL="273050" indent="-265113">
              <a:spcBef>
                <a:spcPts val="600"/>
              </a:spcBef>
              <a:buClr>
                <a:schemeClr val="tx2"/>
              </a:buClr>
              <a:buSzPct val="120000"/>
              <a:buFont typeface="Verdana" pitchFamily="34" charset="0"/>
              <a:buChar char="•"/>
              <a:defRPr sz="1600">
                <a:solidFill>
                  <a:schemeClr val="tx1"/>
                </a:solidFill>
              </a:defRPr>
            </a:lvl2pPr>
            <a:lvl3pPr marL="631825" indent="-216000">
              <a:spcBef>
                <a:spcPts val="600"/>
              </a:spcBef>
              <a:buFont typeface="Verdana" pitchFamily="34" charset="0"/>
              <a:buChar char="−"/>
              <a:tabLst/>
              <a:defRPr sz="1600">
                <a:solidFill>
                  <a:schemeClr val="tx1"/>
                </a:solidFill>
              </a:defRPr>
            </a:lvl3pPr>
            <a:lvl4pPr marL="804863" indent="-216000">
              <a:spcBef>
                <a:spcPts val="600"/>
              </a:spcBef>
              <a:buFont typeface="Verdana" pitchFamily="34" charset="0"/>
              <a:buChar char="−"/>
              <a:defRPr sz="1400">
                <a:solidFill>
                  <a:schemeClr val="tx1"/>
                </a:solidFill>
              </a:defRPr>
            </a:lvl4pPr>
            <a:lvl5pPr marL="977900" indent="-216000">
              <a:spcBef>
                <a:spcPts val="600"/>
              </a:spcBef>
              <a:buFont typeface="Arial" pitchFamily="34" charset="0"/>
              <a:buChar char="-"/>
              <a:defRPr sz="1400">
                <a:solidFill>
                  <a:schemeClr val="tx1"/>
                </a:solidFill>
              </a:defRPr>
            </a:lvl5pPr>
            <a:lvl6pPr marL="871538" indent="-174625">
              <a:spcBef>
                <a:spcPts val="600"/>
              </a:spcBef>
              <a:defRPr sz="1400"/>
            </a:lvl6pPr>
            <a:lvl7pPr marL="1168400" indent="-216000">
              <a:spcBef>
                <a:spcPts val="600"/>
              </a:spcBef>
              <a:defRPr sz="1400">
                <a:solidFill>
                  <a:schemeClr val="tx1"/>
                </a:solidFill>
              </a:defRPr>
            </a:lvl7pPr>
          </a:lstStyle>
          <a:p>
            <a:pPr lvl="0"/>
            <a:r>
              <a:rPr lang="en-US" noProof="0"/>
              <a:t>Click to enter text</a:t>
            </a:r>
          </a:p>
        </p:txBody>
      </p:sp>
      <p:cxnSp>
        <p:nvCxnSpPr>
          <p:cNvPr id="13" name="Straight Connector 12">
            <a:extLst>
              <a:ext uri="{FF2B5EF4-FFF2-40B4-BE49-F238E27FC236}">
                <a16:creationId xmlns:a16="http://schemas.microsoft.com/office/drawing/2014/main" id="{3AE45457-E95A-C34E-B64B-96FA51745FDE}"/>
              </a:ext>
            </a:extLst>
          </p:cNvPr>
          <p:cNvCxnSpPr>
            <a:cxnSpLocks/>
          </p:cNvCxnSpPr>
          <p:nvPr userDrawn="1"/>
        </p:nvCxnSpPr>
        <p:spPr bwMode="gray">
          <a:xfrm>
            <a:off x="770515" y="1543377"/>
            <a:ext cx="0" cy="3977818"/>
          </a:xfrm>
          <a:prstGeom prst="line">
            <a:avLst/>
          </a:prstGeom>
          <a:noFill/>
          <a:ln w="19050">
            <a:solidFill>
              <a:schemeClr val="accent6"/>
            </a:solidFill>
            <a:round/>
            <a:headEnd/>
            <a:tailEnd/>
          </a:ln>
          <a:effectLst/>
        </p:spPr>
      </p:cxnSp>
      <p:sp>
        <p:nvSpPr>
          <p:cNvPr id="19" name="TextBox 18">
            <a:extLst>
              <a:ext uri="{FF2B5EF4-FFF2-40B4-BE49-F238E27FC236}">
                <a16:creationId xmlns:a16="http://schemas.microsoft.com/office/drawing/2014/main" id="{128F13C5-CF61-4A4C-8183-EEC7441F9C66}"/>
              </a:ext>
            </a:extLst>
          </p:cNvPr>
          <p:cNvSpPr txBox="1"/>
          <p:nvPr userDrawn="1"/>
        </p:nvSpPr>
        <p:spPr>
          <a:xfrm>
            <a:off x="5320145" y="1025236"/>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3791644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Graphic device and big title">
    <p:spTree>
      <p:nvGrpSpPr>
        <p:cNvPr id="1" name=""/>
        <p:cNvGrpSpPr/>
        <p:nvPr/>
      </p:nvGrpSpPr>
      <p:grpSpPr>
        <a:xfrm>
          <a:off x="0" y="0"/>
          <a:ext cx="0" cy="0"/>
          <a:chOff x="0" y="0"/>
          <a:chExt cx="0" cy="0"/>
        </a:xfrm>
      </p:grpSpPr>
      <p:sp>
        <p:nvSpPr>
          <p:cNvPr id="15" name="Title Placeholder 1">
            <a:extLst>
              <a:ext uri="{FF2B5EF4-FFF2-40B4-BE49-F238E27FC236}">
                <a16:creationId xmlns:a16="http://schemas.microsoft.com/office/drawing/2014/main" id="{F7349B97-C28F-3B44-B284-12F2C2ABD73C}"/>
              </a:ext>
            </a:extLst>
          </p:cNvPr>
          <p:cNvSpPr>
            <a:spLocks noGrp="1"/>
          </p:cNvSpPr>
          <p:nvPr>
            <p:ph type="title" hasCustomPrompt="1"/>
          </p:nvPr>
        </p:nvSpPr>
        <p:spPr>
          <a:xfrm>
            <a:off x="760278" y="615621"/>
            <a:ext cx="4573587" cy="2494717"/>
          </a:xfrm>
          <a:prstGeom prst="rect">
            <a:avLst/>
          </a:prstGeom>
        </p:spPr>
        <p:txBody>
          <a:bodyPr vert="horz" lIns="0" tIns="0" rIns="0" bIns="0" rtlCol="0" anchor="t" anchorCtr="0">
            <a:noAutofit/>
          </a:bodyPr>
          <a:lstStyle>
            <a:lvl1pPr>
              <a:defRPr sz="4800"/>
            </a:lvl1pPr>
          </a:lstStyle>
          <a:p>
            <a:r>
              <a:rPr lang="en-CA" noProof="0"/>
              <a:t>Title</a:t>
            </a:r>
          </a:p>
        </p:txBody>
      </p:sp>
      <p:sp>
        <p:nvSpPr>
          <p:cNvPr id="8" name="Slide Number Placeholder 5">
            <a:extLst>
              <a:ext uri="{FF2B5EF4-FFF2-40B4-BE49-F238E27FC236}">
                <a16:creationId xmlns:a16="http://schemas.microsoft.com/office/drawing/2014/main" id="{6EAD3CFF-35F0-EE42-99CF-7B91F8844AF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6" name="Espace réservé pour une image  8">
            <a:extLst>
              <a:ext uri="{FF2B5EF4-FFF2-40B4-BE49-F238E27FC236}">
                <a16:creationId xmlns:a16="http://schemas.microsoft.com/office/drawing/2014/main" id="{C4B7093F-77F3-3449-9E60-BC70230FC0A3}"/>
              </a:ext>
            </a:extLst>
          </p:cNvPr>
          <p:cNvSpPr>
            <a:spLocks noGrp="1" noChangeAspect="1"/>
          </p:cNvSpPr>
          <p:nvPr>
            <p:ph type="pic" sz="quarter" idx="15" hasCustomPrompt="1"/>
          </p:nvPr>
        </p:nvSpPr>
        <p:spPr>
          <a:xfrm>
            <a:off x="6111917" y="770881"/>
            <a:ext cx="5321943" cy="5321944"/>
          </a:xfrm>
          <a:custGeom>
            <a:avLst/>
            <a:gdLst>
              <a:gd name="connsiteX0" fmla="*/ 0 w 6003155"/>
              <a:gd name="connsiteY0" fmla="*/ 0 h 6003156"/>
              <a:gd name="connsiteX1" fmla="*/ 6003155 w 6003155"/>
              <a:gd name="connsiteY1" fmla="*/ 0 h 6003156"/>
              <a:gd name="connsiteX2" fmla="*/ 6003155 w 6003155"/>
              <a:gd name="connsiteY2" fmla="*/ 1 h 6003156"/>
              <a:gd name="connsiteX3" fmla="*/ 6003155 w 6003155"/>
              <a:gd name="connsiteY3" fmla="*/ 2404742 h 6003156"/>
              <a:gd name="connsiteX4" fmla="*/ 6003155 w 6003155"/>
              <a:gd name="connsiteY4" fmla="*/ 6003156 h 6003156"/>
              <a:gd name="connsiteX5" fmla="*/ 3598413 w 6003155"/>
              <a:gd name="connsiteY5" fmla="*/ 6003156 h 6003156"/>
              <a:gd name="connsiteX6" fmla="*/ 3598413 w 6003155"/>
              <a:gd name="connsiteY6" fmla="*/ 2404742 h 6003156"/>
              <a:gd name="connsiteX7" fmla="*/ 0 w 6003155"/>
              <a:gd name="connsiteY7" fmla="*/ 2404742 h 600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3155" h="6003156">
                <a:moveTo>
                  <a:pt x="0" y="0"/>
                </a:moveTo>
                <a:lnTo>
                  <a:pt x="6003155" y="0"/>
                </a:lnTo>
                <a:lnTo>
                  <a:pt x="6003155" y="1"/>
                </a:lnTo>
                <a:lnTo>
                  <a:pt x="6003155" y="2404742"/>
                </a:lnTo>
                <a:lnTo>
                  <a:pt x="6003155" y="6003156"/>
                </a:lnTo>
                <a:lnTo>
                  <a:pt x="3598413" y="6003156"/>
                </a:lnTo>
                <a:lnTo>
                  <a:pt x="3598413" y="2404742"/>
                </a:lnTo>
                <a:lnTo>
                  <a:pt x="0" y="2404742"/>
                </a:lnTo>
                <a:close/>
              </a:path>
            </a:pathLst>
          </a:custGeom>
        </p:spPr>
        <p:txBody>
          <a:bodyPr wrap="square">
            <a:noAutofit/>
          </a:bodyPr>
          <a:lstStyle>
            <a:lvl1pPr marL="0" indent="0">
              <a:buNone/>
              <a:defRPr sz="1800"/>
            </a:lvl1pPr>
          </a:lstStyle>
          <a:p>
            <a:r>
              <a:rPr lang="en-CA" sz="1800">
                <a:cs typeface="Arial" pitchFamily="34" charset="0"/>
              </a:rPr>
              <a:t>Click on the Image icon to change with a new picture located on your computer</a:t>
            </a:r>
            <a:endParaRPr lang="fr-FR"/>
          </a:p>
        </p:txBody>
      </p:sp>
      <p:sp>
        <p:nvSpPr>
          <p:cNvPr id="10"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766763" y="3429000"/>
            <a:ext cx="4573587" cy="2663825"/>
          </a:xfrm>
          <a:prstGeom prst="rect">
            <a:avLst/>
          </a:prstGeom>
        </p:spPr>
        <p:txBody>
          <a:bodyPr lIns="0" tIns="0" rIns="0" bIns="0">
            <a:noAutofit/>
          </a:bodyPr>
          <a:lstStyle>
            <a:lvl1pPr marL="0" indent="0">
              <a:spcBef>
                <a:spcPts val="0"/>
              </a:spcBef>
              <a:buClrTx/>
              <a:buSzPct val="100000"/>
              <a:buFont typeface="Arial" panose="020B0604020202020204" pitchFamily="34" charset="0"/>
              <a:buNone/>
              <a:defRPr sz="2000">
                <a:solidFill>
                  <a:schemeClr val="tx1"/>
                </a:solidFill>
                <a:latin typeface="Arial" pitchFamily="34" charset="0"/>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4615492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5E4144-6646-C747-B762-94F6E0C3EFB5}"/>
              </a:ext>
            </a:extLst>
          </p:cNvPr>
          <p:cNvSpPr/>
          <p:nvPr userDrawn="1"/>
        </p:nvSpPr>
        <p:spPr bwMode="gray">
          <a:xfrm flipH="1">
            <a:off x="0" y="0"/>
            <a:ext cx="12199459" cy="6858000"/>
          </a:xfrm>
          <a:prstGeom prst="rect">
            <a:avLst/>
          </a:pr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13" name="Subtitle 2"/>
          <p:cNvSpPr>
            <a:spLocks noGrp="1"/>
          </p:cNvSpPr>
          <p:nvPr>
            <p:ph type="subTitle" idx="1" hasCustomPrompt="1"/>
          </p:nvPr>
        </p:nvSpPr>
        <p:spPr bwMode="white">
          <a:xfrm>
            <a:off x="785230" y="3119636"/>
            <a:ext cx="6119812" cy="2051078"/>
          </a:xfrm>
          <a:prstGeom prst="rect">
            <a:avLst/>
          </a:prstGeom>
        </p:spPr>
        <p:txBody>
          <a:bodyPr lIns="0" tIns="0" rIns="0" bIns="0" anchor="t" anchorCtr="0">
            <a:noAutofit/>
          </a:bodyPr>
          <a:lstStyle>
            <a:lvl1pPr marL="0" indent="0" algn="l">
              <a:spcBef>
                <a:spcPts val="0"/>
              </a:spcBef>
              <a:buNone/>
              <a:defRPr sz="2400" b="1">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a:t>Subtitle if required</a:t>
            </a:r>
          </a:p>
        </p:txBody>
      </p:sp>
      <p:sp>
        <p:nvSpPr>
          <p:cNvPr id="11" name="Titre 1">
            <a:extLst>
              <a:ext uri="{FF2B5EF4-FFF2-40B4-BE49-F238E27FC236}">
                <a16:creationId xmlns:a16="http://schemas.microsoft.com/office/drawing/2014/main" id="{8C605EF0-E4DC-2A4A-909F-D231546F9524}"/>
              </a:ext>
            </a:extLst>
          </p:cNvPr>
          <p:cNvSpPr>
            <a:spLocks noGrp="1"/>
          </p:cNvSpPr>
          <p:nvPr>
            <p:ph type="title" hasCustomPrompt="1"/>
          </p:nvPr>
        </p:nvSpPr>
        <p:spPr bwMode="white">
          <a:xfrm>
            <a:off x="748799" y="635964"/>
            <a:ext cx="6139363" cy="2226506"/>
          </a:xfrm>
        </p:spPr>
        <p:txBody>
          <a:bodyPr>
            <a:noAutofit/>
          </a:bodyPr>
          <a:lstStyle>
            <a:lvl1pPr>
              <a:defRPr sz="4800">
                <a:solidFill>
                  <a:schemeClr val="bg2"/>
                </a:solidFill>
              </a:defRPr>
            </a:lvl1pPr>
          </a:lstStyle>
          <a:p>
            <a:r>
              <a:rPr lang="en-CA"/>
              <a:t>Divider slide</a:t>
            </a:r>
          </a:p>
        </p:txBody>
      </p:sp>
      <p:sp>
        <p:nvSpPr>
          <p:cNvPr id="9" name="Slide Number Placeholder 5">
            <a:extLst>
              <a:ext uri="{FF2B5EF4-FFF2-40B4-BE49-F238E27FC236}">
                <a16:creationId xmlns:a16="http://schemas.microsoft.com/office/drawing/2014/main" id="{3FF155A6-933D-3F47-A921-0C019D14B70F}"/>
              </a:ext>
            </a:extLst>
          </p:cNvPr>
          <p:cNvSpPr>
            <a:spLocks noGrp="1"/>
          </p:cNvSpPr>
          <p:nvPr>
            <p:ph type="sldNum" sz="quarter" idx="4"/>
          </p:nvPr>
        </p:nvSpPr>
        <p:spPr bwMode="black">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bg2"/>
                </a:solidFill>
                <a:latin typeface="+mn-lt"/>
                <a:ea typeface="+mn-ea"/>
                <a:cs typeface="Arial" pitchFamily="34" charset="0"/>
              </a:defRPr>
            </a:lvl1pPr>
          </a:lstStyle>
          <a:p>
            <a:fld id="{525A3C56-E491-49B2-93F3-63532DF516BC}" type="slidenum">
              <a:rPr lang="en-CA" smtClean="0"/>
              <a:pPr/>
              <a:t>‹N°›</a:t>
            </a:fld>
            <a:endParaRPr lang="en-CA"/>
          </a:p>
        </p:txBody>
      </p:sp>
      <p:sp>
        <p:nvSpPr>
          <p:cNvPr id="12" name="TextBox 95" descr="Copyright_box&#10;">
            <a:extLst>
              <a:ext uri="{FF2B5EF4-FFF2-40B4-BE49-F238E27FC236}">
                <a16:creationId xmlns:a16="http://schemas.microsoft.com/office/drawing/2014/main" id="{7A8DA9F1-CF08-104D-87AD-2C7918C70554}"/>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a:solidFill>
                  <a:schemeClr val="bg2"/>
                </a:solidFill>
                <a:latin typeface="+mn-lt"/>
              </a:rPr>
              <a:t>© 20XX CGI Inc.</a:t>
            </a:r>
            <a:endParaRPr lang="en-CA" sz="1000" b="0" i="0" u="none">
              <a:solidFill>
                <a:schemeClr val="bg2"/>
              </a:solidFill>
              <a:latin typeface="+mn-lt"/>
              <a:cs typeface="Arial" pitchFamily="34" charset="0"/>
            </a:endParaRPr>
          </a:p>
        </p:txBody>
      </p:sp>
      <p:sp>
        <p:nvSpPr>
          <p:cNvPr id="7" name="MSIPCMContentMarking" descr="CONFIDENTIAL_TAG_0xFFEE">
            <a:extLst>
              <a:ext uri="{FF2B5EF4-FFF2-40B4-BE49-F238E27FC236}">
                <a16:creationId xmlns:a16="http://schemas.microsoft.com/office/drawing/2014/main" id="{4108DCD4-E748-7D45-BEA5-188450B911BC}"/>
              </a:ext>
            </a:extLst>
          </p:cNvPr>
          <p:cNvSpPr txBox="1"/>
          <p:nvPr userDrawn="1"/>
        </p:nvSpPr>
        <p:spPr bwMode="auto">
          <a:xfrm>
            <a:off x="8901113" y="6273302"/>
            <a:ext cx="1638873"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CA" sz="1000" b="0" i="0" u="none" strike="noStrike" kern="1200" cap="none" spc="0" normalizeH="0" baseline="0" noProof="0">
                <a:ln>
                  <a:noFill/>
                </a:ln>
                <a:solidFill>
                  <a:schemeClr val="bg1"/>
                </a:solidFill>
                <a:effectLst/>
                <a:uLnTx/>
                <a:uFillTx/>
                <a:latin typeface="+mn-lt"/>
                <a:ea typeface="+mn-ea"/>
                <a:cs typeface="Arial" pitchFamily="34" charset="0"/>
              </a:rPr>
              <a:t>Internal</a:t>
            </a:r>
          </a:p>
        </p:txBody>
      </p:sp>
    </p:spTree>
    <p:extLst>
      <p:ext uri="{BB962C8B-B14F-4D97-AF65-F5344CB8AC3E}">
        <p14:creationId xmlns:p14="http://schemas.microsoft.com/office/powerpoint/2010/main" val="1489351374"/>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raphic device and big text">
    <p:spTree>
      <p:nvGrpSpPr>
        <p:cNvPr id="1" name=""/>
        <p:cNvGrpSpPr/>
        <p:nvPr/>
      </p:nvGrpSpPr>
      <p:grpSpPr>
        <a:xfrm>
          <a:off x="0" y="0"/>
          <a:ext cx="0" cy="0"/>
          <a:chOff x="0" y="0"/>
          <a:chExt cx="0" cy="0"/>
        </a:xfrm>
      </p:grpSpPr>
      <p:sp>
        <p:nvSpPr>
          <p:cNvPr id="9" name="Rectangle 8"/>
          <p:cNvSpPr/>
          <p:nvPr userDrawn="1"/>
        </p:nvSpPr>
        <p:spPr bwMode="gray">
          <a:xfrm>
            <a:off x="462707" y="6491436"/>
            <a:ext cx="9721080" cy="216024"/>
          </a:xfrm>
          <a:prstGeom prst="rect">
            <a:avLst/>
          </a:prstGeom>
          <a:solidFill>
            <a:schemeClr val="bg1"/>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11" name="Freeform 6">
            <a:extLst>
              <a:ext uri="{FF2B5EF4-FFF2-40B4-BE49-F238E27FC236}">
                <a16:creationId xmlns:a16="http://schemas.microsoft.com/office/drawing/2014/main" id="{E92206DE-17C9-E04C-89B5-21C279EE24F8}"/>
              </a:ext>
            </a:extLst>
          </p:cNvPr>
          <p:cNvSpPr>
            <a:spLocks/>
          </p:cNvSpPr>
          <p:nvPr userDrawn="1"/>
        </p:nvSpPr>
        <p:spPr bwMode="auto">
          <a:xfrm rot="16200000" flipH="1">
            <a:off x="7632850" y="776137"/>
            <a:ext cx="3803349" cy="3781425"/>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a:gsLst>
              <a:gs pos="100000">
                <a:srgbClr val="991F3D"/>
              </a:gs>
              <a:gs pos="66000">
                <a:srgbClr val="E31937"/>
              </a:gs>
              <a:gs pos="33000">
                <a:srgbClr val="FF6A00"/>
              </a:gs>
              <a:gs pos="0">
                <a:srgbClr val="FFCDD2"/>
              </a:gs>
            </a:gsLst>
            <a:lin ang="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12" name="Espace réservé du texte 2">
            <a:extLst>
              <a:ext uri="{FF2B5EF4-FFF2-40B4-BE49-F238E27FC236}">
                <a16:creationId xmlns:a16="http://schemas.microsoft.com/office/drawing/2014/main" id="{D3042FBB-DA17-F44B-831D-42583634A8FE}"/>
              </a:ext>
            </a:extLst>
          </p:cNvPr>
          <p:cNvSpPr>
            <a:spLocks noGrp="1"/>
          </p:cNvSpPr>
          <p:nvPr>
            <p:ph type="body" sz="quarter" idx="10" hasCustomPrompt="1"/>
          </p:nvPr>
        </p:nvSpPr>
        <p:spPr>
          <a:xfrm>
            <a:off x="766800" y="578900"/>
            <a:ext cx="6130753" cy="2858812"/>
          </a:xfrm>
          <a:prstGeom prst="rect">
            <a:avLst/>
          </a:prstGeom>
        </p:spPr>
        <p:txBody>
          <a:bodyPr lIns="0" tIns="0" rIns="0" bIns="0">
            <a:noAutofit/>
          </a:bodyPr>
          <a:lstStyle>
            <a:lvl1pPr marL="0" indent="0">
              <a:lnSpc>
                <a:spcPct val="100000"/>
              </a:lnSpc>
              <a:spcBef>
                <a:spcPts val="0"/>
              </a:spcBef>
              <a:buNone/>
              <a:defRPr sz="6000">
                <a:solidFill>
                  <a:schemeClr val="tx1"/>
                </a:solidFill>
              </a:defRPr>
            </a:lvl1pPr>
          </a:lstStyle>
          <a:p>
            <a:pPr lvl="0"/>
            <a:r>
              <a:rPr lang="en-CA"/>
              <a:t>Title</a:t>
            </a:r>
          </a:p>
        </p:txBody>
      </p:sp>
      <p:sp>
        <p:nvSpPr>
          <p:cNvPr id="4" name="ZoneTexte 3">
            <a:extLst>
              <a:ext uri="{FF2B5EF4-FFF2-40B4-BE49-F238E27FC236}">
                <a16:creationId xmlns:a16="http://schemas.microsoft.com/office/drawing/2014/main" id="{5C837B84-BCBE-CE4F-AAD6-DC4A6359EA7D}"/>
              </a:ext>
            </a:extLst>
          </p:cNvPr>
          <p:cNvSpPr txBox="1"/>
          <p:nvPr userDrawn="1"/>
        </p:nvSpPr>
        <p:spPr bwMode="auto">
          <a:xfrm>
            <a:off x="766763" y="5916651"/>
            <a:ext cx="975360" cy="215444"/>
          </a:xfrm>
          <a:prstGeom prst="rect">
            <a:avLst/>
          </a:prstGeom>
          <a:solidFill>
            <a:schemeClr val="bg1"/>
          </a:solidFill>
          <a:ln w="9525" algn="ctr">
            <a:noFill/>
            <a:miter lim="800000"/>
            <a:headEnd/>
            <a:tailEnd/>
          </a:ln>
          <a:effectLst/>
        </p:spPr>
        <p:txBody>
          <a:bodyPr wrap="square" lIns="0" tIns="0" rIns="0" bIns="0" rtlCol="0">
            <a:noAutofit/>
          </a:bodyPr>
          <a:lstStyle/>
          <a:p>
            <a:r>
              <a:rPr lang="en-CA" sz="1400" b="1">
                <a:cs typeface="Arial" pitchFamily="34" charset="0"/>
              </a:rPr>
              <a:t>cgi.com</a:t>
            </a:r>
          </a:p>
        </p:txBody>
      </p:sp>
      <p:sp>
        <p:nvSpPr>
          <p:cNvPr id="7" name="ZoneTexte 6">
            <a:extLst>
              <a:ext uri="{FF2B5EF4-FFF2-40B4-BE49-F238E27FC236}">
                <a16:creationId xmlns:a16="http://schemas.microsoft.com/office/drawing/2014/main" id="{CDA1E445-A6EB-ED42-914D-6C8866FA7691}"/>
              </a:ext>
            </a:extLst>
          </p:cNvPr>
          <p:cNvSpPr txBox="1"/>
          <p:nvPr userDrawn="1"/>
        </p:nvSpPr>
        <p:spPr>
          <a:xfrm>
            <a:off x="766763" y="3700463"/>
            <a:ext cx="6234112" cy="2014537"/>
          </a:xfrm>
          <a:prstGeom prst="rect">
            <a:avLst/>
          </a:prstGeom>
        </p:spPr>
        <p:txBody>
          <a:bodyPr vert="horz" wrap="square" lIns="0" tIns="0" rIns="0" bIns="0" rtlCol="0" anchor="t" anchorCtr="0">
            <a:noAutofit/>
          </a:bodyPr>
          <a:lstStyle/>
          <a:p>
            <a:endParaRPr lang="fr-CA">
              <a:effectLst/>
              <a:highlight>
                <a:srgbClr val="FFFF00"/>
              </a:highlight>
            </a:endParaRPr>
          </a:p>
        </p:txBody>
      </p:sp>
      <p:sp>
        <p:nvSpPr>
          <p:cNvPr id="3" name="Espace réservé du texte 2">
            <a:extLst>
              <a:ext uri="{FF2B5EF4-FFF2-40B4-BE49-F238E27FC236}">
                <a16:creationId xmlns:a16="http://schemas.microsoft.com/office/drawing/2014/main" id="{8EB73EB6-4721-DF40-89DE-28F0838BEABA}"/>
              </a:ext>
            </a:extLst>
          </p:cNvPr>
          <p:cNvSpPr>
            <a:spLocks noGrp="1"/>
          </p:cNvSpPr>
          <p:nvPr>
            <p:ph type="body" sz="quarter" idx="11" hasCustomPrompt="1"/>
          </p:nvPr>
        </p:nvSpPr>
        <p:spPr>
          <a:xfrm>
            <a:off x="766763" y="3727452"/>
            <a:ext cx="6121400" cy="2016123"/>
          </a:xfrm>
          <a:prstGeom prst="rect">
            <a:avLst/>
          </a:prstGeom>
        </p:spPr>
        <p:txBody>
          <a:bodyPr lIns="0" tIns="0" rIns="0" bIns="0">
            <a:noAutofit/>
          </a:bodyPr>
          <a:lstStyle>
            <a:lvl1pPr marL="0" indent="0">
              <a:spcBef>
                <a:spcPts val="0"/>
              </a:spcBef>
              <a:buNone/>
              <a:defRPr sz="1600"/>
            </a:lvl1pPr>
          </a:lstStyle>
          <a:p>
            <a:pPr lvl="0"/>
            <a:r>
              <a:rPr lang="en-US" noProof="0"/>
              <a:t>To get the latest company description, visit brand.cgi.com </a:t>
            </a:r>
          </a:p>
        </p:txBody>
      </p:sp>
      <p:pic>
        <p:nvPicPr>
          <p:cNvPr id="13" name="Image 12">
            <a:extLst>
              <a:ext uri="{FF2B5EF4-FFF2-40B4-BE49-F238E27FC236}">
                <a16:creationId xmlns:a16="http://schemas.microsoft.com/office/drawing/2014/main" id="{4DB3BEC6-2C70-CA49-ACB5-5388FDDE5F7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3300" y="5372174"/>
            <a:ext cx="1549400" cy="720651"/>
          </a:xfrm>
          <a:prstGeom prst="rect">
            <a:avLst/>
          </a:prstGeom>
        </p:spPr>
      </p:pic>
    </p:spTree>
    <p:extLst>
      <p:ext uri="{BB962C8B-B14F-4D97-AF65-F5344CB8AC3E}">
        <p14:creationId xmlns:p14="http://schemas.microsoft.com/office/powerpoint/2010/main" val="190186514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raphic device and small text">
    <p:spTree>
      <p:nvGrpSpPr>
        <p:cNvPr id="1" name=""/>
        <p:cNvGrpSpPr/>
        <p:nvPr/>
      </p:nvGrpSpPr>
      <p:grpSpPr>
        <a:xfrm>
          <a:off x="0" y="0"/>
          <a:ext cx="0" cy="0"/>
          <a:chOff x="0" y="0"/>
          <a:chExt cx="0" cy="0"/>
        </a:xfrm>
      </p:grpSpPr>
      <p:sp>
        <p:nvSpPr>
          <p:cNvPr id="9" name="Rectangle 8"/>
          <p:cNvSpPr/>
          <p:nvPr userDrawn="1"/>
        </p:nvSpPr>
        <p:spPr bwMode="gray">
          <a:xfrm>
            <a:off x="462707" y="6491436"/>
            <a:ext cx="9721080" cy="216024"/>
          </a:xfrm>
          <a:prstGeom prst="rect">
            <a:avLst/>
          </a:prstGeom>
          <a:solidFill>
            <a:schemeClr val="bg1"/>
          </a:solidFill>
          <a:ln w="9525" algn="ctr">
            <a:noFill/>
            <a:miter lim="800000"/>
            <a:headEnd/>
            <a:tailEnd/>
          </a:ln>
          <a:effectLst/>
        </p:spPr>
        <p:txBody>
          <a:bodyPr lIns="63500" tIns="0" rIns="64800" bIns="0" rtlCol="0" anchor="ctr">
            <a:noAutofit/>
          </a:bodyPr>
          <a:lstStyle/>
          <a:p>
            <a:pPr algn="ctr">
              <a:spcBef>
                <a:spcPct val="0"/>
              </a:spcBef>
              <a:buClrTx/>
              <a:buSzPct val="90000"/>
            </a:pPr>
            <a:endParaRPr lang="en-CA" sz="1600" b="1">
              <a:solidFill>
                <a:schemeClr val="bg1"/>
              </a:solidFill>
              <a:cs typeface="Arial" pitchFamily="34" charset="0"/>
            </a:endParaRPr>
          </a:p>
        </p:txBody>
      </p:sp>
      <p:sp>
        <p:nvSpPr>
          <p:cNvPr id="11" name="Freeform 6">
            <a:extLst>
              <a:ext uri="{FF2B5EF4-FFF2-40B4-BE49-F238E27FC236}">
                <a16:creationId xmlns:a16="http://schemas.microsoft.com/office/drawing/2014/main" id="{E92206DE-17C9-E04C-89B5-21C279EE24F8}"/>
              </a:ext>
            </a:extLst>
          </p:cNvPr>
          <p:cNvSpPr>
            <a:spLocks/>
          </p:cNvSpPr>
          <p:nvPr userDrawn="1"/>
        </p:nvSpPr>
        <p:spPr bwMode="auto">
          <a:xfrm rot="16200000" flipH="1">
            <a:off x="8417520" y="773869"/>
            <a:ext cx="3016411" cy="2999023"/>
          </a:xfrm>
          <a:custGeom>
            <a:avLst/>
            <a:gdLst>
              <a:gd name="T0" fmla="*/ 0 w 4337"/>
              <a:gd name="T1" fmla="*/ 0 h 4312"/>
              <a:gd name="T2" fmla="*/ 0 w 4337"/>
              <a:gd name="T3" fmla="*/ 4312 h 4312"/>
              <a:gd name="T4" fmla="*/ 4337 w 4337"/>
              <a:gd name="T5" fmla="*/ 4312 h 4312"/>
              <a:gd name="T6" fmla="*/ 4337 w 4337"/>
              <a:gd name="T7" fmla="*/ 2586 h 4312"/>
              <a:gd name="T8" fmla="*/ 1736 w 4337"/>
              <a:gd name="T9" fmla="*/ 2586 h 4312"/>
              <a:gd name="T10" fmla="*/ 1736 w 4337"/>
              <a:gd name="T11" fmla="*/ 0 h 4312"/>
              <a:gd name="T12" fmla="*/ 0 w 4337"/>
              <a:gd name="T13" fmla="*/ 0 h 4312"/>
            </a:gdLst>
            <a:ahLst/>
            <a:cxnLst>
              <a:cxn ang="0">
                <a:pos x="T0" y="T1"/>
              </a:cxn>
              <a:cxn ang="0">
                <a:pos x="T2" y="T3"/>
              </a:cxn>
              <a:cxn ang="0">
                <a:pos x="T4" y="T5"/>
              </a:cxn>
              <a:cxn ang="0">
                <a:pos x="T6" y="T7"/>
              </a:cxn>
              <a:cxn ang="0">
                <a:pos x="T8" y="T9"/>
              </a:cxn>
              <a:cxn ang="0">
                <a:pos x="T10" y="T11"/>
              </a:cxn>
              <a:cxn ang="0">
                <a:pos x="T12" y="T13"/>
              </a:cxn>
            </a:cxnLst>
            <a:rect l="0" t="0" r="r" b="b"/>
            <a:pathLst>
              <a:path w="4337" h="4312">
                <a:moveTo>
                  <a:pt x="0" y="0"/>
                </a:moveTo>
                <a:lnTo>
                  <a:pt x="0" y="4312"/>
                </a:lnTo>
                <a:lnTo>
                  <a:pt x="4337" y="4312"/>
                </a:lnTo>
                <a:lnTo>
                  <a:pt x="4337" y="2586"/>
                </a:lnTo>
                <a:lnTo>
                  <a:pt x="1736" y="2586"/>
                </a:lnTo>
                <a:lnTo>
                  <a:pt x="1736" y="0"/>
                </a:lnTo>
                <a:lnTo>
                  <a:pt x="0" y="0"/>
                </a:lnTo>
                <a:close/>
              </a:path>
            </a:pathLst>
          </a:cu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7" name="Slide Number Placeholder 5">
            <a:extLst>
              <a:ext uri="{FF2B5EF4-FFF2-40B4-BE49-F238E27FC236}">
                <a16:creationId xmlns:a16="http://schemas.microsoft.com/office/drawing/2014/main" id="{C474D8A0-16FB-2542-B1F3-7CA2D129151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12" name="Titre 1">
            <a:extLst>
              <a:ext uri="{FF2B5EF4-FFF2-40B4-BE49-F238E27FC236}">
                <a16:creationId xmlns:a16="http://schemas.microsoft.com/office/drawing/2014/main" id="{4B0EAFBC-1A30-3845-B3FB-9DDCB8086A8B}"/>
              </a:ext>
            </a:extLst>
          </p:cNvPr>
          <p:cNvSpPr>
            <a:spLocks noGrp="1"/>
          </p:cNvSpPr>
          <p:nvPr>
            <p:ph type="title" hasCustomPrompt="1"/>
          </p:nvPr>
        </p:nvSpPr>
        <p:spPr>
          <a:xfrm>
            <a:off x="765737" y="683246"/>
            <a:ext cx="6108399" cy="531097"/>
          </a:xfrm>
        </p:spPr>
        <p:txBody>
          <a:bodyPr>
            <a:noAutofit/>
          </a:bodyPr>
          <a:lstStyle>
            <a:lvl1pPr>
              <a:defRPr sz="2800">
                <a:solidFill>
                  <a:schemeClr val="tx1"/>
                </a:solidFill>
              </a:defRPr>
            </a:lvl1pPr>
          </a:lstStyle>
          <a:p>
            <a:r>
              <a:rPr lang="en-CA"/>
              <a:t>Title</a:t>
            </a:r>
          </a:p>
        </p:txBody>
      </p:sp>
      <p:sp>
        <p:nvSpPr>
          <p:cNvPr id="13" name="Content Placeholder 20">
            <a:extLst>
              <a:ext uri="{FF2B5EF4-FFF2-40B4-BE49-F238E27FC236}">
                <a16:creationId xmlns:a16="http://schemas.microsoft.com/office/drawing/2014/main" id="{724BBC96-0D1F-2C4D-B3B5-A7EE6A8D87D1}"/>
              </a:ext>
            </a:extLst>
          </p:cNvPr>
          <p:cNvSpPr>
            <a:spLocks noGrp="1"/>
          </p:cNvSpPr>
          <p:nvPr>
            <p:ph sz="quarter" idx="18"/>
          </p:nvPr>
        </p:nvSpPr>
        <p:spPr>
          <a:xfrm>
            <a:off x="766763" y="1704110"/>
            <a:ext cx="6107373" cy="4123253"/>
          </a:xfrm>
          <a:prstGeom prst="rect">
            <a:avLst/>
          </a:prstGeom>
        </p:spPr>
        <p:txBody>
          <a:bodyPr lIns="0" tIns="0" rIns="0" bIns="0">
            <a:noAutofit/>
          </a:bodyPr>
          <a:lstStyle>
            <a:lvl1pPr marL="0" indent="0">
              <a:spcBef>
                <a:spcPts val="0"/>
              </a:spcBef>
              <a:buClrTx/>
              <a:buSzPct val="100000"/>
              <a:buFont typeface="Arial" panose="020B0604020202020204" pitchFamily="34" charset="0"/>
              <a:buNone/>
              <a:defRPr sz="2000">
                <a:solidFill>
                  <a:schemeClr val="tx1"/>
                </a:solidFill>
                <a:latin typeface="Arial" pitchFamily="34" charset="0"/>
              </a:defRPr>
            </a:lvl1pPr>
            <a:lvl2pPr marL="263525" indent="-263525">
              <a:spcBef>
                <a:spcPts val="500"/>
              </a:spcBef>
              <a:buClrTx/>
              <a:buSzPct val="100000"/>
              <a:buFont typeface="Arial" pitchFamily="34" charset="0"/>
              <a:buChar char="•"/>
              <a:defRPr sz="2000" baseline="0">
                <a:solidFill>
                  <a:schemeClr val="tx1"/>
                </a:solidFill>
                <a:latin typeface="Arial" pitchFamily="34" charset="0"/>
              </a:defRPr>
            </a:lvl2pPr>
            <a:lvl3pPr marL="536575" indent="-273050">
              <a:spcBef>
                <a:spcPts val="500"/>
              </a:spcBef>
              <a:buClrTx/>
              <a:buSzPct val="100000"/>
              <a:buFont typeface="Calibri" panose="020F0502020204030204" pitchFamily="34" charset="0"/>
              <a:buChar char="–"/>
              <a:defRPr sz="1800">
                <a:solidFill>
                  <a:schemeClr val="tx1"/>
                </a:solidFill>
                <a:latin typeface="Arial" pitchFamily="34" charset="0"/>
              </a:defRPr>
            </a:lvl3pPr>
            <a:lvl4pPr marL="811213" indent="-279400">
              <a:spcBef>
                <a:spcPts val="500"/>
              </a:spcBef>
              <a:buClrTx/>
              <a:buSzPct val="100000"/>
              <a:buFont typeface="Wingdings" panose="05000000000000000000" pitchFamily="2" charset="2"/>
              <a:buChar char="§"/>
              <a:defRPr sz="1600">
                <a:solidFill>
                  <a:schemeClr val="tx1"/>
                </a:solidFill>
                <a:latin typeface="Arial" pitchFamily="34" charset="0"/>
              </a:defRPr>
            </a:lvl4pPr>
            <a:lvl5pPr marL="1074738" indent="-263525">
              <a:spcBef>
                <a:spcPts val="500"/>
              </a:spcBef>
              <a:buClrTx/>
              <a:buSzPct val="10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1667841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4" name="Picture Placeholder 20">
            <a:extLst>
              <a:ext uri="{FF2B5EF4-FFF2-40B4-BE49-F238E27FC236}">
                <a16:creationId xmlns:a16="http://schemas.microsoft.com/office/drawing/2014/main" id="{CA3CDF8A-556A-3F4E-82A4-A5DA4775BE66}"/>
              </a:ext>
            </a:extLst>
          </p:cNvPr>
          <p:cNvSpPr>
            <a:spLocks noGrp="1" noChangeAspect="1"/>
          </p:cNvSpPr>
          <p:nvPr>
            <p:ph type="pic" sz="quarter" idx="14"/>
          </p:nvPr>
        </p:nvSpPr>
        <p:spPr>
          <a:xfrm>
            <a:off x="782529" y="3941366"/>
            <a:ext cx="1080647" cy="1080000"/>
          </a:xfrm>
          <a:prstGeom prst="rect">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5" name="Picture Placeholder 20">
            <a:extLst>
              <a:ext uri="{FF2B5EF4-FFF2-40B4-BE49-F238E27FC236}">
                <a16:creationId xmlns:a16="http://schemas.microsoft.com/office/drawing/2014/main" id="{BEE923B2-3662-614C-AEC1-846B00F55FD1}"/>
              </a:ext>
            </a:extLst>
          </p:cNvPr>
          <p:cNvSpPr>
            <a:spLocks noGrp="1" noChangeAspect="1"/>
          </p:cNvSpPr>
          <p:nvPr>
            <p:ph type="pic" sz="quarter" idx="15"/>
          </p:nvPr>
        </p:nvSpPr>
        <p:spPr>
          <a:xfrm>
            <a:off x="6312001" y="3941366"/>
            <a:ext cx="1080647" cy="1080000"/>
          </a:xfrm>
          <a:prstGeom prst="rect">
            <a:avLst/>
          </a:prstGeom>
          <a:ln>
            <a:noFill/>
          </a:ln>
        </p:spPr>
        <p:txBody>
          <a:bodyPr lIns="0" tIns="0" rIns="0" bIns="0">
            <a:noAutofit/>
          </a:bodyPr>
          <a:lstStyle>
            <a:lvl1pPr marL="0" indent="0" algn="ctr">
              <a:buNone/>
              <a:defRPr lang="en-GB" sz="1100" kern="1200" baseline="0" noProof="0" dirty="0" smtClean="0">
                <a:solidFill>
                  <a:schemeClr val="tx1"/>
                </a:solidFill>
                <a:latin typeface="Arial" pitchFamily="34" charset="0"/>
                <a:ea typeface="+mn-ea"/>
                <a:cs typeface="+mn-cs"/>
              </a:defRPr>
            </a:lvl1pPr>
          </a:lstStyle>
          <a:p>
            <a:r>
              <a:rPr lang="fr-FR"/>
              <a:t>Cliquez sur l'icône pour ajouter une image</a:t>
            </a:r>
            <a:endParaRPr lang="en-US"/>
          </a:p>
        </p:txBody>
      </p:sp>
      <p:sp>
        <p:nvSpPr>
          <p:cNvPr id="6" name="Title Placeholder 1">
            <a:extLst>
              <a:ext uri="{FF2B5EF4-FFF2-40B4-BE49-F238E27FC236}">
                <a16:creationId xmlns:a16="http://schemas.microsoft.com/office/drawing/2014/main" id="{54351994-C110-F943-BA9E-AB717123F9E4}"/>
              </a:ext>
            </a:extLst>
          </p:cNvPr>
          <p:cNvSpPr>
            <a:spLocks noGrp="1"/>
          </p:cNvSpPr>
          <p:nvPr>
            <p:ph type="title"/>
          </p:nvPr>
        </p:nvSpPr>
        <p:spPr>
          <a:xfrm>
            <a:off x="766762" y="2612855"/>
            <a:ext cx="10658475" cy="920750"/>
          </a:xfrm>
          <a:prstGeom prst="rect">
            <a:avLst/>
          </a:prstGeom>
        </p:spPr>
        <p:txBody>
          <a:bodyPr vert="horz" lIns="0" tIns="0" rIns="0" bIns="0" rtlCol="0" anchor="b" anchorCtr="0">
            <a:noAutofit/>
          </a:bodyPr>
          <a:lstStyle/>
          <a:p>
            <a:r>
              <a:rPr lang="fr-FR" noProof="0"/>
              <a:t>Modifiez le style du titre</a:t>
            </a:r>
            <a:endParaRPr lang="en-US" noProof="0"/>
          </a:p>
        </p:txBody>
      </p:sp>
      <p:sp>
        <p:nvSpPr>
          <p:cNvPr id="7" name="Content Placeholder 20">
            <a:extLst>
              <a:ext uri="{FF2B5EF4-FFF2-40B4-BE49-F238E27FC236}">
                <a16:creationId xmlns:a16="http://schemas.microsoft.com/office/drawing/2014/main" id="{5CCB27AD-C0CD-2C42-B030-26334E078C02}"/>
              </a:ext>
            </a:extLst>
          </p:cNvPr>
          <p:cNvSpPr>
            <a:spLocks noGrp="1"/>
          </p:cNvSpPr>
          <p:nvPr>
            <p:ph sz="quarter" idx="17"/>
          </p:nvPr>
        </p:nvSpPr>
        <p:spPr>
          <a:xfrm>
            <a:off x="2316163" y="3941366"/>
            <a:ext cx="3816350" cy="2151459"/>
          </a:xfrm>
          <a:prstGeom prst="rect">
            <a:avLst/>
          </a:prstGeom>
        </p:spPr>
        <p:txBody>
          <a:bodyPr lIns="0" tIns="0" rIns="0" bIns="0">
            <a:noAutofit/>
          </a:bodyPr>
          <a:lstStyle>
            <a:lvl1pPr marL="0" indent="0">
              <a:spcBef>
                <a:spcPts val="500"/>
              </a:spcBef>
              <a:buClr>
                <a:srgbClr val="000000"/>
              </a:buClr>
              <a:buSzPct val="100000"/>
              <a:buFont typeface="Arial" pitchFamily="34" charset="0"/>
              <a:buNone/>
              <a:defRPr sz="1600">
                <a:solidFill>
                  <a:schemeClr val="tx1"/>
                </a:solidFill>
                <a:latin typeface="Arial" pitchFamily="34" charset="0"/>
              </a:defRPr>
            </a:lvl1pPr>
            <a:lvl2pPr marL="355600" indent="0">
              <a:spcBef>
                <a:spcPts val="500"/>
              </a:spcBef>
              <a:buClr>
                <a:srgbClr val="000000"/>
              </a:buClr>
              <a:buSzPct val="100000"/>
              <a:buFont typeface="Arial" pitchFamily="34" charset="0"/>
              <a:buNone/>
              <a:defRPr sz="1400" baseline="0">
                <a:solidFill>
                  <a:schemeClr val="tx1"/>
                </a:solidFill>
                <a:latin typeface="Arial" pitchFamily="34" charset="0"/>
              </a:defRPr>
            </a:lvl2pPr>
            <a:lvl3pPr marL="536575" indent="-273050">
              <a:spcBef>
                <a:spcPts val="500"/>
              </a:spcBef>
              <a:buClr>
                <a:srgbClr val="000000"/>
              </a:buClr>
              <a:buSzPct val="100000"/>
              <a:buFont typeface="Arial" pitchFamily="34" charset="0"/>
              <a:buChar char="•"/>
              <a:defRPr sz="1400">
                <a:solidFill>
                  <a:schemeClr val="tx1"/>
                </a:solidFill>
                <a:latin typeface="Arial" pitchFamily="34" charset="0"/>
              </a:defRPr>
            </a:lvl3pPr>
            <a:lvl4pPr marL="811213" indent="-274638">
              <a:spcBef>
                <a:spcPts val="500"/>
              </a:spcBef>
              <a:buClr>
                <a:srgbClr val="000000"/>
              </a:buClr>
              <a:buSzPct val="100000"/>
              <a:buFont typeface="Wingdings" pitchFamily="2" charset="2"/>
              <a:buChar char="§"/>
              <a:defRPr sz="1200">
                <a:solidFill>
                  <a:schemeClr val="tx1"/>
                </a:solidFill>
                <a:latin typeface="Arial" pitchFamily="34" charset="0"/>
              </a:defRPr>
            </a:lvl4pPr>
            <a:lvl5pPr marL="1074738" indent="-263525">
              <a:spcBef>
                <a:spcPts val="500"/>
              </a:spcBef>
              <a:buClr>
                <a:srgbClr val="000000"/>
              </a:buClr>
              <a:buSzPct val="100000"/>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8" name="Content Placeholder 20">
            <a:extLst>
              <a:ext uri="{FF2B5EF4-FFF2-40B4-BE49-F238E27FC236}">
                <a16:creationId xmlns:a16="http://schemas.microsoft.com/office/drawing/2014/main" id="{103CCFC1-1851-B54B-9A3F-03A9AB582882}"/>
              </a:ext>
            </a:extLst>
          </p:cNvPr>
          <p:cNvSpPr>
            <a:spLocks noGrp="1"/>
          </p:cNvSpPr>
          <p:nvPr>
            <p:ph sz="quarter" idx="22"/>
          </p:nvPr>
        </p:nvSpPr>
        <p:spPr>
          <a:xfrm>
            <a:off x="7608888" y="3941366"/>
            <a:ext cx="3816350" cy="2151459"/>
          </a:xfrm>
          <a:prstGeom prst="rect">
            <a:avLst/>
          </a:prstGeom>
        </p:spPr>
        <p:txBody>
          <a:bodyPr lIns="0" tIns="0" rIns="0" bIns="0">
            <a:noAutofit/>
          </a:bodyPr>
          <a:lstStyle>
            <a:lvl1pPr marL="0" indent="0">
              <a:spcBef>
                <a:spcPts val="500"/>
              </a:spcBef>
              <a:buClr>
                <a:schemeClr val="tx1"/>
              </a:buClr>
              <a:buSzPct val="100000"/>
              <a:buFont typeface="Arial" pitchFamily="34" charset="0"/>
              <a:buNone/>
              <a:defRPr sz="1600">
                <a:solidFill>
                  <a:schemeClr val="tx1"/>
                </a:solidFill>
                <a:latin typeface="Arial" pitchFamily="34" charset="0"/>
              </a:defRPr>
            </a:lvl1pPr>
            <a:lvl2pPr marL="355600" indent="0">
              <a:spcBef>
                <a:spcPts val="500"/>
              </a:spcBef>
              <a:buClr>
                <a:schemeClr val="tx1"/>
              </a:buClr>
              <a:buSzPct val="100000"/>
              <a:buFont typeface="Arial" pitchFamily="34" charset="0"/>
              <a:buNone/>
              <a:defRPr sz="1400" baseline="0">
                <a:solidFill>
                  <a:schemeClr val="tx1"/>
                </a:solidFill>
                <a:latin typeface="Arial" pitchFamily="34" charset="0"/>
              </a:defRPr>
            </a:lvl2pPr>
            <a:lvl3pPr marL="536575" indent="-273050">
              <a:spcBef>
                <a:spcPts val="500"/>
              </a:spcBef>
              <a:buClr>
                <a:schemeClr val="tx1"/>
              </a:buClr>
              <a:buSzPct val="100000"/>
              <a:buFont typeface="Arial" pitchFamily="34" charset="0"/>
              <a:buChar char="•"/>
              <a:defRPr sz="1400">
                <a:solidFill>
                  <a:schemeClr val="tx1"/>
                </a:solidFill>
                <a:latin typeface="Arial" pitchFamily="34" charset="0"/>
              </a:defRPr>
            </a:lvl3pPr>
            <a:lvl4pPr marL="811213" indent="-274638">
              <a:spcBef>
                <a:spcPts val="500"/>
              </a:spcBef>
              <a:buClr>
                <a:schemeClr val="tx1"/>
              </a:buClr>
              <a:buSzPct val="100000"/>
              <a:buFont typeface="Wingdings" pitchFamily="2" charset="2"/>
              <a:buChar char="§"/>
              <a:defRPr sz="1200">
                <a:solidFill>
                  <a:schemeClr val="tx1"/>
                </a:solidFill>
                <a:latin typeface="Arial" pitchFamily="34" charset="0"/>
              </a:defRPr>
            </a:lvl4pPr>
            <a:lvl5pPr marL="1074738" indent="-263525">
              <a:spcBef>
                <a:spcPts val="500"/>
              </a:spcBef>
              <a:buClr>
                <a:schemeClr val="tx1"/>
              </a:buClr>
              <a:buSzPct val="100000"/>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9" name="Slide Number Placeholder 5">
            <a:extLst>
              <a:ext uri="{FF2B5EF4-FFF2-40B4-BE49-F238E27FC236}">
                <a16:creationId xmlns:a16="http://schemas.microsoft.com/office/drawing/2014/main" id="{7F0484C1-4630-D247-85B4-84AA33A128E8}"/>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7094696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page for sales presentations">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6762" y="1460253"/>
            <a:ext cx="8389938" cy="461665"/>
          </a:xfrm>
        </p:spPr>
        <p:txBody>
          <a:bodyPr wrap="square" lIns="0" tIns="0" rIns="0" bIns="0">
            <a:noAutofit/>
          </a:bodyPr>
          <a:lstStyle>
            <a:lvl1pPr algn="l">
              <a:defRPr sz="3000" baseline="0">
                <a:solidFill>
                  <a:schemeClr val="tx1"/>
                </a:solidFill>
              </a:defRPr>
            </a:lvl1pPr>
          </a:lstStyle>
          <a:p>
            <a:r>
              <a:rPr lang="en-US" noProof="0"/>
              <a:t>Text</a:t>
            </a:r>
          </a:p>
        </p:txBody>
      </p:sp>
      <p:sp>
        <p:nvSpPr>
          <p:cNvPr id="5" name="Subtitle 2"/>
          <p:cNvSpPr>
            <a:spLocks noGrp="1"/>
          </p:cNvSpPr>
          <p:nvPr>
            <p:ph type="subTitle" idx="1"/>
          </p:nvPr>
        </p:nvSpPr>
        <p:spPr>
          <a:xfrm>
            <a:off x="753138" y="2294587"/>
            <a:ext cx="8403561" cy="702365"/>
          </a:xfrm>
          <a:prstGeom prst="rect">
            <a:avLst/>
          </a:prstGeom>
        </p:spPr>
        <p:txBody>
          <a:bodyPr lIns="0" tIns="0" rIns="0" bIns="0" anchor="t" anchorCtr="0">
            <a:noAutofit/>
          </a:bodyPr>
          <a:lstStyle>
            <a:lvl1pPr marL="0" indent="0" algn="l">
              <a:buNone/>
              <a:defRPr sz="1600">
                <a:solidFill>
                  <a:schemeClr val="tx1"/>
                </a:solidFill>
                <a:latin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Modifier le style des sous-titres du masque</a:t>
            </a:r>
            <a:endParaRPr lang="en-US" noProof="0"/>
          </a:p>
        </p:txBody>
      </p:sp>
      <p:sp>
        <p:nvSpPr>
          <p:cNvPr id="8" name="Slide Number Placeholder 5">
            <a:extLst>
              <a:ext uri="{FF2B5EF4-FFF2-40B4-BE49-F238E27FC236}">
                <a16:creationId xmlns:a16="http://schemas.microsoft.com/office/drawing/2014/main" id="{4B92B566-061D-B145-9022-F401D638E73F}"/>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008916510"/>
      </p:ext>
    </p:extLst>
  </p:cSld>
  <p:clrMapOvr>
    <a:masterClrMapping/>
  </p:clrMapOvr>
  <p:hf hd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ack">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8666CAE6-9220-9D4A-A132-D9F6BA0AB493}"/>
              </a:ext>
            </a:extLst>
          </p:cNvPr>
          <p:cNvSpPr>
            <a:spLocks noGrp="1"/>
          </p:cNvSpPr>
          <p:nvPr>
            <p:ph type="title"/>
          </p:nvPr>
        </p:nvSpPr>
        <p:spPr>
          <a:xfrm>
            <a:off x="766763" y="3285360"/>
            <a:ext cx="4608512" cy="318452"/>
          </a:xfrm>
          <a:prstGeom prst="rect">
            <a:avLst/>
          </a:prstGeom>
        </p:spPr>
        <p:txBody>
          <a:bodyPr vert="horz" lIns="0" tIns="0" rIns="0" bIns="0" rtlCol="0" anchor="t" anchorCtr="0">
            <a:noAutofit/>
          </a:bodyPr>
          <a:lstStyle>
            <a:lvl1pPr>
              <a:defRPr sz="1800" b="1">
                <a:solidFill>
                  <a:schemeClr val="accent1"/>
                </a:solidFill>
              </a:defRPr>
            </a:lvl1pPr>
          </a:lstStyle>
          <a:p>
            <a:r>
              <a:rPr lang="fr-FR" noProof="0"/>
              <a:t>Modifiez le style du titre</a:t>
            </a:r>
            <a:endParaRPr lang="en-US" noProof="0"/>
          </a:p>
        </p:txBody>
      </p:sp>
      <p:sp>
        <p:nvSpPr>
          <p:cNvPr id="5" name="Content Placeholder 20">
            <a:extLst>
              <a:ext uri="{FF2B5EF4-FFF2-40B4-BE49-F238E27FC236}">
                <a16:creationId xmlns:a16="http://schemas.microsoft.com/office/drawing/2014/main" id="{85E43662-3308-F34D-B441-CCB9F6406906}"/>
              </a:ext>
            </a:extLst>
          </p:cNvPr>
          <p:cNvSpPr>
            <a:spLocks noGrp="1"/>
          </p:cNvSpPr>
          <p:nvPr>
            <p:ph sz="quarter" idx="17"/>
          </p:nvPr>
        </p:nvSpPr>
        <p:spPr>
          <a:xfrm>
            <a:off x="766762" y="3861360"/>
            <a:ext cx="4608513" cy="2231465"/>
          </a:xfrm>
          <a:prstGeom prst="rect">
            <a:avLst/>
          </a:prstGeom>
        </p:spPr>
        <p:txBody>
          <a:bodyPr lIns="0" tIns="0" rIns="0" bIns="0">
            <a:noAutofit/>
          </a:bodyPr>
          <a:lstStyle>
            <a:lvl1pPr marL="0" indent="0">
              <a:lnSpc>
                <a:spcPct val="110000"/>
              </a:lnSpc>
              <a:spcBef>
                <a:spcPts val="500"/>
              </a:spcBef>
              <a:buClr>
                <a:schemeClr val="tx1"/>
              </a:buClr>
              <a:buSzPct val="110000"/>
              <a:buFont typeface="Arial" pitchFamily="34" charset="0"/>
              <a:buNone/>
              <a:defRPr sz="1200">
                <a:solidFill>
                  <a:schemeClr val="tx1"/>
                </a:solidFill>
                <a:latin typeface="Arial" pitchFamily="34" charset="0"/>
              </a:defRPr>
            </a:lvl1pPr>
            <a:lvl2pPr marL="263525" indent="-263525">
              <a:lnSpc>
                <a:spcPct val="110000"/>
              </a:lnSpc>
              <a:spcBef>
                <a:spcPts val="500"/>
              </a:spcBef>
              <a:buClr>
                <a:schemeClr val="tx1"/>
              </a:buClr>
              <a:buSzPct val="110000"/>
              <a:buFont typeface="Arial" pitchFamily="34" charset="0"/>
              <a:buChar char="•"/>
              <a:defRPr sz="1200" baseline="0">
                <a:solidFill>
                  <a:schemeClr val="tx1"/>
                </a:solidFill>
                <a:latin typeface="Arial" pitchFamily="34" charset="0"/>
              </a:defRPr>
            </a:lvl2pPr>
            <a:lvl3pPr marL="536575" indent="-273050">
              <a:lnSpc>
                <a:spcPct val="110000"/>
              </a:lnSpc>
              <a:spcBef>
                <a:spcPts val="500"/>
              </a:spcBef>
              <a:buClr>
                <a:schemeClr val="tx1"/>
              </a:buClr>
              <a:buSzPct val="100000"/>
              <a:buFont typeface="Calibri" panose="020F0502020204030204" pitchFamily="34" charset="0"/>
              <a:buChar char="–"/>
              <a:defRPr sz="1100">
                <a:solidFill>
                  <a:schemeClr val="tx1"/>
                </a:solidFill>
                <a:latin typeface="Arial" pitchFamily="34" charset="0"/>
              </a:defRPr>
            </a:lvl3pPr>
            <a:lvl4pPr marL="811213" indent="-274638">
              <a:lnSpc>
                <a:spcPct val="110000"/>
              </a:lnSpc>
              <a:spcBef>
                <a:spcPts val="500"/>
              </a:spcBef>
              <a:buClr>
                <a:schemeClr val="tx1"/>
              </a:buClr>
              <a:buSzPct val="110000"/>
              <a:buFont typeface="Wingdings" pitchFamily="2" charset="2"/>
              <a:buChar char="§"/>
              <a:defRPr sz="1100">
                <a:solidFill>
                  <a:schemeClr val="tx1"/>
                </a:solidFill>
                <a:latin typeface="Arial" pitchFamily="34" charset="0"/>
              </a:defRPr>
            </a:lvl4pPr>
            <a:lvl5pPr marL="1074738" indent="-263525">
              <a:lnSpc>
                <a:spcPct val="110000"/>
              </a:lnSpc>
              <a:spcBef>
                <a:spcPts val="500"/>
              </a:spcBef>
              <a:buClr>
                <a:schemeClr val="tx1"/>
              </a:buClr>
              <a:buSzPct val="110000"/>
              <a:buFont typeface="Courier New" panose="02070309020205020404" pitchFamily="49" charset="0"/>
              <a:buChar char="o"/>
              <a:defRPr sz="1100">
                <a:solidFill>
                  <a:schemeClr val="tx1"/>
                </a:solidFill>
                <a:latin typeface="Arial" pitchFamily="34" charset="0"/>
              </a:defRPr>
            </a:lvl5pPr>
            <a:lvl6pPr marL="1136650" indent="-215900">
              <a:spcBef>
                <a:spcPts val="500"/>
              </a:spcBef>
              <a:buClr>
                <a:schemeClr val="accent1"/>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pic>
        <p:nvPicPr>
          <p:cNvPr id="7" name="Image 6">
            <a:extLst>
              <a:ext uri="{FF2B5EF4-FFF2-40B4-BE49-F238E27FC236}">
                <a16:creationId xmlns:a16="http://schemas.microsoft.com/office/drawing/2014/main" id="{626F09B8-6289-D048-8199-4C52FCE2640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93300" y="5372174"/>
            <a:ext cx="1549400" cy="720651"/>
          </a:xfrm>
          <a:prstGeom prst="rect">
            <a:avLst/>
          </a:prstGeom>
        </p:spPr>
      </p:pic>
    </p:spTree>
    <p:extLst>
      <p:ext uri="{BB962C8B-B14F-4D97-AF65-F5344CB8AC3E}">
        <p14:creationId xmlns:p14="http://schemas.microsoft.com/office/powerpoint/2010/main" val="112839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0EDA744-5A8C-0A4A-A088-77F649B5DD0E}"/>
              </a:ext>
            </a:extLst>
          </p:cNvPr>
          <p:cNvSpPr/>
          <p:nvPr userDrawn="1"/>
        </p:nvSpPr>
        <p:spPr bwMode="gray">
          <a:xfrm flipH="1">
            <a:off x="0" y="3427200"/>
            <a:ext cx="6132512" cy="3430800"/>
          </a:xfrm>
          <a:prstGeom prst="rect">
            <a:avLst/>
          </a:prstGeom>
          <a:gradFill flip="none" rotWithShape="1">
            <a:gsLst>
              <a:gs pos="60000">
                <a:srgbClr val="A82465"/>
              </a:gs>
              <a:gs pos="0">
                <a:srgbClr val="E31937"/>
              </a:gs>
              <a:gs pos="100000">
                <a:srgbClr val="5236AB"/>
              </a:gs>
            </a:gsLst>
            <a:lin ang="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8" name="Rectangle 7">
            <a:extLst>
              <a:ext uri="{FF2B5EF4-FFF2-40B4-BE49-F238E27FC236}">
                <a16:creationId xmlns:a16="http://schemas.microsoft.com/office/drawing/2014/main" id="{38CDD583-B48A-C649-8518-3A586938C764}"/>
              </a:ext>
            </a:extLst>
          </p:cNvPr>
          <p:cNvSpPr/>
          <p:nvPr userDrawn="1"/>
        </p:nvSpPr>
        <p:spPr bwMode="gray">
          <a:xfrm flipH="1">
            <a:off x="-1" y="0"/>
            <a:ext cx="6132513" cy="3430800"/>
          </a:xfrm>
          <a:prstGeom prst="rect">
            <a:avLst/>
          </a:prstGeom>
          <a:gradFill>
            <a:gsLst>
              <a:gs pos="100000">
                <a:srgbClr val="991F3D"/>
              </a:gs>
              <a:gs pos="66000">
                <a:srgbClr val="E31937"/>
              </a:gs>
              <a:gs pos="33000">
                <a:srgbClr val="FF6A00"/>
              </a:gs>
              <a:gs pos="0">
                <a:srgbClr val="FFCDD2"/>
              </a:gs>
            </a:gsLst>
            <a:lin ang="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CA" sz="1600" b="1">
              <a:solidFill>
                <a:schemeClr val="bg1"/>
              </a:solidFill>
              <a:cs typeface="Arial" pitchFamily="34" charset="0"/>
            </a:endParaRPr>
          </a:p>
        </p:txBody>
      </p:sp>
      <p:sp>
        <p:nvSpPr>
          <p:cNvPr id="3" name="Espace réservé du numéro de diapositive 2"/>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12" name="Espace réservé pour une image  54">
            <a:extLst>
              <a:ext uri="{FF2B5EF4-FFF2-40B4-BE49-F238E27FC236}">
                <a16:creationId xmlns:a16="http://schemas.microsoft.com/office/drawing/2014/main" id="{563D07F9-3377-B74F-B8B8-D9CBB4BD47DF}"/>
              </a:ext>
            </a:extLst>
          </p:cNvPr>
          <p:cNvSpPr>
            <a:spLocks noGrp="1"/>
          </p:cNvSpPr>
          <p:nvPr>
            <p:ph type="pic" sz="quarter" idx="12" hasCustomPrompt="1"/>
          </p:nvPr>
        </p:nvSpPr>
        <p:spPr>
          <a:xfrm>
            <a:off x="6888163" y="765174"/>
            <a:ext cx="4537075" cy="5327651"/>
          </a:xfrm>
          <a:prstGeom prst="rect">
            <a:avLst/>
          </a:prstGeom>
        </p:spPr>
        <p:txBody>
          <a:bodyPr>
            <a:noAutofit/>
          </a:bodyPr>
          <a:lstStyle>
            <a:lvl1pPr marL="0" indent="0">
              <a:buNone/>
              <a:defRPr sz="1200"/>
            </a:lvl1pPr>
          </a:lstStyle>
          <a:p>
            <a:r>
              <a:rPr lang="en-CA" sz="1200">
                <a:cs typeface="Arial" pitchFamily="34" charset="0"/>
              </a:rPr>
              <a:t>Click on the Image icon to change with a new picture located on your computer</a:t>
            </a:r>
            <a:endParaRPr lang="fr-FR"/>
          </a:p>
        </p:txBody>
      </p:sp>
      <p:sp>
        <p:nvSpPr>
          <p:cNvPr id="13" name="Titre 1">
            <a:extLst>
              <a:ext uri="{FF2B5EF4-FFF2-40B4-BE49-F238E27FC236}">
                <a16:creationId xmlns:a16="http://schemas.microsoft.com/office/drawing/2014/main" id="{1155DEE0-8370-E943-9B2D-42BE4FA5B4B4}"/>
              </a:ext>
            </a:extLst>
          </p:cNvPr>
          <p:cNvSpPr>
            <a:spLocks noGrp="1"/>
          </p:cNvSpPr>
          <p:nvPr>
            <p:ph type="title" hasCustomPrompt="1"/>
          </p:nvPr>
        </p:nvSpPr>
        <p:spPr bwMode="white">
          <a:xfrm>
            <a:off x="748800" y="635963"/>
            <a:ext cx="4591550" cy="2512589"/>
          </a:xfrm>
        </p:spPr>
        <p:txBody>
          <a:bodyPr>
            <a:noAutofit/>
          </a:bodyPr>
          <a:lstStyle>
            <a:lvl1pPr>
              <a:defRPr sz="4800">
                <a:solidFill>
                  <a:schemeClr val="bg2"/>
                </a:solidFill>
              </a:defRPr>
            </a:lvl1pPr>
          </a:lstStyle>
          <a:p>
            <a:r>
              <a:rPr lang="en-CA"/>
              <a:t>Divider slide title</a:t>
            </a:r>
          </a:p>
        </p:txBody>
      </p:sp>
      <p:sp>
        <p:nvSpPr>
          <p:cNvPr id="14" name="Espace réservé du texte 9">
            <a:extLst>
              <a:ext uri="{FF2B5EF4-FFF2-40B4-BE49-F238E27FC236}">
                <a16:creationId xmlns:a16="http://schemas.microsoft.com/office/drawing/2014/main" id="{E9522A59-F2EE-EC4A-B6B5-F01CEA5BDA27}"/>
              </a:ext>
            </a:extLst>
          </p:cNvPr>
          <p:cNvSpPr>
            <a:spLocks noGrp="1"/>
          </p:cNvSpPr>
          <p:nvPr>
            <p:ph type="body" sz="quarter" idx="13" hasCustomPrompt="1"/>
          </p:nvPr>
        </p:nvSpPr>
        <p:spPr bwMode="white">
          <a:xfrm>
            <a:off x="766763" y="3733013"/>
            <a:ext cx="4573587" cy="2359811"/>
          </a:xfrm>
          <a:prstGeom prst="rect">
            <a:avLst/>
          </a:prstGeom>
        </p:spPr>
        <p:txBody>
          <a:bodyPr lIns="0" tIns="0" rIns="0" bIns="0">
            <a:noAutofit/>
          </a:bodyPr>
          <a:lstStyle>
            <a:lvl1pPr marL="0" indent="0">
              <a:spcBef>
                <a:spcPts val="0"/>
              </a:spcBef>
              <a:buNone/>
              <a:defRPr sz="2400">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GB"/>
              <a:t>Subtitle, if required</a:t>
            </a:r>
            <a:endParaRPr lang="en-CA"/>
          </a:p>
        </p:txBody>
      </p:sp>
      <p:sp>
        <p:nvSpPr>
          <p:cNvPr id="10" name="TextBox 95" descr="Copyright_box&#10;">
            <a:extLst>
              <a:ext uri="{FF2B5EF4-FFF2-40B4-BE49-F238E27FC236}">
                <a16:creationId xmlns:a16="http://schemas.microsoft.com/office/drawing/2014/main" id="{D02A02E0-0D17-AB40-909D-5C93015337FF}"/>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a:solidFill>
                  <a:schemeClr val="bg2"/>
                </a:solidFill>
                <a:latin typeface="+mn-lt"/>
              </a:rPr>
              <a:t>© 20XX CGI Inc.</a:t>
            </a:r>
            <a:endParaRPr lang="en-CA" sz="1000" b="0" i="0" u="none">
              <a:solidFill>
                <a:schemeClr val="bg2"/>
              </a:solidFill>
              <a:latin typeface="+mn-lt"/>
              <a:cs typeface="Arial" pitchFamily="34" charset="0"/>
            </a:endParaRPr>
          </a:p>
        </p:txBody>
      </p:sp>
    </p:spTree>
    <p:extLst>
      <p:ext uri="{BB962C8B-B14F-4D97-AF65-F5344CB8AC3E}">
        <p14:creationId xmlns:p14="http://schemas.microsoft.com/office/powerpoint/2010/main" val="2721690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FA5DBCA-C3A7-554C-80CD-9B2E51986E26}"/>
              </a:ext>
            </a:extLst>
          </p:cNvPr>
          <p:cNvSpPr>
            <a:spLocks noGrp="1"/>
          </p:cNvSpPr>
          <p:nvPr>
            <p:ph type="sldNum" sz="quarter" idx="10"/>
          </p:nvPr>
        </p:nvSpPr>
        <p:spPr/>
        <p:txBody>
          <a:bodyPr>
            <a:noAutofit/>
          </a:bodyPr>
          <a:lstStyle/>
          <a:p>
            <a:fld id="{525A3C56-E491-49B2-93F3-63532DF516BC}" type="slidenum">
              <a:rPr lang="en-CA" smtClean="0"/>
              <a:pPr/>
              <a:t>‹N°›</a:t>
            </a:fld>
            <a:endParaRPr lang="en-CA"/>
          </a:p>
        </p:txBody>
      </p:sp>
      <p:sp>
        <p:nvSpPr>
          <p:cNvPr id="5" name="Titre 1">
            <a:extLst>
              <a:ext uri="{FF2B5EF4-FFF2-40B4-BE49-F238E27FC236}">
                <a16:creationId xmlns:a16="http://schemas.microsoft.com/office/drawing/2014/main" id="{A9726D2F-24A7-BE46-9285-211A5860678D}"/>
              </a:ext>
            </a:extLst>
          </p:cNvPr>
          <p:cNvSpPr>
            <a:spLocks noGrp="1"/>
          </p:cNvSpPr>
          <p:nvPr>
            <p:ph type="title" hasCustomPrompt="1"/>
          </p:nvPr>
        </p:nvSpPr>
        <p:spPr>
          <a:xfrm>
            <a:off x="765737" y="683246"/>
            <a:ext cx="10676438" cy="531097"/>
          </a:xfrm>
        </p:spPr>
        <p:txBody>
          <a:bodyPr>
            <a:noAutofit/>
          </a:bodyPr>
          <a:lstStyle>
            <a:lvl1pPr>
              <a:defRPr sz="2800">
                <a:solidFill>
                  <a:schemeClr val="tx1"/>
                </a:solidFill>
              </a:defRPr>
            </a:lvl1pPr>
          </a:lstStyle>
          <a:p>
            <a:r>
              <a:rPr lang="en-CA"/>
              <a:t>Agenda</a:t>
            </a:r>
          </a:p>
        </p:txBody>
      </p:sp>
      <p:sp>
        <p:nvSpPr>
          <p:cNvPr id="8" name="Espace réservé du texte 6">
            <a:extLst>
              <a:ext uri="{FF2B5EF4-FFF2-40B4-BE49-F238E27FC236}">
                <a16:creationId xmlns:a16="http://schemas.microsoft.com/office/drawing/2014/main" id="{D6910EBF-08E6-8540-896A-4B5E41727340}"/>
              </a:ext>
            </a:extLst>
          </p:cNvPr>
          <p:cNvSpPr>
            <a:spLocks noGrp="1"/>
          </p:cNvSpPr>
          <p:nvPr>
            <p:ph type="body" sz="quarter" idx="12" hasCustomPrompt="1"/>
          </p:nvPr>
        </p:nvSpPr>
        <p:spPr>
          <a:xfrm>
            <a:off x="3082132" y="3183284"/>
            <a:ext cx="1511300" cy="1501606"/>
          </a:xfrm>
          <a:prstGeom prst="rect">
            <a:avLst/>
          </a:prstGeom>
        </p:spPr>
        <p:txBody>
          <a:bodyPr wrap="square" lIns="0" tIns="0" rIns="0" bIns="0">
            <a:noAutofit/>
          </a:bodyPr>
          <a:lstStyle>
            <a:lvl1pPr marL="12700" indent="-12700" algn="ctr">
              <a:buNone/>
              <a:tabLst/>
              <a:defRPr sz="1600"/>
            </a:lvl1pPr>
          </a:lstStyle>
          <a:p>
            <a:pPr algn="l"/>
            <a:r>
              <a:rPr lang="en-GB"/>
              <a:t>Agenda item 2</a:t>
            </a:r>
          </a:p>
        </p:txBody>
      </p:sp>
      <p:sp>
        <p:nvSpPr>
          <p:cNvPr id="20" name="Espace réservé du texte 6">
            <a:extLst>
              <a:ext uri="{FF2B5EF4-FFF2-40B4-BE49-F238E27FC236}">
                <a16:creationId xmlns:a16="http://schemas.microsoft.com/office/drawing/2014/main" id="{59A27FAB-0B96-BC42-A996-4CFEF0565413}"/>
              </a:ext>
            </a:extLst>
          </p:cNvPr>
          <p:cNvSpPr>
            <a:spLocks noGrp="1"/>
          </p:cNvSpPr>
          <p:nvPr>
            <p:ph type="body" sz="quarter" idx="13" hasCustomPrompt="1"/>
          </p:nvPr>
        </p:nvSpPr>
        <p:spPr>
          <a:xfrm>
            <a:off x="5375275" y="3183284"/>
            <a:ext cx="1495426" cy="1501606"/>
          </a:xfrm>
          <a:prstGeom prst="rect">
            <a:avLst/>
          </a:prstGeom>
        </p:spPr>
        <p:txBody>
          <a:bodyPr wrap="square" lIns="0" tIns="0" rIns="0" bIns="0">
            <a:noAutofit/>
          </a:bodyPr>
          <a:lstStyle>
            <a:lvl1pPr marL="12700" indent="-12700" algn="ctr">
              <a:buNone/>
              <a:tabLst/>
              <a:defRPr sz="1600"/>
            </a:lvl1pPr>
          </a:lstStyle>
          <a:p>
            <a:pPr algn="l"/>
            <a:r>
              <a:rPr lang="en-GB"/>
              <a:t>Agenda item 3</a:t>
            </a:r>
          </a:p>
        </p:txBody>
      </p:sp>
      <p:sp>
        <p:nvSpPr>
          <p:cNvPr id="21" name="Espace réservé du texte 6">
            <a:extLst>
              <a:ext uri="{FF2B5EF4-FFF2-40B4-BE49-F238E27FC236}">
                <a16:creationId xmlns:a16="http://schemas.microsoft.com/office/drawing/2014/main" id="{538AB2AF-A230-3B46-B113-EE15B6AE6F57}"/>
              </a:ext>
            </a:extLst>
          </p:cNvPr>
          <p:cNvSpPr>
            <a:spLocks noGrp="1"/>
          </p:cNvSpPr>
          <p:nvPr>
            <p:ph type="body" sz="quarter" idx="14" hasCustomPrompt="1"/>
          </p:nvPr>
        </p:nvSpPr>
        <p:spPr>
          <a:xfrm>
            <a:off x="7643812" y="3183284"/>
            <a:ext cx="1504157" cy="1501606"/>
          </a:xfrm>
          <a:prstGeom prst="rect">
            <a:avLst/>
          </a:prstGeom>
        </p:spPr>
        <p:txBody>
          <a:bodyPr wrap="square" lIns="0" tIns="0" rIns="0" bIns="0">
            <a:noAutofit/>
          </a:bodyPr>
          <a:lstStyle>
            <a:lvl1pPr marL="12700" marR="0" indent="-12700" algn="ctr" defTabSz="914400" rtl="0" eaLnBrk="1" fontAlgn="auto" latinLnBrk="0" hangingPunct="1">
              <a:lnSpc>
                <a:spcPct val="100000"/>
              </a:lnSpc>
              <a:spcBef>
                <a:spcPct val="20000"/>
              </a:spcBef>
              <a:spcAft>
                <a:spcPts val="0"/>
              </a:spcAft>
              <a:buClrTx/>
              <a:buSzTx/>
              <a:buFont typeface="Arial" pitchFamily="34" charset="0"/>
              <a:buNone/>
              <a:tabLst/>
              <a:defRPr sz="1600"/>
            </a:lvl1pPr>
          </a:lstStyle>
          <a:p>
            <a:pPr marL="12700" marR="0" lvl="0" indent="-12700" algn="ctr" defTabSz="914400" rtl="0" eaLnBrk="1" fontAlgn="auto" latinLnBrk="0" hangingPunct="1">
              <a:lnSpc>
                <a:spcPct val="100000"/>
              </a:lnSpc>
              <a:spcBef>
                <a:spcPct val="20000"/>
              </a:spcBef>
              <a:spcAft>
                <a:spcPts val="0"/>
              </a:spcAft>
              <a:buClrTx/>
              <a:buSzTx/>
              <a:buFont typeface="Arial" pitchFamily="34" charset="0"/>
              <a:buNone/>
              <a:tabLst/>
              <a:defRPr/>
            </a:pPr>
            <a:r>
              <a:rPr lang="en-GB"/>
              <a:t>Agenda item 4</a:t>
            </a:r>
            <a:endParaRPr lang="en-CA"/>
          </a:p>
        </p:txBody>
      </p:sp>
      <p:sp>
        <p:nvSpPr>
          <p:cNvPr id="22" name="Espace réservé du texte 6">
            <a:extLst>
              <a:ext uri="{FF2B5EF4-FFF2-40B4-BE49-F238E27FC236}">
                <a16:creationId xmlns:a16="http://schemas.microsoft.com/office/drawing/2014/main" id="{C31B4DD5-B41F-BE43-A386-8B7C4CFBC95E}"/>
              </a:ext>
            </a:extLst>
          </p:cNvPr>
          <p:cNvSpPr>
            <a:spLocks noGrp="1"/>
          </p:cNvSpPr>
          <p:nvPr>
            <p:ph type="body" sz="quarter" idx="15" hasCustomPrompt="1"/>
          </p:nvPr>
        </p:nvSpPr>
        <p:spPr>
          <a:xfrm>
            <a:off x="9912350" y="3183284"/>
            <a:ext cx="1512888" cy="1501606"/>
          </a:xfrm>
          <a:prstGeom prst="rect">
            <a:avLst/>
          </a:prstGeom>
        </p:spPr>
        <p:txBody>
          <a:bodyPr wrap="square" lIns="0" tIns="0" rIns="0" bIns="0">
            <a:noAutofit/>
          </a:bodyPr>
          <a:lstStyle>
            <a:lvl1pPr marL="12700" indent="-12700" algn="ctr">
              <a:buNone/>
              <a:tabLst/>
              <a:defRPr sz="1600"/>
            </a:lvl1pPr>
          </a:lstStyle>
          <a:p>
            <a:pPr algn="l"/>
            <a:r>
              <a:rPr lang="en-GB"/>
              <a:t>Agenda item 5</a:t>
            </a:r>
          </a:p>
        </p:txBody>
      </p:sp>
      <p:sp>
        <p:nvSpPr>
          <p:cNvPr id="23" name="Espace réservé du texte 6">
            <a:extLst>
              <a:ext uri="{FF2B5EF4-FFF2-40B4-BE49-F238E27FC236}">
                <a16:creationId xmlns:a16="http://schemas.microsoft.com/office/drawing/2014/main" id="{F0474AB2-DB08-9E4B-A6C3-760F6797669A}"/>
              </a:ext>
            </a:extLst>
          </p:cNvPr>
          <p:cNvSpPr>
            <a:spLocks noGrp="1"/>
          </p:cNvSpPr>
          <p:nvPr>
            <p:ph type="body" sz="quarter" idx="16" hasCustomPrompt="1"/>
          </p:nvPr>
        </p:nvSpPr>
        <p:spPr>
          <a:xfrm>
            <a:off x="804863" y="3183284"/>
            <a:ext cx="1511300" cy="1501606"/>
          </a:xfrm>
          <a:prstGeom prst="rect">
            <a:avLst/>
          </a:prstGeom>
        </p:spPr>
        <p:txBody>
          <a:bodyPr wrap="square" lIns="0" tIns="0" rIns="0" bIns="0">
            <a:noAutofit/>
          </a:bodyPr>
          <a:lstStyle>
            <a:lvl1pPr marL="12700" indent="-12700" algn="ctr">
              <a:buNone/>
              <a:tabLst/>
              <a:defRPr sz="1600"/>
            </a:lvl1pPr>
          </a:lstStyle>
          <a:p>
            <a:pPr algn="l"/>
            <a:r>
              <a:rPr lang="en-GB"/>
              <a:t>Agenda item 1</a:t>
            </a:r>
          </a:p>
        </p:txBody>
      </p:sp>
      <p:sp>
        <p:nvSpPr>
          <p:cNvPr id="24" name="ZoneTexte 23">
            <a:extLst>
              <a:ext uri="{FF2B5EF4-FFF2-40B4-BE49-F238E27FC236}">
                <a16:creationId xmlns:a16="http://schemas.microsoft.com/office/drawing/2014/main" id="{C4D4A3BE-8352-B64D-A05E-435E839F6443}"/>
              </a:ext>
            </a:extLst>
          </p:cNvPr>
          <p:cNvSpPr txBox="1"/>
          <p:nvPr userDrawn="1"/>
        </p:nvSpPr>
        <p:spPr>
          <a:xfrm>
            <a:off x="1758462" y="3891020"/>
            <a:ext cx="0" cy="0"/>
          </a:xfrm>
          <a:prstGeom prst="rect">
            <a:avLst/>
          </a:prstGeom>
        </p:spPr>
        <p:txBody>
          <a:bodyPr vert="horz" wrap="none" lIns="0" tIns="0" rIns="0" bIns="0" rtlCol="0" anchor="t" anchorCtr="0">
            <a:noAutofit/>
          </a:bodyPr>
          <a:lstStyle/>
          <a:p>
            <a:pPr algn="l"/>
            <a:endParaRPr lang="en-CA"/>
          </a:p>
        </p:txBody>
      </p:sp>
    </p:spTree>
    <p:extLst>
      <p:ext uri="{BB962C8B-B14F-4D97-AF65-F5344CB8AC3E}">
        <p14:creationId xmlns:p14="http://schemas.microsoft.com/office/powerpoint/2010/main" val="2759643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766763" y="684000"/>
            <a:ext cx="10658475" cy="576262"/>
          </a:xfrm>
          <a:prstGeom prst="rect">
            <a:avLst/>
          </a:prstGeom>
        </p:spPr>
        <p:txBody>
          <a:bodyPr vert="horz" lIns="0" tIns="0" rIns="0" bIns="0" rtlCol="0" anchor="t" anchorCtr="0">
            <a:noAutofit/>
          </a:bodyPr>
          <a:lstStyle/>
          <a:p>
            <a:r>
              <a:rPr lang="fr-FR" noProof="0"/>
              <a:t>Modifiez le style du titre</a:t>
            </a:r>
            <a:endParaRPr lang="en-US" noProof="0"/>
          </a:p>
        </p:txBody>
      </p:sp>
      <p:sp>
        <p:nvSpPr>
          <p:cNvPr id="11" name="Content Placeholder 20"/>
          <p:cNvSpPr>
            <a:spLocks noGrp="1"/>
          </p:cNvSpPr>
          <p:nvPr>
            <p:ph sz="quarter" idx="17"/>
          </p:nvPr>
        </p:nvSpPr>
        <p:spPr>
          <a:xfrm>
            <a:off x="766763" y="1557338"/>
            <a:ext cx="10658475" cy="4535487"/>
          </a:xfrm>
          <a:prstGeom prst="rect">
            <a:avLst/>
          </a:prstGeom>
        </p:spPr>
        <p:txBody>
          <a:bodyPr lIns="0" tIns="0" rIns="0" bIns="0">
            <a:noAutofit/>
          </a:bodyPr>
          <a:lstStyle>
            <a:lvl1pPr marL="0" indent="0">
              <a:spcBef>
                <a:spcPts val="500"/>
              </a:spcBef>
              <a:buClr>
                <a:schemeClr val="tx1"/>
              </a:buClr>
              <a:buSzPct val="110000"/>
              <a:buFont typeface="Arial" pitchFamily="34" charset="0"/>
              <a:buNone/>
              <a:defRPr sz="2000">
                <a:solidFill>
                  <a:schemeClr val="tx1"/>
                </a:solidFill>
                <a:latin typeface="Arial" pitchFamily="34" charset="0"/>
              </a:defRPr>
            </a:lvl1pPr>
            <a:lvl2pPr marL="263525" indent="-263525">
              <a:spcBef>
                <a:spcPts val="500"/>
              </a:spcBef>
              <a:buClr>
                <a:schemeClr val="tx1"/>
              </a:buClr>
              <a:buSzPct val="110000"/>
              <a:buFont typeface="Arial" pitchFamily="34" charset="0"/>
              <a:buChar char="•"/>
              <a:defRPr sz="2000" baseline="0">
                <a:solidFill>
                  <a:schemeClr val="tx1"/>
                </a:solidFill>
                <a:latin typeface="Arial" pitchFamily="34" charset="0"/>
              </a:defRPr>
            </a:lvl2pPr>
            <a:lvl3pPr marL="536575" indent="-273050">
              <a:spcBef>
                <a:spcPts val="500"/>
              </a:spcBef>
              <a:buClr>
                <a:schemeClr val="tx1"/>
              </a:buClr>
              <a:buSzPct val="100000"/>
              <a:buFont typeface="Calibri" panose="020F0502020204030204" pitchFamily="34" charset="0"/>
              <a:buChar char="–"/>
              <a:defRPr sz="1800">
                <a:solidFill>
                  <a:schemeClr val="tx1"/>
                </a:solidFill>
                <a:latin typeface="Arial" pitchFamily="34" charset="0"/>
              </a:defRPr>
            </a:lvl3pPr>
            <a:lvl4pPr marL="811213" indent="-274638">
              <a:spcBef>
                <a:spcPts val="500"/>
              </a:spcBef>
              <a:buClr>
                <a:schemeClr val="tx1"/>
              </a:buClr>
              <a:buSzPct val="110000"/>
              <a:buFont typeface="Wingdings" pitchFamily="2" charset="2"/>
              <a:buChar char="§"/>
              <a:defRPr sz="1600">
                <a:solidFill>
                  <a:schemeClr val="tx1"/>
                </a:solidFill>
                <a:latin typeface="Arial" pitchFamily="34" charset="0"/>
              </a:defRPr>
            </a:lvl4pPr>
            <a:lvl5pPr marL="1074738" indent="-263525">
              <a:spcBef>
                <a:spcPts val="500"/>
              </a:spcBef>
              <a:buClr>
                <a:schemeClr val="tx1"/>
              </a:buClr>
              <a:buSzPct val="110000"/>
              <a:buFont typeface="Courier New" panose="02070309020205020404" pitchFamily="49" charset="0"/>
              <a:buChar char="o"/>
              <a:defRPr sz="1400">
                <a:solidFill>
                  <a:schemeClr val="tx1"/>
                </a:solidFill>
                <a:latin typeface="Arial" pitchFamily="34" charset="0"/>
              </a:defRPr>
            </a:lvl5pPr>
            <a:lvl6pPr marL="1136650" indent="-215900">
              <a:spcBef>
                <a:spcPts val="500"/>
              </a:spcBef>
              <a:buClr>
                <a:schemeClr val="tx1">
                  <a:lumMod val="60000"/>
                  <a:lumOff val="40000"/>
                </a:schemeClr>
              </a:buClr>
              <a:buFont typeface="Verdana" pitchFamily="34" charset="0"/>
              <a:buChar char="•"/>
              <a:defRPr sz="1400" baseline="0">
                <a:solidFill>
                  <a:schemeClr val="tx1"/>
                </a:solidFill>
              </a:defRPr>
            </a:lvl6pPr>
            <a:lvl7pPr marL="1343025" indent="-228600">
              <a:spcBef>
                <a:spcPts val="500"/>
              </a:spcBef>
              <a:buClr>
                <a:schemeClr val="tx1">
                  <a:lumMod val="60000"/>
                  <a:lumOff val="40000"/>
                </a:schemeClr>
              </a:buClr>
              <a:buFont typeface="Verdana" pitchFamily="34" charset="0"/>
              <a:buChar char="•"/>
              <a:defRPr sz="1400" baseline="0">
                <a:solidFill>
                  <a:schemeClr val="tx1"/>
                </a:solidFill>
              </a:defRPr>
            </a:lvl7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CA"/>
          </a:p>
        </p:txBody>
      </p:sp>
      <p:sp>
        <p:nvSpPr>
          <p:cNvPr id="7" name="Slide Number Placeholder 5">
            <a:extLst>
              <a:ext uri="{FF2B5EF4-FFF2-40B4-BE49-F238E27FC236}">
                <a16:creationId xmlns:a16="http://schemas.microsoft.com/office/drawing/2014/main" id="{72679693-BA13-5E4E-91BE-1606A75B027B}"/>
              </a:ext>
            </a:extLst>
          </p:cNvPr>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215369729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split with gradi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1C1304A-5908-A946-8811-EDD4D770A477}"/>
              </a:ext>
            </a:extLst>
          </p:cNvPr>
          <p:cNvSpPr/>
          <p:nvPr userDrawn="1"/>
        </p:nvSpPr>
        <p:spPr bwMode="ltGray">
          <a:xfrm>
            <a:off x="-1" y="3429000"/>
            <a:ext cx="6135291" cy="3429000"/>
          </a:xfrm>
          <a:prstGeom prst="rect">
            <a:avLst/>
          </a:prstGeom>
          <a:gradFill flip="none" rotWithShape="1">
            <a:gsLst>
              <a:gs pos="60000">
                <a:srgbClr val="A82465"/>
              </a:gs>
              <a:gs pos="0">
                <a:srgbClr val="E31937"/>
              </a:gs>
              <a:gs pos="100000">
                <a:srgbClr val="5236AB"/>
              </a:gs>
            </a:gsLst>
            <a:lin ang="10800000" scaled="0"/>
            <a:tileRect/>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ext Placeholder 7">
            <a:extLst>
              <a:ext uri="{FF2B5EF4-FFF2-40B4-BE49-F238E27FC236}">
                <a16:creationId xmlns:a16="http://schemas.microsoft.com/office/drawing/2014/main" id="{9E338CE8-AFEA-1D48-B300-9353C7BBD1C6}"/>
              </a:ext>
            </a:extLst>
          </p:cNvPr>
          <p:cNvSpPr>
            <a:spLocks noGrp="1"/>
          </p:cNvSpPr>
          <p:nvPr>
            <p:ph type="body" sz="quarter" idx="19"/>
          </p:nvPr>
        </p:nvSpPr>
        <p:spPr bwMode="white">
          <a:xfrm>
            <a:off x="6888162" y="765175"/>
            <a:ext cx="4537076" cy="5327649"/>
          </a:xfrm>
          <a:prstGeom prst="rect">
            <a:avLst/>
          </a:prstGeom>
        </p:spPr>
        <p:txBody>
          <a:bodyPr lIns="0" tIns="0" rIns="0" bIns="0">
            <a:noAutofit/>
          </a:bodyPr>
          <a:lstStyle>
            <a:lvl1pPr marL="0" indent="0" algn="l">
              <a:spcBef>
                <a:spcPts val="600"/>
              </a:spcBef>
              <a:buClr>
                <a:srgbClr val="000000"/>
              </a:buClr>
              <a:buFont typeface="Arial" panose="020B0604020202020204" pitchFamily="34" charset="0"/>
              <a:buNone/>
              <a:defRPr sz="2000">
                <a:solidFill>
                  <a:schemeClr val="tx1"/>
                </a:solidFill>
              </a:defRPr>
            </a:lvl1pPr>
            <a:lvl2pPr algn="l">
              <a:buClr>
                <a:srgbClr val="000000"/>
              </a:buClr>
              <a:buFont typeface="Arial" panose="020B0604020202020204" pitchFamily="34" charset="0"/>
              <a:buChar char="•"/>
              <a:defRPr sz="1800">
                <a:solidFill>
                  <a:schemeClr val="tx1"/>
                </a:solidFill>
              </a:defRPr>
            </a:lvl2pPr>
            <a:lvl3pPr algn="l">
              <a:buClr>
                <a:srgbClr val="000000"/>
              </a:buClr>
              <a:buFont typeface="Arial" panose="020B0604020202020204" pitchFamily="34" charset="0"/>
              <a:buChar char="–"/>
              <a:defRPr lang="en-US" sz="1400" kern="1200" dirty="0" smtClean="0">
                <a:solidFill>
                  <a:schemeClr val="tx1"/>
                </a:solidFill>
                <a:latin typeface="+mn-lt"/>
                <a:ea typeface="+mn-ea"/>
                <a:cs typeface="+mn-cs"/>
              </a:defRPr>
            </a:lvl3pPr>
            <a:lvl4pPr algn="l">
              <a:buClr>
                <a:srgbClr val="000000"/>
              </a:buClr>
              <a:buFont typeface="Wingdings" pitchFamily="2" charset="2"/>
              <a:buChar char="§"/>
              <a:defRPr sz="1400">
                <a:solidFill>
                  <a:schemeClr val="tx1"/>
                </a:solidFill>
              </a:defRPr>
            </a:lvl4pPr>
            <a:lvl5pPr algn="l">
              <a:buClr>
                <a:srgbClr val="000000"/>
              </a:buClr>
              <a:buFont typeface="Courier New" panose="02070309020205020404" pitchFamily="49" charset="0"/>
              <a:buChar char="o"/>
              <a:defRPr sz="1400">
                <a:solidFill>
                  <a:schemeClr val="tx1"/>
                </a:solidFill>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Rectangle 5">
            <a:extLst>
              <a:ext uri="{FF2B5EF4-FFF2-40B4-BE49-F238E27FC236}">
                <a16:creationId xmlns:a16="http://schemas.microsoft.com/office/drawing/2014/main" id="{8AE138B3-1645-2547-BE81-C54885415178}"/>
              </a:ext>
            </a:extLst>
          </p:cNvPr>
          <p:cNvSpPr/>
          <p:nvPr userDrawn="1"/>
        </p:nvSpPr>
        <p:spPr bwMode="ltGray">
          <a:xfrm>
            <a:off x="890" y="0"/>
            <a:ext cx="6134400" cy="34290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7" name="Text Placeholder 7">
            <a:extLst>
              <a:ext uri="{FF2B5EF4-FFF2-40B4-BE49-F238E27FC236}">
                <a16:creationId xmlns:a16="http://schemas.microsoft.com/office/drawing/2014/main" id="{093C6A10-58E0-AE40-82D4-EBA8243C8DC7}"/>
              </a:ext>
            </a:extLst>
          </p:cNvPr>
          <p:cNvSpPr>
            <a:spLocks noGrp="1"/>
          </p:cNvSpPr>
          <p:nvPr>
            <p:ph type="body" sz="quarter" idx="21" hasCustomPrompt="1"/>
          </p:nvPr>
        </p:nvSpPr>
        <p:spPr>
          <a:xfrm>
            <a:off x="766763" y="645905"/>
            <a:ext cx="4608512" cy="2508111"/>
          </a:xfrm>
          <a:prstGeom prst="rect">
            <a:avLst/>
          </a:prstGeom>
        </p:spPr>
        <p:txBody>
          <a:bodyPr lIns="0" tIns="0" rIns="0" bIns="0" anchor="t" anchorCtr="0">
            <a:noAutofit/>
          </a:bodyPr>
          <a:lstStyle>
            <a:lvl1pPr marL="0" indent="0" algn="l">
              <a:spcBef>
                <a:spcPts val="0"/>
              </a:spcBef>
              <a:buNone/>
              <a:defRPr sz="4800">
                <a:solidFill>
                  <a:schemeClr val="bg1"/>
                </a:solidFill>
                <a:latin typeface="+mj-lt"/>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Title</a:t>
            </a:r>
            <a:endParaRPr lang="en-US"/>
          </a:p>
        </p:txBody>
      </p:sp>
      <p:sp>
        <p:nvSpPr>
          <p:cNvPr id="8" name="TextBox 95" descr="Copyright_box&#10;">
            <a:extLst>
              <a:ext uri="{FF2B5EF4-FFF2-40B4-BE49-F238E27FC236}">
                <a16:creationId xmlns:a16="http://schemas.microsoft.com/office/drawing/2014/main" id="{6A41C026-3AD7-3149-A25D-6036C299BBD8}"/>
              </a:ext>
            </a:extLst>
          </p:cNvPr>
          <p:cNvSpPr txBox="1"/>
          <p:nvPr userDrawn="1"/>
        </p:nvSpPr>
        <p:spPr bwMode="white">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a:solidFill>
                  <a:schemeClr val="bg2"/>
                </a:solidFill>
                <a:latin typeface="+mn-lt"/>
              </a:rPr>
              <a:t>© 20XX CGI Inc.</a:t>
            </a:r>
            <a:endParaRPr lang="en-CA" sz="1000" b="0" i="0" u="none">
              <a:solidFill>
                <a:schemeClr val="bg2"/>
              </a:solidFill>
              <a:latin typeface="+mn-lt"/>
              <a:cs typeface="Arial" pitchFamily="34" charset="0"/>
            </a:endParaRPr>
          </a:p>
        </p:txBody>
      </p:sp>
      <p:sp>
        <p:nvSpPr>
          <p:cNvPr id="9" name="Espace réservé du numéro de diapositive 2">
            <a:extLst>
              <a:ext uri="{FF2B5EF4-FFF2-40B4-BE49-F238E27FC236}">
                <a16:creationId xmlns:a16="http://schemas.microsoft.com/office/drawing/2014/main" id="{A28B614A-AA06-2540-83E7-D007DDE7C306}"/>
              </a:ext>
            </a:extLst>
          </p:cNvPr>
          <p:cNvSpPr>
            <a:spLocks noGrp="1"/>
          </p:cNvSpPr>
          <p:nvPr>
            <p:ph type="sldNum" sz="quarter" idx="10"/>
          </p:nvPr>
        </p:nvSpPr>
        <p:spPr>
          <a:xfrm>
            <a:off x="11163034" y="6264308"/>
            <a:ext cx="261660" cy="169200"/>
          </a:xfrm>
        </p:spPr>
        <p:txBody>
          <a:bodyPr>
            <a:noAutofit/>
          </a:bodyPr>
          <a:lstStyle/>
          <a:p>
            <a:fld id="{525A3C56-E491-49B2-93F3-63532DF516BC}" type="slidenum">
              <a:rPr lang="en-CA" smtClean="0"/>
              <a:pPr/>
              <a:t>‹N°›</a:t>
            </a:fld>
            <a:endParaRPr lang="en-CA"/>
          </a:p>
        </p:txBody>
      </p:sp>
      <p:sp>
        <p:nvSpPr>
          <p:cNvPr id="10" name="Text Placeholder 7">
            <a:extLst>
              <a:ext uri="{FF2B5EF4-FFF2-40B4-BE49-F238E27FC236}">
                <a16:creationId xmlns:a16="http://schemas.microsoft.com/office/drawing/2014/main" id="{3BE24042-C6FA-0F49-A70B-66E33B8C25EE}"/>
              </a:ext>
            </a:extLst>
          </p:cNvPr>
          <p:cNvSpPr>
            <a:spLocks noGrp="1"/>
          </p:cNvSpPr>
          <p:nvPr>
            <p:ph type="body" sz="quarter" idx="20" hasCustomPrompt="1"/>
          </p:nvPr>
        </p:nvSpPr>
        <p:spPr>
          <a:xfrm>
            <a:off x="766763" y="3724025"/>
            <a:ext cx="4608512" cy="2368800"/>
          </a:xfrm>
          <a:prstGeom prst="rect">
            <a:avLst/>
          </a:prstGeom>
        </p:spPr>
        <p:txBody>
          <a:bodyPr lIns="0" tIns="0" rIns="0" bIns="0">
            <a:noAutofit/>
          </a:bodyPr>
          <a:lstStyle>
            <a:lvl1pPr marL="0" indent="0" algn="l">
              <a:spcBef>
                <a:spcPts val="600"/>
              </a:spcBef>
              <a:buNone/>
              <a:defRPr sz="24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a:t>Text</a:t>
            </a:r>
          </a:p>
        </p:txBody>
      </p:sp>
    </p:spTree>
    <p:extLst>
      <p:ext uri="{BB962C8B-B14F-4D97-AF65-F5344CB8AC3E}">
        <p14:creationId xmlns:p14="http://schemas.microsoft.com/office/powerpoint/2010/main" val="2409144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lit with gradi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66BE0F-9BD6-0E40-9460-D34A4E070EC0}"/>
              </a:ext>
            </a:extLst>
          </p:cNvPr>
          <p:cNvSpPr/>
          <p:nvPr userDrawn="1"/>
        </p:nvSpPr>
        <p:spPr bwMode="ltGray">
          <a:xfrm>
            <a:off x="6132512" y="0"/>
            <a:ext cx="6064287" cy="6858000"/>
          </a:xfrm>
          <a:prstGeom prst="rect">
            <a:avLst/>
          </a:prstGeom>
          <a:gradFill>
            <a:gsLst>
              <a:gs pos="100000">
                <a:srgbClr val="991F3D"/>
              </a:gs>
              <a:gs pos="66000">
                <a:srgbClr val="E31937"/>
              </a:gs>
              <a:gs pos="33000">
                <a:srgbClr val="FF6A00"/>
              </a:gs>
              <a:gs pos="0">
                <a:srgbClr val="FFCDD2"/>
              </a:gs>
            </a:gsLst>
            <a:lin ang="10800000" scaled="0"/>
          </a:gradFill>
          <a:ln w="9525" algn="ctr">
            <a:noFill/>
            <a:miter lim="800000"/>
            <a:headEnd/>
            <a:tailEnd/>
          </a:ln>
          <a:effectLst/>
        </p:spPr>
        <p:txBody>
          <a:bodyPr lIns="63500" tIns="0" rIns="64800" bIns="0" rtlCol="0" anchor="ctr">
            <a:noAutofit/>
          </a:bodyPr>
          <a:lstStyle/>
          <a:p>
            <a:pPr lvl="0" algn="ctr">
              <a:spcBef>
                <a:spcPct val="0"/>
              </a:spcBef>
              <a:buClrTx/>
              <a:buSzPct val="90000"/>
            </a:pPr>
            <a:endParaRPr lang="en-US" sz="1600" b="1">
              <a:solidFill>
                <a:schemeClr val="bg1"/>
              </a:solidFill>
              <a:cs typeface="Arial" pitchFamily="34" charset="0"/>
            </a:endParaRPr>
          </a:p>
        </p:txBody>
      </p:sp>
      <p:sp>
        <p:nvSpPr>
          <p:cNvPr id="5" name="Title Placeholder 1">
            <a:extLst>
              <a:ext uri="{FF2B5EF4-FFF2-40B4-BE49-F238E27FC236}">
                <a16:creationId xmlns:a16="http://schemas.microsoft.com/office/drawing/2014/main" id="{F4E62D95-C3E7-D247-BD01-C133E73FC92E}"/>
              </a:ext>
            </a:extLst>
          </p:cNvPr>
          <p:cNvSpPr>
            <a:spLocks noGrp="1"/>
          </p:cNvSpPr>
          <p:nvPr>
            <p:ph type="title" hasCustomPrompt="1"/>
          </p:nvPr>
        </p:nvSpPr>
        <p:spPr bwMode="white">
          <a:xfrm>
            <a:off x="6888162" y="675022"/>
            <a:ext cx="4537076" cy="442554"/>
          </a:xfrm>
          <a:prstGeom prst="rect">
            <a:avLst/>
          </a:prstGeom>
        </p:spPr>
        <p:txBody>
          <a:bodyPr vert="horz" lIns="0" tIns="0" rIns="0" bIns="0" rtlCol="0" anchor="b" anchorCtr="0">
            <a:noAutofit/>
          </a:bodyPr>
          <a:lstStyle>
            <a:lvl1pPr algn="l">
              <a:defRPr sz="2800" b="0">
                <a:solidFill>
                  <a:schemeClr val="bg1"/>
                </a:solidFill>
                <a:latin typeface="+mj-lt"/>
              </a:defRPr>
            </a:lvl1pPr>
          </a:lstStyle>
          <a:p>
            <a:r>
              <a:rPr lang="en-US" noProof="0"/>
              <a:t>Click add title</a:t>
            </a:r>
          </a:p>
        </p:txBody>
      </p:sp>
      <p:sp>
        <p:nvSpPr>
          <p:cNvPr id="7" name="Text Placeholder 7">
            <a:extLst>
              <a:ext uri="{FF2B5EF4-FFF2-40B4-BE49-F238E27FC236}">
                <a16:creationId xmlns:a16="http://schemas.microsoft.com/office/drawing/2014/main" id="{D41B42D7-AAA3-834F-9B8B-AC9F156380D9}"/>
              </a:ext>
            </a:extLst>
          </p:cNvPr>
          <p:cNvSpPr>
            <a:spLocks noGrp="1"/>
          </p:cNvSpPr>
          <p:nvPr>
            <p:ph type="body" sz="quarter" idx="19"/>
          </p:nvPr>
        </p:nvSpPr>
        <p:spPr bwMode="white">
          <a:xfrm>
            <a:off x="6888162" y="1313645"/>
            <a:ext cx="4537076" cy="4779179"/>
          </a:xfrm>
          <a:prstGeom prst="rect">
            <a:avLst/>
          </a:prstGeom>
        </p:spPr>
        <p:txBody>
          <a:bodyPr lIns="0">
            <a:noAutofit/>
          </a:bodyPr>
          <a:lstStyle>
            <a:lvl1pPr marL="0" indent="0" algn="l">
              <a:spcBef>
                <a:spcPts val="600"/>
              </a:spcBef>
              <a:buNone/>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fr-FR"/>
              <a:t>Modifier les styles du texte du masque</a:t>
            </a:r>
          </a:p>
        </p:txBody>
      </p:sp>
      <p:sp>
        <p:nvSpPr>
          <p:cNvPr id="8" name="Text Placeholder 7">
            <a:extLst>
              <a:ext uri="{FF2B5EF4-FFF2-40B4-BE49-F238E27FC236}">
                <a16:creationId xmlns:a16="http://schemas.microsoft.com/office/drawing/2014/main" id="{4CB01012-C777-4F42-8ACD-C6368C209107}"/>
              </a:ext>
            </a:extLst>
          </p:cNvPr>
          <p:cNvSpPr>
            <a:spLocks noGrp="1"/>
          </p:cNvSpPr>
          <p:nvPr>
            <p:ph type="body" sz="quarter" idx="20"/>
          </p:nvPr>
        </p:nvSpPr>
        <p:spPr>
          <a:xfrm>
            <a:off x="766764" y="1313645"/>
            <a:ext cx="4608512" cy="4779179"/>
          </a:xfrm>
          <a:prstGeom prst="rect">
            <a:avLst/>
          </a:prstGeom>
        </p:spPr>
        <p:txBody>
          <a:bodyPr lIns="0">
            <a:noAutofit/>
          </a:bodyPr>
          <a:lstStyle>
            <a:lvl1pPr marL="0" indent="0" algn="l">
              <a:spcBef>
                <a:spcPts val="600"/>
              </a:spcBef>
              <a:buNone/>
              <a:defRPr sz="2000">
                <a:solidFill>
                  <a:schemeClr val="tx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fr-FR"/>
              <a:t>Modifier les styles du texte du masque</a:t>
            </a:r>
          </a:p>
        </p:txBody>
      </p:sp>
      <p:sp>
        <p:nvSpPr>
          <p:cNvPr id="9" name="Text Placeholder 7">
            <a:extLst>
              <a:ext uri="{FF2B5EF4-FFF2-40B4-BE49-F238E27FC236}">
                <a16:creationId xmlns:a16="http://schemas.microsoft.com/office/drawing/2014/main" id="{9ADE69DB-C7EC-8C4D-A45F-9A8063D238C3}"/>
              </a:ext>
            </a:extLst>
          </p:cNvPr>
          <p:cNvSpPr>
            <a:spLocks noGrp="1"/>
          </p:cNvSpPr>
          <p:nvPr>
            <p:ph type="body" sz="quarter" idx="21" hasCustomPrompt="1"/>
          </p:nvPr>
        </p:nvSpPr>
        <p:spPr>
          <a:xfrm>
            <a:off x="766763" y="690335"/>
            <a:ext cx="4608511" cy="476332"/>
          </a:xfrm>
          <a:prstGeom prst="rect">
            <a:avLst/>
          </a:prstGeom>
        </p:spPr>
        <p:txBody>
          <a:bodyPr lIns="0" anchor="b" anchorCtr="0">
            <a:noAutofit/>
          </a:bodyPr>
          <a:lstStyle>
            <a:lvl1pPr marL="0" indent="0" algn="l">
              <a:spcBef>
                <a:spcPts val="600"/>
              </a:spcBef>
              <a:buNone/>
              <a:defRPr sz="2800">
                <a:solidFill>
                  <a:schemeClr val="tx1"/>
                </a:solidFill>
                <a:latin typeface="+mj-lt"/>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add title</a:t>
            </a:r>
            <a:endParaRPr lang="en-US"/>
          </a:p>
        </p:txBody>
      </p:sp>
      <p:sp>
        <p:nvSpPr>
          <p:cNvPr id="10" name="Espace réservé du numéro de diapositive 2">
            <a:extLst>
              <a:ext uri="{FF2B5EF4-FFF2-40B4-BE49-F238E27FC236}">
                <a16:creationId xmlns:a16="http://schemas.microsoft.com/office/drawing/2014/main" id="{B0CC5908-9650-874C-A596-9018501B857C}"/>
              </a:ext>
            </a:extLst>
          </p:cNvPr>
          <p:cNvSpPr>
            <a:spLocks noGrp="1"/>
          </p:cNvSpPr>
          <p:nvPr>
            <p:ph type="sldNum" sz="quarter" idx="4"/>
          </p:nvPr>
        </p:nvSpPr>
        <p:spPr>
          <a:xfrm>
            <a:off x="11163034" y="6264308"/>
            <a:ext cx="261660" cy="169200"/>
          </a:xfrm>
        </p:spPr>
        <p:txBody>
          <a:bodyPr>
            <a:noAutofit/>
          </a:bodyPr>
          <a:lstStyle>
            <a:lvl1pPr>
              <a:defRPr>
                <a:solidFill>
                  <a:schemeClr val="bg2"/>
                </a:solidFill>
              </a:defRPr>
            </a:lvl1pPr>
          </a:lstStyle>
          <a:p>
            <a:fld id="{525A3C56-E491-49B2-93F3-63532DF516BC}" type="slidenum">
              <a:rPr lang="en-CA" smtClean="0"/>
              <a:pPr/>
              <a:t>‹N°›</a:t>
            </a:fld>
            <a:endParaRPr lang="en-CA"/>
          </a:p>
        </p:txBody>
      </p:sp>
    </p:spTree>
    <p:extLst>
      <p:ext uri="{BB962C8B-B14F-4D97-AF65-F5344CB8AC3E}">
        <p14:creationId xmlns:p14="http://schemas.microsoft.com/office/powerpoint/2010/main" val="128561389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6763" y="682513"/>
            <a:ext cx="10658475" cy="936625"/>
          </a:xfrm>
          <a:prstGeom prst="rect">
            <a:avLst/>
          </a:prstGeom>
        </p:spPr>
        <p:txBody>
          <a:bodyPr vert="horz" lIns="0" tIns="0" rIns="0" bIns="0" rtlCol="0" anchor="t" anchorCtr="0">
            <a:normAutofit/>
          </a:bodyPr>
          <a:lstStyle/>
          <a:p>
            <a:r>
              <a:rPr lang="fr-CA" noProof="0" err="1"/>
              <a:t>Title</a:t>
            </a:r>
            <a:endParaRPr lang="en-CA" noProof="0"/>
          </a:p>
        </p:txBody>
      </p:sp>
      <p:sp>
        <p:nvSpPr>
          <p:cNvPr id="90" name="Slide Number Placeholder 5"/>
          <p:cNvSpPr>
            <a:spLocks noGrp="1"/>
          </p:cNvSpPr>
          <p:nvPr>
            <p:ph type="sldNum" sz="quarter" idx="4"/>
          </p:nvPr>
        </p:nvSpPr>
        <p:spPr>
          <a:xfrm>
            <a:off x="11163034" y="6264308"/>
            <a:ext cx="261660" cy="169200"/>
          </a:xfrm>
          <a:prstGeom prst="rect">
            <a:avLst/>
          </a:prstGeom>
        </p:spPr>
        <p:txBody>
          <a:bodyPr wrap="square" lIns="0" tIns="0" rIns="0" bIns="0" anchor="ctr" anchorCtr="0">
            <a:noAutofit/>
          </a:bodyPr>
          <a:lstStyle>
            <a:lvl1pPr algn="r">
              <a:defRPr lang="en-GB" sz="1000" kern="1200" noProof="0" dirty="0" smtClean="0">
                <a:solidFill>
                  <a:schemeClr val="tx1"/>
                </a:solidFill>
                <a:latin typeface="+mn-lt"/>
                <a:ea typeface="+mn-ea"/>
                <a:cs typeface="Arial" pitchFamily="34" charset="0"/>
              </a:defRPr>
            </a:lvl1pPr>
          </a:lstStyle>
          <a:p>
            <a:fld id="{525A3C56-E491-49B2-93F3-63532DF516BC}" type="slidenum">
              <a:rPr lang="en-CA" smtClean="0"/>
              <a:pPr/>
              <a:t>‹N°›</a:t>
            </a:fld>
            <a:endParaRPr lang="en-CA"/>
          </a:p>
        </p:txBody>
      </p:sp>
      <p:sp>
        <p:nvSpPr>
          <p:cNvPr id="96" name="TextBox 95" descr="Copyright_box&#10;"/>
          <p:cNvSpPr txBox="1"/>
          <p:nvPr userDrawn="1"/>
        </p:nvSpPr>
        <p:spPr bwMode="auto">
          <a:xfrm>
            <a:off x="766763" y="6264308"/>
            <a:ext cx="1920658" cy="169200"/>
          </a:xfrm>
          <a:prstGeom prst="rect">
            <a:avLst/>
          </a:prstGeom>
          <a:noFill/>
          <a:ln w="9525" algn="ctr">
            <a:noFill/>
            <a:miter lim="800000"/>
            <a:headEnd/>
            <a:tailEnd/>
          </a:ln>
          <a:effectLst/>
        </p:spPr>
        <p:txBody>
          <a:bodyPr vert="horz" wrap="none" lIns="0" tIns="0" rIns="0" bIns="0" rtlCol="0" anchor="ctr" anchorCtr="0">
            <a:noAutofit/>
          </a:bodyPr>
          <a:lstStyle/>
          <a:p>
            <a:pPr algn="l"/>
            <a:r>
              <a:rPr lang="en-CA" sz="1000">
                <a:latin typeface="+mn-lt"/>
              </a:rPr>
              <a:t>© 20XX CGI Inc.</a:t>
            </a:r>
            <a:endParaRPr lang="en-CA" sz="1000" b="0" i="0" u="none">
              <a:solidFill>
                <a:schemeClr val="tx1"/>
              </a:solidFill>
              <a:latin typeface="+mn-lt"/>
              <a:cs typeface="Arial" pitchFamily="34" charset="0"/>
            </a:endParaRPr>
          </a:p>
        </p:txBody>
      </p:sp>
      <p:sp>
        <p:nvSpPr>
          <p:cNvPr id="101" name="TextBox 100" descr="CONFIDENTIAL_TAG_0xFFEE"/>
          <p:cNvSpPr txBox="1"/>
          <p:nvPr userDrawn="1"/>
        </p:nvSpPr>
        <p:spPr bwMode="auto">
          <a:xfrm>
            <a:off x="9100382" y="6273302"/>
            <a:ext cx="1439604" cy="169200"/>
          </a:xfrm>
          <a:prstGeom prst="rect">
            <a:avLst/>
          </a:prstGeom>
          <a:noFill/>
          <a:ln w="9525" algn="ctr">
            <a:noFill/>
            <a:miter lim="800000"/>
            <a:headEnd/>
            <a:tailEnd/>
          </a:ln>
          <a:effectLst>
            <a:glow>
              <a:srgbClr val="000000"/>
            </a:glow>
          </a:effectLst>
        </p:spPr>
        <p:txBody>
          <a:bodyPr vert="horz" wrap="square" lIns="0" tIns="0" rIns="0" bIns="0" rtlCol="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A" sz="1000" b="0" i="0" u="none" strike="noStrike" kern="1200" cap="none" spc="0" normalizeH="0" baseline="0" noProof="0">
              <a:ln>
                <a:noFill/>
              </a:ln>
              <a:solidFill>
                <a:schemeClr val="tx1"/>
              </a:solidFill>
              <a:effectLst/>
              <a:uLnTx/>
              <a:uFillTx/>
              <a:latin typeface="+mn-lt"/>
              <a:ea typeface="+mn-ea"/>
              <a:cs typeface="Arial" pitchFamily="34" charset="0"/>
            </a:endParaRPr>
          </a:p>
        </p:txBody>
      </p:sp>
      <p:sp>
        <p:nvSpPr>
          <p:cNvPr id="8" name="ZoneTexte 7"/>
          <p:cNvSpPr txBox="1"/>
          <p:nvPr>
            <p:extLst>
              <p:ext uri="{1162E1C5-73C7-4A58-AE30-91384D911F3F}">
                <p184:classification xmlns:p184="http://schemas.microsoft.com/office/powerpoint/2018/4/main" val="ftr"/>
              </p:ext>
            </p:extLst>
          </p:nvPr>
        </p:nvSpPr>
        <p:spPr>
          <a:xfrm>
            <a:off x="5905500" y="6720840"/>
            <a:ext cx="412750" cy="137160"/>
          </a:xfrm>
          <a:prstGeom prst="rect">
            <a:avLst/>
          </a:prstGeom>
        </p:spPr>
        <p:txBody>
          <a:bodyPr horzOverflow="overflow" lIns="0" tIns="0" rIns="0" bIns="0">
            <a:spAutoFit/>
          </a:bodyPr>
          <a:lstStyle/>
          <a:p>
            <a:pPr algn="l"/>
            <a:r>
              <a:rPr lang="fr-FR" sz="900">
                <a:solidFill>
                  <a:srgbClr val="000000"/>
                </a:solidFill>
                <a:latin typeface="Arial" panose="020B0604020202020204" pitchFamily="34" charset="0"/>
                <a:cs typeface="Arial" panose="020B0604020202020204" pitchFamily="34" charset="0"/>
              </a:rPr>
              <a:t>Internal</a:t>
            </a:r>
          </a:p>
        </p:txBody>
      </p:sp>
    </p:spTree>
  </p:cSld>
  <p:clrMap bg1="lt1" tx1="dk1" bg2="lt2" tx2="dk2" accent1="accent1" accent2="accent2" accent3="accent3" accent4="accent4" accent5="accent5" accent6="accent6" hlink="hlink" folHlink="folHlink"/>
  <p:sldLayoutIdLst>
    <p:sldLayoutId id="2147483864" r:id="rId1"/>
    <p:sldLayoutId id="2147483865" r:id="rId2"/>
    <p:sldLayoutId id="2147483670" r:id="rId3"/>
    <p:sldLayoutId id="2147483861" r:id="rId4"/>
    <p:sldLayoutId id="2147483745" r:id="rId5"/>
    <p:sldLayoutId id="2147483771" r:id="rId6"/>
    <p:sldLayoutId id="2147483817" r:id="rId7"/>
    <p:sldLayoutId id="2147483826" r:id="rId8"/>
    <p:sldLayoutId id="2147483849" r:id="rId9"/>
    <p:sldLayoutId id="2147483858" r:id="rId10"/>
    <p:sldLayoutId id="2147483754" r:id="rId11"/>
    <p:sldLayoutId id="2147483760" r:id="rId12"/>
    <p:sldLayoutId id="2147483775" r:id="rId13"/>
    <p:sldLayoutId id="2147483746" r:id="rId14"/>
    <p:sldLayoutId id="2147483762" r:id="rId15"/>
    <p:sldLayoutId id="2147483764" r:id="rId16"/>
    <p:sldLayoutId id="2147483770" r:id="rId17"/>
    <p:sldLayoutId id="2147483821" r:id="rId18"/>
    <p:sldLayoutId id="2147483822" r:id="rId19"/>
    <p:sldLayoutId id="2147483823" r:id="rId20"/>
    <p:sldLayoutId id="2147483824" r:id="rId21"/>
    <p:sldLayoutId id="2147483825" r:id="rId22"/>
    <p:sldLayoutId id="2147483833" r:id="rId23"/>
    <p:sldLayoutId id="2147483830" r:id="rId24"/>
    <p:sldLayoutId id="2147483831" r:id="rId25"/>
    <p:sldLayoutId id="2147483747" r:id="rId26"/>
    <p:sldLayoutId id="2147483819" r:id="rId27"/>
    <p:sldLayoutId id="2147483693" r:id="rId28"/>
    <p:sldLayoutId id="2147483834" r:id="rId29"/>
    <p:sldLayoutId id="2147483774" r:id="rId30"/>
    <p:sldLayoutId id="2147483778" r:id="rId31"/>
    <p:sldLayoutId id="2147483820" r:id="rId32"/>
    <p:sldLayoutId id="2147483829" r:id="rId33"/>
    <p:sldLayoutId id="2147483832" r:id="rId34"/>
    <p:sldLayoutId id="2147483835" r:id="rId35"/>
    <p:sldLayoutId id="2147483809" r:id="rId36"/>
    <p:sldLayoutId id="2147483811" r:id="rId37"/>
    <p:sldLayoutId id="2147483813" r:id="rId38"/>
    <p:sldLayoutId id="2147483755" r:id="rId39"/>
    <p:sldLayoutId id="2147483744" r:id="rId40"/>
    <p:sldLayoutId id="2147483753" r:id="rId41"/>
    <p:sldLayoutId id="2147483836" r:id="rId42"/>
    <p:sldLayoutId id="2147483815" r:id="rId43"/>
    <p:sldLayoutId id="2147483828" r:id="rId44"/>
  </p:sldLayoutIdLst>
  <p:hf hdr="0" ftr="0" dt="0"/>
  <p:txStyles>
    <p:titleStyle>
      <a:lvl1pPr algn="l" defTabSz="914400" rtl="0" eaLnBrk="1" latinLnBrk="0" hangingPunct="1">
        <a:spcBef>
          <a:spcPct val="0"/>
        </a:spcBef>
        <a:buNone/>
        <a:defRPr sz="2800" kern="1200">
          <a:solidFill>
            <a:schemeClr val="tx1"/>
          </a:solidFill>
          <a:latin typeface="Arial"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63">
          <p15:clr>
            <a:srgbClr val="F26B43"/>
          </p15:clr>
        </p15:guide>
        <p15:guide id="4" orient="horz" pos="3838">
          <p15:clr>
            <a:srgbClr val="F26B43"/>
          </p15:clr>
        </p15:guide>
        <p15:guide id="11" pos="7197">
          <p15:clr>
            <a:srgbClr val="F26B43"/>
          </p15:clr>
        </p15:guide>
        <p15:guide id="12" pos="7680">
          <p15:clr>
            <a:srgbClr val="F26B43"/>
          </p15:clr>
        </p15:guide>
        <p15:guide id="13" pos="6720">
          <p15:clr>
            <a:srgbClr val="F26B43"/>
          </p15:clr>
        </p15:guide>
        <p15:guide id="14" pos="6244">
          <p15:clr>
            <a:srgbClr val="F26B43"/>
          </p15:clr>
        </p15:guide>
        <p15:guide id="19">
          <p15:clr>
            <a:srgbClr val="F26B43"/>
          </p15:clr>
        </p15:guide>
        <p15:guide id="20" pos="483">
          <p15:clr>
            <a:srgbClr val="F26B43"/>
          </p15:clr>
        </p15:guide>
        <p15:guide id="22" orient="horz" pos="482">
          <p15:clr>
            <a:srgbClr val="F26B43"/>
          </p15:clr>
        </p15:guide>
        <p15:guide id="23" pos="5768">
          <p15:clr>
            <a:srgbClr val="F26B43"/>
          </p15:clr>
        </p15:guide>
        <p15:guide id="24" pos="5292">
          <p15:clr>
            <a:srgbClr val="F26B43"/>
          </p15:clr>
        </p15:guide>
        <p15:guide id="25" pos="4793">
          <p15:clr>
            <a:srgbClr val="F26B43"/>
          </p15:clr>
        </p15:guide>
        <p15:guide id="26" pos="4339">
          <p15:clr>
            <a:srgbClr val="F26B43"/>
          </p15:clr>
        </p15:guide>
        <p15:guide id="27" pos="3386">
          <p15:clr>
            <a:srgbClr val="F26B43"/>
          </p15:clr>
        </p15:guide>
        <p15:guide id="28" pos="2887">
          <p15:clr>
            <a:srgbClr val="F26B43"/>
          </p15:clr>
        </p15:guide>
        <p15:guide id="29" pos="2411">
          <p15:clr>
            <a:srgbClr val="F26B43"/>
          </p15:clr>
        </p15:guide>
        <p15:guide id="30" pos="1935">
          <p15:clr>
            <a:srgbClr val="F26B43"/>
          </p15:clr>
        </p15:guide>
        <p15:guide id="31" pos="1459">
          <p15:clr>
            <a:srgbClr val="F26B43"/>
          </p15:clr>
        </p15:guide>
        <p15:guide id="32" pos="98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hyperlink" Target="https://www.baeldung.com/java-generics-pecs" TargetMode="External"/><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hyperlink" Target="https://cgi.percipio.com/books/e2f009fd-86de-4d53-b5ff-02a094a3b6e6#epubcfi(/6/226!/4/2%5Bepubmain%5D/2%5Bch10lev1sec6%5D/2/2/1:0)" TargetMode="External"/><Relationship Id="rId2" Type="http://schemas.openxmlformats.org/officeDocument/2006/relationships/hyperlink" Target="https://www.jmdoudoux.fr/java/dej/chap-lambdas.htm#lambdas-2" TargetMode="Externa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hyperlink" Target="https://www.baeldung.com/java-generics" TargetMode="External"/><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lIns="0" tIns="0" rIns="0" bIns="0" anchor="t"/>
          <a:lstStyle/>
          <a:p>
            <a:r>
              <a:rPr lang="en-CA" dirty="0"/>
              <a:t>Java Study Guide</a:t>
            </a:r>
          </a:p>
          <a:p>
            <a:endParaRPr lang="en-GB"/>
          </a:p>
        </p:txBody>
      </p:sp>
      <p:sp>
        <p:nvSpPr>
          <p:cNvPr id="3" name="Text Placeholder 2"/>
          <p:cNvSpPr>
            <a:spLocks noGrp="1"/>
          </p:cNvSpPr>
          <p:nvPr>
            <p:ph type="body" sz="quarter" idx="14"/>
          </p:nvPr>
        </p:nvSpPr>
        <p:spPr>
          <a:xfrm>
            <a:off x="766763" y="3794166"/>
            <a:ext cx="4698710" cy="1144909"/>
          </a:xfrm>
        </p:spPr>
        <p:txBody>
          <a:bodyPr/>
          <a:lstStyle/>
          <a:p>
            <a:r>
              <a:rPr lang="en-CA" dirty="0"/>
              <a:t>Alexandre Roc, Jegou Pierre-Yves et </a:t>
            </a:r>
            <a:r>
              <a:rPr lang="en-CA" dirty="0" err="1"/>
              <a:t>Rojat</a:t>
            </a:r>
            <a:r>
              <a:rPr lang="en-CA" dirty="0"/>
              <a:t> Jérémy</a:t>
            </a:r>
          </a:p>
          <a:p>
            <a:r>
              <a:rPr lang="en-CA" dirty="0"/>
              <a:t>Juin 2025</a:t>
            </a:r>
            <a:endParaRPr lang="en-CA" dirty="0">
              <a:cs typeface="Arial"/>
            </a:endParaRPr>
          </a:p>
        </p:txBody>
      </p:sp>
    </p:spTree>
    <p:extLst>
      <p:ext uri="{BB962C8B-B14F-4D97-AF65-F5344CB8AC3E}">
        <p14:creationId xmlns:p14="http://schemas.microsoft.com/office/powerpoint/2010/main" val="338853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Surcharge des méthodes</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10</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a:bodyPr>
          <a:lstStyle/>
          <a:p>
            <a:r>
              <a:rPr lang="fr-FR" dirty="0"/>
              <a:t>Même problématique concernant le paramètre de retour des méthodes:</a:t>
            </a:r>
          </a:p>
          <a:p>
            <a:endParaRPr lang="fr-FR" dirty="0"/>
          </a:p>
          <a:p>
            <a:endParaRPr lang="fr-FR" dirty="0"/>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6" name="Rectangle 5"/>
          <p:cNvSpPr>
            <a:spLocks noChangeArrowheads="1"/>
          </p:cNvSpPr>
          <p:nvPr/>
        </p:nvSpPr>
        <p:spPr bwMode="auto">
          <a:xfrm>
            <a:off x="521208" y="1773252"/>
            <a:ext cx="5493299" cy="329320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public class </a:t>
            </a:r>
            <a:r>
              <a:rPr kumimoji="0" lang="fr-FR" altLang="fr-FR" sz="1600" b="0" i="0" u="none" strike="noStrike" cap="none" normalizeH="0" baseline="0">
                <a:ln>
                  <a:noFill/>
                </a:ln>
                <a:solidFill>
                  <a:srgbClr val="A9B7C6"/>
                </a:solidFill>
                <a:effectLst/>
                <a:latin typeface="JetBrains Mono"/>
              </a:rPr>
              <a:t>Mammal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a:t>
            </a:r>
            <a:r>
              <a:rPr kumimoji="0" lang="fr-FR" altLang="fr-FR" sz="1600" b="0" i="0" u="none" strike="noStrike" cap="none" normalizeH="0" baseline="0">
                <a:ln>
                  <a:noFill/>
                </a:ln>
                <a:solidFill>
                  <a:srgbClr val="A9B7C6"/>
                </a:solidFill>
                <a:effectLst/>
                <a:latin typeface="JetBrains Mono"/>
              </a:rPr>
              <a:t>List&lt;CharSequence&gt; </a:t>
            </a:r>
            <a:r>
              <a:rPr kumimoji="0" lang="fr-FR" altLang="fr-FR" sz="1600" b="0" i="0" u="none" strike="noStrike" cap="none" normalizeH="0" baseline="0">
                <a:ln>
                  <a:noFill/>
                </a:ln>
                <a:solidFill>
                  <a:srgbClr val="FFC66D"/>
                </a:solidFill>
                <a:effectLst/>
                <a:latin typeface="JetBrains Mono"/>
              </a:rPr>
              <a:t>play</a:t>
            </a:r>
            <a:r>
              <a:rPr kumimoji="0" lang="fr-FR" altLang="fr-FR" sz="1600" b="0" i="0" u="none" strike="noStrike" cap="none" normalizeH="0" baseline="0">
                <a:ln>
                  <a:noFill/>
                </a:ln>
                <a:solidFill>
                  <a:srgbClr val="A9B7C6"/>
                </a:solidFill>
                <a:effectLst/>
                <a:latin typeface="JetBrains Mono"/>
              </a:rPr>
              <a:t>() { ...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a:t>
            </a:r>
            <a:r>
              <a:rPr kumimoji="0" lang="fr-FR" altLang="fr-FR" sz="1600" b="0" i="0" u="none" strike="noStrike" cap="none" normalizeH="0" baseline="0">
                <a:ln>
                  <a:noFill/>
                </a:ln>
                <a:solidFill>
                  <a:srgbClr val="A9B7C6"/>
                </a:solidFill>
                <a:effectLst/>
                <a:latin typeface="JetBrains Mono"/>
              </a:rPr>
              <a:t>CharSequence </a:t>
            </a:r>
            <a:r>
              <a:rPr kumimoji="0" lang="fr-FR" altLang="fr-FR" sz="1600" b="0" i="0" u="none" strike="noStrike" cap="none" normalizeH="0" baseline="0">
                <a:ln>
                  <a:noFill/>
                </a:ln>
                <a:solidFill>
                  <a:srgbClr val="FFC66D"/>
                </a:solidFill>
                <a:effectLst/>
                <a:latin typeface="JetBrains Mono"/>
              </a:rPr>
              <a:t>sleep</a:t>
            </a:r>
            <a:r>
              <a:rPr kumimoji="0" lang="fr-FR" altLang="fr-FR" sz="1600" b="0" i="0" u="none" strike="noStrike" cap="none" normalizeH="0" baseline="0">
                <a:ln>
                  <a:noFill/>
                </a:ln>
                <a:solidFill>
                  <a:srgbClr val="A9B7C6"/>
                </a:solidFill>
                <a:effectLst/>
                <a:latin typeface="JetBrains Mono"/>
              </a:rPr>
              <a:t>() { ...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a:t>
            </a:r>
            <a:br>
              <a:rPr kumimoji="0" lang="fr-FR" altLang="fr-FR" sz="1600" b="0" i="0" u="none" strike="noStrike" cap="none" normalizeH="0" baseline="0">
                <a:ln>
                  <a:noFill/>
                </a:ln>
                <a:solidFill>
                  <a:srgbClr val="A9B7C6"/>
                </a:solidFill>
                <a:effectLst/>
                <a:latin typeface="JetBrains Mono"/>
              </a:rPr>
            </a:b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public class </a:t>
            </a:r>
            <a:r>
              <a:rPr kumimoji="0" lang="fr-FR" altLang="fr-FR" sz="1600" b="0" i="0" u="none" strike="noStrike" cap="none" normalizeH="0" baseline="0">
                <a:ln>
                  <a:noFill/>
                </a:ln>
                <a:solidFill>
                  <a:srgbClr val="A9B7C6"/>
                </a:solidFill>
                <a:effectLst/>
                <a:latin typeface="JetBrains Mono"/>
              </a:rPr>
              <a:t>Monkey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Mammal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a:t>
            </a:r>
            <a:r>
              <a:rPr kumimoji="0" lang="fr-FR" altLang="fr-FR" sz="1600" b="0" i="0" u="none" strike="noStrike" cap="none" normalizeH="0" baseline="0">
                <a:ln>
                  <a:noFill/>
                </a:ln>
                <a:solidFill>
                  <a:srgbClr val="A9B7C6"/>
                </a:solidFill>
                <a:effectLst/>
                <a:latin typeface="JetBrains Mono"/>
              </a:rPr>
              <a:t>ArrayList&lt;CharSequence&gt; </a:t>
            </a:r>
            <a:r>
              <a:rPr kumimoji="0" lang="fr-FR" altLang="fr-FR" sz="1600" b="0" i="0" u="none" strike="noStrike" cap="none" normalizeH="0" baseline="0">
                <a:ln>
                  <a:noFill/>
                </a:ln>
                <a:solidFill>
                  <a:srgbClr val="FFC66D"/>
                </a:solidFill>
                <a:effectLst/>
                <a:latin typeface="JetBrains Mono"/>
              </a:rPr>
              <a:t>play</a:t>
            </a:r>
            <a:r>
              <a:rPr kumimoji="0" lang="fr-FR" altLang="fr-FR" sz="1600" b="0" i="0" u="none" strike="noStrike" cap="none" normalizeH="0" baseline="0">
                <a:ln>
                  <a:noFill/>
                </a:ln>
                <a:solidFill>
                  <a:srgbClr val="A9B7C6"/>
                </a:solidFill>
                <a:effectLst/>
                <a:latin typeface="JetBrains Mono"/>
              </a:rPr>
              <a:t>() { ...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a:t>
            </a:r>
            <a:br>
              <a:rPr kumimoji="0" lang="fr-FR" altLang="fr-FR" sz="1600" b="0" i="0" u="none" strike="noStrike" cap="none" normalizeH="0" baseline="0">
                <a:ln>
                  <a:noFill/>
                </a:ln>
                <a:solidFill>
                  <a:srgbClr val="A9B7C6"/>
                </a:solidFill>
                <a:effectLst/>
                <a:latin typeface="JetBrains Mono"/>
              </a:rPr>
            </a:b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public class </a:t>
            </a:r>
            <a:r>
              <a:rPr kumimoji="0" lang="fr-FR" altLang="fr-FR" sz="1600" b="0" i="0" u="none" strike="noStrike" cap="none" normalizeH="0" baseline="0">
                <a:ln>
                  <a:noFill/>
                </a:ln>
                <a:solidFill>
                  <a:srgbClr val="A9B7C6"/>
                </a:solidFill>
                <a:effectLst/>
                <a:latin typeface="JetBrains Mono"/>
              </a:rPr>
              <a:t>Goat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Mammal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a:t>
            </a:r>
            <a:r>
              <a:rPr kumimoji="0" lang="fr-FR" altLang="fr-FR" sz="1600" b="0" i="0" u="none" strike="noStrike" cap="none" normalizeH="0" baseline="0">
                <a:ln>
                  <a:noFill/>
                </a:ln>
                <a:solidFill>
                  <a:srgbClr val="A9B7C6"/>
                </a:solidFill>
                <a:effectLst/>
                <a:latin typeface="JetBrains Mono"/>
              </a:rPr>
              <a:t>List&lt;String&gt; </a:t>
            </a:r>
            <a:r>
              <a:rPr kumimoji="0" lang="fr-FR" altLang="fr-FR" sz="1600" b="0" i="0" u="none" strike="noStrike" cap="none" normalizeH="0" baseline="0">
                <a:ln>
                  <a:noFill/>
                </a:ln>
                <a:solidFill>
                  <a:srgbClr val="FFC66D"/>
                </a:solidFill>
                <a:effectLst/>
                <a:latin typeface="JetBrains Mono"/>
              </a:rPr>
              <a:t>play</a:t>
            </a:r>
            <a:r>
              <a:rPr kumimoji="0" lang="fr-FR" altLang="fr-FR" sz="1600" b="0" i="0" u="none" strike="noStrike" cap="none" normalizeH="0" baseline="0">
                <a:ln>
                  <a:noFill/>
                </a:ln>
                <a:solidFill>
                  <a:srgbClr val="A9B7C6"/>
                </a:solidFill>
                <a:effectLst/>
                <a:latin typeface="JetBrains Mono"/>
              </a:rPr>
              <a:t>() { ... }  </a:t>
            </a:r>
            <a:r>
              <a:rPr kumimoji="0" lang="fr-FR" altLang="fr-FR" sz="1600" b="0" i="0" u="none" strike="noStrike" cap="none" normalizeH="0" baseline="0">
                <a:ln>
                  <a:noFill/>
                </a:ln>
                <a:solidFill>
                  <a:srgbClr val="808080"/>
                </a:solidFill>
                <a:effectLst/>
                <a:latin typeface="JetBrains Mono"/>
              </a:rPr>
              <a:t>// DOES NOT COMPILE</a:t>
            </a:r>
            <a:br>
              <a:rPr kumimoji="0" lang="fr-FR" altLang="fr-FR" sz="1600" b="0" i="0" u="none" strike="noStrike" cap="none" normalizeH="0" baseline="0">
                <a:ln>
                  <a:noFill/>
                </a:ln>
                <a:solidFill>
                  <a:srgbClr val="808080"/>
                </a:solidFill>
                <a:effectLst/>
                <a:latin typeface="JetBrains Mono"/>
              </a:rPr>
            </a:br>
            <a:r>
              <a:rPr kumimoji="0" lang="fr-FR" altLang="fr-FR" sz="1600" b="0" i="0" u="none" strike="noStrike" cap="none" normalizeH="0" baseline="0">
                <a:ln>
                  <a:noFill/>
                </a:ln>
                <a:solidFill>
                  <a:srgbClr val="808080"/>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a:t>
            </a:r>
            <a:r>
              <a:rPr kumimoji="0" lang="fr-FR" altLang="fr-FR" sz="1600" b="0" i="0" u="none" strike="noStrike" cap="none" normalizeH="0" baseline="0">
                <a:ln>
                  <a:noFill/>
                </a:ln>
                <a:solidFill>
                  <a:srgbClr val="A9B7C6"/>
                </a:solidFill>
                <a:effectLst/>
                <a:latin typeface="JetBrains Mono"/>
              </a:rPr>
              <a:t>String </a:t>
            </a:r>
            <a:r>
              <a:rPr kumimoji="0" lang="fr-FR" altLang="fr-FR" sz="1600" b="0" i="0" u="none" strike="noStrike" cap="none" normalizeH="0" baseline="0">
                <a:ln>
                  <a:noFill/>
                </a:ln>
                <a:solidFill>
                  <a:srgbClr val="FFC66D"/>
                </a:solidFill>
                <a:effectLst/>
                <a:latin typeface="JetBrains Mono"/>
              </a:rPr>
              <a:t>sleep</a:t>
            </a:r>
            <a:r>
              <a:rPr kumimoji="0" lang="fr-FR" altLang="fr-FR" sz="1600" b="0" i="0" u="none" strike="noStrike" cap="none" normalizeH="0" baseline="0">
                <a:ln>
                  <a:noFill/>
                </a:ln>
                <a:solidFill>
                  <a:srgbClr val="A9B7C6"/>
                </a:solidFill>
                <a:effectLst/>
                <a:latin typeface="JetBrains Mono"/>
              </a:rPr>
              <a:t>() { ...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18" name="ZoneTexte 17"/>
          <p:cNvSpPr txBox="1"/>
          <p:nvPr/>
        </p:nvSpPr>
        <p:spPr>
          <a:xfrm>
            <a:off x="6080760" y="2267712"/>
            <a:ext cx="5925312" cy="3410712"/>
          </a:xfrm>
          <a:prstGeom prst="rect">
            <a:avLst/>
          </a:prstGeom>
        </p:spPr>
        <p:txBody>
          <a:bodyPr vert="horz" wrap="square" lIns="0" tIns="0" rIns="0" bIns="0" rtlCol="0" anchor="t" anchorCtr="0">
            <a:normAutofit/>
          </a:bodyPr>
          <a:lstStyle/>
          <a:p>
            <a:pPr algn="l"/>
            <a:r>
              <a:rPr lang="fr-FR" dirty="0"/>
              <a:t>Les types de retours doivent être des sous-types de la classe définie (covariance) dans la méthode de la classe parent.</a:t>
            </a:r>
          </a:p>
          <a:p>
            <a:pPr algn="l"/>
            <a:endParaRPr lang="fr-FR" dirty="0"/>
          </a:p>
          <a:p>
            <a:pPr algn="l"/>
            <a:r>
              <a:rPr lang="fr-FR" dirty="0"/>
              <a:t>Ici « Monkey » compile car « </a:t>
            </a:r>
            <a:r>
              <a:rPr lang="fr-FR" dirty="0" err="1"/>
              <a:t>ArrayList</a:t>
            </a:r>
            <a:r>
              <a:rPr lang="fr-FR" dirty="0"/>
              <a:t> » est un sous-type de « List ».</a:t>
            </a:r>
          </a:p>
          <a:p>
            <a:pPr algn="l"/>
            <a:endParaRPr lang="fr-FR" dirty="0"/>
          </a:p>
          <a:p>
            <a:pPr algn="l"/>
            <a:r>
              <a:rPr lang="fr-FR" dirty="0"/>
              <a:t>« </a:t>
            </a:r>
            <a:r>
              <a:rPr lang="fr-FR" dirty="0" err="1"/>
              <a:t>Goat</a:t>
            </a:r>
            <a:r>
              <a:rPr lang="fr-FR" dirty="0"/>
              <a:t> » ne compile pas car cette covariance ne s’applique pas au paramètres génériques des types de retour. Ceux-ci doivent être identique à la déclaration de la classe parent.</a:t>
            </a:r>
          </a:p>
        </p:txBody>
      </p:sp>
    </p:spTree>
    <p:extLst>
      <p:ext uri="{BB962C8B-B14F-4D97-AF65-F5344CB8AC3E}">
        <p14:creationId xmlns:p14="http://schemas.microsoft.com/office/powerpoint/2010/main" val="275016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Surcharge des méthodes</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11</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a:bodyPr>
          <a:lstStyle/>
          <a:p>
            <a:r>
              <a:rPr lang="fr-FR" dirty="0"/>
              <a:t>La surcharge des méthodes utilisant un générique est plus compliqué car le paramètre générique est remplacé par « Object » à la compilation.</a:t>
            </a:r>
          </a:p>
          <a:p>
            <a:endParaRPr lang="fr-FR" dirty="0"/>
          </a:p>
        </p:txBody>
      </p:sp>
      <p:sp>
        <p:nvSpPr>
          <p:cNvPr id="3" name="Rectangle 1"/>
          <p:cNvSpPr>
            <a:spLocks noChangeArrowheads="1"/>
          </p:cNvSpPr>
          <p:nvPr/>
        </p:nvSpPr>
        <p:spPr bwMode="auto">
          <a:xfrm>
            <a:off x="4956048" y="1807643"/>
            <a:ext cx="6618607"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public class </a:t>
            </a:r>
            <a:r>
              <a:rPr kumimoji="0" lang="fr-FR" altLang="fr-FR" sz="1600" b="0" i="0" u="none" strike="noStrike" cap="none" normalizeH="0" baseline="0" dirty="0" err="1">
                <a:ln>
                  <a:noFill/>
                </a:ln>
                <a:solidFill>
                  <a:srgbClr val="A9B7C6"/>
                </a:solidFill>
                <a:effectLst/>
                <a:latin typeface="JetBrains Mono"/>
              </a:rPr>
              <a:t>LongTailAnimal</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protected</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void</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FFC66D"/>
                </a:solidFill>
                <a:effectLst/>
                <a:latin typeface="JetBrains Mono"/>
              </a:rPr>
              <a:t>chew</a:t>
            </a:r>
            <a:r>
              <a:rPr kumimoji="0" lang="fr-FR" altLang="fr-FR" sz="1600" b="0" i="0" u="none" strike="noStrike" cap="none" normalizeH="0" baseline="0" dirty="0">
                <a:ln>
                  <a:noFill/>
                </a:ln>
                <a:solidFill>
                  <a:srgbClr val="A9B7C6"/>
                </a:solidFill>
                <a:effectLst/>
                <a:latin typeface="JetBrains Mono"/>
              </a:rPr>
              <a:t>(List&lt;Object&gt; input)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protected</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void</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FFC66D"/>
                </a:solidFill>
                <a:effectLst/>
                <a:latin typeface="JetBrains Mono"/>
              </a:rPr>
              <a:t>chew</a:t>
            </a:r>
            <a:r>
              <a:rPr kumimoji="0" lang="fr-FR" altLang="fr-FR" sz="1600" b="0" i="0" u="none" strike="noStrike" cap="none" normalizeH="0" baseline="0" dirty="0">
                <a:ln>
                  <a:noFill/>
                </a:ln>
                <a:solidFill>
                  <a:srgbClr val="A9B7C6"/>
                </a:solidFill>
                <a:effectLst/>
                <a:latin typeface="JetBrains Mono"/>
              </a:rPr>
              <a:t>(List&lt;Double&gt; input) {}  </a:t>
            </a:r>
            <a:r>
              <a:rPr kumimoji="0" lang="fr-FR" altLang="fr-FR" sz="1600" b="0" i="0" u="none" strike="noStrike" cap="none" normalizeH="0" baseline="0" dirty="0">
                <a:ln>
                  <a:noFill/>
                </a:ln>
                <a:solidFill>
                  <a:srgbClr val="808080"/>
                </a:solidFill>
                <a:effectLst/>
                <a:latin typeface="JetBrains Mono"/>
              </a:rPr>
              <a:t>// DOES NOT COMPILE</a:t>
            </a:r>
            <a:br>
              <a:rPr kumimoji="0" lang="fr-FR" altLang="fr-FR" sz="1600" b="0" i="0" u="none" strike="noStrike" cap="none" normalizeH="0" baseline="0" dirty="0">
                <a:ln>
                  <a:noFill/>
                </a:ln>
                <a:solidFill>
                  <a:srgbClr val="808080"/>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759776" y="3476607"/>
            <a:ext cx="6618607"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public class </a:t>
            </a:r>
            <a:r>
              <a:rPr kumimoji="0" lang="fr-FR" altLang="fr-FR" sz="1600" b="0" i="0" u="none" strike="noStrike" cap="none" normalizeH="0" baseline="0">
                <a:ln>
                  <a:noFill/>
                </a:ln>
                <a:solidFill>
                  <a:srgbClr val="A9B7C6"/>
                </a:solidFill>
                <a:effectLst/>
                <a:latin typeface="JetBrains Mono"/>
              </a:rPr>
              <a:t>LongTailAnimal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protected void </a:t>
            </a:r>
            <a:r>
              <a:rPr kumimoji="0" lang="fr-FR" altLang="fr-FR" sz="1600" b="0" i="0" u="none" strike="noStrike" cap="none" normalizeH="0" baseline="0">
                <a:ln>
                  <a:noFill/>
                </a:ln>
                <a:solidFill>
                  <a:srgbClr val="FFC66D"/>
                </a:solidFill>
                <a:effectLst/>
                <a:latin typeface="JetBrains Mono"/>
              </a:rPr>
              <a:t>chew</a:t>
            </a:r>
            <a:r>
              <a:rPr kumimoji="0" lang="fr-FR" altLang="fr-FR" sz="1600" b="0" i="0" u="none" strike="noStrike" cap="none" normalizeH="0" baseline="0">
                <a:ln>
                  <a:noFill/>
                </a:ln>
                <a:solidFill>
                  <a:srgbClr val="A9B7C6"/>
                </a:solidFill>
                <a:effectLst/>
                <a:latin typeface="JetBrains Mono"/>
              </a:rPr>
              <a:t>(List&lt;Object&gt; input)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a:t>
            </a:r>
            <a:br>
              <a:rPr kumimoji="0" lang="fr-FR" altLang="fr-FR" sz="1600" b="0" i="0" u="none" strike="noStrike" cap="none" normalizeH="0" baseline="0">
                <a:ln>
                  <a:noFill/>
                </a:ln>
                <a:solidFill>
                  <a:srgbClr val="A9B7C6"/>
                </a:solidFill>
                <a:effectLst/>
                <a:latin typeface="JetBrains Mono"/>
              </a:rPr>
            </a:b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public class </a:t>
            </a:r>
            <a:r>
              <a:rPr kumimoji="0" lang="fr-FR" altLang="fr-FR" sz="1600" b="0" i="0" u="none" strike="noStrike" cap="none" normalizeH="0" baseline="0">
                <a:ln>
                  <a:noFill/>
                </a:ln>
                <a:solidFill>
                  <a:srgbClr val="A9B7C6"/>
                </a:solidFill>
                <a:effectLst/>
                <a:latin typeface="JetBrains Mono"/>
              </a:rPr>
              <a:t>Anteater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LongTailAnimal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protected void </a:t>
            </a:r>
            <a:r>
              <a:rPr kumimoji="0" lang="fr-FR" altLang="fr-FR" sz="1600" b="0" i="0" u="none" strike="noStrike" cap="none" normalizeH="0" baseline="0">
                <a:ln>
                  <a:noFill/>
                </a:ln>
                <a:solidFill>
                  <a:srgbClr val="FFC66D"/>
                </a:solidFill>
                <a:effectLst/>
                <a:latin typeface="JetBrains Mono"/>
              </a:rPr>
              <a:t>chew</a:t>
            </a:r>
            <a:r>
              <a:rPr kumimoji="0" lang="fr-FR" altLang="fr-FR" sz="1600" b="0" i="0" u="none" strike="noStrike" cap="none" normalizeH="0" baseline="0">
                <a:ln>
                  <a:noFill/>
                </a:ln>
                <a:solidFill>
                  <a:srgbClr val="A9B7C6"/>
                </a:solidFill>
                <a:effectLst/>
                <a:latin typeface="JetBrains Mono"/>
              </a:rPr>
              <a:t>(List&lt;Double&gt; input) {}  </a:t>
            </a:r>
            <a:r>
              <a:rPr kumimoji="0" lang="fr-FR" altLang="fr-FR" sz="1600" b="0" i="0" u="none" strike="noStrike" cap="none" normalizeH="0" baseline="0">
                <a:ln>
                  <a:noFill/>
                </a:ln>
                <a:solidFill>
                  <a:srgbClr val="808080"/>
                </a:solidFill>
                <a:effectLst/>
                <a:latin typeface="JetBrains Mono"/>
              </a:rPr>
              <a:t>// DOES NOT COMPILE</a:t>
            </a:r>
            <a:br>
              <a:rPr kumimoji="0" lang="fr-FR" altLang="fr-FR" sz="1600" b="0" i="0" u="none" strike="noStrike" cap="none" normalizeH="0" baseline="0">
                <a:ln>
                  <a:noFill/>
                </a:ln>
                <a:solidFill>
                  <a:srgbClr val="808080"/>
                </a:solidFill>
                <a:effectLst/>
                <a:latin typeface="JetBrains Mono"/>
              </a:rPr>
            </a:br>
            <a:r>
              <a:rPr kumimoji="0" lang="fr-FR" altLang="fr-FR" sz="1600" b="0" i="0" u="none" strike="noStrike" cap="none" normalizeH="0" baseline="0">
                <a:ln>
                  <a:noFill/>
                </a:ln>
                <a:solidFill>
                  <a:srgbClr val="A9B7C6"/>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1" name="ZoneTexte 10"/>
          <p:cNvSpPr txBox="1"/>
          <p:nvPr/>
        </p:nvSpPr>
        <p:spPr>
          <a:xfrm>
            <a:off x="521208" y="3160955"/>
            <a:ext cx="10972800" cy="877824"/>
          </a:xfrm>
          <a:prstGeom prst="rect">
            <a:avLst/>
          </a:prstGeom>
        </p:spPr>
        <p:txBody>
          <a:bodyPr vert="horz" wrap="square" lIns="0" tIns="0" rIns="0" bIns="0" rtlCol="0" anchor="t" anchorCtr="0">
            <a:normAutofit/>
          </a:bodyPr>
          <a:lstStyle/>
          <a:p>
            <a:pPr algn="l"/>
            <a:r>
              <a:rPr lang="fr-FR" dirty="0"/>
              <a:t>Pour la même raison il n’est pas possible de surcharger une méthode générique d’une classe mère :</a:t>
            </a:r>
          </a:p>
        </p:txBody>
      </p:sp>
      <p:sp>
        <p:nvSpPr>
          <p:cNvPr id="13" name="Rectangle 3"/>
          <p:cNvSpPr>
            <a:spLocks noChangeArrowheads="1"/>
          </p:cNvSpPr>
          <p:nvPr/>
        </p:nvSpPr>
        <p:spPr bwMode="auto">
          <a:xfrm>
            <a:off x="6802195" y="5608141"/>
            <a:ext cx="4772460"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public class </a:t>
            </a:r>
            <a:r>
              <a:rPr kumimoji="0" lang="fr-FR" altLang="fr-FR" sz="1600" b="0" i="0" u="none" strike="noStrike" cap="none" normalizeH="0" baseline="0">
                <a:ln>
                  <a:noFill/>
                </a:ln>
                <a:solidFill>
                  <a:srgbClr val="A9B7C6"/>
                </a:solidFill>
                <a:effectLst/>
                <a:latin typeface="JetBrains Mono"/>
              </a:rPr>
              <a:t>Anteater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LongTailAnimal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protected void </a:t>
            </a:r>
            <a:r>
              <a:rPr kumimoji="0" lang="fr-FR" altLang="fr-FR" sz="1600" b="0" i="0" u="none" strike="noStrike" cap="none" normalizeH="0" baseline="0">
                <a:ln>
                  <a:noFill/>
                </a:ln>
                <a:solidFill>
                  <a:srgbClr val="FFC66D"/>
                </a:solidFill>
                <a:effectLst/>
                <a:latin typeface="JetBrains Mono"/>
              </a:rPr>
              <a:t>chew</a:t>
            </a:r>
            <a:r>
              <a:rPr kumimoji="0" lang="fr-FR" altLang="fr-FR" sz="1600" b="0" i="0" u="none" strike="noStrike" cap="none" normalizeH="0" baseline="0">
                <a:ln>
                  <a:noFill/>
                </a:ln>
                <a:solidFill>
                  <a:srgbClr val="A9B7C6"/>
                </a:solidFill>
                <a:effectLst/>
                <a:latin typeface="JetBrains Mono"/>
              </a:rPr>
              <a:t>(List&lt;Object&gt; input)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protected void </a:t>
            </a:r>
            <a:r>
              <a:rPr kumimoji="0" lang="fr-FR" altLang="fr-FR" sz="1600" b="0" i="0" u="none" strike="noStrike" cap="none" normalizeH="0" baseline="0">
                <a:ln>
                  <a:noFill/>
                </a:ln>
                <a:solidFill>
                  <a:srgbClr val="FFC66D"/>
                </a:solidFill>
                <a:effectLst/>
                <a:latin typeface="JetBrains Mono"/>
              </a:rPr>
              <a:t>chew</a:t>
            </a:r>
            <a:r>
              <a:rPr kumimoji="0" lang="fr-FR" altLang="fr-FR" sz="1600" b="0" i="0" u="none" strike="noStrike" cap="none" normalizeH="0" baseline="0">
                <a:ln>
                  <a:noFill/>
                </a:ln>
                <a:solidFill>
                  <a:srgbClr val="A9B7C6"/>
                </a:solidFill>
                <a:effectLst/>
                <a:latin typeface="JetBrains Mono"/>
              </a:rPr>
              <a:t>(ArrayList&lt;Double&gt; input)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14" name="ZoneTexte 13"/>
          <p:cNvSpPr txBox="1"/>
          <p:nvPr/>
        </p:nvSpPr>
        <p:spPr>
          <a:xfrm>
            <a:off x="521208" y="5779008"/>
            <a:ext cx="5852160" cy="906351"/>
          </a:xfrm>
          <a:prstGeom prst="rect">
            <a:avLst/>
          </a:prstGeom>
        </p:spPr>
        <p:txBody>
          <a:bodyPr vert="horz" wrap="square" lIns="0" tIns="0" rIns="0" bIns="0" rtlCol="0" anchor="t" anchorCtr="0">
            <a:normAutofit/>
          </a:bodyPr>
          <a:lstStyle/>
          <a:p>
            <a:pPr algn="l"/>
            <a:r>
              <a:rPr lang="fr-FR" dirty="0"/>
              <a:t>A moins d’utiliser le même type générique « Object » ou changer le type de paramètres de la méthode </a:t>
            </a:r>
          </a:p>
          <a:p>
            <a:pPr algn="l"/>
            <a:r>
              <a:rPr lang="fr-FR" dirty="0"/>
              <a:t>Ou utiliser les « </a:t>
            </a:r>
            <a:r>
              <a:rPr lang="fr-FR" dirty="0" err="1"/>
              <a:t>bounds</a:t>
            </a:r>
            <a:r>
              <a:rPr lang="fr-FR" dirty="0"/>
              <a:t> ».</a:t>
            </a:r>
          </a:p>
        </p:txBody>
      </p:sp>
    </p:spTree>
    <p:extLst>
      <p:ext uri="{BB962C8B-B14F-4D97-AF65-F5344CB8AC3E}">
        <p14:creationId xmlns:p14="http://schemas.microsoft.com/office/powerpoint/2010/main" val="129697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Limitation des génériques </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12</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a:bodyPr>
          <a:lstStyle/>
          <a:p>
            <a:r>
              <a:rPr lang="fr-FR" dirty="0"/>
              <a:t>Il est possible d’ajouter plus de spécification au générique utilisé pour la création d’une classe ou d’une méthode. Le générique étant très « général » (c’est-à-dire un « Object »), la possibilité d’ajouter une limitation aux types d’objets utilisables dans le générique permet un meilleur contrôle de l’utilisation de la classe ou de la méthode. Les différents type de limitation sont les suivants</a:t>
            </a:r>
          </a:p>
          <a:p>
            <a:endParaRPr lang="fr-FR" dirty="0"/>
          </a:p>
          <a:p>
            <a:endParaRPr lang="fr-FR" dirty="0"/>
          </a:p>
          <a:p>
            <a:endParaRPr lang="fr-FR" dirty="0"/>
          </a:p>
          <a:p>
            <a:endParaRPr lang="fr-FR" dirty="0"/>
          </a:p>
          <a:p>
            <a:endParaRPr lang="fr-FR" dirty="0"/>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288536"/>
            <a:ext cx="7488936" cy="841248"/>
          </a:xfrm>
          <a:prstGeom prst="rect">
            <a:avLst/>
          </a:prstGeom>
        </p:spPr>
        <p:txBody>
          <a:bodyPr vert="horz" wrap="square" lIns="0" tIns="0" rIns="0" bIns="0" rtlCol="0" anchor="t" anchorCtr="0">
            <a:normAutofit/>
          </a:bodyPr>
          <a:lstStyle/>
          <a:p>
            <a:pPr algn="l"/>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403244717"/>
              </p:ext>
            </p:extLst>
          </p:nvPr>
        </p:nvGraphicFramePr>
        <p:xfrm>
          <a:off x="3080461" y="2647188"/>
          <a:ext cx="8344233" cy="3474720"/>
        </p:xfrm>
        <a:graphic>
          <a:graphicData uri="http://schemas.openxmlformats.org/drawingml/2006/table">
            <a:tbl>
              <a:tblPr/>
              <a:tblGrid>
                <a:gridCol w="2781411">
                  <a:extLst>
                    <a:ext uri="{9D8B030D-6E8A-4147-A177-3AD203B41FA5}">
                      <a16:colId xmlns:a16="http://schemas.microsoft.com/office/drawing/2014/main" val="2441954226"/>
                    </a:ext>
                  </a:extLst>
                </a:gridCol>
                <a:gridCol w="2781411">
                  <a:extLst>
                    <a:ext uri="{9D8B030D-6E8A-4147-A177-3AD203B41FA5}">
                      <a16:colId xmlns:a16="http://schemas.microsoft.com/office/drawing/2014/main" val="183085972"/>
                    </a:ext>
                  </a:extLst>
                </a:gridCol>
                <a:gridCol w="2781411">
                  <a:extLst>
                    <a:ext uri="{9D8B030D-6E8A-4147-A177-3AD203B41FA5}">
                      <a16:colId xmlns:a16="http://schemas.microsoft.com/office/drawing/2014/main" val="1773181613"/>
                    </a:ext>
                  </a:extLst>
                </a:gridCol>
              </a:tblGrid>
              <a:tr h="0">
                <a:tc gridSpan="3">
                  <a:txBody>
                    <a:bodyPr/>
                    <a:lstStyle/>
                    <a:p>
                      <a:r>
                        <a:rPr lang="en-US"/>
                        <a:t>Table 9.13: Types of bounds</a:t>
                      </a:r>
                    </a:p>
                  </a:txBody>
                  <a:tcPr anchor="ct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111980159"/>
                  </a:ext>
                </a:extLst>
              </a:tr>
              <a:tr h="0">
                <a:tc>
                  <a:txBody>
                    <a:bodyPr/>
                    <a:lstStyle/>
                    <a:p>
                      <a:pPr algn="l"/>
                      <a:r>
                        <a:rPr lang="fr-FR">
                          <a:effectLst/>
                        </a:rPr>
                        <a:t>Type of bound</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B w="9525" cap="flat" cmpd="sng" algn="ctr">
                      <a:solidFill>
                        <a:srgbClr val="502745"/>
                      </a:solidFill>
                      <a:prstDash val="solid"/>
                      <a:round/>
                      <a:headEnd type="none" w="med" len="med"/>
                      <a:tailEnd type="none" w="med" len="med"/>
                    </a:lnB>
                  </a:tcPr>
                </a:tc>
                <a:tc>
                  <a:txBody>
                    <a:bodyPr/>
                    <a:lstStyle/>
                    <a:p>
                      <a:pPr algn="l"/>
                      <a:r>
                        <a:rPr lang="fr-FR">
                          <a:effectLst/>
                        </a:rPr>
                        <a:t>Syntax</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tc>
                  <a:txBody>
                    <a:bodyPr/>
                    <a:lstStyle/>
                    <a:p>
                      <a:pPr algn="l"/>
                      <a:r>
                        <a:rPr lang="fr-FR">
                          <a:effectLst/>
                        </a:rPr>
                        <a:t>Example</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extLst>
                  <a:ext uri="{0D108BD9-81ED-4DB2-BD59-A6C34878D82A}">
                    <a16:rowId xmlns:a16="http://schemas.microsoft.com/office/drawing/2014/main" val="3394902649"/>
                  </a:ext>
                </a:extLst>
              </a:tr>
              <a:tr h="0">
                <a:tc>
                  <a:txBody>
                    <a:bodyPr/>
                    <a:lstStyle/>
                    <a:p>
                      <a:pPr algn="l"/>
                      <a:r>
                        <a:rPr lang="fr-FR" dirty="0" err="1">
                          <a:effectLst/>
                        </a:rPr>
                        <a:t>Unbounded</a:t>
                      </a:r>
                      <a:r>
                        <a:rPr lang="fr-FR" dirty="0">
                          <a:effectLst/>
                        </a:rPr>
                        <a:t> </a:t>
                      </a:r>
                      <a:r>
                        <a:rPr lang="fr-FR" dirty="0" err="1">
                          <a:effectLst/>
                        </a:rPr>
                        <a:t>wildcard</a:t>
                      </a:r>
                      <a:endParaRPr lang="fr-FR" dirty="0">
                        <a:effectLst/>
                      </a:endParaRP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tc>
                  <a:txBody>
                    <a:bodyPr/>
                    <a:lstStyle/>
                    <a:p>
                      <a:pPr algn="l"/>
                      <a:r>
                        <a:rPr lang="fr-FR">
                          <a:effectLst/>
                        </a:rPr>
                        <a:t>?</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tc>
                  <a:txBody>
                    <a:bodyPr/>
                    <a:lstStyle/>
                    <a:p>
                      <a:pPr algn="l"/>
                      <a:r>
                        <a:rPr lang="fr-FR">
                          <a:effectLst/>
                        </a:rPr>
                        <a:t>List&lt;?&gt; a = new ArrayList&lt;String&gt;();</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extLst>
                  <a:ext uri="{0D108BD9-81ED-4DB2-BD59-A6C34878D82A}">
                    <a16:rowId xmlns:a16="http://schemas.microsoft.com/office/drawing/2014/main" val="346309682"/>
                  </a:ext>
                </a:extLst>
              </a:tr>
              <a:tr h="0">
                <a:tc>
                  <a:txBody>
                    <a:bodyPr/>
                    <a:lstStyle/>
                    <a:p>
                      <a:pPr algn="l"/>
                      <a:r>
                        <a:rPr lang="fr-FR" dirty="0" err="1">
                          <a:effectLst/>
                        </a:rPr>
                        <a:t>Wildcard</a:t>
                      </a:r>
                      <a:r>
                        <a:rPr lang="fr-FR" dirty="0">
                          <a:effectLst/>
                        </a:rPr>
                        <a:t> </a:t>
                      </a:r>
                      <a:r>
                        <a:rPr lang="fr-FR" dirty="0" err="1">
                          <a:effectLst/>
                        </a:rPr>
                        <a:t>with</a:t>
                      </a:r>
                      <a:r>
                        <a:rPr lang="fr-FR" dirty="0">
                          <a:effectLst/>
                        </a:rPr>
                        <a:t> </a:t>
                      </a:r>
                      <a:r>
                        <a:rPr lang="fr-FR" dirty="0" err="1">
                          <a:effectLst/>
                        </a:rPr>
                        <a:t>upper</a:t>
                      </a:r>
                      <a:r>
                        <a:rPr lang="fr-FR" dirty="0">
                          <a:effectLst/>
                        </a:rPr>
                        <a:t> </a:t>
                      </a:r>
                      <a:r>
                        <a:rPr lang="fr-FR" dirty="0" err="1">
                          <a:effectLst/>
                        </a:rPr>
                        <a:t>bound</a:t>
                      </a:r>
                      <a:endParaRPr lang="fr-FR" dirty="0">
                        <a:effectLst/>
                      </a:endParaRP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tc>
                  <a:txBody>
                    <a:bodyPr/>
                    <a:lstStyle/>
                    <a:p>
                      <a:pPr algn="l"/>
                      <a:r>
                        <a:rPr lang="fr-FR">
                          <a:effectLst/>
                        </a:rPr>
                        <a:t>? extends type</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tc>
                  <a:txBody>
                    <a:bodyPr/>
                    <a:lstStyle/>
                    <a:p>
                      <a:pPr algn="l"/>
                      <a:r>
                        <a:rPr lang="fr-FR">
                          <a:effectLst/>
                        </a:rPr>
                        <a:t>List&lt;? </a:t>
                      </a:r>
                      <a:r>
                        <a:rPr lang="fr-FR" b="1">
                          <a:effectLst/>
                        </a:rPr>
                        <a:t>extends Exception&gt;</a:t>
                      </a:r>
                      <a:r>
                        <a:rPr lang="fr-FR">
                          <a:effectLst/>
                        </a:rPr>
                        <a:t> a = new ArrayList&lt;RuntimeException&gt;();</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extLst>
                  <a:ext uri="{0D108BD9-81ED-4DB2-BD59-A6C34878D82A}">
                    <a16:rowId xmlns:a16="http://schemas.microsoft.com/office/drawing/2014/main" val="2003069879"/>
                  </a:ext>
                </a:extLst>
              </a:tr>
              <a:tr h="0">
                <a:tc>
                  <a:txBody>
                    <a:bodyPr/>
                    <a:lstStyle/>
                    <a:p>
                      <a:pPr algn="l"/>
                      <a:r>
                        <a:rPr lang="fr-FR">
                          <a:effectLst/>
                        </a:rPr>
                        <a:t>Wildcard with lower bound</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tc>
                  <a:txBody>
                    <a:bodyPr/>
                    <a:lstStyle/>
                    <a:p>
                      <a:pPr algn="l"/>
                      <a:r>
                        <a:rPr lang="fr-FR">
                          <a:effectLst/>
                        </a:rPr>
                        <a:t>? super type</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tc>
                  <a:txBody>
                    <a:bodyPr/>
                    <a:lstStyle/>
                    <a:p>
                      <a:pPr algn="l"/>
                      <a:r>
                        <a:rPr lang="fr-FR" dirty="0">
                          <a:effectLst/>
                        </a:rPr>
                        <a:t>List</a:t>
                      </a:r>
                      <a:r>
                        <a:rPr lang="fr-FR" b="1" dirty="0">
                          <a:effectLst/>
                        </a:rPr>
                        <a:t>&lt;? super Exception&gt;</a:t>
                      </a:r>
                      <a:r>
                        <a:rPr lang="fr-FR" dirty="0">
                          <a:effectLst/>
                        </a:rPr>
                        <a:t> a = new </a:t>
                      </a:r>
                      <a:r>
                        <a:rPr lang="fr-FR" dirty="0" err="1">
                          <a:effectLst/>
                        </a:rPr>
                        <a:t>ArrayList</a:t>
                      </a:r>
                      <a:r>
                        <a:rPr lang="fr-FR" dirty="0">
                          <a:effectLst/>
                        </a:rPr>
                        <a:t>&lt;Object&gt;();</a:t>
                      </a:r>
                    </a:p>
                  </a:txBody>
                  <a:tcPr anchor="ctr">
                    <a:lnL w="9525" cap="flat" cmpd="sng" algn="ctr">
                      <a:solidFill>
                        <a:srgbClr val="502745"/>
                      </a:solidFill>
                      <a:prstDash val="solid"/>
                      <a:round/>
                      <a:headEnd type="none" w="med" len="med"/>
                      <a:tailEnd type="none" w="med" len="med"/>
                    </a:lnL>
                    <a:lnR w="9525" cap="flat" cmpd="sng" algn="ctr">
                      <a:solidFill>
                        <a:srgbClr val="502745"/>
                      </a:solidFill>
                      <a:prstDash val="solid"/>
                      <a:round/>
                      <a:headEnd type="none" w="med" len="med"/>
                      <a:tailEnd type="none" w="med" len="med"/>
                    </a:lnR>
                    <a:lnT w="9525" cap="flat" cmpd="sng" algn="ctr">
                      <a:solidFill>
                        <a:srgbClr val="502745"/>
                      </a:solidFill>
                      <a:prstDash val="solid"/>
                      <a:round/>
                      <a:headEnd type="none" w="med" len="med"/>
                      <a:tailEnd type="none" w="med" len="med"/>
                    </a:lnT>
                    <a:lnB w="9525" cap="flat" cmpd="sng" algn="ctr">
                      <a:solidFill>
                        <a:srgbClr val="502745"/>
                      </a:solidFill>
                      <a:prstDash val="solid"/>
                      <a:round/>
                      <a:headEnd type="none" w="med" len="med"/>
                      <a:tailEnd type="none" w="med" len="med"/>
                    </a:lnB>
                  </a:tcPr>
                </a:tc>
                <a:extLst>
                  <a:ext uri="{0D108BD9-81ED-4DB2-BD59-A6C34878D82A}">
                    <a16:rowId xmlns:a16="http://schemas.microsoft.com/office/drawing/2014/main" val="1478422040"/>
                  </a:ext>
                </a:extLst>
              </a:tr>
            </a:tbl>
          </a:graphicData>
        </a:graphic>
      </p:graphicFrame>
    </p:spTree>
    <p:extLst>
      <p:ext uri="{BB962C8B-B14F-4D97-AF65-F5344CB8AC3E}">
        <p14:creationId xmlns:p14="http://schemas.microsoft.com/office/powerpoint/2010/main" val="3002613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Limitation des génériques : </a:t>
            </a:r>
            <a:r>
              <a:rPr lang="fr-FR" b="1" dirty="0" err="1"/>
              <a:t>Unbounded</a:t>
            </a:r>
            <a:r>
              <a:rPr lang="fr-FR" b="1" dirty="0"/>
              <a:t> </a:t>
            </a:r>
            <a:r>
              <a:rPr lang="fr-FR" b="1" dirty="0" err="1"/>
              <a:t>wildcard</a:t>
            </a:r>
            <a:br>
              <a:rPr kumimoji="0" lang="fr-FR" sz="1800" b="0" i="0" u="none" strike="noStrike" kern="1200" cap="none" spc="0" normalizeH="0" baseline="0" noProof="0" dirty="0">
                <a:ln>
                  <a:noFill/>
                </a:ln>
                <a:solidFill>
                  <a:srgbClr val="000000"/>
                </a:solidFill>
                <a:effectLst/>
                <a:uLnTx/>
                <a:uFillTx/>
                <a:latin typeface="Arial"/>
                <a:ea typeface="+mn-ea"/>
                <a:cs typeface="+mn-cs"/>
              </a:rPr>
            </a:b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13</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a:bodyPr>
          <a:lstStyle/>
          <a:p>
            <a:r>
              <a:rPr lang="fr-FR" dirty="0"/>
              <a:t>Le type « </a:t>
            </a:r>
            <a:r>
              <a:rPr lang="fr-FR" dirty="0" err="1"/>
              <a:t>Unbounded</a:t>
            </a:r>
            <a:r>
              <a:rPr lang="fr-FR" dirty="0"/>
              <a:t> </a:t>
            </a:r>
            <a:r>
              <a:rPr lang="fr-FR" dirty="0" err="1"/>
              <a:t>wildcard</a:t>
            </a:r>
            <a:r>
              <a:rPr lang="fr-FR" dirty="0"/>
              <a:t> » est utilisé principalement avec les méthodes et dans le cas où le traitement effectuée par la méthode ne dépend pas du type générique.</a:t>
            </a:r>
          </a:p>
          <a:p>
            <a:endParaRPr lang="fr-FR" dirty="0"/>
          </a:p>
          <a:p>
            <a:r>
              <a:rPr lang="fr-FR" dirty="0"/>
              <a:t>« ? » signifie que tous les types sont valides pour ce paramètre. </a:t>
            </a:r>
          </a:p>
          <a:p>
            <a:endParaRPr lang="fr-FR" dirty="0"/>
          </a:p>
          <a:p>
            <a:endParaRPr lang="fr-FR" dirty="0"/>
          </a:p>
          <a:p>
            <a:endParaRPr lang="fr-FR" dirty="0"/>
          </a:p>
          <a:p>
            <a:endParaRPr lang="fr-FR" dirty="0"/>
          </a:p>
          <a:p>
            <a:endParaRPr lang="fr-FR" dirty="0"/>
          </a:p>
          <a:p>
            <a:endParaRPr lang="fr-FR" dirty="0"/>
          </a:p>
        </p:txBody>
      </p:sp>
      <p:sp>
        <p:nvSpPr>
          <p:cNvPr id="8" name="ZoneTexte 7"/>
          <p:cNvSpPr txBox="1"/>
          <p:nvPr/>
        </p:nvSpPr>
        <p:spPr>
          <a:xfrm>
            <a:off x="521208" y="4050792"/>
            <a:ext cx="3890772" cy="667512"/>
          </a:xfrm>
          <a:prstGeom prst="rect">
            <a:avLst/>
          </a:prstGeom>
        </p:spPr>
        <p:txBody>
          <a:bodyPr vert="horz" wrap="square" lIns="0" tIns="0" rIns="0" bIns="0" rtlCol="0" anchor="t" anchorCtr="0">
            <a:normAutofit/>
          </a:bodyPr>
          <a:lstStyle/>
          <a:p>
            <a:pPr algn="l"/>
            <a:r>
              <a:rPr lang="fr-FR" dirty="0"/>
              <a:t>Utilisation aussi avec l’opérateur « </a:t>
            </a:r>
            <a:r>
              <a:rPr lang="fr-FR" dirty="0" err="1"/>
              <a:t>instanceof</a:t>
            </a:r>
            <a:r>
              <a:rPr lang="fr-FR" dirty="0"/>
              <a:t> » : </a:t>
            </a:r>
          </a:p>
        </p:txBody>
      </p:sp>
      <p:sp>
        <p:nvSpPr>
          <p:cNvPr id="10" name="ZoneTexte 9"/>
          <p:cNvSpPr txBox="1"/>
          <p:nvPr/>
        </p:nvSpPr>
        <p:spPr>
          <a:xfrm>
            <a:off x="521208" y="4288536"/>
            <a:ext cx="7488936" cy="841248"/>
          </a:xfrm>
          <a:prstGeom prst="rect">
            <a:avLst/>
          </a:prstGeom>
        </p:spPr>
        <p:txBody>
          <a:bodyPr vert="horz" wrap="square" lIns="0" tIns="0" rIns="0" bIns="0" rtlCol="0" anchor="t" anchorCtr="0">
            <a:normAutofit/>
          </a:bodyPr>
          <a:lstStyle/>
          <a:p>
            <a:pPr algn="l"/>
            <a:endParaRPr lang="fr-FR" dirty="0"/>
          </a:p>
        </p:txBody>
      </p:sp>
      <p:pic>
        <p:nvPicPr>
          <p:cNvPr id="7" name="Image 6">
            <a:extLst>
              <a:ext uri="{FF2B5EF4-FFF2-40B4-BE49-F238E27FC236}">
                <a16:creationId xmlns:a16="http://schemas.microsoft.com/office/drawing/2014/main" id="{36AFE08B-C171-D2A7-EB11-FA1171D25169}"/>
              </a:ext>
            </a:extLst>
          </p:cNvPr>
          <p:cNvPicPr>
            <a:picLocks noChangeAspect="1"/>
          </p:cNvPicPr>
          <p:nvPr/>
        </p:nvPicPr>
        <p:blipFill>
          <a:blip r:embed="rId3"/>
          <a:stretch>
            <a:fillRect/>
          </a:stretch>
        </p:blipFill>
        <p:spPr>
          <a:xfrm>
            <a:off x="1680209" y="2663970"/>
            <a:ext cx="7679055" cy="1136117"/>
          </a:xfrm>
          <a:prstGeom prst="rect">
            <a:avLst/>
          </a:prstGeom>
        </p:spPr>
      </p:pic>
      <p:pic>
        <p:nvPicPr>
          <p:cNvPr id="15" name="Image 14">
            <a:extLst>
              <a:ext uri="{FF2B5EF4-FFF2-40B4-BE49-F238E27FC236}">
                <a16:creationId xmlns:a16="http://schemas.microsoft.com/office/drawing/2014/main" id="{CA3FB4F7-38AC-EF07-4432-970C588341AD}"/>
              </a:ext>
            </a:extLst>
          </p:cNvPr>
          <p:cNvPicPr>
            <a:picLocks noChangeAspect="1"/>
          </p:cNvPicPr>
          <p:nvPr/>
        </p:nvPicPr>
        <p:blipFill>
          <a:blip r:embed="rId4"/>
          <a:stretch>
            <a:fillRect/>
          </a:stretch>
        </p:blipFill>
        <p:spPr>
          <a:xfrm>
            <a:off x="1885949" y="4731645"/>
            <a:ext cx="4027170" cy="1442355"/>
          </a:xfrm>
          <a:prstGeom prst="rect">
            <a:avLst/>
          </a:prstGeom>
        </p:spPr>
      </p:pic>
      <p:sp>
        <p:nvSpPr>
          <p:cNvPr id="17" name="ZoneTexte 16">
            <a:extLst>
              <a:ext uri="{FF2B5EF4-FFF2-40B4-BE49-F238E27FC236}">
                <a16:creationId xmlns:a16="http://schemas.microsoft.com/office/drawing/2014/main" id="{26725BB7-EB41-B2E4-526F-F8F9687E3548}"/>
              </a:ext>
            </a:extLst>
          </p:cNvPr>
          <p:cNvSpPr txBox="1"/>
          <p:nvPr/>
        </p:nvSpPr>
        <p:spPr>
          <a:xfrm>
            <a:off x="6192203" y="4391120"/>
            <a:ext cx="6097904" cy="1477328"/>
          </a:xfrm>
          <a:prstGeom prst="rect">
            <a:avLst/>
          </a:prstGeom>
          <a:noFill/>
        </p:spPr>
        <p:txBody>
          <a:bodyPr wrap="square">
            <a:spAutoFit/>
          </a:bodyPr>
          <a:lstStyle/>
          <a:p>
            <a:r>
              <a:rPr lang="fr-FR" dirty="0"/>
              <a:t>Il remplace avantageusement « Object » qui, lui, générerait une erreur de compilation. </a:t>
            </a:r>
          </a:p>
          <a:p>
            <a:r>
              <a:rPr lang="fr-FR" dirty="0"/>
              <a:t>Le compilateur ne peut pas valider l’assignation suivante car la déclaration « List&lt;Object&gt; » indique que cette liste DOIT contenir des classes Object.</a:t>
            </a:r>
          </a:p>
        </p:txBody>
      </p:sp>
    </p:spTree>
    <p:extLst>
      <p:ext uri="{BB962C8B-B14F-4D97-AF65-F5344CB8AC3E}">
        <p14:creationId xmlns:p14="http://schemas.microsoft.com/office/powerpoint/2010/main" val="339796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Limitation des génériques : </a:t>
            </a:r>
            <a:r>
              <a:rPr lang="fr-FR" b="1" dirty="0" err="1"/>
              <a:t>Unbounded</a:t>
            </a:r>
            <a:r>
              <a:rPr lang="fr-FR" b="1" dirty="0"/>
              <a:t> </a:t>
            </a:r>
            <a:r>
              <a:rPr lang="fr-FR" b="1" dirty="0" err="1"/>
              <a:t>wildcard</a:t>
            </a:r>
            <a:br>
              <a:rPr kumimoji="0" lang="fr-FR" sz="1800" b="0" i="0" u="none" strike="noStrike" kern="1200" cap="none" spc="0" normalizeH="0" baseline="0" noProof="0" dirty="0">
                <a:ln>
                  <a:noFill/>
                </a:ln>
                <a:solidFill>
                  <a:srgbClr val="000000"/>
                </a:solidFill>
                <a:effectLst/>
                <a:uLnTx/>
                <a:uFillTx/>
                <a:latin typeface="Arial"/>
                <a:ea typeface="+mn-ea"/>
                <a:cs typeface="+mn-cs"/>
              </a:rPr>
            </a:b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14</a:t>
            </a:fld>
            <a:endParaRPr lang="en-CA"/>
          </a:p>
        </p:txBody>
      </p:sp>
      <p:sp>
        <p:nvSpPr>
          <p:cNvPr id="6" name="ZoneTexte 5"/>
          <p:cNvSpPr txBox="1"/>
          <p:nvPr/>
        </p:nvSpPr>
        <p:spPr>
          <a:xfrm>
            <a:off x="521208" y="1435608"/>
            <a:ext cx="11137392" cy="4261104"/>
          </a:xfrm>
          <a:prstGeom prst="rect">
            <a:avLst/>
          </a:prstGeom>
        </p:spPr>
        <p:txBody>
          <a:bodyPr vert="horz" wrap="square" lIns="0" tIns="0" rIns="0" bIns="0" rtlCol="0" anchor="t" anchorCtr="0">
            <a:normAutofit/>
          </a:bodyPr>
          <a:lstStyle/>
          <a:p>
            <a:r>
              <a:rPr lang="fr-FR" dirty="0"/>
              <a:t>Petite révision sur les vars. Les variables X1 et X2 sont-elles équivalente ?</a:t>
            </a:r>
          </a:p>
          <a:p>
            <a:endParaRPr lang="fr-FR" dirty="0"/>
          </a:p>
          <a:p>
            <a:r>
              <a:rPr lang="fr-FR" dirty="0"/>
              <a:t>Non, il y a des différences :</a:t>
            </a:r>
            <a:br>
              <a:rPr lang="fr-FR" dirty="0"/>
            </a:br>
            <a:endParaRPr lang="fr-FR" dirty="0"/>
          </a:p>
          <a:p>
            <a:pPr marL="285750" indent="-285750">
              <a:buFont typeface="Wingdings" panose="05000000000000000000" pitchFamily="2" charset="2"/>
              <a:buChar char="§"/>
            </a:pPr>
            <a:r>
              <a:rPr lang="fr-FR" dirty="0"/>
              <a:t>« x1 » est de type « List » alors que « x2 » est de type « </a:t>
            </a:r>
            <a:r>
              <a:rPr lang="fr-FR" dirty="0" err="1"/>
              <a:t>ArrayList</a:t>
            </a:r>
            <a:r>
              <a:rPr lang="fr-FR" dirty="0"/>
              <a:t> »</a:t>
            </a:r>
          </a:p>
          <a:p>
            <a:pPr marL="285750" indent="-285750">
              <a:buFont typeface="Wingdings" panose="05000000000000000000" pitchFamily="2" charset="2"/>
              <a:buChar char="§"/>
            </a:pPr>
            <a:r>
              <a:rPr lang="fr-FR" dirty="0"/>
              <a:t>On peut assigné uniquement x2 à une List&lt;Object&gt;</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Un point commun :</a:t>
            </a:r>
          </a:p>
          <a:p>
            <a:pPr marL="742950" lvl="1" indent="-285750">
              <a:buFont typeface="Wingdings" panose="05000000000000000000" pitchFamily="2" charset="2"/>
              <a:buChar char="§"/>
            </a:pPr>
            <a:r>
              <a:rPr lang="fr-FR" dirty="0"/>
              <a:t>« x1 » et « x2 » revoit toute les 2 un « Object » sur la méthode « </a:t>
            </a:r>
            <a:r>
              <a:rPr lang="fr-FR" dirty="0" err="1"/>
              <a:t>get</a:t>
            </a:r>
            <a:r>
              <a:rPr lang="fr-FR" dirty="0"/>
              <a:t> »</a:t>
            </a:r>
          </a:p>
          <a:p>
            <a:pPr marL="742950" lvl="1" indent="-285750">
              <a:buFont typeface="Wingdings" panose="05000000000000000000" pitchFamily="2" charset="2"/>
              <a:buChar char="§"/>
            </a:pPr>
            <a:endParaRPr lang="fr-FR" dirty="0"/>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288536"/>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172852" y="1664684"/>
            <a:ext cx="3034677"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List&lt;?&gt; x1 = </a:t>
            </a:r>
            <a:r>
              <a:rPr kumimoji="0" lang="fr-FR" altLang="fr-FR" sz="1600" b="0" i="0" u="none" strike="noStrike" cap="none" normalizeH="0" baseline="0">
                <a:ln>
                  <a:noFill/>
                </a:ln>
                <a:solidFill>
                  <a:srgbClr val="CC7832"/>
                </a:solidFill>
                <a:effectLst/>
                <a:latin typeface="JetBrains Mono"/>
              </a:rPr>
              <a:t>new </a:t>
            </a:r>
            <a:r>
              <a:rPr kumimoji="0" lang="fr-FR" altLang="fr-FR" sz="1600" b="0" i="0" u="none" strike="noStrike" cap="none" normalizeH="0" baseline="0">
                <a:ln>
                  <a:noFill/>
                </a:ln>
                <a:solidFill>
                  <a:srgbClr val="A9B7C6"/>
                </a:solidFill>
                <a:effectLst/>
                <a:latin typeface="JetBrains Mono"/>
              </a:rPr>
              <a:t>ArrayList&lt;&gt;()</a:t>
            </a:r>
            <a:r>
              <a:rPr kumimoji="0" lang="fr-FR" altLang="fr-FR" sz="1600" b="0" i="0" u="none" strike="noStrike" cap="none" normalizeH="0" baseline="0">
                <a:ln>
                  <a:noFill/>
                </a:ln>
                <a:solidFill>
                  <a:srgbClr val="CC7832"/>
                </a:solidFill>
                <a:effectLst/>
                <a:latin typeface="JetBrains Mono"/>
              </a:rPr>
              <a:t>;</a:t>
            </a:r>
            <a:br>
              <a:rPr kumimoji="0" lang="fr-FR" altLang="fr-FR" sz="1600" b="0" i="0" u="none" strike="noStrike" cap="none" normalizeH="0" baseline="0">
                <a:ln>
                  <a:noFill/>
                </a:ln>
                <a:solidFill>
                  <a:srgbClr val="CC7832"/>
                </a:solidFill>
                <a:effectLst/>
                <a:latin typeface="JetBrains Mono"/>
              </a:rPr>
            </a:br>
            <a:r>
              <a:rPr kumimoji="0" lang="fr-FR" altLang="fr-FR" sz="1600" b="0" i="0" u="none" strike="noStrike" cap="none" normalizeH="0" baseline="0">
                <a:ln>
                  <a:noFill/>
                </a:ln>
                <a:solidFill>
                  <a:srgbClr val="CC7832"/>
                </a:solidFill>
                <a:effectLst/>
                <a:latin typeface="JetBrains Mono"/>
              </a:rPr>
              <a:t>var </a:t>
            </a:r>
            <a:r>
              <a:rPr kumimoji="0" lang="fr-FR" altLang="fr-FR" sz="1600" b="0" i="0" u="none" strike="noStrike" cap="none" normalizeH="0" baseline="0">
                <a:ln>
                  <a:noFill/>
                </a:ln>
                <a:solidFill>
                  <a:srgbClr val="A9B7C6"/>
                </a:solidFill>
                <a:effectLst/>
                <a:latin typeface="JetBrains Mono"/>
              </a:rPr>
              <a:t>x2 = </a:t>
            </a:r>
            <a:r>
              <a:rPr kumimoji="0" lang="fr-FR" altLang="fr-FR" sz="1600" b="0" i="0" u="none" strike="noStrike" cap="none" normalizeH="0" baseline="0">
                <a:ln>
                  <a:noFill/>
                </a:ln>
                <a:solidFill>
                  <a:srgbClr val="CC7832"/>
                </a:solidFill>
                <a:effectLst/>
                <a:latin typeface="JetBrains Mono"/>
              </a:rPr>
              <a:t>new </a:t>
            </a:r>
            <a:r>
              <a:rPr kumimoji="0" lang="fr-FR" altLang="fr-FR" sz="1600" b="0" i="0" u="none" strike="noStrike" cap="none" normalizeH="0" baseline="0">
                <a:ln>
                  <a:noFill/>
                </a:ln>
                <a:solidFill>
                  <a:srgbClr val="A9B7C6"/>
                </a:solidFill>
                <a:effectLst/>
                <a:latin typeface="JetBrains Mono"/>
              </a:rPr>
              <a:t>ArrayList&lt;&gt;()</a:t>
            </a:r>
            <a:r>
              <a:rPr kumimoji="0" lang="fr-FR" altLang="fr-FR" sz="1600" b="0" i="0" u="none" strike="noStrike" cap="none" normalizeH="0" baseline="0">
                <a:ln>
                  <a:noFill/>
                </a:ln>
                <a:solidFill>
                  <a:srgbClr val="CC7832"/>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5287283" y="3273772"/>
            <a:ext cx="5445722"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List&lt;Integer&gt; i1 = (List&lt;Integer&gt;) x1</a:t>
            </a:r>
            <a:r>
              <a:rPr kumimoji="0" lang="fr-FR" altLang="fr-FR" sz="1600" b="0" i="0" u="none" strike="noStrike" cap="none" normalizeH="0" baseline="0">
                <a:ln>
                  <a:noFill/>
                </a:ln>
                <a:solidFill>
                  <a:srgbClr val="CC7832"/>
                </a:solidFill>
                <a:effectLst/>
                <a:latin typeface="JetBrains Mono"/>
              </a:rPr>
              <a:t>;</a:t>
            </a:r>
            <a:br>
              <a:rPr kumimoji="0" lang="fr-FR" altLang="fr-FR" sz="1600" b="0" i="0" u="none" strike="noStrike" cap="none" normalizeH="0" baseline="0">
                <a:ln>
                  <a:noFill/>
                </a:ln>
                <a:solidFill>
                  <a:srgbClr val="CC7832"/>
                </a:solidFill>
                <a:effectLst/>
                <a:latin typeface="JetBrains Mono"/>
              </a:rPr>
            </a:br>
            <a:r>
              <a:rPr kumimoji="0" lang="fr-FR" altLang="fr-FR" sz="1600" b="0" i="0" u="none" strike="noStrike" cap="none" normalizeH="0" baseline="0">
                <a:ln>
                  <a:noFill/>
                </a:ln>
                <a:solidFill>
                  <a:srgbClr val="A9B7C6"/>
                </a:solidFill>
                <a:effectLst/>
                <a:latin typeface="JetBrains Mono"/>
              </a:rPr>
              <a:t>List&lt;Integer&gt; i2 = (List&lt;Integer&gt;) x2</a:t>
            </a:r>
            <a:r>
              <a:rPr kumimoji="0" lang="fr-FR" altLang="fr-FR" sz="1600" b="0" i="0" u="none" strike="noStrike" cap="none" normalizeH="0" baseline="0">
                <a:ln>
                  <a:noFill/>
                </a:ln>
                <a:solidFill>
                  <a:srgbClr val="CC7832"/>
                </a:solidFill>
                <a:effectLst/>
                <a:latin typeface="JetBrains Mono"/>
              </a:rPr>
              <a:t>; </a:t>
            </a:r>
            <a:r>
              <a:rPr kumimoji="0" lang="fr-FR" altLang="fr-FR" sz="1600" b="0" i="0" u="none" strike="noStrike" cap="none" normalizeH="0" baseline="0">
                <a:ln>
                  <a:noFill/>
                </a:ln>
                <a:solidFill>
                  <a:srgbClr val="808080"/>
                </a:solidFill>
                <a:effectLst/>
                <a:latin typeface="JetBrains Mono"/>
              </a:rPr>
              <a:t>// Inconvertible types</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509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Limitation des génériques : </a:t>
            </a:r>
            <a:r>
              <a:rPr lang="fr-FR" b="1" dirty="0" err="1"/>
              <a:t>Upper-Bounded</a:t>
            </a:r>
            <a:r>
              <a:rPr lang="fr-FR" b="1" dirty="0"/>
              <a:t> </a:t>
            </a:r>
            <a:r>
              <a:rPr lang="fr-FR" b="1" dirty="0" err="1"/>
              <a:t>Wildcard</a:t>
            </a: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15</a:t>
            </a:fld>
            <a:endParaRPr lang="en-CA"/>
          </a:p>
        </p:txBody>
      </p:sp>
      <p:sp>
        <p:nvSpPr>
          <p:cNvPr id="6" name="ZoneTexte 5"/>
          <p:cNvSpPr txBox="1"/>
          <p:nvPr/>
        </p:nvSpPr>
        <p:spPr>
          <a:xfrm>
            <a:off x="521208" y="1435608"/>
            <a:ext cx="11137392" cy="4261104"/>
          </a:xfrm>
          <a:prstGeom prst="rect">
            <a:avLst/>
          </a:prstGeom>
        </p:spPr>
        <p:txBody>
          <a:bodyPr vert="horz" wrap="square" lIns="0" tIns="0" rIns="0" bIns="0" rtlCol="0" anchor="t" anchorCtr="0">
            <a:normAutofit/>
          </a:bodyPr>
          <a:lstStyle/>
          <a:p>
            <a:pPr lvl="1"/>
            <a:r>
              <a:rPr lang="fr-FR" dirty="0"/>
              <a:t>L’objectif est de limiter un générique à un ensemble de sous-type.</a:t>
            </a:r>
          </a:p>
          <a:p>
            <a:pPr lvl="1"/>
            <a:r>
              <a:rPr lang="fr-FR" dirty="0"/>
              <a:t>La limitation « </a:t>
            </a:r>
            <a:r>
              <a:rPr lang="fr-FR" dirty="0" err="1"/>
              <a:t>Upper-Bounded</a:t>
            </a:r>
            <a:r>
              <a:rPr lang="fr-FR" dirty="0"/>
              <a:t> » est principalement utilisée sur les paramètres de méthode lorsque la méthode lit / </a:t>
            </a:r>
            <a:r>
              <a:rPr lang="fr-FR" dirty="0" err="1"/>
              <a:t>agrégage</a:t>
            </a:r>
            <a:r>
              <a:rPr lang="fr-FR" dirty="0"/>
              <a:t> (n’écrit pas) le paramètre d’entrée.</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 </a:t>
            </a:r>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1" name="Rectangle 3"/>
          <p:cNvSpPr>
            <a:spLocks noChangeArrowheads="1"/>
          </p:cNvSpPr>
          <p:nvPr/>
        </p:nvSpPr>
        <p:spPr bwMode="auto">
          <a:xfrm>
            <a:off x="914725" y="2698366"/>
            <a:ext cx="4953600" cy="15696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public </a:t>
            </a:r>
            <a:r>
              <a:rPr kumimoji="0" lang="fr-FR" altLang="fr-FR" sz="1600" b="0" i="0" u="none" strike="noStrike" cap="none" normalizeH="0" baseline="0" dirty="0" err="1">
                <a:ln>
                  <a:noFill/>
                </a:ln>
                <a:solidFill>
                  <a:srgbClr val="CC7832"/>
                </a:solidFill>
                <a:effectLst/>
                <a:latin typeface="JetBrains Mono"/>
              </a:rPr>
              <a:t>static</a:t>
            </a:r>
            <a:r>
              <a:rPr kumimoji="0" lang="fr-FR" altLang="fr-FR" sz="1600" b="0" i="0" u="none" strike="noStrike" cap="none" normalizeH="0" baseline="0" dirty="0">
                <a:ln>
                  <a:noFill/>
                </a:ln>
                <a:solidFill>
                  <a:srgbClr val="CC7832"/>
                </a:solidFill>
                <a:effectLst/>
                <a:latin typeface="JetBrains Mono"/>
              </a:rPr>
              <a:t> long </a:t>
            </a:r>
            <a:r>
              <a:rPr kumimoji="0" lang="fr-FR" altLang="fr-FR" sz="1600" b="0" i="0" u="none" strike="noStrike" cap="none" normalizeH="0" baseline="0" dirty="0">
                <a:ln>
                  <a:noFill/>
                </a:ln>
                <a:solidFill>
                  <a:srgbClr val="A9B7C6"/>
                </a:solidFill>
                <a:effectLst/>
                <a:latin typeface="JetBrains Mono"/>
              </a:rPr>
              <a:t>total(List&lt;? </a:t>
            </a:r>
            <a:r>
              <a:rPr kumimoji="0" lang="fr-FR" altLang="fr-FR" sz="1600" b="0" i="0" u="none" strike="noStrike" cap="none" normalizeH="0" baseline="0" dirty="0" err="1">
                <a:ln>
                  <a:noFill/>
                </a:ln>
                <a:solidFill>
                  <a:srgbClr val="CC7832"/>
                </a:solidFill>
                <a:effectLst/>
                <a:latin typeface="JetBrains Mono"/>
              </a:rPr>
              <a:t>extends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Number</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err="1">
                <a:ln>
                  <a:noFill/>
                </a:ln>
                <a:solidFill>
                  <a:srgbClr val="A9B7C6"/>
                </a:solidFill>
                <a:effectLst/>
                <a:latin typeface="JetBrains Mono"/>
              </a:rPr>
              <a:t>list</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long </a:t>
            </a:r>
            <a:r>
              <a:rPr kumimoji="0" lang="fr-FR" altLang="fr-FR" sz="1600" b="0" i="0" u="none" strike="noStrike" cap="none" normalizeH="0" baseline="0" dirty="0">
                <a:ln>
                  <a:noFill/>
                </a:ln>
                <a:solidFill>
                  <a:srgbClr val="A9B7C6"/>
                </a:solidFill>
                <a:effectLst/>
                <a:latin typeface="JetBrains Mono"/>
              </a:rPr>
              <a:t>count = </a:t>
            </a:r>
            <a:r>
              <a:rPr kumimoji="0" lang="fr-FR" altLang="fr-FR" sz="1600" b="0" i="0" u="none" strike="noStrike" cap="none" normalizeH="0" baseline="0" dirty="0">
                <a:ln>
                  <a:noFill/>
                </a:ln>
                <a:solidFill>
                  <a:srgbClr val="6897BB"/>
                </a:solidFill>
                <a:effectLst/>
                <a:latin typeface="JetBrains Mono"/>
              </a:rPr>
              <a:t>0</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for </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Number</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number</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list</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count += </a:t>
            </a:r>
            <a:r>
              <a:rPr kumimoji="0" lang="fr-FR" altLang="fr-FR" sz="1600" b="0" i="0" u="none" strike="noStrike" cap="none" normalizeH="0" baseline="0" dirty="0" err="1">
                <a:ln>
                  <a:noFill/>
                </a:ln>
                <a:solidFill>
                  <a:srgbClr val="A9B7C6"/>
                </a:solidFill>
                <a:effectLst/>
                <a:latin typeface="JetBrains Mono"/>
              </a:rPr>
              <a:t>number.longValue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return </a:t>
            </a:r>
            <a:r>
              <a:rPr kumimoji="0" lang="fr-FR" altLang="fr-FR" sz="1600" b="0" i="0" u="none" strike="noStrike" cap="none" normalizeH="0" baseline="0" dirty="0">
                <a:ln>
                  <a:noFill/>
                </a:ln>
                <a:solidFill>
                  <a:srgbClr val="A9B7C6"/>
                </a:solidFill>
                <a:effectLst/>
                <a:latin typeface="JetBrains Mono"/>
              </a:rPr>
              <a:t>count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2" name="ZoneTexte 11"/>
          <p:cNvSpPr txBox="1"/>
          <p:nvPr/>
        </p:nvSpPr>
        <p:spPr>
          <a:xfrm>
            <a:off x="6089904" y="2736472"/>
            <a:ext cx="5925312" cy="2471036"/>
          </a:xfrm>
          <a:prstGeom prst="rect">
            <a:avLst/>
          </a:prstGeom>
        </p:spPr>
        <p:txBody>
          <a:bodyPr vert="horz" wrap="square" lIns="0" tIns="0" rIns="0" bIns="0" rtlCol="0" anchor="t" anchorCtr="0">
            <a:normAutofit fontScale="92500" lnSpcReduction="10000"/>
          </a:bodyPr>
          <a:lstStyle/>
          <a:p>
            <a:pPr algn="l"/>
            <a:r>
              <a:rPr lang="fr-FR" dirty="0"/>
              <a:t>Ainsi on peut utiliser le paramètre « </a:t>
            </a:r>
            <a:r>
              <a:rPr lang="fr-FR" dirty="0" err="1"/>
              <a:t>list</a:t>
            </a:r>
            <a:r>
              <a:rPr lang="fr-FR" dirty="0"/>
              <a:t> » comme si il s’agissait d’une liste de « </a:t>
            </a:r>
            <a:r>
              <a:rPr lang="fr-FR" dirty="0" err="1"/>
              <a:t>Number</a:t>
            </a:r>
            <a:r>
              <a:rPr lang="fr-FR" dirty="0"/>
              <a:t> », quel que soit le type d’implémentation de </a:t>
            </a:r>
            <a:r>
              <a:rPr lang="fr-FR" dirty="0" err="1"/>
              <a:t>Number</a:t>
            </a:r>
            <a:r>
              <a:rPr lang="fr-FR" dirty="0"/>
              <a:t>.</a:t>
            </a:r>
          </a:p>
          <a:p>
            <a:pPr algn="l"/>
            <a:endParaRPr lang="fr-FR" dirty="0"/>
          </a:p>
          <a:p>
            <a:pPr algn="l"/>
            <a:r>
              <a:rPr lang="fr-FR" dirty="0"/>
              <a:t>A noter : </a:t>
            </a:r>
          </a:p>
          <a:p>
            <a:pPr marL="285750" indent="-285750">
              <a:buFont typeface="Wingdings" panose="05000000000000000000" pitchFamily="2" charset="2"/>
              <a:buChar char="§"/>
            </a:pPr>
            <a:r>
              <a:rPr lang="fr-FR" altLang="fr-FR" dirty="0"/>
              <a:t>total(List&lt;? </a:t>
            </a:r>
            <a:r>
              <a:rPr lang="fr-FR" altLang="fr-FR" b="1" dirty="0" err="1"/>
              <a:t>extends</a:t>
            </a:r>
            <a:r>
              <a:rPr lang="fr-FR" altLang="fr-FR" dirty="0"/>
              <a:t> </a:t>
            </a:r>
            <a:r>
              <a:rPr lang="fr-FR" altLang="fr-FR" dirty="0" err="1"/>
              <a:t>Number</a:t>
            </a:r>
            <a:r>
              <a:rPr lang="fr-FR" altLang="fr-FR" dirty="0"/>
              <a:t>&gt; </a:t>
            </a:r>
            <a:r>
              <a:rPr lang="fr-FR" altLang="fr-FR" dirty="0" err="1"/>
              <a:t>list</a:t>
            </a:r>
            <a:r>
              <a:rPr lang="fr-FR" altLang="fr-FR" dirty="0"/>
              <a:t>) : autorise tous les types étendant </a:t>
            </a:r>
            <a:r>
              <a:rPr lang="fr-FR" altLang="fr-FR" dirty="0" err="1"/>
              <a:t>Number</a:t>
            </a:r>
            <a:r>
              <a:rPr lang="fr-FR" altLang="fr-FR" dirty="0"/>
              <a:t> (List&lt;</a:t>
            </a:r>
            <a:r>
              <a:rPr lang="fr-FR" altLang="fr-FR" dirty="0" err="1"/>
              <a:t>Integer</a:t>
            </a:r>
            <a:r>
              <a:rPr lang="fr-FR" altLang="fr-FR" dirty="0"/>
              <a:t>&gt;, List&lt;Long » …)</a:t>
            </a:r>
            <a:br>
              <a:rPr lang="fr-FR" altLang="fr-FR" dirty="0"/>
            </a:br>
            <a:endParaRPr lang="fr-FR" altLang="fr-FR" dirty="0"/>
          </a:p>
          <a:p>
            <a:pPr marL="285750" indent="-285750">
              <a:buFont typeface="Wingdings" panose="05000000000000000000" pitchFamily="2" charset="2"/>
              <a:buChar char="§"/>
            </a:pPr>
            <a:r>
              <a:rPr lang="fr-FR" dirty="0"/>
              <a:t>Alors que </a:t>
            </a:r>
            <a:r>
              <a:rPr lang="fr-FR" altLang="fr-FR" dirty="0"/>
              <a:t>total(List&lt;</a:t>
            </a:r>
            <a:r>
              <a:rPr lang="fr-FR" altLang="fr-FR" dirty="0" err="1"/>
              <a:t>Number</a:t>
            </a:r>
            <a:r>
              <a:rPr lang="fr-FR" altLang="fr-FR" dirty="0"/>
              <a:t>&gt; </a:t>
            </a:r>
            <a:r>
              <a:rPr lang="fr-FR" altLang="fr-FR" dirty="0" err="1"/>
              <a:t>list</a:t>
            </a:r>
            <a:r>
              <a:rPr lang="fr-FR" altLang="fr-FR" dirty="0"/>
              <a:t>) : n’autorise que les « List&lt;</a:t>
            </a:r>
            <a:r>
              <a:rPr lang="fr-FR" altLang="fr-FR" dirty="0" err="1"/>
              <a:t>Number</a:t>
            </a:r>
            <a:r>
              <a:rPr lang="fr-FR" altLang="fr-FR" dirty="0"/>
              <a:t>&gt; » en entrée de la méthode</a:t>
            </a:r>
            <a:endParaRPr lang="fr-FR" dirty="0"/>
          </a:p>
        </p:txBody>
      </p:sp>
    </p:spTree>
    <p:extLst>
      <p:ext uri="{BB962C8B-B14F-4D97-AF65-F5344CB8AC3E}">
        <p14:creationId xmlns:p14="http://schemas.microsoft.com/office/powerpoint/2010/main" val="398501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Limitation des génériques : </a:t>
            </a:r>
            <a:r>
              <a:rPr lang="fr-FR" b="1" dirty="0" err="1"/>
              <a:t>Upper-Bounded</a:t>
            </a:r>
            <a:r>
              <a:rPr lang="fr-FR" b="1" dirty="0"/>
              <a:t> </a:t>
            </a:r>
            <a:r>
              <a:rPr lang="fr-FR" b="1" dirty="0" err="1"/>
              <a:t>Wildcard</a:t>
            </a: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16</a:t>
            </a:fld>
            <a:endParaRPr lang="en-CA"/>
          </a:p>
        </p:txBody>
      </p:sp>
      <p:sp>
        <p:nvSpPr>
          <p:cNvPr id="6" name="ZoneTexte 5"/>
          <p:cNvSpPr txBox="1"/>
          <p:nvPr/>
        </p:nvSpPr>
        <p:spPr>
          <a:xfrm>
            <a:off x="-56198" y="1426464"/>
            <a:ext cx="5780341" cy="4261104"/>
          </a:xfrm>
          <a:prstGeom prst="rect">
            <a:avLst/>
          </a:prstGeom>
        </p:spPr>
        <p:txBody>
          <a:bodyPr vert="horz" wrap="square" lIns="0" tIns="0" rIns="0" bIns="0" rtlCol="0" anchor="t" anchorCtr="0">
            <a:normAutofit lnSpcReduction="10000"/>
          </a:bodyPr>
          <a:lstStyle/>
          <a:p>
            <a:pPr lvl="1"/>
            <a:r>
              <a:rPr lang="fr-FR" dirty="0"/>
              <a:t>Ce type de limitation est souvent utilisé sur les paramètres de méthodes et non pas sur des affectations de variable par exemple car on ne peut que « lire » et non pas « écrire ». </a:t>
            </a:r>
          </a:p>
          <a:p>
            <a:pPr lvl="1"/>
            <a:endParaRPr lang="fr-FR" dirty="0"/>
          </a:p>
          <a:p>
            <a:pPr lvl="1"/>
            <a:r>
              <a:rPr lang="fr-FR" dirty="0"/>
              <a:t>Le problème est que le compilateur ne peut pas déterminer le type de cette méthode car elle peut être de type </a:t>
            </a:r>
            <a:r>
              <a:rPr lang="fr-FR" b="1" dirty="0"/>
              <a:t>List&lt;Bird&gt;</a:t>
            </a:r>
            <a:r>
              <a:rPr lang="fr-FR" dirty="0"/>
              <a:t> ou </a:t>
            </a:r>
            <a:r>
              <a:rPr lang="fr-FR" b="1" dirty="0"/>
              <a:t>List&lt;</a:t>
            </a:r>
            <a:r>
              <a:rPr lang="fr-FR" b="1" dirty="0" err="1"/>
              <a:t>Sparrow</a:t>
            </a:r>
            <a:r>
              <a:rPr lang="fr-FR" b="1" dirty="0"/>
              <a:t>&gt; </a:t>
            </a:r>
            <a:r>
              <a:rPr lang="fr-FR" dirty="0"/>
              <a:t>et on ne peut pas ajouter un « Bird » à une liste de « </a:t>
            </a:r>
            <a:r>
              <a:rPr lang="fr-FR" dirty="0" err="1"/>
              <a:t>Sparrow</a:t>
            </a:r>
            <a:r>
              <a:rPr lang="fr-FR" dirty="0"/>
              <a:t> ».</a:t>
            </a:r>
          </a:p>
          <a:p>
            <a:pPr lvl="1"/>
            <a:endParaRPr lang="fr-FR" b="1" dirty="0"/>
          </a:p>
          <a:p>
            <a:pPr lvl="1"/>
            <a:r>
              <a:rPr lang="fr-FR" b="1" dirty="0"/>
              <a:t>Donc le compilateur refuse cette utilisation dans tous les cas.</a:t>
            </a:r>
          </a:p>
          <a:p>
            <a:pPr lvl="1"/>
            <a:endParaRPr lang="fr-FR" dirty="0"/>
          </a:p>
          <a:p>
            <a:pPr lvl="1"/>
            <a:endParaRPr lang="fr-FR" dirty="0"/>
          </a:p>
          <a:p>
            <a:pPr lvl="1"/>
            <a:endParaRPr lang="fr-FR" dirty="0"/>
          </a:p>
          <a:p>
            <a:pPr lvl="1"/>
            <a:r>
              <a:rPr lang="fr-FR" dirty="0"/>
              <a:t> </a:t>
            </a:r>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6326967" y="1980230"/>
            <a:ext cx="483606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List&lt;?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Bird&gt; birds = </a:t>
            </a:r>
            <a:r>
              <a:rPr kumimoji="0" lang="fr-FR" altLang="fr-FR" sz="1600" b="0" i="0" u="none" strike="noStrike" cap="none" normalizeH="0" baseline="0">
                <a:ln>
                  <a:noFill/>
                </a:ln>
                <a:solidFill>
                  <a:srgbClr val="CC7832"/>
                </a:solidFill>
                <a:effectLst/>
                <a:latin typeface="JetBrains Mono"/>
              </a:rPr>
              <a:t>new </a:t>
            </a:r>
            <a:r>
              <a:rPr kumimoji="0" lang="fr-FR" altLang="fr-FR" sz="1600" b="0" i="0" u="none" strike="noStrike" cap="none" normalizeH="0" baseline="0">
                <a:ln>
                  <a:noFill/>
                </a:ln>
                <a:solidFill>
                  <a:srgbClr val="A9B7C6"/>
                </a:solidFill>
                <a:effectLst/>
                <a:latin typeface="JetBrains Mono"/>
              </a:rPr>
              <a:t>ArrayList&lt;Bird&gt;()</a:t>
            </a:r>
            <a:r>
              <a:rPr kumimoji="0" lang="fr-FR" altLang="fr-FR" sz="1600" b="0" i="0" u="none" strike="noStrike" cap="none" normalizeH="0" baseline="0">
                <a:ln>
                  <a:noFill/>
                </a:ln>
                <a:solidFill>
                  <a:srgbClr val="CC7832"/>
                </a:solidFill>
                <a:effectLst/>
                <a:latin typeface="JetBrains Mono"/>
              </a:rPr>
              <a:t>;</a:t>
            </a:r>
            <a:br>
              <a:rPr kumimoji="0" lang="fr-FR" altLang="fr-FR" sz="1600" b="0" i="0" u="none" strike="noStrike" cap="none" normalizeH="0" baseline="0">
                <a:ln>
                  <a:noFill/>
                </a:ln>
                <a:solidFill>
                  <a:srgbClr val="CC7832"/>
                </a:solidFill>
                <a:effectLst/>
                <a:latin typeface="JetBrains Mono"/>
              </a:rPr>
            </a:br>
            <a:r>
              <a:rPr kumimoji="0" lang="fr-FR" altLang="fr-FR" sz="1600" b="0" i="0" u="none" strike="noStrike" cap="none" normalizeH="0" baseline="0">
                <a:ln>
                  <a:noFill/>
                </a:ln>
                <a:solidFill>
                  <a:srgbClr val="A9B7C6"/>
                </a:solidFill>
                <a:effectLst/>
                <a:latin typeface="JetBrains Mono"/>
              </a:rPr>
              <a:t>birds.add(</a:t>
            </a:r>
            <a:r>
              <a:rPr kumimoji="0" lang="fr-FR" altLang="fr-FR" sz="1600" b="0" i="0" u="none" strike="noStrike" cap="none" normalizeH="0" baseline="0">
                <a:ln>
                  <a:noFill/>
                </a:ln>
                <a:solidFill>
                  <a:srgbClr val="CC7832"/>
                </a:solidFill>
                <a:effectLst/>
                <a:latin typeface="JetBrains Mono"/>
              </a:rPr>
              <a:t>new </a:t>
            </a:r>
            <a:r>
              <a:rPr kumimoji="0" lang="fr-FR" altLang="fr-FR" sz="1600" b="0" i="0" u="none" strike="noStrike" cap="none" normalizeH="0" baseline="0">
                <a:ln>
                  <a:noFill/>
                </a:ln>
                <a:solidFill>
                  <a:srgbClr val="A9B7C6"/>
                </a:solidFill>
                <a:effectLst/>
                <a:latin typeface="JetBrains Mono"/>
              </a:rPr>
              <a:t>Sparrow())</a:t>
            </a:r>
            <a:r>
              <a:rPr kumimoji="0" lang="fr-FR" altLang="fr-FR" sz="1600" b="0" i="0" u="none" strike="noStrike" cap="none" normalizeH="0" baseline="0">
                <a:ln>
                  <a:noFill/>
                </a:ln>
                <a:solidFill>
                  <a:srgbClr val="CC7832"/>
                </a:solidFill>
                <a:effectLst/>
                <a:latin typeface="JetBrains Mono"/>
              </a:rPr>
              <a:t>; </a:t>
            </a:r>
            <a:r>
              <a:rPr kumimoji="0" lang="fr-FR" altLang="fr-FR" sz="1600" b="0" i="0" u="none" strike="noStrike" cap="none" normalizeH="0" baseline="0">
                <a:ln>
                  <a:noFill/>
                </a:ln>
                <a:solidFill>
                  <a:srgbClr val="808080"/>
                </a:solidFill>
                <a:effectLst/>
                <a:latin typeface="JetBrains Mono"/>
              </a:rPr>
              <a:t>// DOES NOT COMPILE</a:t>
            </a:r>
            <a:br>
              <a:rPr kumimoji="0" lang="fr-FR" altLang="fr-FR" sz="1600" b="0" i="0" u="none" strike="noStrike" cap="none" normalizeH="0" baseline="0">
                <a:ln>
                  <a:noFill/>
                </a:ln>
                <a:solidFill>
                  <a:srgbClr val="808080"/>
                </a:solidFill>
                <a:effectLst/>
                <a:latin typeface="JetBrains Mono"/>
              </a:rPr>
            </a:br>
            <a:r>
              <a:rPr kumimoji="0" lang="fr-FR" altLang="fr-FR" sz="1600" b="0" i="0" u="none" strike="noStrike" cap="none" normalizeH="0" baseline="0">
                <a:ln>
                  <a:noFill/>
                </a:ln>
                <a:solidFill>
                  <a:srgbClr val="A9B7C6"/>
                </a:solidFill>
                <a:effectLst/>
                <a:latin typeface="JetBrains Mono"/>
              </a:rPr>
              <a:t>birds.add(</a:t>
            </a:r>
            <a:r>
              <a:rPr kumimoji="0" lang="fr-FR" altLang="fr-FR" sz="1600" b="0" i="0" u="none" strike="noStrike" cap="none" normalizeH="0" baseline="0">
                <a:ln>
                  <a:noFill/>
                </a:ln>
                <a:solidFill>
                  <a:srgbClr val="CC7832"/>
                </a:solidFill>
                <a:effectLst/>
                <a:latin typeface="JetBrains Mono"/>
              </a:rPr>
              <a:t>new </a:t>
            </a:r>
            <a:r>
              <a:rPr kumimoji="0" lang="fr-FR" altLang="fr-FR" sz="1600" b="0" i="0" u="none" strike="noStrike" cap="none" normalizeH="0" baseline="0">
                <a:ln>
                  <a:noFill/>
                </a:ln>
                <a:solidFill>
                  <a:srgbClr val="A9B7C6"/>
                </a:solidFill>
                <a:effectLst/>
                <a:latin typeface="JetBrains Mono"/>
              </a:rPr>
              <a:t>Bird())</a:t>
            </a:r>
            <a:r>
              <a:rPr kumimoji="0" lang="fr-FR" altLang="fr-FR" sz="1600" b="0" i="0" u="none" strike="noStrike" cap="none" normalizeH="0" baseline="0">
                <a:ln>
                  <a:noFill/>
                </a:ln>
                <a:solidFill>
                  <a:srgbClr val="CC7832"/>
                </a:solidFill>
                <a:effectLst/>
                <a:latin typeface="JetBrains Mono"/>
              </a:rPr>
              <a:t>;    </a:t>
            </a:r>
            <a:r>
              <a:rPr kumimoji="0" lang="fr-FR" altLang="fr-FR" sz="1600" b="0" i="0" u="none" strike="noStrike" cap="none" normalizeH="0" baseline="0">
                <a:ln>
                  <a:noFill/>
                </a:ln>
                <a:solidFill>
                  <a:srgbClr val="808080"/>
                </a:solidFill>
                <a:effectLst/>
                <a:latin typeface="JetBrains Mono"/>
              </a:rPr>
              <a:t>// DOES NOT COMPILE</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13" name="Rectangle 2"/>
          <p:cNvSpPr>
            <a:spLocks noChangeArrowheads="1"/>
          </p:cNvSpPr>
          <p:nvPr/>
        </p:nvSpPr>
        <p:spPr bwMode="auto">
          <a:xfrm>
            <a:off x="5801790" y="3126695"/>
            <a:ext cx="5886420"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A9B7C6"/>
                </a:solidFill>
                <a:effectLst/>
                <a:latin typeface="JetBrains Mono"/>
              </a:rPr>
              <a:t>List&lt;? </a:t>
            </a:r>
            <a:r>
              <a:rPr kumimoji="0" lang="fr-FR" altLang="fr-FR" sz="1600" b="0" i="0" u="none" strike="noStrike" cap="none" normalizeH="0" baseline="0" dirty="0" err="1">
                <a:ln>
                  <a:noFill/>
                </a:ln>
                <a:solidFill>
                  <a:srgbClr val="CC7832"/>
                </a:solidFill>
                <a:effectLst/>
                <a:latin typeface="JetBrains Mono"/>
              </a:rPr>
              <a:t>extends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Number</a:t>
            </a:r>
            <a:r>
              <a:rPr kumimoji="0" lang="fr-FR" altLang="fr-FR" sz="1600" b="0" i="0" u="none" strike="noStrike" cap="none" normalizeH="0" baseline="0" dirty="0">
                <a:ln>
                  <a:noFill/>
                </a:ln>
                <a:solidFill>
                  <a:srgbClr val="A9B7C6"/>
                </a:solidFill>
                <a:effectLst/>
                <a:latin typeface="JetBrains Mono"/>
              </a:rPr>
              <a:t>&gt; keywords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&lt;Integer&gt;()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err="1">
                <a:ln>
                  <a:noFill/>
                </a:ln>
                <a:solidFill>
                  <a:srgbClr val="A9B7C6"/>
                </a:solidFill>
                <a:effectLst/>
                <a:latin typeface="JetBrains Mono"/>
              </a:rPr>
              <a:t>keywords.add</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Integer.</a:t>
            </a:r>
            <a:r>
              <a:rPr kumimoji="0" lang="fr-FR" altLang="fr-FR" sz="1600" b="0" i="1" u="none" strike="noStrike" cap="none" normalizeH="0" baseline="0" dirty="0" err="1">
                <a:ln>
                  <a:noFill/>
                </a:ln>
                <a:solidFill>
                  <a:srgbClr val="A9B7C6"/>
                </a:solidFill>
                <a:effectLst/>
                <a:latin typeface="JetBrains Mono"/>
              </a:rPr>
              <a:t>valueOf</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6897BB"/>
                </a:solidFill>
                <a:effectLst/>
                <a:latin typeface="JetBrains Mono"/>
              </a:rPr>
              <a:t>1</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753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Limitation des génériques : </a:t>
            </a:r>
            <a:r>
              <a:rPr lang="fr-FR" b="1" dirty="0" err="1"/>
              <a:t>Lower-Bounded</a:t>
            </a:r>
            <a:r>
              <a:rPr lang="fr-FR" b="1" dirty="0"/>
              <a:t> </a:t>
            </a:r>
            <a:r>
              <a:rPr lang="fr-FR" b="1" dirty="0" err="1"/>
              <a:t>Wildcard</a:t>
            </a: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17</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25703"/>
            <a:ext cx="7488936" cy="841248"/>
          </a:xfrm>
          <a:prstGeom prst="rect">
            <a:avLst/>
          </a:prstGeom>
        </p:spPr>
        <p:txBody>
          <a:bodyPr vert="horz" wrap="square" lIns="0" tIns="0" rIns="0" bIns="0" rtlCol="0" anchor="t" anchorCtr="0">
            <a:normAutofit/>
          </a:bodyPr>
          <a:lstStyle/>
          <a:p>
            <a:pPr algn="l"/>
            <a:endParaRPr lang="fr-FR" dirty="0"/>
          </a:p>
        </p:txBody>
      </p:sp>
      <p:sp>
        <p:nvSpPr>
          <p:cNvPr id="5" name="ZoneTexte 4"/>
          <p:cNvSpPr txBox="1"/>
          <p:nvPr/>
        </p:nvSpPr>
        <p:spPr>
          <a:xfrm>
            <a:off x="766763" y="1499616"/>
            <a:ext cx="10396271" cy="1517904"/>
          </a:xfrm>
          <a:prstGeom prst="rect">
            <a:avLst/>
          </a:prstGeom>
        </p:spPr>
        <p:txBody>
          <a:bodyPr vert="horz" wrap="square" lIns="0" tIns="0" rIns="0" bIns="0" rtlCol="0" anchor="t" anchorCtr="0">
            <a:normAutofit/>
          </a:bodyPr>
          <a:lstStyle/>
          <a:p>
            <a:pPr algn="l"/>
            <a:endParaRPr lang="fr-FR" dirty="0"/>
          </a:p>
        </p:txBody>
      </p:sp>
      <p:sp>
        <p:nvSpPr>
          <p:cNvPr id="6" name="ZoneTexte 5"/>
          <p:cNvSpPr txBox="1"/>
          <p:nvPr/>
        </p:nvSpPr>
        <p:spPr>
          <a:xfrm>
            <a:off x="766763" y="1499616"/>
            <a:ext cx="10745533" cy="4043934"/>
          </a:xfrm>
          <a:prstGeom prst="rect">
            <a:avLst/>
          </a:prstGeom>
        </p:spPr>
        <p:txBody>
          <a:bodyPr vert="horz" wrap="square" lIns="0" tIns="0" rIns="0" bIns="0" rtlCol="0" anchor="t" anchorCtr="0">
            <a:normAutofit/>
          </a:bodyPr>
          <a:lstStyle/>
          <a:p>
            <a:pPr algn="l"/>
            <a:r>
              <a:rPr lang="fr-FR" dirty="0"/>
              <a:t>L’autorisation des sous-types dans une méthode utilisant un générique est maintenant vue, qu’en est-il de l’inverse. Soit l’utilisation d’un type moins spécialisé dans une méthode avec un générique d’un type plus spécialisé.</a:t>
            </a:r>
          </a:p>
          <a:p>
            <a:pPr algn="l"/>
            <a:endParaRPr lang="fr-FR" dirty="0"/>
          </a:p>
          <a:p>
            <a:pPr algn="l"/>
            <a:r>
              <a:rPr lang="fr-FR" dirty="0"/>
              <a:t>Exemple: </a:t>
            </a:r>
          </a:p>
          <a:p>
            <a:pPr algn="l"/>
            <a:r>
              <a:rPr lang="fr-FR" dirty="0"/>
              <a:t>Hypothèse La classe « </a:t>
            </a:r>
            <a:r>
              <a:rPr lang="fr-FR" dirty="0" err="1"/>
              <a:t>Operator</a:t>
            </a:r>
            <a:r>
              <a:rPr lang="fr-FR" dirty="0"/>
              <a:t> » étend de « User ». On souhaite écrire une méthode qui permet d’ajouter à une liste de « </a:t>
            </a:r>
            <a:r>
              <a:rPr lang="fr-FR" dirty="0" err="1"/>
              <a:t>Operator</a:t>
            </a:r>
            <a:r>
              <a:rPr lang="fr-FR" dirty="0"/>
              <a:t> » ou une liste de « User » les éléments suivants : </a:t>
            </a:r>
          </a:p>
          <a:p>
            <a:pPr algn="l"/>
            <a:endParaRPr lang="fr-FR" dirty="0"/>
          </a:p>
          <a:p>
            <a:pPr algn="l"/>
            <a:endParaRPr lang="fr-FR" dirty="0"/>
          </a:p>
          <a:p>
            <a:pPr algn="l"/>
            <a:endParaRPr lang="fr-FR" dirty="0"/>
          </a:p>
          <a:p>
            <a:pPr algn="l"/>
            <a:endParaRPr lang="fr-FR" dirty="0"/>
          </a:p>
          <a:p>
            <a:pPr algn="ctr"/>
            <a:endParaRPr lang="fr-FR" dirty="0"/>
          </a:p>
          <a:p>
            <a:pPr algn="l"/>
            <a:endParaRPr lang="fr-FR" dirty="0"/>
          </a:p>
        </p:txBody>
      </p:sp>
      <p:pic>
        <p:nvPicPr>
          <p:cNvPr id="14" name="Image 13">
            <a:extLst>
              <a:ext uri="{FF2B5EF4-FFF2-40B4-BE49-F238E27FC236}">
                <a16:creationId xmlns:a16="http://schemas.microsoft.com/office/drawing/2014/main" id="{5B9644F3-5C0A-6021-3FC4-C5AD0C0180F1}"/>
              </a:ext>
            </a:extLst>
          </p:cNvPr>
          <p:cNvPicPr>
            <a:picLocks noChangeAspect="1"/>
          </p:cNvPicPr>
          <p:nvPr/>
        </p:nvPicPr>
        <p:blipFill>
          <a:blip r:embed="rId3"/>
          <a:stretch>
            <a:fillRect/>
          </a:stretch>
        </p:blipFill>
        <p:spPr>
          <a:xfrm>
            <a:off x="843629" y="3938342"/>
            <a:ext cx="10591800" cy="1615970"/>
          </a:xfrm>
          <a:prstGeom prst="rect">
            <a:avLst/>
          </a:prstGeom>
        </p:spPr>
      </p:pic>
    </p:spTree>
    <p:extLst>
      <p:ext uri="{BB962C8B-B14F-4D97-AF65-F5344CB8AC3E}">
        <p14:creationId xmlns:p14="http://schemas.microsoft.com/office/powerpoint/2010/main" val="2734407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Limitation des génériques : </a:t>
            </a:r>
            <a:r>
              <a:rPr lang="fr-FR" b="1" dirty="0" err="1"/>
              <a:t>Lower-Bounded</a:t>
            </a:r>
            <a:r>
              <a:rPr lang="fr-FR" b="1" dirty="0"/>
              <a:t> </a:t>
            </a:r>
            <a:r>
              <a:rPr lang="fr-FR" b="1" dirty="0" err="1"/>
              <a:t>Wildcard</a:t>
            </a: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18</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9" name="ZoneTexte 8"/>
          <p:cNvSpPr txBox="1"/>
          <p:nvPr/>
        </p:nvSpPr>
        <p:spPr>
          <a:xfrm>
            <a:off x="766763" y="1609344"/>
            <a:ext cx="9456229" cy="4370832"/>
          </a:xfrm>
          <a:prstGeom prst="rect">
            <a:avLst/>
          </a:prstGeom>
        </p:spPr>
        <p:txBody>
          <a:bodyPr vert="horz" wrap="square" lIns="0" tIns="0" rIns="0" bIns="0" rtlCol="0" anchor="t" anchorCtr="0">
            <a:normAutofit/>
          </a:bodyPr>
          <a:lstStyle/>
          <a:p>
            <a:pPr algn="l"/>
            <a:r>
              <a:rPr lang="fr-FR" dirty="0"/>
              <a:t>Ici aussi, ce type sera utilisé très généralement au niveau de paramètre de méthode.</a:t>
            </a:r>
          </a:p>
          <a:p>
            <a:pPr algn="l"/>
            <a:endParaRPr lang="fr-FR" dirty="0"/>
          </a:p>
          <a:p>
            <a:pPr algn="l"/>
            <a:r>
              <a:rPr lang="fr-FR" dirty="0"/>
              <a:t>L’utilisation sur une variable ne permet pas grand-chose :  </a:t>
            </a:r>
          </a:p>
        </p:txBody>
      </p:sp>
      <p:sp>
        <p:nvSpPr>
          <p:cNvPr id="11" name="Rectangle 2"/>
          <p:cNvSpPr>
            <a:spLocks noChangeArrowheads="1"/>
          </p:cNvSpPr>
          <p:nvPr/>
        </p:nvSpPr>
        <p:spPr bwMode="auto">
          <a:xfrm>
            <a:off x="766763" y="2607481"/>
            <a:ext cx="5642635" cy="95410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fr-FR" altLang="fr-FR" sz="1400" b="0" i="0" u="none" strike="noStrike" cap="none" normalizeH="0" baseline="0" dirty="0">
                <a:ln>
                  <a:noFill/>
                </a:ln>
                <a:solidFill>
                  <a:srgbClr val="A9B7C6"/>
                </a:solidFill>
                <a:effectLst/>
                <a:latin typeface="JetBrains Mono"/>
              </a:rPr>
              <a:t>List&lt;? </a:t>
            </a:r>
            <a:r>
              <a:rPr kumimoji="0" lang="fr-FR" altLang="fr-FR" sz="1400" b="0" i="0" u="none" strike="noStrike" cap="none" normalizeH="0" baseline="0" dirty="0">
                <a:ln>
                  <a:noFill/>
                </a:ln>
                <a:solidFill>
                  <a:srgbClr val="CC7832"/>
                </a:solidFill>
                <a:effectLst/>
                <a:latin typeface="JetBrains Mono"/>
              </a:rPr>
              <a:t>super </a:t>
            </a:r>
            <a:r>
              <a:rPr kumimoji="0" lang="fr-FR" altLang="fr-FR" sz="1400" b="0" i="0" u="none" strike="noStrike" cap="none" normalizeH="0" baseline="0" dirty="0" err="1">
                <a:ln>
                  <a:noFill/>
                </a:ln>
                <a:solidFill>
                  <a:srgbClr val="A9B7C6"/>
                </a:solidFill>
                <a:effectLst/>
                <a:latin typeface="JetBrains Mono"/>
              </a:rPr>
              <a:t>IOException</a:t>
            </a:r>
            <a:r>
              <a:rPr kumimoji="0" lang="fr-FR" altLang="fr-FR" sz="1400" b="0" i="0" u="none" strike="noStrike" cap="none" normalizeH="0" baseline="0" dirty="0">
                <a:ln>
                  <a:noFill/>
                </a:ln>
                <a:solidFill>
                  <a:srgbClr val="A9B7C6"/>
                </a:solidFill>
                <a:effectLst/>
                <a:latin typeface="JetBrains Mono"/>
              </a:rPr>
              <a:t>&gt; exceptions = </a:t>
            </a:r>
            <a:r>
              <a:rPr kumimoji="0" lang="fr-FR" altLang="fr-FR" sz="1400" b="0" i="0" u="none" strike="noStrike" cap="none" normalizeH="0" baseline="0" dirty="0">
                <a:ln>
                  <a:noFill/>
                </a:ln>
                <a:solidFill>
                  <a:srgbClr val="CC7832"/>
                </a:solidFill>
                <a:effectLst/>
                <a:latin typeface="JetBrains Mono"/>
              </a:rPr>
              <a:t>new </a:t>
            </a:r>
            <a:r>
              <a:rPr kumimoji="0" lang="fr-FR" altLang="fr-FR" sz="1400" b="0" i="0" u="none" strike="noStrike" cap="none" normalizeH="0" baseline="0" dirty="0" err="1">
                <a:ln>
                  <a:noFill/>
                </a:ln>
                <a:solidFill>
                  <a:srgbClr val="A9B7C6"/>
                </a:solidFill>
                <a:effectLst/>
                <a:latin typeface="JetBrains Mono"/>
              </a:rPr>
              <a:t>ArrayList</a:t>
            </a:r>
            <a:r>
              <a:rPr kumimoji="0" lang="fr-FR" altLang="fr-FR" sz="1400" b="0" i="0" u="none" strike="noStrike" cap="none" normalizeH="0" baseline="0" dirty="0">
                <a:ln>
                  <a:noFill/>
                </a:ln>
                <a:solidFill>
                  <a:srgbClr val="A9B7C6"/>
                </a:solidFill>
                <a:effectLst/>
                <a:latin typeface="JetBrains Mono"/>
              </a:rPr>
              <a:t>&lt;Exception&gt;()</a:t>
            </a:r>
            <a:r>
              <a:rPr kumimoji="0" lang="fr-FR" altLang="fr-FR" sz="1400" b="0" i="0" u="none" strike="noStrike" cap="none" normalizeH="0" baseline="0" dirty="0">
                <a:ln>
                  <a:noFill/>
                </a:ln>
                <a:solidFill>
                  <a:srgbClr val="CC7832"/>
                </a:solidFill>
                <a:effectLst/>
                <a:latin typeface="JetBrains Mono"/>
              </a:rPr>
              <a:t>;</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err="1">
                <a:ln>
                  <a:noFill/>
                </a:ln>
                <a:solidFill>
                  <a:srgbClr val="A9B7C6"/>
                </a:solidFill>
                <a:effectLst/>
                <a:latin typeface="JetBrains Mono"/>
              </a:rPr>
              <a:t>exceptions.add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new </a:t>
            </a:r>
            <a:r>
              <a:rPr kumimoji="0" lang="fr-FR" altLang="fr-FR" sz="1400" b="0" i="0" u="none" strike="noStrike" cap="none" normalizeH="0" baseline="0" dirty="0">
                <a:ln>
                  <a:noFill/>
                </a:ln>
                <a:solidFill>
                  <a:srgbClr val="A9B7C6"/>
                </a:solidFill>
                <a:effectLst/>
                <a:latin typeface="JetBrains Mono"/>
              </a:rPr>
              <a:t>Exception())</a:t>
            </a:r>
            <a:r>
              <a:rPr kumimoji="0" lang="fr-FR" altLang="fr-FR" sz="1400" b="0" i="0" u="none" strike="noStrike" cap="none" normalizeH="0" baseline="0" dirty="0">
                <a:ln>
                  <a:noFill/>
                </a:ln>
                <a:solidFill>
                  <a:srgbClr val="CC7832"/>
                </a:solidFill>
                <a:effectLst/>
                <a:latin typeface="JetBrains Mono"/>
              </a:rPr>
              <a:t>; </a:t>
            </a:r>
            <a:r>
              <a:rPr kumimoji="0" lang="fr-FR" altLang="fr-FR" sz="1400" b="0" i="0" u="none" strike="noStrike" cap="none" normalizeH="0" baseline="0" dirty="0">
                <a:ln>
                  <a:noFill/>
                </a:ln>
                <a:solidFill>
                  <a:srgbClr val="808080"/>
                </a:solidFill>
                <a:effectLst/>
                <a:latin typeface="JetBrains Mono"/>
              </a:rPr>
              <a:t>// DOES NOT COMPILE</a:t>
            </a:r>
            <a:br>
              <a:rPr kumimoji="0" lang="fr-FR" altLang="fr-FR" sz="1400" b="0" i="0" u="none" strike="noStrike" cap="none" normalizeH="0" baseline="0" dirty="0">
                <a:ln>
                  <a:noFill/>
                </a:ln>
                <a:solidFill>
                  <a:srgbClr val="808080"/>
                </a:solidFill>
                <a:effectLst/>
                <a:latin typeface="JetBrains Mono"/>
              </a:rPr>
            </a:br>
            <a:r>
              <a:rPr kumimoji="0" lang="fr-FR" altLang="fr-FR" sz="1400" b="0" i="0" u="none" strike="noStrike" cap="none" normalizeH="0" baseline="0" dirty="0" err="1">
                <a:ln>
                  <a:noFill/>
                </a:ln>
                <a:solidFill>
                  <a:srgbClr val="A9B7C6"/>
                </a:solidFill>
                <a:effectLst/>
                <a:latin typeface="JetBrains Mono"/>
              </a:rPr>
              <a:t>exceptions.add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new </a:t>
            </a:r>
            <a:r>
              <a:rPr kumimoji="0" lang="fr-FR" altLang="fr-FR" sz="1400" b="0" i="0" u="none" strike="noStrike" cap="none" normalizeH="0" baseline="0" dirty="0" err="1">
                <a:ln>
                  <a:noFill/>
                </a:ln>
                <a:solidFill>
                  <a:srgbClr val="A9B7C6"/>
                </a:solidFill>
                <a:effectLst/>
                <a:latin typeface="JetBrains Mono"/>
              </a:rPr>
              <a:t>IOException</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 </a:t>
            </a:r>
            <a:r>
              <a:rPr lang="fr-FR" altLang="fr-FR" sz="1400" dirty="0">
                <a:solidFill>
                  <a:srgbClr val="808080"/>
                </a:solidFill>
                <a:latin typeface="JetBrains Mono"/>
              </a:rPr>
              <a:t>COMPILE</a:t>
            </a:r>
            <a:br>
              <a:rPr kumimoji="0" lang="fr-FR" altLang="fr-FR" sz="1400" b="0" i="0" u="none" strike="noStrike" cap="none" normalizeH="0" baseline="0" dirty="0">
                <a:ln>
                  <a:noFill/>
                </a:ln>
                <a:solidFill>
                  <a:srgbClr val="CC7832"/>
                </a:solidFill>
                <a:effectLst/>
                <a:latin typeface="JetBrains Mono"/>
              </a:rPr>
            </a:br>
            <a:r>
              <a:rPr kumimoji="0" lang="fr-FR" altLang="fr-FR" sz="1400" b="0" i="0" u="none" strike="noStrike" cap="none" normalizeH="0" baseline="0" dirty="0" err="1">
                <a:ln>
                  <a:noFill/>
                </a:ln>
                <a:solidFill>
                  <a:srgbClr val="A9B7C6"/>
                </a:solidFill>
                <a:effectLst/>
                <a:latin typeface="JetBrains Mono"/>
              </a:rPr>
              <a:t>exceptions.add</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new </a:t>
            </a:r>
            <a:r>
              <a:rPr kumimoji="0" lang="fr-FR" altLang="fr-FR" sz="1400" b="0" i="0" u="none" strike="noStrike" cap="none" normalizeH="0" baseline="0" dirty="0" err="1">
                <a:ln>
                  <a:noFill/>
                </a:ln>
                <a:solidFill>
                  <a:srgbClr val="A9B7C6"/>
                </a:solidFill>
                <a:effectLst/>
                <a:latin typeface="JetBrains Mono"/>
              </a:rPr>
              <a:t>FileNotFoundException</a:t>
            </a:r>
            <a:r>
              <a:rPr kumimoji="0" lang="fr-FR" altLang="fr-FR" sz="1400" b="0" i="0" u="none" strike="noStrike" cap="none" normalizeH="0" baseline="0" dirty="0">
                <a:ln>
                  <a:noFill/>
                </a:ln>
                <a:solidFill>
                  <a:srgbClr val="A9B7C6"/>
                </a:solidFill>
                <a:effectLst/>
                <a:latin typeface="JetBrains Mono"/>
              </a:rPr>
              <a:t>())</a:t>
            </a:r>
            <a:r>
              <a:rPr kumimoji="0" lang="fr-FR" altLang="fr-FR" sz="1400" b="0" i="0" u="none" strike="noStrike" cap="none" normalizeH="0" baseline="0" dirty="0">
                <a:ln>
                  <a:noFill/>
                </a:ln>
                <a:solidFill>
                  <a:srgbClr val="CC7832"/>
                </a:solidFill>
                <a:effectLst/>
                <a:latin typeface="JetBrains Mono"/>
              </a:rPr>
              <a:t>; // </a:t>
            </a:r>
            <a:r>
              <a:rPr lang="fr-FR" altLang="fr-FR" sz="1400" dirty="0">
                <a:solidFill>
                  <a:srgbClr val="808080"/>
                </a:solidFill>
                <a:latin typeface="JetBrains Mono"/>
              </a:rPr>
              <a:t>COMPILE</a:t>
            </a: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
        <p:nvSpPr>
          <p:cNvPr id="12" name="ZoneTexte 11"/>
          <p:cNvSpPr txBox="1"/>
          <p:nvPr/>
        </p:nvSpPr>
        <p:spPr>
          <a:xfrm>
            <a:off x="766763" y="3929865"/>
            <a:ext cx="6025896" cy="1576878"/>
          </a:xfrm>
          <a:prstGeom prst="rect">
            <a:avLst/>
          </a:prstGeom>
        </p:spPr>
        <p:txBody>
          <a:bodyPr vert="horz" wrap="square" lIns="0" tIns="0" rIns="0" bIns="0" rtlCol="0" anchor="t" anchorCtr="0">
            <a:normAutofit lnSpcReduction="10000"/>
          </a:bodyPr>
          <a:lstStyle/>
          <a:p>
            <a:r>
              <a:rPr lang="fr-FR" dirty="0"/>
              <a:t>Dans cette exemple  le compilateur ne peut connaitre le type réel de la variable « exceptions » qui pourrait autant être « List&lt;Objet&gt; » que « List&lt;Exception ». Il permet cependant d’ajouter des classes qui étendent de « </a:t>
            </a:r>
            <a:r>
              <a:rPr lang="fr-FR" dirty="0" err="1"/>
              <a:t>IOException</a:t>
            </a:r>
            <a:r>
              <a:rPr lang="fr-FR" dirty="0"/>
              <a:t> » car il est sur que l’on pourra ajouter ces éléments à n’importe quelle List de classe parente.</a:t>
            </a:r>
            <a:endParaRPr lang="fr-FR" altLang="fr-FR" u="sng" dirty="0"/>
          </a:p>
        </p:txBody>
      </p:sp>
      <p:pic>
        <p:nvPicPr>
          <p:cNvPr id="5" name="Image 4">
            <a:extLst>
              <a:ext uri="{FF2B5EF4-FFF2-40B4-BE49-F238E27FC236}">
                <a16:creationId xmlns:a16="http://schemas.microsoft.com/office/drawing/2014/main" id="{63B1B588-8C15-1B44-6FC1-179967F18DEC}"/>
              </a:ext>
            </a:extLst>
          </p:cNvPr>
          <p:cNvPicPr>
            <a:picLocks noChangeAspect="1"/>
          </p:cNvPicPr>
          <p:nvPr/>
        </p:nvPicPr>
        <p:blipFill>
          <a:blip r:embed="rId3"/>
          <a:stretch>
            <a:fillRect/>
          </a:stretch>
        </p:blipFill>
        <p:spPr>
          <a:xfrm>
            <a:off x="7109113" y="3051810"/>
            <a:ext cx="4829045" cy="1666494"/>
          </a:xfrm>
          <a:prstGeom prst="rect">
            <a:avLst/>
          </a:prstGeom>
        </p:spPr>
      </p:pic>
      <p:sp>
        <p:nvSpPr>
          <p:cNvPr id="7" name="ZoneTexte 6">
            <a:extLst>
              <a:ext uri="{FF2B5EF4-FFF2-40B4-BE49-F238E27FC236}">
                <a16:creationId xmlns:a16="http://schemas.microsoft.com/office/drawing/2014/main" id="{F9375994-299E-B890-BF7A-60699773137C}"/>
              </a:ext>
            </a:extLst>
          </p:cNvPr>
          <p:cNvSpPr txBox="1"/>
          <p:nvPr/>
        </p:nvSpPr>
        <p:spPr>
          <a:xfrm>
            <a:off x="7109113" y="2419606"/>
            <a:ext cx="4462938" cy="444329"/>
          </a:xfrm>
          <a:prstGeom prst="rect">
            <a:avLst/>
          </a:prstGeom>
        </p:spPr>
        <p:txBody>
          <a:bodyPr vert="horz" wrap="square" lIns="0" tIns="0" rIns="0" bIns="0" rtlCol="0" anchor="t" anchorCtr="0">
            <a:normAutofit fontScale="92500" lnSpcReduction="20000"/>
          </a:bodyPr>
          <a:lstStyle/>
          <a:p>
            <a:pPr algn="l"/>
            <a:r>
              <a:rPr lang="fr-FR" dirty="0"/>
              <a:t>Alors qu’il permet des traitements au niveau méthode : </a:t>
            </a:r>
          </a:p>
        </p:txBody>
      </p:sp>
    </p:spTree>
    <p:extLst>
      <p:ext uri="{BB962C8B-B14F-4D97-AF65-F5344CB8AC3E}">
        <p14:creationId xmlns:p14="http://schemas.microsoft.com/office/powerpoint/2010/main" val="346322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Limitation des génériques : PECS</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19</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9" name="ZoneTexte 8"/>
          <p:cNvSpPr txBox="1"/>
          <p:nvPr/>
        </p:nvSpPr>
        <p:spPr>
          <a:xfrm>
            <a:off x="766763" y="1609344"/>
            <a:ext cx="9456229" cy="4370832"/>
          </a:xfrm>
          <a:prstGeom prst="rect">
            <a:avLst/>
          </a:prstGeom>
        </p:spPr>
        <p:txBody>
          <a:bodyPr vert="horz" wrap="square" lIns="0" tIns="0" rIns="0" bIns="0" rtlCol="0" anchor="t" anchorCtr="0">
            <a:normAutofit/>
          </a:bodyPr>
          <a:lstStyle/>
          <a:p>
            <a:pPr algn="l"/>
            <a:endParaRPr lang="fr-FR" dirty="0"/>
          </a:p>
        </p:txBody>
      </p:sp>
      <p:sp>
        <p:nvSpPr>
          <p:cNvPr id="3" name="ZoneTexte 2">
            <a:extLst>
              <a:ext uri="{FF2B5EF4-FFF2-40B4-BE49-F238E27FC236}">
                <a16:creationId xmlns:a16="http://schemas.microsoft.com/office/drawing/2014/main" id="{64DD05C8-E534-16E7-5EDE-521645D8C746}"/>
              </a:ext>
            </a:extLst>
          </p:cNvPr>
          <p:cNvSpPr txBox="1"/>
          <p:nvPr/>
        </p:nvSpPr>
        <p:spPr>
          <a:xfrm>
            <a:off x="868680" y="1691640"/>
            <a:ext cx="9818370" cy="2359152"/>
          </a:xfrm>
          <a:prstGeom prst="rect">
            <a:avLst/>
          </a:prstGeom>
        </p:spPr>
        <p:txBody>
          <a:bodyPr vert="horz" wrap="square" lIns="0" tIns="0" rIns="0" bIns="0" rtlCol="0" anchor="t" anchorCtr="0">
            <a:normAutofit/>
          </a:bodyPr>
          <a:lstStyle/>
          <a:p>
            <a:pPr algn="l"/>
            <a:r>
              <a:rPr lang="fr-FR" dirty="0"/>
              <a:t>Afin de mieux identifier si on doit utiliser un « </a:t>
            </a:r>
            <a:r>
              <a:rPr lang="fr-FR" dirty="0" err="1"/>
              <a:t>upper</a:t>
            </a:r>
            <a:r>
              <a:rPr lang="fr-FR" dirty="0"/>
              <a:t> </a:t>
            </a:r>
            <a:r>
              <a:rPr lang="fr-FR" dirty="0" err="1"/>
              <a:t>bound</a:t>
            </a:r>
            <a:r>
              <a:rPr lang="fr-FR" dirty="0"/>
              <a:t> » ou « </a:t>
            </a:r>
            <a:r>
              <a:rPr lang="fr-FR" dirty="0" err="1"/>
              <a:t>lower</a:t>
            </a:r>
            <a:r>
              <a:rPr lang="fr-FR" dirty="0"/>
              <a:t> </a:t>
            </a:r>
            <a:r>
              <a:rPr lang="fr-FR" dirty="0" err="1"/>
              <a:t>bound</a:t>
            </a:r>
            <a:r>
              <a:rPr lang="fr-FR" dirty="0"/>
              <a:t> » ou aucun des 2, il existe une règle nommée « PECS » : Producer </a:t>
            </a:r>
            <a:r>
              <a:rPr lang="fr-FR" dirty="0" err="1"/>
              <a:t>Extends</a:t>
            </a:r>
            <a:r>
              <a:rPr lang="fr-FR" dirty="0"/>
              <a:t> Consumer Supers).</a:t>
            </a:r>
          </a:p>
          <a:p>
            <a:pPr algn="l"/>
            <a:endParaRPr lang="fr-FR" dirty="0"/>
          </a:p>
          <a:p>
            <a:pPr algn="l"/>
            <a:r>
              <a:rPr lang="fr-FR" dirty="0"/>
              <a:t>Très bon article ici : </a:t>
            </a:r>
            <a:r>
              <a:rPr lang="fr-FR" dirty="0">
                <a:hlinkClick r:id="rId3"/>
              </a:rPr>
              <a:t>https://www.baeldung.com/java-generics-pecs</a:t>
            </a:r>
            <a:endParaRPr lang="fr-FR" dirty="0"/>
          </a:p>
          <a:p>
            <a:pPr algn="l"/>
            <a:endParaRPr lang="fr-FR" dirty="0"/>
          </a:p>
          <a:p>
            <a:pPr algn="l"/>
            <a:r>
              <a:rPr lang="fr-FR" dirty="0"/>
              <a:t>Bien faire attention au terme « Producer » et « Consumer » qui doivent être interprété du point de vu de la collection (ou objet équivalent).</a:t>
            </a:r>
          </a:p>
          <a:p>
            <a:pPr algn="l"/>
            <a:endParaRPr lang="fr-FR" dirty="0"/>
          </a:p>
        </p:txBody>
      </p:sp>
    </p:spTree>
    <p:extLst>
      <p:ext uri="{BB962C8B-B14F-4D97-AF65-F5344CB8AC3E}">
        <p14:creationId xmlns:p14="http://schemas.microsoft.com/office/powerpoint/2010/main" val="213550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00DB75-8D88-A742-8A02-46DCBF6B6CFD}"/>
              </a:ext>
            </a:extLst>
          </p:cNvPr>
          <p:cNvSpPr>
            <a:spLocks noGrp="1"/>
          </p:cNvSpPr>
          <p:nvPr>
            <p:ph type="body" sz="quarter" idx="19"/>
          </p:nvPr>
        </p:nvSpPr>
        <p:spPr/>
        <p:txBody>
          <a:bodyPr lIns="0" tIns="0" rIns="0" bIns="0" anchor="t">
            <a:noAutofit/>
          </a:bodyPr>
          <a:lstStyle/>
          <a:p>
            <a:pPr marL="285750" indent="-285750">
              <a:buFont typeface="Arial" panose="020B0604020202020204" pitchFamily="34" charset="0"/>
              <a:buChar char="•"/>
            </a:pPr>
            <a:r>
              <a:rPr lang="fr-FR" sz="1600" dirty="0"/>
              <a:t>Pourquoi les </a:t>
            </a:r>
            <a:r>
              <a:rPr lang="fr-FR" sz="1600" dirty="0" err="1"/>
              <a:t>générics</a:t>
            </a:r>
            <a:endParaRPr lang="fr-FR" sz="1600" dirty="0"/>
          </a:p>
          <a:p>
            <a:pPr marL="285750" indent="-285750">
              <a:buFont typeface="Arial" panose="020B0604020202020204" pitchFamily="34" charset="0"/>
              <a:buChar char="•"/>
            </a:pPr>
            <a:r>
              <a:rPr lang="fr-FR" sz="1600" dirty="0"/>
              <a:t>Création d’une classe générique</a:t>
            </a:r>
          </a:p>
          <a:p>
            <a:pPr marL="285750" indent="-285750">
              <a:buFont typeface="Arial" panose="020B0604020202020204" pitchFamily="34" charset="0"/>
              <a:buChar char="•"/>
            </a:pPr>
            <a:r>
              <a:rPr lang="fr-FR" sz="1600" dirty="0"/>
              <a:t>Surcharge des méthodes</a:t>
            </a:r>
          </a:p>
          <a:p>
            <a:pPr marL="285750" indent="-285750">
              <a:buFont typeface="Arial" panose="020B0604020202020204" pitchFamily="34" charset="0"/>
              <a:buChar char="•"/>
            </a:pPr>
            <a:r>
              <a:rPr lang="fr-FR" sz="1600" dirty="0"/>
              <a:t>Création des méthodes</a:t>
            </a:r>
          </a:p>
          <a:p>
            <a:pPr marL="285750" indent="-285750">
              <a:buFont typeface="Arial" panose="020B0604020202020204" pitchFamily="34" charset="0"/>
              <a:buChar char="•"/>
            </a:pPr>
            <a:r>
              <a:rPr lang="fr-FR" sz="1600" dirty="0"/>
              <a:t>Limitation des génériques : </a:t>
            </a:r>
            <a:r>
              <a:rPr lang="fr-FR" sz="1600" dirty="0" err="1"/>
              <a:t>Unbounded</a:t>
            </a:r>
            <a:r>
              <a:rPr lang="fr-FR" sz="1600" dirty="0"/>
              <a:t> </a:t>
            </a:r>
            <a:r>
              <a:rPr lang="fr-FR" sz="1600" dirty="0" err="1"/>
              <a:t>wildcard</a:t>
            </a:r>
            <a:endParaRPr lang="fr-FR" sz="1600" dirty="0"/>
          </a:p>
          <a:p>
            <a:pPr marL="285750" indent="-285750">
              <a:buFont typeface="Arial" panose="020B0604020202020204" pitchFamily="34" charset="0"/>
              <a:buChar char="•"/>
            </a:pPr>
            <a:r>
              <a:rPr lang="fr-FR" sz="1600" dirty="0"/>
              <a:t>Limitation des génériques : </a:t>
            </a:r>
            <a:r>
              <a:rPr lang="fr-FR" sz="1600" dirty="0" err="1"/>
              <a:t>Upper-Bounded</a:t>
            </a:r>
            <a:r>
              <a:rPr lang="fr-FR" sz="1600" dirty="0"/>
              <a:t> </a:t>
            </a:r>
            <a:r>
              <a:rPr lang="fr-FR" sz="1600" dirty="0" err="1"/>
              <a:t>Wildcard</a:t>
            </a:r>
            <a:endParaRPr lang="fr-FR" sz="1600" dirty="0"/>
          </a:p>
          <a:p>
            <a:pPr marL="285750" indent="-285750">
              <a:buFont typeface="Arial" panose="020B0604020202020204" pitchFamily="34" charset="0"/>
              <a:buChar char="•"/>
            </a:pPr>
            <a:r>
              <a:rPr lang="fr-FR" sz="1600" dirty="0"/>
              <a:t>Limitation des génériques : </a:t>
            </a:r>
            <a:r>
              <a:rPr lang="fr-FR" sz="1600" dirty="0" err="1"/>
              <a:t>Lower-Bounded</a:t>
            </a:r>
            <a:r>
              <a:rPr lang="fr-FR" sz="1600" dirty="0"/>
              <a:t> </a:t>
            </a:r>
            <a:r>
              <a:rPr lang="fr-FR" sz="1600" dirty="0" err="1"/>
              <a:t>Wildcard</a:t>
            </a:r>
            <a:endParaRPr lang="fr-FR" sz="1600" dirty="0">
              <a:ea typeface="+mn-lt"/>
              <a:cs typeface="+mn-lt"/>
            </a:endParaRPr>
          </a:p>
        </p:txBody>
      </p:sp>
      <p:sp>
        <p:nvSpPr>
          <p:cNvPr id="5" name="Text Placeholder 4">
            <a:extLst>
              <a:ext uri="{FF2B5EF4-FFF2-40B4-BE49-F238E27FC236}">
                <a16:creationId xmlns:a16="http://schemas.microsoft.com/office/drawing/2014/main" id="{9081E25A-92DD-A947-B0CF-9ED7D2729AA0}"/>
              </a:ext>
            </a:extLst>
          </p:cNvPr>
          <p:cNvSpPr>
            <a:spLocks noGrp="1"/>
          </p:cNvSpPr>
          <p:nvPr>
            <p:ph type="body" sz="quarter" idx="21"/>
          </p:nvPr>
        </p:nvSpPr>
        <p:spPr/>
        <p:txBody>
          <a:bodyPr/>
          <a:lstStyle/>
          <a:p>
            <a:r>
              <a:rPr lang="en-CA" b="1" dirty="0"/>
              <a:t>Generics</a:t>
            </a:r>
            <a:endParaRPr lang="fr-FR" dirty="0"/>
          </a:p>
          <a:p>
            <a:endParaRPr lang="en-CA" dirty="0">
              <a:cs typeface="Arial"/>
            </a:endParaRPr>
          </a:p>
          <a:p>
            <a:endParaRPr lang="en-CA" dirty="0">
              <a:cs typeface="Arial"/>
            </a:endParaRPr>
          </a:p>
        </p:txBody>
      </p:sp>
      <p:sp>
        <p:nvSpPr>
          <p:cNvPr id="2" name="Espace réservé du numéro de diapositive 1">
            <a:extLst>
              <a:ext uri="{FF2B5EF4-FFF2-40B4-BE49-F238E27FC236}">
                <a16:creationId xmlns:a16="http://schemas.microsoft.com/office/drawing/2014/main" id="{BF088960-7BD8-EB49-86FE-F741F50405E3}"/>
              </a:ext>
            </a:extLst>
          </p:cNvPr>
          <p:cNvSpPr>
            <a:spLocks noGrp="1"/>
          </p:cNvSpPr>
          <p:nvPr>
            <p:ph type="sldNum" sz="quarter" idx="10"/>
          </p:nvPr>
        </p:nvSpPr>
        <p:spPr/>
        <p:txBody>
          <a:bodyPr/>
          <a:lstStyle/>
          <a:p>
            <a:fld id="{525A3C56-E491-49B2-93F3-63532DF516BC}" type="slidenum">
              <a:rPr lang="en-CA" smtClean="0"/>
              <a:pPr/>
              <a:t>2</a:t>
            </a:fld>
            <a:endParaRPr lang="en-CA"/>
          </a:p>
        </p:txBody>
      </p:sp>
      <p:sp>
        <p:nvSpPr>
          <p:cNvPr id="4" name="Text Placeholder 3">
            <a:extLst>
              <a:ext uri="{FF2B5EF4-FFF2-40B4-BE49-F238E27FC236}">
                <a16:creationId xmlns:a16="http://schemas.microsoft.com/office/drawing/2014/main" id="{51C064D7-6C56-A643-BB04-9A9DED96FC28}"/>
              </a:ext>
            </a:extLst>
          </p:cNvPr>
          <p:cNvSpPr>
            <a:spLocks noGrp="1"/>
          </p:cNvSpPr>
          <p:nvPr>
            <p:ph type="body" sz="quarter" idx="20"/>
          </p:nvPr>
        </p:nvSpPr>
        <p:spPr/>
        <p:txBody>
          <a:bodyPr/>
          <a:lstStyle/>
          <a:p>
            <a:r>
              <a:rPr lang="fr-FR" dirty="0"/>
              <a:t>Objectifs de l‘examen d'OCP (Oracle </a:t>
            </a:r>
            <a:r>
              <a:rPr lang="fr-FR" dirty="0" err="1"/>
              <a:t>Certified</a:t>
            </a:r>
            <a:r>
              <a:rPr lang="fr-FR" dirty="0"/>
              <a:t> Professional) couverts dans ce chapitre </a:t>
            </a:r>
          </a:p>
        </p:txBody>
      </p:sp>
    </p:spTree>
    <p:extLst>
      <p:ext uri="{BB962C8B-B14F-4D97-AF65-F5344CB8AC3E}">
        <p14:creationId xmlns:p14="http://schemas.microsoft.com/office/powerpoint/2010/main" val="3241739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a:t>
            </a:r>
            <a:r>
              <a:rPr lang="fr-FR" b="1" dirty="0" err="1"/>
              <a:t>Upper-Bonded</a:t>
            </a:r>
            <a:r>
              <a:rPr lang="fr-FR" b="1" dirty="0"/>
              <a:t> </a:t>
            </a:r>
            <a:r>
              <a:rPr lang="fr-FR" b="1" dirty="0" err="1"/>
              <a:t>Wildcard</a:t>
            </a: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20</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graphicFrame>
        <p:nvGraphicFramePr>
          <p:cNvPr id="3" name="Tableau 2"/>
          <p:cNvGraphicFramePr>
            <a:graphicFrameLocks noGrp="1"/>
          </p:cNvGraphicFramePr>
          <p:nvPr>
            <p:extLst>
              <p:ext uri="{D42A27DB-BD31-4B8C-83A1-F6EECF244321}">
                <p14:modId xmlns:p14="http://schemas.microsoft.com/office/powerpoint/2010/main" val="2346075820"/>
              </p:ext>
            </p:extLst>
          </p:nvPr>
        </p:nvGraphicFramePr>
        <p:xfrm>
          <a:off x="1028698" y="1552250"/>
          <a:ext cx="10395996" cy="4372326"/>
        </p:xfrm>
        <a:graphic>
          <a:graphicData uri="http://schemas.openxmlformats.org/drawingml/2006/table">
            <a:tbl>
              <a:tblPr/>
              <a:tblGrid>
                <a:gridCol w="3505202">
                  <a:extLst>
                    <a:ext uri="{9D8B030D-6E8A-4147-A177-3AD203B41FA5}">
                      <a16:colId xmlns:a16="http://schemas.microsoft.com/office/drawing/2014/main" val="3326112797"/>
                    </a:ext>
                  </a:extLst>
                </a:gridCol>
                <a:gridCol w="2114550">
                  <a:extLst>
                    <a:ext uri="{9D8B030D-6E8A-4147-A177-3AD203B41FA5}">
                      <a16:colId xmlns:a16="http://schemas.microsoft.com/office/drawing/2014/main" val="4293835599"/>
                    </a:ext>
                  </a:extLst>
                </a:gridCol>
                <a:gridCol w="2177245">
                  <a:extLst>
                    <a:ext uri="{9D8B030D-6E8A-4147-A177-3AD203B41FA5}">
                      <a16:colId xmlns:a16="http://schemas.microsoft.com/office/drawing/2014/main" val="2825954344"/>
                    </a:ext>
                  </a:extLst>
                </a:gridCol>
                <a:gridCol w="2598999">
                  <a:extLst>
                    <a:ext uri="{9D8B030D-6E8A-4147-A177-3AD203B41FA5}">
                      <a16:colId xmlns:a16="http://schemas.microsoft.com/office/drawing/2014/main" val="3321064975"/>
                    </a:ext>
                  </a:extLst>
                </a:gridCol>
              </a:tblGrid>
              <a:tr h="322321">
                <a:tc gridSpan="4">
                  <a:txBody>
                    <a:bodyPr/>
                    <a:lstStyle/>
                    <a:p>
                      <a:r>
                        <a:rPr lang="en-US" sz="1600"/>
                        <a:t>Table 9.14: Why we need a lower bound</a:t>
                      </a:r>
                    </a:p>
                  </a:txBody>
                  <a:tcPr marL="80580" marR="80580" marT="40290" marB="40290" anchor="ct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4126522516"/>
                  </a:ext>
                </a:extLst>
              </a:tr>
              <a:tr h="1047544">
                <a:tc>
                  <a:txBody>
                    <a:bodyPr/>
                    <a:lstStyle/>
                    <a:p>
                      <a:pPr algn="l"/>
                      <a:r>
                        <a:rPr lang="fr-FR" sz="1600" dirty="0" err="1">
                          <a:effectLst/>
                        </a:rPr>
                        <a:t>static</a:t>
                      </a:r>
                      <a:r>
                        <a:rPr lang="fr-FR" sz="1600" dirty="0">
                          <a:effectLst/>
                        </a:rPr>
                        <a:t> </a:t>
                      </a:r>
                      <a:r>
                        <a:rPr lang="fr-FR" sz="1600" dirty="0" err="1">
                          <a:effectLst/>
                        </a:rPr>
                        <a:t>void</a:t>
                      </a:r>
                      <a:r>
                        <a:rPr lang="fr-FR" sz="1600" dirty="0">
                          <a:effectLst/>
                        </a:rPr>
                        <a:t> </a:t>
                      </a:r>
                      <a:r>
                        <a:rPr lang="fr-FR" sz="1600" dirty="0" err="1">
                          <a:effectLst/>
                        </a:rPr>
                        <a:t>addSound</a:t>
                      </a:r>
                      <a:r>
                        <a:rPr lang="fr-FR" sz="1600" dirty="0">
                          <a:effectLst/>
                        </a:rPr>
                        <a:t>(______ </a:t>
                      </a:r>
                      <a:r>
                        <a:rPr lang="fr-FR" sz="1600" dirty="0" err="1">
                          <a:effectLst/>
                        </a:rPr>
                        <a:t>list</a:t>
                      </a:r>
                      <a:r>
                        <a:rPr lang="fr-FR" sz="1600" dirty="0">
                          <a:effectLst/>
                        </a:rPr>
                        <a:t>) {</a:t>
                      </a:r>
                      <a:r>
                        <a:rPr lang="fr-FR" sz="1600" dirty="0" err="1">
                          <a:effectLst/>
                        </a:rPr>
                        <a:t>list.add</a:t>
                      </a:r>
                      <a:r>
                        <a:rPr lang="fr-FR" sz="1600" dirty="0">
                          <a:effectLst/>
                        </a:rPr>
                        <a:t>("</a:t>
                      </a:r>
                      <a:r>
                        <a:rPr lang="fr-FR" sz="1600" dirty="0" err="1">
                          <a:effectLst/>
                        </a:rPr>
                        <a:t>quack</a:t>
                      </a:r>
                      <a:r>
                        <a:rPr lang="fr-FR" sz="1600" dirty="0">
                          <a:effectLst/>
                        </a:rPr>
                        <a:t>");}</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B w="9525" cap="flat" cmpd="sng" algn="ctr">
                      <a:solidFill>
                        <a:srgbClr val="D01E16"/>
                      </a:solidFill>
                      <a:prstDash val="solid"/>
                      <a:round/>
                      <a:headEnd type="none" w="med" len="med"/>
                      <a:tailEnd type="none" w="med" len="med"/>
                    </a:lnB>
                  </a:tcPr>
                </a:tc>
                <a:tc>
                  <a:txBody>
                    <a:bodyPr/>
                    <a:lstStyle/>
                    <a:p>
                      <a:pPr algn="l"/>
                      <a:r>
                        <a:rPr lang="fr-FR" sz="1600">
                          <a:effectLst/>
                        </a:rPr>
                        <a:t>Method compiles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Can pass a List&lt;String&gt;</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Can pass a List&lt;Object&gt;</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extLst>
                  <a:ext uri="{0D108BD9-81ED-4DB2-BD59-A6C34878D82A}">
                    <a16:rowId xmlns:a16="http://schemas.microsoft.com/office/drawing/2014/main" val="3516668655"/>
                  </a:ext>
                </a:extLst>
              </a:tr>
              <a:tr h="805803">
                <a:tc>
                  <a:txBody>
                    <a:bodyPr/>
                    <a:lstStyle/>
                    <a:p>
                      <a:pPr algn="l"/>
                      <a:r>
                        <a:rPr lang="fr-FR" sz="1600" dirty="0">
                          <a:effectLst/>
                        </a:rPr>
                        <a:t>List</a:t>
                      </a:r>
                      <a:r>
                        <a:rPr lang="fr-FR" sz="1600" b="1" dirty="0">
                          <a:effectLst/>
                        </a:rPr>
                        <a:t>&lt;?&gt;</a:t>
                      </a:r>
                      <a:endParaRPr lang="fr-FR" sz="1600" dirty="0">
                        <a:effectLst/>
                      </a:endParaRP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en-US" sz="1600">
                          <a:effectLst/>
                        </a:rPr>
                        <a:t>No (unbounded generics are immutable)</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extLst>
                  <a:ext uri="{0D108BD9-81ED-4DB2-BD59-A6C34878D82A}">
                    <a16:rowId xmlns:a16="http://schemas.microsoft.com/office/drawing/2014/main" val="1023459467"/>
                  </a:ext>
                </a:extLst>
              </a:tr>
              <a:tr h="805803">
                <a:tc>
                  <a:txBody>
                    <a:bodyPr/>
                    <a:lstStyle/>
                    <a:p>
                      <a:pPr algn="l"/>
                      <a:r>
                        <a:rPr lang="fr-FR" sz="1600">
                          <a:effectLst/>
                        </a:rPr>
                        <a:t>List</a:t>
                      </a:r>
                      <a:r>
                        <a:rPr lang="fr-FR" sz="1600" b="1">
                          <a:effectLst/>
                        </a:rPr>
                        <a:t>&lt;? extends Object&gt;</a:t>
                      </a:r>
                      <a:endParaRPr lang="fr-FR" sz="1600">
                        <a:effectLst/>
                      </a:endParaRP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en-US" sz="1600">
                          <a:effectLst/>
                        </a:rPr>
                        <a:t>No (upper-bounded generics are immutable)</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extLst>
                  <a:ext uri="{0D108BD9-81ED-4DB2-BD59-A6C34878D82A}">
                    <a16:rowId xmlns:a16="http://schemas.microsoft.com/office/drawing/2014/main" val="442334968"/>
                  </a:ext>
                </a:extLst>
              </a:tr>
              <a:tr h="805803">
                <a:tc>
                  <a:txBody>
                    <a:bodyPr/>
                    <a:lstStyle/>
                    <a:p>
                      <a:pPr algn="l"/>
                      <a:r>
                        <a:rPr lang="fr-FR" sz="1600">
                          <a:effectLst/>
                        </a:rPr>
                        <a:t>List</a:t>
                      </a:r>
                      <a:r>
                        <a:rPr lang="fr-FR" sz="1600" b="1">
                          <a:effectLst/>
                        </a:rPr>
                        <a:t>&lt;Object&gt;</a:t>
                      </a:r>
                      <a:endParaRPr lang="fr-FR" sz="1600">
                        <a:effectLst/>
                      </a:endParaRP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en-US" sz="1600">
                          <a:effectLst/>
                        </a:rPr>
                        <a:t>No (with generics, must pass exact match)</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extLst>
                  <a:ext uri="{0D108BD9-81ED-4DB2-BD59-A6C34878D82A}">
                    <a16:rowId xmlns:a16="http://schemas.microsoft.com/office/drawing/2014/main" val="3706451980"/>
                  </a:ext>
                </a:extLst>
              </a:tr>
              <a:tr h="564062">
                <a:tc>
                  <a:txBody>
                    <a:bodyPr/>
                    <a:lstStyle/>
                    <a:p>
                      <a:pPr algn="l"/>
                      <a:r>
                        <a:rPr lang="fr-FR" sz="1600">
                          <a:effectLst/>
                        </a:rPr>
                        <a:t>List</a:t>
                      </a:r>
                      <a:r>
                        <a:rPr lang="fr-FR" sz="1600" b="1">
                          <a:effectLst/>
                        </a:rPr>
                        <a:t>&lt;? super String&gt;</a:t>
                      </a:r>
                      <a:endParaRPr lang="fr-FR" sz="1600">
                        <a:effectLst/>
                      </a:endParaRP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a:effectLst/>
                        </a:rPr>
                        <a:t>Yes</a:t>
                      </a: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tc>
                  <a:txBody>
                    <a:bodyPr/>
                    <a:lstStyle/>
                    <a:p>
                      <a:pPr algn="l"/>
                      <a:r>
                        <a:rPr lang="fr-FR" sz="1600" dirty="0" err="1">
                          <a:effectLst/>
                        </a:rPr>
                        <a:t>Yes</a:t>
                      </a:r>
                      <a:endParaRPr lang="fr-FR" sz="1600" dirty="0">
                        <a:effectLst/>
                      </a:endParaRPr>
                    </a:p>
                  </a:txBody>
                  <a:tcPr marL="80580" marR="80580" marT="40290" marB="40290" anchor="ctr">
                    <a:lnL w="9525" cap="flat" cmpd="sng" algn="ctr">
                      <a:solidFill>
                        <a:srgbClr val="D01E16"/>
                      </a:solidFill>
                      <a:prstDash val="solid"/>
                      <a:round/>
                      <a:headEnd type="none" w="med" len="med"/>
                      <a:tailEnd type="none" w="med" len="med"/>
                    </a:lnL>
                    <a:lnR w="9525" cap="flat" cmpd="sng" algn="ctr">
                      <a:solidFill>
                        <a:srgbClr val="D01E16"/>
                      </a:solidFill>
                      <a:prstDash val="solid"/>
                      <a:round/>
                      <a:headEnd type="none" w="med" len="med"/>
                      <a:tailEnd type="none" w="med" len="med"/>
                    </a:lnR>
                    <a:lnT w="9525" cap="flat" cmpd="sng" algn="ctr">
                      <a:solidFill>
                        <a:srgbClr val="D01E16"/>
                      </a:solidFill>
                      <a:prstDash val="solid"/>
                      <a:round/>
                      <a:headEnd type="none" w="med" len="med"/>
                      <a:tailEnd type="none" w="med" len="med"/>
                    </a:lnT>
                    <a:lnB w="9525" cap="flat" cmpd="sng" algn="ctr">
                      <a:solidFill>
                        <a:srgbClr val="D01E16"/>
                      </a:solidFill>
                      <a:prstDash val="solid"/>
                      <a:round/>
                      <a:headEnd type="none" w="med" len="med"/>
                      <a:tailEnd type="none" w="med" len="med"/>
                    </a:lnB>
                  </a:tcPr>
                </a:tc>
                <a:extLst>
                  <a:ext uri="{0D108BD9-81ED-4DB2-BD59-A6C34878D82A}">
                    <a16:rowId xmlns:a16="http://schemas.microsoft.com/office/drawing/2014/main" val="2043753706"/>
                  </a:ext>
                </a:extLst>
              </a:tr>
            </a:tbl>
          </a:graphicData>
        </a:graphic>
      </p:graphicFrame>
      <p:sp>
        <p:nvSpPr>
          <p:cNvPr id="5" name="ZoneTexte 4"/>
          <p:cNvSpPr txBox="1"/>
          <p:nvPr/>
        </p:nvSpPr>
        <p:spPr>
          <a:xfrm>
            <a:off x="7254240" y="210128"/>
            <a:ext cx="4937760" cy="1378514"/>
          </a:xfrm>
          <a:prstGeom prst="rect">
            <a:avLst/>
          </a:prstGeom>
        </p:spPr>
        <p:txBody>
          <a:bodyPr vert="horz" wrap="square" lIns="0" tIns="0" rIns="0" bIns="0" rtlCol="0" anchor="t" anchorCtr="0">
            <a:normAutofit fontScale="92500" lnSpcReduction="20000"/>
          </a:bodyPr>
          <a:lstStyle/>
          <a:p>
            <a:r>
              <a:rPr lang="fr-FR" altLang="fr-FR" dirty="0">
                <a:latin typeface="JetBrains Mono"/>
              </a:rPr>
              <a:t>List&lt;String&gt; strings = new </a:t>
            </a:r>
            <a:r>
              <a:rPr lang="fr-FR" altLang="fr-FR" dirty="0" err="1">
                <a:latin typeface="JetBrains Mono"/>
              </a:rPr>
              <a:t>ArrayList</a:t>
            </a:r>
            <a:r>
              <a:rPr lang="fr-FR" altLang="fr-FR" dirty="0">
                <a:latin typeface="JetBrains Mono"/>
              </a:rPr>
              <a:t>&lt;String&gt;();</a:t>
            </a:r>
            <a:br>
              <a:rPr lang="fr-FR" altLang="fr-FR" dirty="0">
                <a:latin typeface="JetBrains Mono"/>
              </a:rPr>
            </a:br>
            <a:r>
              <a:rPr lang="fr-FR" altLang="fr-FR" dirty="0" err="1">
                <a:latin typeface="JetBrains Mono"/>
              </a:rPr>
              <a:t>strings.add</a:t>
            </a:r>
            <a:r>
              <a:rPr lang="fr-FR" altLang="fr-FR" dirty="0">
                <a:latin typeface="JetBrains Mono"/>
              </a:rPr>
              <a:t>("tweet");</a:t>
            </a:r>
            <a:br>
              <a:rPr lang="fr-FR" altLang="fr-FR" dirty="0">
                <a:latin typeface="JetBrains Mono"/>
              </a:rPr>
            </a:br>
            <a:br>
              <a:rPr lang="fr-FR" altLang="fr-FR" dirty="0">
                <a:latin typeface="JetBrains Mono"/>
              </a:rPr>
            </a:br>
            <a:r>
              <a:rPr lang="fr-FR" altLang="fr-FR" dirty="0">
                <a:latin typeface="JetBrains Mono"/>
              </a:rPr>
              <a:t>List&lt;Object&gt; </a:t>
            </a:r>
            <a:r>
              <a:rPr lang="fr-FR" altLang="fr-FR" dirty="0" err="1">
                <a:latin typeface="JetBrains Mono"/>
              </a:rPr>
              <a:t>objects</a:t>
            </a:r>
            <a:r>
              <a:rPr lang="fr-FR" altLang="fr-FR" dirty="0">
                <a:latin typeface="JetBrains Mono"/>
              </a:rPr>
              <a:t> = new </a:t>
            </a:r>
            <a:r>
              <a:rPr lang="fr-FR" altLang="fr-FR" dirty="0" err="1">
                <a:latin typeface="JetBrains Mono"/>
              </a:rPr>
              <a:t>ArrayList</a:t>
            </a:r>
            <a:r>
              <a:rPr lang="fr-FR" altLang="fr-FR" dirty="0">
                <a:latin typeface="JetBrains Mono"/>
              </a:rPr>
              <a:t>&lt;Object&gt;(strings);</a:t>
            </a:r>
            <a:br>
              <a:rPr lang="fr-FR" altLang="fr-FR" dirty="0">
                <a:latin typeface="JetBrains Mono"/>
              </a:rPr>
            </a:br>
            <a:r>
              <a:rPr lang="fr-FR" altLang="fr-FR" dirty="0" err="1">
                <a:latin typeface="JetBrains Mono"/>
              </a:rPr>
              <a:t>addSound</a:t>
            </a:r>
            <a:r>
              <a:rPr lang="fr-FR" altLang="fr-FR" dirty="0">
                <a:latin typeface="JetBrains Mono"/>
              </a:rPr>
              <a:t>(strings);</a:t>
            </a:r>
            <a:br>
              <a:rPr lang="fr-FR" altLang="fr-FR" dirty="0">
                <a:latin typeface="JetBrains Mono"/>
              </a:rPr>
            </a:br>
            <a:r>
              <a:rPr lang="fr-FR" altLang="fr-FR" dirty="0" err="1">
                <a:latin typeface="JetBrains Mono"/>
              </a:rPr>
              <a:t>addSound</a:t>
            </a:r>
            <a:r>
              <a:rPr lang="fr-FR" altLang="fr-FR" dirty="0">
                <a:latin typeface="JetBrains Mono"/>
              </a:rPr>
              <a:t>(</a:t>
            </a:r>
            <a:r>
              <a:rPr lang="fr-FR" altLang="fr-FR" dirty="0" err="1">
                <a:latin typeface="JetBrains Mono"/>
              </a:rPr>
              <a:t>objects</a:t>
            </a:r>
            <a:r>
              <a:rPr lang="fr-FR" altLang="fr-FR" dirty="0">
                <a:latin typeface="JetBrains Mono"/>
              </a:rPr>
              <a:t>);</a:t>
            </a:r>
            <a:endParaRPr lang="fr-FR" altLang="fr-FR" dirty="0">
              <a:latin typeface="Arial" panose="020B0604020202020204" pitchFamily="34" charset="0"/>
            </a:endParaRPr>
          </a:p>
          <a:p>
            <a:pPr algn="l"/>
            <a:endParaRPr lang="fr-FR" dirty="0"/>
          </a:p>
        </p:txBody>
      </p:sp>
    </p:spTree>
    <p:extLst>
      <p:ext uri="{BB962C8B-B14F-4D97-AF65-F5344CB8AC3E}">
        <p14:creationId xmlns:p14="http://schemas.microsoft.com/office/powerpoint/2010/main" val="3861067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21</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127238" y="2440113"/>
            <a:ext cx="427687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A9B7C6"/>
                </a:solidFill>
                <a:effectLst/>
                <a:latin typeface="JetBrains Mono"/>
              </a:rPr>
              <a:t>List&lt;?&gt; list1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List&lt;? </a:t>
            </a:r>
            <a:r>
              <a:rPr kumimoji="0" lang="fr-FR" altLang="fr-FR" sz="1600" b="0" i="0" u="none" strike="noStrike" cap="none" normalizeH="0" baseline="0" dirty="0" err="1">
                <a:ln>
                  <a:noFill/>
                </a:ln>
                <a:solidFill>
                  <a:srgbClr val="CC7832"/>
                </a:solidFill>
                <a:effectLst/>
                <a:latin typeface="JetBrains Mono"/>
              </a:rPr>
              <a:t>extends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A&gt; list2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List&lt;? </a:t>
            </a:r>
            <a:r>
              <a:rPr kumimoji="0" lang="fr-FR" altLang="fr-FR" sz="1600" b="0" i="0" u="none" strike="noStrike" cap="none" normalizeH="0" baseline="0" dirty="0">
                <a:ln>
                  <a:noFill/>
                </a:ln>
                <a:solidFill>
                  <a:srgbClr val="CC7832"/>
                </a:solidFill>
                <a:effectLst/>
                <a:latin typeface="JetBrains Mono"/>
              </a:rPr>
              <a:t>super </a:t>
            </a:r>
            <a:r>
              <a:rPr kumimoji="0" lang="fr-FR" altLang="fr-FR" sz="1600" b="0" i="0" u="none" strike="noStrike" cap="none" normalizeH="0" baseline="0" dirty="0">
                <a:ln>
                  <a:noFill/>
                </a:ln>
                <a:solidFill>
                  <a:srgbClr val="A9B7C6"/>
                </a:solidFill>
                <a:effectLst/>
                <a:latin typeface="JetBrains Mono"/>
              </a:rPr>
              <a:t>A&gt; list3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Tree>
    <p:extLst>
      <p:ext uri="{BB962C8B-B14F-4D97-AF65-F5344CB8AC3E}">
        <p14:creationId xmlns:p14="http://schemas.microsoft.com/office/powerpoint/2010/main" val="2463817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22</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127238" y="2440113"/>
            <a:ext cx="4276876"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A9B7C6"/>
                </a:solidFill>
                <a:effectLst/>
                <a:latin typeface="JetBrains Mono"/>
              </a:rPr>
              <a:t>List&lt;?&gt; list1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List&lt;? </a:t>
            </a:r>
            <a:r>
              <a:rPr kumimoji="0" lang="fr-FR" altLang="fr-FR" sz="1600" b="0" i="0" u="none" strike="noStrike" cap="none" normalizeH="0" baseline="0" dirty="0" err="1">
                <a:ln>
                  <a:noFill/>
                </a:ln>
                <a:solidFill>
                  <a:srgbClr val="CC7832"/>
                </a:solidFill>
                <a:effectLst/>
                <a:latin typeface="JetBrains Mono"/>
              </a:rPr>
              <a:t>extends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A&gt; list2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List&lt;? </a:t>
            </a:r>
            <a:r>
              <a:rPr kumimoji="0" lang="fr-FR" altLang="fr-FR" sz="1600" b="0" i="0" u="none" strike="noStrike" cap="none" normalizeH="0" baseline="0" dirty="0">
                <a:ln>
                  <a:noFill/>
                </a:ln>
                <a:solidFill>
                  <a:srgbClr val="CC7832"/>
                </a:solidFill>
                <a:effectLst/>
                <a:latin typeface="JetBrains Mono"/>
              </a:rPr>
              <a:t>super </a:t>
            </a:r>
            <a:r>
              <a:rPr kumimoji="0" lang="fr-FR" altLang="fr-FR" sz="1600" b="0" i="0" u="none" strike="noStrike" cap="none" normalizeH="0" baseline="0" dirty="0">
                <a:ln>
                  <a:noFill/>
                </a:ln>
                <a:solidFill>
                  <a:srgbClr val="A9B7C6"/>
                </a:solidFill>
                <a:effectLst/>
                <a:latin typeface="JetBrains Mono"/>
              </a:rPr>
              <a:t>A&gt; list3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
        <p:nvSpPr>
          <p:cNvPr id="6" name="ZoneTexte 5"/>
          <p:cNvSpPr txBox="1"/>
          <p:nvPr/>
        </p:nvSpPr>
        <p:spPr>
          <a:xfrm>
            <a:off x="658368" y="4050792"/>
            <a:ext cx="11393424" cy="1591056"/>
          </a:xfrm>
          <a:prstGeom prst="rect">
            <a:avLst/>
          </a:prstGeom>
        </p:spPr>
        <p:txBody>
          <a:bodyPr vert="horz" wrap="square" lIns="0" tIns="0" rIns="0" bIns="0" rtlCol="0" anchor="t" anchorCtr="0">
            <a:normAutofit/>
          </a:bodyPr>
          <a:lstStyle/>
          <a:p>
            <a:pPr marL="342900" indent="-342900" algn="l">
              <a:buFont typeface="+mj-lt"/>
              <a:buAutoNum type="arabicPeriod"/>
            </a:pPr>
            <a:r>
              <a:rPr lang="fr-FR" dirty="0" err="1"/>
              <a:t>ArrayList</a:t>
            </a:r>
            <a:r>
              <a:rPr lang="fr-FR" dirty="0"/>
              <a:t> contient des instances de A. La liste est stocké dans une variable avec un joker (</a:t>
            </a:r>
            <a:r>
              <a:rPr lang="fr-FR" dirty="0" err="1"/>
              <a:t>wildcard</a:t>
            </a:r>
            <a:r>
              <a:rPr lang="fr-FR" dirty="0"/>
              <a:t>). Donc n’importe quel type générique est permis. OK.</a:t>
            </a:r>
          </a:p>
          <a:p>
            <a:pPr marL="342900" indent="-342900">
              <a:buFont typeface="+mj-lt"/>
              <a:buAutoNum type="arabicPeriod"/>
            </a:pPr>
            <a:r>
              <a:rPr lang="fr-FR" dirty="0"/>
              <a:t>Stock la liste dans une variable avec une limitation maximum à A. </a:t>
            </a:r>
            <a:r>
              <a:rPr lang="fr-FR" dirty="0" err="1"/>
              <a:t>ArrayList</a:t>
            </a:r>
            <a:r>
              <a:rPr lang="fr-FR" dirty="0"/>
              <a:t>&lt;A&gt;, </a:t>
            </a:r>
            <a:r>
              <a:rPr lang="fr-FR" dirty="0" err="1"/>
              <a:t>ArrayList</a:t>
            </a:r>
            <a:r>
              <a:rPr lang="fr-FR" dirty="0"/>
              <a:t>&lt;B&gt; ou </a:t>
            </a:r>
            <a:r>
              <a:rPr lang="fr-FR" dirty="0" err="1"/>
              <a:t>ArrayList</a:t>
            </a:r>
            <a:r>
              <a:rPr lang="fr-FR" dirty="0"/>
              <a:t>&lt;C&gt; sont OK.</a:t>
            </a:r>
          </a:p>
          <a:p>
            <a:pPr marL="342900" indent="-342900">
              <a:buFont typeface="+mj-lt"/>
              <a:buAutoNum type="arabicPeriod"/>
            </a:pPr>
            <a:r>
              <a:rPr lang="fr-FR" dirty="0"/>
              <a:t>Stock la liste dans une variable avec une limitation minimum à A. Donc </a:t>
            </a:r>
            <a:r>
              <a:rPr lang="fr-FR" dirty="0" err="1"/>
              <a:t>ArrayList</a:t>
            </a:r>
            <a:r>
              <a:rPr lang="fr-FR" dirty="0"/>
              <a:t>&lt;A&gt; est OK.</a:t>
            </a:r>
          </a:p>
        </p:txBody>
      </p:sp>
    </p:spTree>
    <p:extLst>
      <p:ext uri="{BB962C8B-B14F-4D97-AF65-F5344CB8AC3E}">
        <p14:creationId xmlns:p14="http://schemas.microsoft.com/office/powerpoint/2010/main" val="14922423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23</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
        <p:nvSpPr>
          <p:cNvPr id="6" name="ZoneTexte 5"/>
          <p:cNvSpPr txBox="1"/>
          <p:nvPr/>
        </p:nvSpPr>
        <p:spPr>
          <a:xfrm>
            <a:off x="658368" y="4050792"/>
            <a:ext cx="11393424" cy="1591056"/>
          </a:xfrm>
          <a:prstGeom prst="rect">
            <a:avLst/>
          </a:prstGeom>
        </p:spPr>
        <p:txBody>
          <a:bodyPr vert="horz" wrap="square" lIns="0" tIns="0" rIns="0" bIns="0" rtlCol="0" anchor="t" anchorCtr="0">
            <a:normAutofit fontScale="92500" lnSpcReduction="20000"/>
          </a:bodyPr>
          <a:lstStyle/>
          <a:p>
            <a:pPr marL="342900" indent="-342900">
              <a:buFont typeface="+mj-lt"/>
              <a:buAutoNum type="arabicPeriod"/>
            </a:pPr>
            <a:r>
              <a:rPr lang="fr-FR" dirty="0" err="1"/>
              <a:t>ArrayList</a:t>
            </a:r>
            <a:r>
              <a:rPr lang="fr-FR" dirty="0"/>
              <a:t> contient des instances de A. La liste est stockée dans une variable avec une limitation supérieur à B. </a:t>
            </a:r>
            <a:r>
              <a:rPr lang="fr-FR" dirty="0" err="1"/>
              <a:t>ArrayList</a:t>
            </a:r>
            <a:r>
              <a:rPr lang="fr-FR" dirty="0"/>
              <a:t>&lt;B&gt; ou </a:t>
            </a:r>
            <a:r>
              <a:rPr lang="fr-FR" dirty="0" err="1"/>
              <a:t>ArrayList</a:t>
            </a:r>
            <a:r>
              <a:rPr lang="fr-FR" dirty="0"/>
              <a:t>&lt;C&gt; sont OK. </a:t>
            </a:r>
            <a:r>
              <a:rPr lang="fr-FR" dirty="0" err="1"/>
              <a:t>ArrayList</a:t>
            </a:r>
            <a:r>
              <a:rPr lang="fr-FR" dirty="0"/>
              <a:t>&lt;A&gt; n’est pas compatible</a:t>
            </a:r>
          </a:p>
          <a:p>
            <a:pPr marL="342900" indent="-342900">
              <a:buFont typeface="+mj-lt"/>
              <a:buAutoNum type="arabicPeriod"/>
            </a:pPr>
            <a:r>
              <a:rPr lang="fr-FR" dirty="0"/>
              <a:t>Stock la liste dans une variable avec une limitation minimum à B. </a:t>
            </a:r>
            <a:r>
              <a:rPr lang="fr-FR" dirty="0" err="1"/>
              <a:t>ArrayList</a:t>
            </a:r>
            <a:r>
              <a:rPr lang="fr-FR" dirty="0"/>
              <a:t>&lt;A&gt; ou </a:t>
            </a:r>
            <a:r>
              <a:rPr lang="fr-FR" dirty="0" err="1"/>
              <a:t>ArrayList</a:t>
            </a:r>
            <a:r>
              <a:rPr lang="fr-FR" dirty="0"/>
              <a:t>&lt;B&gt; ou </a:t>
            </a:r>
            <a:r>
              <a:rPr lang="fr-FR" dirty="0" err="1"/>
              <a:t>Array</a:t>
            </a:r>
            <a:r>
              <a:rPr lang="fr-FR" dirty="0"/>
              <a:t>&lt;Object&gt; sont OK.</a:t>
            </a:r>
          </a:p>
          <a:p>
            <a:pPr marL="342900" indent="-342900">
              <a:buFont typeface="+mj-lt"/>
              <a:buAutoNum type="arabicPeriod"/>
            </a:pPr>
            <a:r>
              <a:rPr lang="fr-FR" dirty="0"/>
              <a:t>Stock la liste dans une variable avec un joker, tous les types génériques sont OK mais il faut impérativement que le compilateur sache comment instancié la liste et dans ce cas il n’a pas l’information nécessaire. De plus cette instanciation n’a pas de sens puisque le joker autorise n’importe quel type.</a:t>
            </a:r>
          </a:p>
        </p:txBody>
      </p:sp>
      <p:sp>
        <p:nvSpPr>
          <p:cNvPr id="9" name="Rectangle 1"/>
          <p:cNvSpPr>
            <a:spLocks noChangeArrowheads="1"/>
          </p:cNvSpPr>
          <p:nvPr/>
        </p:nvSpPr>
        <p:spPr bwMode="auto">
          <a:xfrm>
            <a:off x="1773936" y="2594454"/>
            <a:ext cx="656718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A9B7C6"/>
                </a:solidFill>
                <a:effectLst/>
                <a:latin typeface="JetBrains Mono"/>
              </a:rPr>
              <a:t>List&lt;? </a:t>
            </a:r>
            <a:r>
              <a:rPr kumimoji="0" lang="fr-FR" altLang="fr-FR" sz="1600" b="0" i="0" u="none" strike="noStrike" cap="none" normalizeH="0" baseline="0" dirty="0" err="1">
                <a:ln>
                  <a:noFill/>
                </a:ln>
                <a:solidFill>
                  <a:srgbClr val="CC7832"/>
                </a:solidFill>
                <a:effectLst/>
                <a:latin typeface="JetBrains Mono"/>
              </a:rPr>
              <a:t>extends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B&gt; list4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808080"/>
                </a:solidFill>
                <a:effectLst/>
                <a:latin typeface="JetBrains Mono"/>
              </a:rPr>
              <a:t>// DOES NOT COMPILE</a:t>
            </a:r>
            <a:br>
              <a:rPr kumimoji="0" lang="fr-FR" altLang="fr-FR" sz="1600" b="0" i="0" u="none" strike="noStrike" cap="none" normalizeH="0" baseline="0" dirty="0">
                <a:ln>
                  <a:noFill/>
                </a:ln>
                <a:solidFill>
                  <a:srgbClr val="808080"/>
                </a:solidFill>
                <a:effectLst/>
                <a:latin typeface="JetBrains Mono"/>
              </a:rPr>
            </a:br>
            <a:r>
              <a:rPr kumimoji="0" lang="fr-FR" altLang="fr-FR" sz="1600" b="0" i="0" u="none" strike="noStrike" cap="none" normalizeH="0" baseline="0" dirty="0">
                <a:ln>
                  <a:noFill/>
                </a:ln>
                <a:solidFill>
                  <a:srgbClr val="A9B7C6"/>
                </a:solidFill>
                <a:effectLst/>
                <a:latin typeface="JetBrains Mono"/>
              </a:rPr>
              <a:t>List&lt;? </a:t>
            </a:r>
            <a:r>
              <a:rPr kumimoji="0" lang="fr-FR" altLang="fr-FR" sz="1600" b="0" i="0" u="none" strike="noStrike" cap="none" normalizeH="0" baseline="0" dirty="0">
                <a:ln>
                  <a:noFill/>
                </a:ln>
                <a:solidFill>
                  <a:srgbClr val="CC7832"/>
                </a:solidFill>
                <a:effectLst/>
                <a:latin typeface="JetBrains Mono"/>
              </a:rPr>
              <a:t>super </a:t>
            </a:r>
            <a:r>
              <a:rPr kumimoji="0" lang="fr-FR" altLang="fr-FR" sz="1600" b="0" i="0" u="none" strike="noStrike" cap="none" normalizeH="0" baseline="0" dirty="0">
                <a:ln>
                  <a:noFill/>
                </a:ln>
                <a:solidFill>
                  <a:srgbClr val="A9B7C6"/>
                </a:solidFill>
                <a:effectLst/>
                <a:latin typeface="JetBrains Mono"/>
              </a:rPr>
              <a:t>B&gt; list5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&lt;A&gt;()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A9B7C6"/>
                </a:solidFill>
                <a:effectLst/>
                <a:latin typeface="JetBrains Mono"/>
              </a:rPr>
              <a:t>List&lt;?&gt; list6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ArrayList</a:t>
            </a:r>
            <a:r>
              <a:rPr kumimoji="0" lang="fr-FR" altLang="fr-FR" sz="1600" b="0" i="0" u="none" strike="noStrike" cap="none" normalizeH="0" baseline="0" dirty="0">
                <a:ln>
                  <a:noFill/>
                </a:ln>
                <a:solidFill>
                  <a:srgbClr val="A9B7C6"/>
                </a:solidFill>
                <a:effectLst/>
                <a:latin typeface="JetBrains Mono"/>
              </a:rPr>
              <a:t>&lt;? </a:t>
            </a:r>
            <a:r>
              <a:rPr kumimoji="0" lang="fr-FR" altLang="fr-FR" sz="1600" b="0" i="0" u="none" strike="noStrike" cap="none" normalizeH="0" baseline="0" dirty="0" err="1">
                <a:ln>
                  <a:noFill/>
                </a:ln>
                <a:solidFill>
                  <a:srgbClr val="CC7832"/>
                </a:solidFill>
                <a:effectLst/>
                <a:latin typeface="JetBrains Mono"/>
              </a:rPr>
              <a:t>extends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A&gt;()</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808080"/>
                </a:solidFill>
                <a:effectLst/>
                <a:latin typeface="JetBrains Mono"/>
              </a:rPr>
              <a:t>// DOES NOT COMPILE</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4858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24</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
        <p:nvSpPr>
          <p:cNvPr id="6" name="ZoneTexte 5"/>
          <p:cNvSpPr txBox="1"/>
          <p:nvPr/>
        </p:nvSpPr>
        <p:spPr>
          <a:xfrm>
            <a:off x="658368" y="4050792"/>
            <a:ext cx="11393424" cy="1591056"/>
          </a:xfrm>
          <a:prstGeom prst="rect">
            <a:avLst/>
          </a:prstGeom>
        </p:spPr>
        <p:txBody>
          <a:bodyPr vert="horz" wrap="square" lIns="0" tIns="0" rIns="0" bIns="0" rtlCol="0" anchor="t" anchorCtr="0">
            <a:normAutofit/>
          </a:bodyPr>
          <a:lstStyle/>
          <a:p>
            <a:pPr marL="342900" indent="-342900">
              <a:buFont typeface="+mj-lt"/>
              <a:buAutoNum type="arabicPeriod"/>
            </a:pPr>
            <a:r>
              <a:rPr lang="fr-FR" dirty="0"/>
              <a:t>La méthode prend en paramètre une List&lt;T&gt; ou sous-type de T. </a:t>
            </a:r>
          </a:p>
          <a:p>
            <a:pPr marL="342900" indent="-342900">
              <a:buFont typeface="+mj-lt"/>
              <a:buAutoNum type="arabicPeriod"/>
            </a:pPr>
            <a:r>
              <a:rPr lang="fr-FR" dirty="0"/>
              <a:t>Elle retourne un type T.</a:t>
            </a:r>
          </a:p>
          <a:p>
            <a:pPr marL="800100" lvl="1" indent="-342900">
              <a:buFont typeface="+mj-lt"/>
              <a:buAutoNum type="arabicPeriod"/>
            </a:pPr>
            <a:r>
              <a:rPr lang="fr-FR" dirty="0"/>
              <a:t>Tout est OK</a:t>
            </a:r>
          </a:p>
          <a:p>
            <a:pPr marL="800100" lvl="1" indent="-342900">
              <a:buFont typeface="+mj-lt"/>
              <a:buAutoNum type="arabicPeriod"/>
            </a:pPr>
            <a:r>
              <a:rPr lang="fr-FR" dirty="0"/>
              <a:t>La liste d’entrée pourrait être un List&lt;String&gt; et la méthode retournée un String</a:t>
            </a:r>
          </a:p>
          <a:p>
            <a:pPr marL="342900" indent="-342900">
              <a:buFont typeface="+mj-lt"/>
              <a:buAutoNum type="arabicPeriod"/>
            </a:pPr>
            <a:endParaRPr lang="fr-FR" dirty="0"/>
          </a:p>
        </p:txBody>
      </p:sp>
      <p:sp>
        <p:nvSpPr>
          <p:cNvPr id="5" name="Rectangle 1"/>
          <p:cNvSpPr>
            <a:spLocks noChangeArrowheads="1"/>
          </p:cNvSpPr>
          <p:nvPr/>
        </p:nvSpPr>
        <p:spPr bwMode="auto">
          <a:xfrm>
            <a:off x="1307592" y="2335845"/>
            <a:ext cx="3315395"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&lt;</a:t>
            </a:r>
            <a:r>
              <a:rPr kumimoji="0" lang="fr-FR" altLang="fr-FR" sz="1600" b="0" i="0" u="none" strike="noStrike" cap="none" normalizeH="0" baseline="0">
                <a:ln>
                  <a:noFill/>
                </a:ln>
                <a:solidFill>
                  <a:srgbClr val="507874"/>
                </a:solidFill>
                <a:effectLst/>
                <a:latin typeface="JetBrains Mono"/>
              </a:rPr>
              <a:t>T</a:t>
            </a:r>
            <a:r>
              <a:rPr kumimoji="0" lang="fr-FR" altLang="fr-FR" sz="1600" b="0" i="0" u="none" strike="noStrike" cap="none" normalizeH="0" baseline="0">
                <a:ln>
                  <a:noFill/>
                </a:ln>
                <a:solidFill>
                  <a:srgbClr val="A9B7C6"/>
                </a:solidFill>
                <a:effectLst/>
                <a:latin typeface="JetBrains Mono"/>
              </a:rPr>
              <a:t>&gt; </a:t>
            </a:r>
            <a:r>
              <a:rPr kumimoji="0" lang="fr-FR" altLang="fr-FR" sz="1600" b="0" i="0" u="none" strike="noStrike" cap="none" normalizeH="0" baseline="0">
                <a:ln>
                  <a:noFill/>
                </a:ln>
                <a:solidFill>
                  <a:srgbClr val="507874"/>
                </a:solidFill>
                <a:effectLst/>
                <a:latin typeface="JetBrains Mono"/>
              </a:rPr>
              <a:t>T </a:t>
            </a:r>
            <a:r>
              <a:rPr kumimoji="0" lang="fr-FR" altLang="fr-FR" sz="1600" b="0" i="0" u="none" strike="noStrike" cap="none" normalizeH="0" baseline="0">
                <a:ln>
                  <a:noFill/>
                </a:ln>
                <a:solidFill>
                  <a:srgbClr val="FFC66D"/>
                </a:solidFill>
                <a:effectLst/>
                <a:latin typeface="JetBrains Mono"/>
              </a:rPr>
              <a:t>first</a:t>
            </a:r>
            <a:r>
              <a:rPr kumimoji="0" lang="fr-FR" altLang="fr-FR" sz="1600" b="0" i="0" u="none" strike="noStrike" cap="none" normalizeH="0" baseline="0">
                <a:ln>
                  <a:noFill/>
                </a:ln>
                <a:solidFill>
                  <a:srgbClr val="A9B7C6"/>
                </a:solidFill>
                <a:effectLst/>
                <a:latin typeface="JetBrains Mono"/>
              </a:rPr>
              <a:t>(List&lt;?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507874"/>
                </a:solidFill>
                <a:effectLst/>
                <a:latin typeface="JetBrains Mono"/>
              </a:rPr>
              <a:t>T</a:t>
            </a:r>
            <a:r>
              <a:rPr kumimoji="0" lang="fr-FR" altLang="fr-FR" sz="1600" b="0" i="0" u="none" strike="noStrike" cap="none" normalizeH="0" baseline="0">
                <a:ln>
                  <a:noFill/>
                </a:ln>
                <a:solidFill>
                  <a:srgbClr val="A9B7C6"/>
                </a:solidFill>
                <a:effectLst/>
                <a:latin typeface="JetBrains Mono"/>
              </a:rPr>
              <a:t>&gt; list)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return </a:t>
            </a:r>
            <a:r>
              <a:rPr kumimoji="0" lang="fr-FR" altLang="fr-FR" sz="1600" b="0" i="0" u="none" strike="noStrike" cap="none" normalizeH="0" baseline="0">
                <a:ln>
                  <a:noFill/>
                </a:ln>
                <a:solidFill>
                  <a:srgbClr val="A9B7C6"/>
                </a:solidFill>
                <a:effectLst/>
                <a:latin typeface="JetBrains Mono"/>
              </a:rPr>
              <a:t>list.get(</a:t>
            </a:r>
            <a:r>
              <a:rPr kumimoji="0" lang="fr-FR" altLang="fr-FR" sz="1600" b="0" i="0" u="none" strike="noStrike" cap="none" normalizeH="0" baseline="0">
                <a:ln>
                  <a:noFill/>
                </a:ln>
                <a:solidFill>
                  <a:srgbClr val="6897BB"/>
                </a:solidFill>
                <a:effectLst/>
                <a:latin typeface="JetBrains Mono"/>
              </a:rPr>
              <a:t>0</a:t>
            </a:r>
            <a:r>
              <a:rPr kumimoji="0" lang="fr-FR" altLang="fr-FR" sz="1600" b="0" i="0" u="none" strike="noStrike" cap="none" normalizeH="0" baseline="0">
                <a:ln>
                  <a:noFill/>
                </a:ln>
                <a:solidFill>
                  <a:srgbClr val="A9B7C6"/>
                </a:solidFill>
                <a:effectLst/>
                <a:latin typeface="JetBrains Mono"/>
              </a:rPr>
              <a:t>)</a:t>
            </a:r>
            <a:r>
              <a:rPr kumimoji="0" lang="fr-FR" altLang="fr-FR" sz="1600" b="0" i="0" u="none" strike="noStrike" cap="none" normalizeH="0" baseline="0">
                <a:ln>
                  <a:noFill/>
                </a:ln>
                <a:solidFill>
                  <a:srgbClr val="CC7832"/>
                </a:solidFill>
                <a:effectLst/>
                <a:latin typeface="JetBrains Mono"/>
              </a:rPr>
              <a:t>;</a:t>
            </a:r>
            <a:br>
              <a:rPr kumimoji="0" lang="fr-FR" altLang="fr-FR" sz="1600" b="0" i="0" u="none" strike="noStrike" cap="none" normalizeH="0" baseline="0">
                <a:ln>
                  <a:noFill/>
                </a:ln>
                <a:solidFill>
                  <a:srgbClr val="CC7832"/>
                </a:solidFill>
                <a:effectLst/>
                <a:latin typeface="JetBrains Mono"/>
              </a:rPr>
            </a:br>
            <a:r>
              <a:rPr kumimoji="0" lang="fr-FR" altLang="fr-FR" sz="1600" b="0" i="0" u="none" strike="noStrike" cap="none" normalizeH="0" baseline="0">
                <a:ln>
                  <a:noFill/>
                </a:ln>
                <a:solidFill>
                  <a:srgbClr val="A9B7C6"/>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8734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25</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
        <p:nvSpPr>
          <p:cNvPr id="6" name="ZoneTexte 5"/>
          <p:cNvSpPr txBox="1"/>
          <p:nvPr/>
        </p:nvSpPr>
        <p:spPr>
          <a:xfrm>
            <a:off x="658368" y="4050792"/>
            <a:ext cx="11393424" cy="1591056"/>
          </a:xfrm>
          <a:prstGeom prst="rect">
            <a:avLst/>
          </a:prstGeom>
        </p:spPr>
        <p:txBody>
          <a:bodyPr vert="horz" wrap="square" lIns="0" tIns="0" rIns="0" bIns="0" rtlCol="0" anchor="t" anchorCtr="0">
            <a:normAutofit/>
          </a:bodyPr>
          <a:lstStyle/>
          <a:p>
            <a:pPr marL="342900" indent="-342900">
              <a:buFont typeface="+mj-lt"/>
              <a:buAutoNum type="arabicPeriod"/>
            </a:pPr>
            <a:r>
              <a:rPr lang="fr-FR" dirty="0"/>
              <a:t>La méthode prend en paramètre une List&lt;T&gt; ou sous-type de T. </a:t>
            </a:r>
          </a:p>
          <a:p>
            <a:pPr marL="342900" indent="-342900">
              <a:buFont typeface="+mj-lt"/>
              <a:buAutoNum type="arabicPeriod"/>
            </a:pPr>
            <a:r>
              <a:rPr lang="fr-FR" dirty="0"/>
              <a:t>Elle retourne un &lt;? </a:t>
            </a:r>
            <a:r>
              <a:rPr lang="fr-FR" dirty="0" err="1"/>
              <a:t>Extends</a:t>
            </a:r>
            <a:r>
              <a:rPr lang="fr-FR" dirty="0"/>
              <a:t> T&gt; qui n’est pas un type. KO</a:t>
            </a:r>
          </a:p>
          <a:p>
            <a:pPr marL="342900" indent="-342900">
              <a:buFont typeface="+mj-lt"/>
              <a:buAutoNum type="arabicPeriod"/>
            </a:pPr>
            <a:r>
              <a:rPr lang="fr-FR" dirty="0"/>
              <a:t>Le développeur connait forcément le type de retour de la méthode (ici il s’agit d’un T) mais il pourrait être différent (mais forcément connu)</a:t>
            </a:r>
          </a:p>
          <a:p>
            <a:pPr marL="342900" indent="-342900">
              <a:buFont typeface="+mj-lt"/>
              <a:buAutoNum type="arabicPeriod"/>
            </a:pPr>
            <a:endParaRPr lang="fr-FR" dirty="0"/>
          </a:p>
        </p:txBody>
      </p:sp>
      <p:sp>
        <p:nvSpPr>
          <p:cNvPr id="9" name="Rectangle 1"/>
          <p:cNvSpPr>
            <a:spLocks noChangeArrowheads="1"/>
          </p:cNvSpPr>
          <p:nvPr/>
        </p:nvSpPr>
        <p:spPr bwMode="auto">
          <a:xfrm>
            <a:off x="1069848" y="2493177"/>
            <a:ext cx="711451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&lt;</a:t>
            </a:r>
            <a:r>
              <a:rPr kumimoji="0" lang="fr-FR" altLang="fr-FR" sz="1600" b="0" i="0" u="none" strike="noStrike" cap="none" normalizeH="0" baseline="0">
                <a:ln>
                  <a:noFill/>
                </a:ln>
                <a:solidFill>
                  <a:srgbClr val="507874"/>
                </a:solidFill>
                <a:effectLst/>
                <a:latin typeface="JetBrains Mono"/>
              </a:rPr>
              <a:t>T</a:t>
            </a:r>
            <a:r>
              <a:rPr kumimoji="0" lang="fr-FR" altLang="fr-FR" sz="1600" b="0" i="0" u="none" strike="noStrike" cap="none" normalizeH="0" baseline="0">
                <a:ln>
                  <a:noFill/>
                </a:ln>
                <a:solidFill>
                  <a:srgbClr val="A9B7C6"/>
                </a:solidFill>
                <a:effectLst/>
                <a:latin typeface="JetBrains Mono"/>
              </a:rPr>
              <a:t>&gt; &lt;?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T&gt; </a:t>
            </a:r>
            <a:r>
              <a:rPr kumimoji="0" lang="fr-FR" altLang="fr-FR" sz="1600" b="0" i="0" u="none" strike="noStrike" cap="none" normalizeH="0" baseline="0">
                <a:ln>
                  <a:noFill/>
                </a:ln>
                <a:solidFill>
                  <a:srgbClr val="FFC66D"/>
                </a:solidFill>
                <a:effectLst/>
                <a:latin typeface="JetBrains Mono"/>
              </a:rPr>
              <a:t>second</a:t>
            </a:r>
            <a:r>
              <a:rPr kumimoji="0" lang="fr-FR" altLang="fr-FR" sz="1600" b="0" i="0" u="none" strike="noStrike" cap="none" normalizeH="0" baseline="0">
                <a:ln>
                  <a:noFill/>
                </a:ln>
                <a:solidFill>
                  <a:srgbClr val="A9B7C6"/>
                </a:solidFill>
                <a:effectLst/>
                <a:latin typeface="JetBrains Mono"/>
              </a:rPr>
              <a:t>(List&lt;?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T&gt; list) { </a:t>
            </a:r>
            <a:r>
              <a:rPr kumimoji="0" lang="fr-FR" altLang="fr-FR" sz="1600" b="0" i="0" u="none" strike="noStrike" cap="none" normalizeH="0" baseline="0">
                <a:ln>
                  <a:noFill/>
                </a:ln>
                <a:solidFill>
                  <a:srgbClr val="808080"/>
                </a:solidFill>
                <a:effectLst/>
                <a:latin typeface="JetBrains Mono"/>
              </a:rPr>
              <a:t>// DOES NOT COMPILE</a:t>
            </a:r>
            <a:br>
              <a:rPr kumimoji="0" lang="fr-FR" altLang="fr-FR" sz="1600" b="0" i="0" u="none" strike="noStrike" cap="none" normalizeH="0" baseline="0">
                <a:ln>
                  <a:noFill/>
                </a:ln>
                <a:solidFill>
                  <a:srgbClr val="808080"/>
                </a:solidFill>
                <a:effectLst/>
                <a:latin typeface="JetBrains Mono"/>
              </a:rPr>
            </a:br>
            <a:r>
              <a:rPr kumimoji="0" lang="fr-FR" altLang="fr-FR" sz="1600" b="0" i="0" u="none" strike="noStrike" cap="none" normalizeH="0" baseline="0">
                <a:ln>
                  <a:noFill/>
                </a:ln>
                <a:solidFill>
                  <a:srgbClr val="808080"/>
                </a:solidFill>
                <a:effectLst/>
                <a:latin typeface="JetBrains Mono"/>
              </a:rPr>
              <a:t>    </a:t>
            </a:r>
            <a:r>
              <a:rPr kumimoji="0" lang="fr-FR" altLang="fr-FR" sz="1600" b="0" i="0" u="none" strike="noStrike" cap="none" normalizeH="0" baseline="0">
                <a:ln>
                  <a:noFill/>
                </a:ln>
                <a:solidFill>
                  <a:srgbClr val="CC7832"/>
                </a:solidFill>
                <a:effectLst/>
                <a:latin typeface="JetBrains Mono"/>
              </a:rPr>
              <a:t>return </a:t>
            </a:r>
            <a:r>
              <a:rPr kumimoji="0" lang="fr-FR" altLang="fr-FR" sz="1600" b="0" i="0" u="none" strike="noStrike" cap="none" normalizeH="0" baseline="0">
                <a:ln>
                  <a:noFill/>
                </a:ln>
                <a:solidFill>
                  <a:srgbClr val="A9B7C6"/>
                </a:solidFill>
                <a:effectLst/>
                <a:latin typeface="JetBrains Mono"/>
              </a:rPr>
              <a:t>list.get(</a:t>
            </a:r>
            <a:r>
              <a:rPr kumimoji="0" lang="fr-FR" altLang="fr-FR" sz="1600" b="0" i="0" u="none" strike="noStrike" cap="none" normalizeH="0" baseline="0">
                <a:ln>
                  <a:noFill/>
                </a:ln>
                <a:solidFill>
                  <a:srgbClr val="6897BB"/>
                </a:solidFill>
                <a:effectLst/>
                <a:latin typeface="JetBrains Mono"/>
              </a:rPr>
              <a:t>0</a:t>
            </a:r>
            <a:r>
              <a:rPr kumimoji="0" lang="fr-FR" altLang="fr-FR" sz="1600" b="0" i="0" u="none" strike="noStrike" cap="none" normalizeH="0" baseline="0">
                <a:ln>
                  <a:noFill/>
                </a:ln>
                <a:solidFill>
                  <a:srgbClr val="A9B7C6"/>
                </a:solidFill>
                <a:effectLst/>
                <a:latin typeface="JetBrains Mono"/>
              </a:rPr>
              <a:t>)</a:t>
            </a:r>
            <a:r>
              <a:rPr kumimoji="0" lang="fr-FR" altLang="fr-FR" sz="1600" b="0" i="0" u="none" strike="noStrike" cap="none" normalizeH="0" baseline="0">
                <a:ln>
                  <a:noFill/>
                </a:ln>
                <a:solidFill>
                  <a:srgbClr val="CC7832"/>
                </a:solidFill>
                <a:effectLst/>
                <a:latin typeface="JetBrains Mono"/>
              </a:rPr>
              <a:t>;</a:t>
            </a:r>
            <a:br>
              <a:rPr kumimoji="0" lang="fr-FR" altLang="fr-FR" sz="1600" b="0" i="0" u="none" strike="noStrike" cap="none" normalizeH="0" baseline="0">
                <a:ln>
                  <a:noFill/>
                </a:ln>
                <a:solidFill>
                  <a:srgbClr val="CC7832"/>
                </a:solidFill>
                <a:effectLst/>
                <a:latin typeface="JetBrains Mono"/>
              </a:rPr>
            </a:br>
            <a:r>
              <a:rPr kumimoji="0" lang="fr-FR" altLang="fr-FR" sz="1600" b="0" i="0" u="none" strike="noStrike" cap="none" normalizeH="0" baseline="0">
                <a:ln>
                  <a:noFill/>
                </a:ln>
                <a:solidFill>
                  <a:srgbClr val="A9B7C6"/>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027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26</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
        <p:nvSpPr>
          <p:cNvPr id="6" name="ZoneTexte 5"/>
          <p:cNvSpPr txBox="1"/>
          <p:nvPr/>
        </p:nvSpPr>
        <p:spPr>
          <a:xfrm>
            <a:off x="658368" y="4050792"/>
            <a:ext cx="11393424" cy="2382716"/>
          </a:xfrm>
          <a:prstGeom prst="rect">
            <a:avLst/>
          </a:prstGeom>
        </p:spPr>
        <p:txBody>
          <a:bodyPr vert="horz" wrap="square" lIns="0" tIns="0" rIns="0" bIns="0" rtlCol="0" anchor="t" anchorCtr="0">
            <a:normAutofit/>
          </a:bodyPr>
          <a:lstStyle/>
          <a:p>
            <a:pPr marL="342900" indent="-342900">
              <a:buFont typeface="+mj-lt"/>
              <a:buAutoNum type="arabicPeriod"/>
            </a:pPr>
            <a:r>
              <a:rPr lang="fr-FR" dirty="0"/>
              <a:t>La méthode prend en paramètre un List&lt;B&gt;.</a:t>
            </a:r>
          </a:p>
          <a:p>
            <a:pPr marL="342900" indent="-342900">
              <a:buFont typeface="+mj-lt"/>
              <a:buAutoNum type="arabicPeriod"/>
            </a:pPr>
            <a:r>
              <a:rPr lang="fr-FR" dirty="0"/>
              <a:t>Elle retourne un &lt;B </a:t>
            </a:r>
            <a:r>
              <a:rPr lang="fr-FR" dirty="0" err="1"/>
              <a:t>extends</a:t>
            </a:r>
            <a:r>
              <a:rPr lang="fr-FR" dirty="0"/>
              <a:t> A&gt;, soit un type « B » qui étend une classe A.</a:t>
            </a:r>
          </a:p>
          <a:p>
            <a:pPr marL="342900" indent="-342900">
              <a:buFont typeface="+mj-lt"/>
              <a:buAutoNum type="arabicPeriod"/>
            </a:pPr>
            <a:r>
              <a:rPr lang="fr-FR" b="1" dirty="0"/>
              <a:t>Attention : Cette notation n’est que pour la méthode et le type « B » n’est pas la classe B</a:t>
            </a:r>
            <a:r>
              <a:rPr lang="fr-FR" dirty="0"/>
              <a:t>.</a:t>
            </a:r>
          </a:p>
          <a:p>
            <a:pPr marL="800100" lvl="1" indent="-342900">
              <a:buFont typeface="+mj-lt"/>
              <a:buAutoNum type="arabicPeriod"/>
            </a:pPr>
            <a:r>
              <a:rPr lang="fr-FR" dirty="0"/>
              <a:t>La méthode s’attend donc à avoir un type de sortie de type « B » et non pas une instance de la classe B</a:t>
            </a:r>
          </a:p>
          <a:p>
            <a:pPr marL="800100" lvl="1" indent="-342900">
              <a:buFont typeface="+mj-lt"/>
              <a:buAutoNum type="arabicPeriod"/>
            </a:pPr>
            <a:r>
              <a:rPr lang="fr-FR" dirty="0"/>
              <a:t>Le fait d’avoir choisi la notation B pour le générique </a:t>
            </a:r>
            <a:r>
              <a:rPr lang="fr-FR"/>
              <a:t>est fait exprès </a:t>
            </a:r>
            <a:r>
              <a:rPr lang="fr-FR" dirty="0"/>
              <a:t>pour embrouiller</a:t>
            </a:r>
          </a:p>
          <a:p>
            <a:pPr marL="800100" lvl="1" indent="-342900">
              <a:buFont typeface="+mj-lt"/>
              <a:buAutoNum type="arabicPeriod"/>
            </a:pPr>
            <a:r>
              <a:rPr lang="fr-FR" dirty="0"/>
              <a:t>Cet exemple est volontairement tordu pour l’examen</a:t>
            </a:r>
          </a:p>
          <a:p>
            <a:pPr marL="800100" lvl="1" indent="-342900">
              <a:buFont typeface="+mj-lt"/>
              <a:buAutoNum type="arabicPeriod"/>
            </a:pPr>
            <a:r>
              <a:rPr lang="fr-FR" dirty="0"/>
              <a:t>Le code suivant est équivalant mais moins fourbe</a:t>
            </a:r>
          </a:p>
          <a:p>
            <a:pPr marL="800100" lvl="1" indent="-342900">
              <a:buFont typeface="+mj-lt"/>
              <a:buAutoNum type="arabicPeriod"/>
            </a:pPr>
            <a:endParaRPr lang="fr-FR" dirty="0"/>
          </a:p>
          <a:p>
            <a:pPr marL="342900" indent="-342900">
              <a:buFont typeface="+mj-lt"/>
              <a:buAutoNum type="arabicPeriod"/>
            </a:pPr>
            <a:endParaRPr lang="fr-FR" dirty="0"/>
          </a:p>
        </p:txBody>
      </p:sp>
      <p:sp>
        <p:nvSpPr>
          <p:cNvPr id="5" name="Rectangle 1"/>
          <p:cNvSpPr>
            <a:spLocks noChangeArrowheads="1"/>
          </p:cNvSpPr>
          <p:nvPr/>
        </p:nvSpPr>
        <p:spPr bwMode="auto">
          <a:xfrm>
            <a:off x="1353312" y="2440088"/>
            <a:ext cx="405380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B </a:t>
            </a:r>
            <a:r>
              <a:rPr kumimoji="0" lang="fr-FR" altLang="fr-FR" sz="1600" b="0" i="0" u="none" strike="noStrike" cap="none" normalizeH="0" baseline="0" dirty="0" err="1">
                <a:ln>
                  <a:noFill/>
                </a:ln>
                <a:solidFill>
                  <a:srgbClr val="CC7832"/>
                </a:solidFill>
                <a:effectLst/>
                <a:latin typeface="JetBrains Mono"/>
              </a:rPr>
              <a:t>extends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A&gt; </a:t>
            </a:r>
            <a:r>
              <a:rPr kumimoji="0" lang="fr-FR" altLang="fr-FR" sz="1600" b="0" i="0" u="none" strike="noStrike" cap="none" normalizeH="0" baseline="0" dirty="0">
                <a:ln>
                  <a:noFill/>
                </a:ln>
                <a:solidFill>
                  <a:srgbClr val="507874"/>
                </a:solidFill>
                <a:effectLst/>
                <a:latin typeface="JetBrains Mono"/>
              </a:rPr>
              <a:t>B </a:t>
            </a:r>
            <a:r>
              <a:rPr kumimoji="0" lang="fr-FR" altLang="fr-FR" sz="1600" b="0" i="0" u="none" strike="noStrike" cap="none" normalizeH="0" baseline="0" dirty="0" err="1">
                <a:ln>
                  <a:noFill/>
                </a:ln>
                <a:solidFill>
                  <a:srgbClr val="FFC66D"/>
                </a:solidFill>
                <a:effectLst/>
                <a:latin typeface="JetBrains Mono"/>
              </a:rPr>
              <a:t>third</a:t>
            </a:r>
            <a:r>
              <a:rPr kumimoji="0" lang="fr-FR" altLang="fr-FR" sz="1600" b="0" i="0" u="none" strike="noStrike" cap="none" normalizeH="0" baseline="0" dirty="0">
                <a:ln>
                  <a:noFill/>
                </a:ln>
                <a:solidFill>
                  <a:srgbClr val="A9B7C6"/>
                </a:solidFill>
                <a:effectLst/>
                <a:latin typeface="JetBrains Mono"/>
              </a:rPr>
              <a:t>(List&lt;</a:t>
            </a:r>
            <a:r>
              <a:rPr kumimoji="0" lang="fr-FR" altLang="fr-FR" sz="1600" b="0" i="0" u="none" strike="noStrike" cap="none" normalizeH="0" baseline="0" dirty="0">
                <a:ln>
                  <a:noFill/>
                </a:ln>
                <a:solidFill>
                  <a:srgbClr val="507874"/>
                </a:solidFill>
                <a:effectLst/>
                <a:latin typeface="JetBrains Mono"/>
              </a:rPr>
              <a:t>B</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err="1">
                <a:ln>
                  <a:noFill/>
                </a:ln>
                <a:solidFill>
                  <a:srgbClr val="A9B7C6"/>
                </a:solidFill>
                <a:effectLst/>
                <a:latin typeface="JetBrains Mono"/>
              </a:rPr>
              <a:t>list</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return new </a:t>
            </a:r>
            <a:r>
              <a:rPr kumimoji="0" lang="fr-FR" altLang="fr-FR" sz="1600" b="0" i="0" u="none" strike="noStrike" cap="none" normalizeH="0" baseline="0" dirty="0">
                <a:ln>
                  <a:noFill/>
                </a:ln>
                <a:solidFill>
                  <a:srgbClr val="A9B7C6"/>
                </a:solidFill>
                <a:effectLst/>
                <a:latin typeface="JetBrains Mono"/>
              </a:rPr>
              <a:t>B()</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808080"/>
                </a:solidFill>
                <a:effectLst/>
                <a:latin typeface="JetBrains Mono"/>
              </a:rPr>
              <a:t>// DOES NOT COMPILE</a:t>
            </a:r>
            <a:br>
              <a:rPr kumimoji="0" lang="fr-FR" altLang="fr-FR" sz="1600" b="0" i="0" u="none" strike="noStrike" cap="none" normalizeH="0" baseline="0" dirty="0">
                <a:ln>
                  <a:noFill/>
                </a:ln>
                <a:solidFill>
                  <a:srgbClr val="808080"/>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6638544" y="5848809"/>
            <a:ext cx="4053802"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&lt;</a:t>
            </a:r>
            <a:r>
              <a:rPr kumimoji="0" lang="fr-FR" altLang="fr-FR" sz="1600" b="0" i="0" u="none" strike="noStrike" cap="none" normalizeH="0" baseline="0">
                <a:ln>
                  <a:noFill/>
                </a:ln>
                <a:solidFill>
                  <a:srgbClr val="507874"/>
                </a:solidFill>
                <a:effectLst/>
                <a:latin typeface="JetBrains Mono"/>
              </a:rPr>
              <a:t>T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A&gt; </a:t>
            </a:r>
            <a:r>
              <a:rPr kumimoji="0" lang="fr-FR" altLang="fr-FR" sz="1600" b="0" i="0" u="none" strike="noStrike" cap="none" normalizeH="0" baseline="0">
                <a:ln>
                  <a:noFill/>
                </a:ln>
                <a:solidFill>
                  <a:srgbClr val="507874"/>
                </a:solidFill>
                <a:effectLst/>
                <a:latin typeface="JetBrains Mono"/>
              </a:rPr>
              <a:t>T </a:t>
            </a:r>
            <a:r>
              <a:rPr kumimoji="0" lang="fr-FR" altLang="fr-FR" sz="1600" b="0" i="0" u="none" strike="noStrike" cap="none" normalizeH="0" baseline="0">
                <a:ln>
                  <a:noFill/>
                </a:ln>
                <a:solidFill>
                  <a:srgbClr val="FFC66D"/>
                </a:solidFill>
                <a:effectLst/>
                <a:latin typeface="JetBrains Mono"/>
              </a:rPr>
              <a:t>third</a:t>
            </a:r>
            <a:r>
              <a:rPr kumimoji="0" lang="fr-FR" altLang="fr-FR" sz="1600" b="0" i="0" u="none" strike="noStrike" cap="none" normalizeH="0" baseline="0">
                <a:ln>
                  <a:noFill/>
                </a:ln>
                <a:solidFill>
                  <a:srgbClr val="A9B7C6"/>
                </a:solidFill>
                <a:effectLst/>
                <a:latin typeface="JetBrains Mono"/>
              </a:rPr>
              <a:t>(List&lt;</a:t>
            </a:r>
            <a:r>
              <a:rPr kumimoji="0" lang="fr-FR" altLang="fr-FR" sz="1600" b="0" i="0" u="none" strike="noStrike" cap="none" normalizeH="0" baseline="0">
                <a:ln>
                  <a:noFill/>
                </a:ln>
                <a:solidFill>
                  <a:srgbClr val="507874"/>
                </a:solidFill>
                <a:effectLst/>
                <a:latin typeface="JetBrains Mono"/>
              </a:rPr>
              <a:t>T</a:t>
            </a:r>
            <a:r>
              <a:rPr kumimoji="0" lang="fr-FR" altLang="fr-FR" sz="1600" b="0" i="0" u="none" strike="noStrike" cap="none" normalizeH="0" baseline="0">
                <a:ln>
                  <a:noFill/>
                </a:ln>
                <a:solidFill>
                  <a:srgbClr val="A9B7C6"/>
                </a:solidFill>
                <a:effectLst/>
                <a:latin typeface="JetBrains Mono"/>
              </a:rPr>
              <a:t>&gt; list)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return new </a:t>
            </a:r>
            <a:r>
              <a:rPr kumimoji="0" lang="fr-FR" altLang="fr-FR" sz="1600" b="0" i="0" u="none" strike="noStrike" cap="none" normalizeH="0" baseline="0">
                <a:ln>
                  <a:noFill/>
                </a:ln>
                <a:solidFill>
                  <a:srgbClr val="A9B7C6"/>
                </a:solidFill>
                <a:effectLst/>
                <a:latin typeface="JetBrains Mono"/>
              </a:rPr>
              <a:t>B()</a:t>
            </a:r>
            <a:r>
              <a:rPr kumimoji="0" lang="fr-FR" altLang="fr-FR" sz="1600" b="0" i="0" u="none" strike="noStrike" cap="none" normalizeH="0" baseline="0">
                <a:ln>
                  <a:noFill/>
                </a:ln>
                <a:solidFill>
                  <a:srgbClr val="CC7832"/>
                </a:solidFill>
                <a:effectLst/>
                <a:latin typeface="JetBrains Mono"/>
              </a:rPr>
              <a:t>; </a:t>
            </a:r>
            <a:r>
              <a:rPr kumimoji="0" lang="fr-FR" altLang="fr-FR" sz="1600" b="0" i="0" u="none" strike="noStrike" cap="none" normalizeH="0" baseline="0">
                <a:ln>
                  <a:noFill/>
                </a:ln>
                <a:solidFill>
                  <a:srgbClr val="808080"/>
                </a:solidFill>
                <a:effectLst/>
                <a:latin typeface="JetBrains Mono"/>
              </a:rPr>
              <a:t>// DOES NOT COMPILE</a:t>
            </a:r>
            <a:br>
              <a:rPr kumimoji="0" lang="fr-FR" altLang="fr-FR" sz="1600" b="0" i="0" u="none" strike="noStrike" cap="none" normalizeH="0" baseline="0">
                <a:ln>
                  <a:noFill/>
                </a:ln>
                <a:solidFill>
                  <a:srgbClr val="808080"/>
                </a:solidFill>
                <a:effectLst/>
                <a:latin typeface="JetBrains Mono"/>
              </a:rPr>
            </a:br>
            <a:r>
              <a:rPr kumimoji="0" lang="fr-FR" altLang="fr-FR" sz="1600" b="0" i="0" u="none" strike="noStrike" cap="none" normalizeH="0" baseline="0">
                <a:ln>
                  <a:noFill/>
                </a:ln>
                <a:solidFill>
                  <a:srgbClr val="A9B7C6"/>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5564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27</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
        <p:nvSpPr>
          <p:cNvPr id="6" name="ZoneTexte 5"/>
          <p:cNvSpPr txBox="1"/>
          <p:nvPr/>
        </p:nvSpPr>
        <p:spPr>
          <a:xfrm>
            <a:off x="658368" y="4050792"/>
            <a:ext cx="11393424" cy="2382716"/>
          </a:xfrm>
          <a:prstGeom prst="rect">
            <a:avLst/>
          </a:prstGeom>
        </p:spPr>
        <p:txBody>
          <a:bodyPr vert="horz" wrap="square" lIns="0" tIns="0" rIns="0" bIns="0" rtlCol="0" anchor="t" anchorCtr="0">
            <a:normAutofit/>
          </a:bodyPr>
          <a:lstStyle/>
          <a:p>
            <a:pPr marL="342900" indent="-342900">
              <a:buFont typeface="+mj-lt"/>
              <a:buAutoNum type="arabicPeriod"/>
            </a:pPr>
            <a:r>
              <a:rPr lang="fr-FR" dirty="0"/>
              <a:t>Enfin une méthode un peu claire : Nous pouvons passé les types List&lt;B&gt;, List&lt;A&gt; ou List&lt;Object&gt;</a:t>
            </a:r>
          </a:p>
          <a:p>
            <a:pPr marL="800100" lvl="1" indent="-342900">
              <a:buFont typeface="+mj-lt"/>
              <a:buAutoNum type="arabicPeriod"/>
            </a:pPr>
            <a:endParaRPr lang="fr-FR" dirty="0"/>
          </a:p>
          <a:p>
            <a:pPr marL="342900" indent="-342900">
              <a:buFont typeface="+mj-lt"/>
              <a:buAutoNum type="arabicPeriod"/>
            </a:pPr>
            <a:endParaRPr lang="fr-FR" dirty="0"/>
          </a:p>
        </p:txBody>
      </p:sp>
      <p:sp>
        <p:nvSpPr>
          <p:cNvPr id="9" name="Rectangle 1"/>
          <p:cNvSpPr>
            <a:spLocks noChangeArrowheads="1"/>
          </p:cNvSpPr>
          <p:nvPr/>
        </p:nvSpPr>
        <p:spPr bwMode="auto">
          <a:xfrm>
            <a:off x="1298448" y="2509211"/>
            <a:ext cx="3222357" cy="33855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void </a:t>
            </a:r>
            <a:r>
              <a:rPr kumimoji="0" lang="fr-FR" altLang="fr-FR" sz="1600" b="0" i="0" u="none" strike="noStrike" cap="none" normalizeH="0" baseline="0">
                <a:ln>
                  <a:noFill/>
                </a:ln>
                <a:solidFill>
                  <a:srgbClr val="FFC66D"/>
                </a:solidFill>
                <a:effectLst/>
                <a:latin typeface="JetBrains Mono"/>
              </a:rPr>
              <a:t>fourth</a:t>
            </a:r>
            <a:r>
              <a:rPr kumimoji="0" lang="fr-FR" altLang="fr-FR" sz="1600" b="0" i="0" u="none" strike="noStrike" cap="none" normalizeH="0" baseline="0">
                <a:ln>
                  <a:noFill/>
                </a:ln>
                <a:solidFill>
                  <a:srgbClr val="A9B7C6"/>
                </a:solidFill>
                <a:effectLst/>
                <a:latin typeface="JetBrains Mono"/>
              </a:rPr>
              <a:t>(List&lt;? </a:t>
            </a:r>
            <a:r>
              <a:rPr kumimoji="0" lang="fr-FR" altLang="fr-FR" sz="1600" b="0" i="0" u="none" strike="noStrike" cap="none" normalizeH="0" baseline="0">
                <a:ln>
                  <a:noFill/>
                </a:ln>
                <a:solidFill>
                  <a:srgbClr val="CC7832"/>
                </a:solidFill>
                <a:effectLst/>
                <a:latin typeface="JetBrains Mono"/>
              </a:rPr>
              <a:t>super </a:t>
            </a:r>
            <a:r>
              <a:rPr kumimoji="0" lang="fr-FR" altLang="fr-FR" sz="1600" b="0" i="0" u="none" strike="noStrike" cap="none" normalizeH="0" baseline="0">
                <a:ln>
                  <a:noFill/>
                </a:ln>
                <a:solidFill>
                  <a:srgbClr val="A9B7C6"/>
                </a:solidFill>
                <a:effectLst/>
                <a:latin typeface="JetBrains Mono"/>
              </a:rPr>
              <a:t>B&gt; list)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5658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err="1"/>
              <a:t>Generics</a:t>
            </a:r>
            <a:r>
              <a:rPr lang="fr-FR" b="1" dirty="0"/>
              <a:t> – Récapitulatif</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28</a:t>
            </a:fld>
            <a:endParaRPr lang="en-CA"/>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10" name="ZoneTexte 9"/>
          <p:cNvSpPr txBox="1"/>
          <p:nvPr/>
        </p:nvSpPr>
        <p:spPr>
          <a:xfrm>
            <a:off x="521208" y="4366260"/>
            <a:ext cx="7488936" cy="841248"/>
          </a:xfrm>
          <a:prstGeom prst="rect">
            <a:avLst/>
          </a:prstGeom>
        </p:spPr>
        <p:txBody>
          <a:bodyPr vert="horz" wrap="square" lIns="0" tIns="0" rIns="0" bIns="0" rtlCol="0" anchor="t" anchorCtr="0">
            <a:normAutofit/>
          </a:bodyPr>
          <a:lstStyle/>
          <a:p>
            <a:pPr algn="l"/>
            <a:endParaRPr lang="fr-FR" dirty="0"/>
          </a:p>
        </p:txBody>
      </p:sp>
      <p:sp>
        <p:nvSpPr>
          <p:cNvPr id="3" name="Rectangle 1"/>
          <p:cNvSpPr>
            <a:spLocks noChangeArrowheads="1"/>
          </p:cNvSpPr>
          <p:nvPr/>
        </p:nvSpPr>
        <p:spPr bwMode="auto">
          <a:xfrm>
            <a:off x="8915400" y="1407944"/>
            <a:ext cx="2021707" cy="830997"/>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B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A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CC7832"/>
                </a:solidFill>
                <a:effectLst/>
                <a:latin typeface="JetBrains Mono"/>
              </a:rPr>
              <a:t>class </a:t>
            </a:r>
            <a:r>
              <a:rPr kumimoji="0" lang="fr-FR" altLang="fr-FR" sz="1600" b="0" i="0" u="none" strike="noStrike" cap="none" normalizeH="0" baseline="0">
                <a:ln>
                  <a:noFill/>
                </a:ln>
                <a:solidFill>
                  <a:srgbClr val="A9B7C6"/>
                </a:solidFill>
                <a:effectLst/>
                <a:latin typeface="JetBrains Mono"/>
              </a:rPr>
              <a:t>C </a:t>
            </a:r>
            <a:r>
              <a:rPr kumimoji="0" lang="fr-FR" altLang="fr-FR" sz="1600" b="0" i="0" u="none" strike="noStrike" cap="none" normalizeH="0" baseline="0">
                <a:ln>
                  <a:noFill/>
                </a:ln>
                <a:solidFill>
                  <a:srgbClr val="CC7832"/>
                </a:solidFill>
                <a:effectLst/>
                <a:latin typeface="JetBrains Mono"/>
              </a:rPr>
              <a:t>extends </a:t>
            </a:r>
            <a:r>
              <a:rPr kumimoji="0" lang="fr-FR" altLang="fr-FR" sz="1600" b="0" i="0" u="none" strike="noStrike" cap="none" normalizeH="0" baseline="0">
                <a:ln>
                  <a:noFill/>
                </a:ln>
                <a:solidFill>
                  <a:srgbClr val="A9B7C6"/>
                </a:solidFill>
                <a:effectLst/>
                <a:latin typeface="JetBrains Mono"/>
              </a:rPr>
              <a:t>B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7" name="ZoneTexte 6"/>
          <p:cNvSpPr txBox="1"/>
          <p:nvPr/>
        </p:nvSpPr>
        <p:spPr>
          <a:xfrm>
            <a:off x="766763" y="1917798"/>
            <a:ext cx="6063805" cy="1353312"/>
          </a:xfrm>
          <a:prstGeom prst="rect">
            <a:avLst/>
          </a:prstGeom>
        </p:spPr>
        <p:txBody>
          <a:bodyPr vert="horz" wrap="square" lIns="0" tIns="0" rIns="0" bIns="0" rtlCol="0" anchor="t" anchorCtr="0">
            <a:normAutofit/>
          </a:bodyPr>
          <a:lstStyle/>
          <a:p>
            <a:pPr algn="l"/>
            <a:r>
              <a:rPr lang="fr-FR" dirty="0"/>
              <a:t>Quelle ligne ne compile pas :</a:t>
            </a:r>
          </a:p>
        </p:txBody>
      </p:sp>
      <p:sp>
        <p:nvSpPr>
          <p:cNvPr id="6" name="ZoneTexte 5"/>
          <p:cNvSpPr txBox="1"/>
          <p:nvPr/>
        </p:nvSpPr>
        <p:spPr>
          <a:xfrm>
            <a:off x="658368" y="4050792"/>
            <a:ext cx="11393424" cy="2382716"/>
          </a:xfrm>
          <a:prstGeom prst="rect">
            <a:avLst/>
          </a:prstGeom>
        </p:spPr>
        <p:txBody>
          <a:bodyPr vert="horz" wrap="square" lIns="0" tIns="0" rIns="0" bIns="0" rtlCol="0" anchor="t" anchorCtr="0">
            <a:normAutofit/>
          </a:bodyPr>
          <a:lstStyle/>
          <a:p>
            <a:pPr marL="342900" indent="-342900">
              <a:buFont typeface="+mj-lt"/>
              <a:buAutoNum type="arabicPeriod"/>
            </a:pPr>
            <a:r>
              <a:rPr lang="fr-FR" dirty="0"/>
              <a:t>En paramètre d’entrée: Nous </a:t>
            </a:r>
            <a:r>
              <a:rPr lang="fr-FR" dirty="0" err="1"/>
              <a:t>mélangons</a:t>
            </a:r>
            <a:r>
              <a:rPr lang="fr-FR" dirty="0"/>
              <a:t> 2 types de « générique » : un type spécifique à un typage de méthode et un « </a:t>
            </a:r>
            <a:r>
              <a:rPr lang="fr-FR" dirty="0" err="1"/>
              <a:t>wildcard</a:t>
            </a:r>
            <a:r>
              <a:rPr lang="fr-FR" dirty="0"/>
              <a:t> » avec une limitation inférieure à  B, mélange n’est pas possible : KO</a:t>
            </a:r>
          </a:p>
          <a:p>
            <a:pPr marL="342900" indent="-342900">
              <a:buFont typeface="+mj-lt"/>
              <a:buAutoNum type="arabicPeriod"/>
            </a:pPr>
            <a:r>
              <a:rPr lang="fr-FR" dirty="0"/>
              <a:t>En sorti « </a:t>
            </a:r>
            <a:r>
              <a:rPr lang="fr-FR" dirty="0" err="1"/>
              <a:t>void</a:t>
            </a:r>
            <a:r>
              <a:rPr lang="fr-FR" dirty="0"/>
              <a:t> » : OK</a:t>
            </a:r>
          </a:p>
          <a:p>
            <a:pPr marL="800100" lvl="1" indent="-342900">
              <a:buFont typeface="+mj-lt"/>
              <a:buAutoNum type="arabicPeriod"/>
            </a:pPr>
            <a:endParaRPr lang="fr-FR" dirty="0"/>
          </a:p>
          <a:p>
            <a:pPr marL="342900" indent="-342900">
              <a:buFont typeface="+mj-lt"/>
              <a:buAutoNum type="arabicPeriod"/>
            </a:pPr>
            <a:endParaRPr lang="fr-FR" dirty="0"/>
          </a:p>
        </p:txBody>
      </p:sp>
      <p:sp>
        <p:nvSpPr>
          <p:cNvPr id="5" name="Rectangle 1"/>
          <p:cNvSpPr>
            <a:spLocks noChangeArrowheads="1"/>
          </p:cNvSpPr>
          <p:nvPr/>
        </p:nvSpPr>
        <p:spPr bwMode="auto">
          <a:xfrm>
            <a:off x="1545336" y="2488544"/>
            <a:ext cx="5695277"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&lt;</a:t>
            </a:r>
            <a:r>
              <a:rPr kumimoji="0" lang="fr-FR" altLang="fr-FR" sz="1600" b="0" i="0" u="none" strike="noStrike" cap="none" normalizeH="0" baseline="0">
                <a:ln>
                  <a:noFill/>
                </a:ln>
                <a:solidFill>
                  <a:srgbClr val="507874"/>
                </a:solidFill>
                <a:effectLst/>
                <a:latin typeface="JetBrains Mono"/>
              </a:rPr>
              <a:t>X</a:t>
            </a:r>
            <a:r>
              <a:rPr kumimoji="0" lang="fr-FR" altLang="fr-FR" sz="1600" b="0" i="0" u="none" strike="noStrike" cap="none" normalizeH="0" baseline="0">
                <a:ln>
                  <a:noFill/>
                </a:ln>
                <a:solidFill>
                  <a:srgbClr val="A9B7C6"/>
                </a:solidFill>
                <a:effectLst/>
                <a:latin typeface="JetBrains Mono"/>
              </a:rPr>
              <a:t>&gt; </a:t>
            </a:r>
            <a:r>
              <a:rPr kumimoji="0" lang="fr-FR" altLang="fr-FR" sz="1600" b="0" i="0" u="none" strike="noStrike" cap="none" normalizeH="0" baseline="0">
                <a:ln>
                  <a:noFill/>
                </a:ln>
                <a:solidFill>
                  <a:srgbClr val="CC7832"/>
                </a:solidFill>
                <a:effectLst/>
                <a:latin typeface="JetBrains Mono"/>
              </a:rPr>
              <a:t>void </a:t>
            </a:r>
            <a:r>
              <a:rPr kumimoji="0" lang="fr-FR" altLang="fr-FR" sz="1600" b="0" i="0" u="none" strike="noStrike" cap="none" normalizeH="0" baseline="0">
                <a:ln>
                  <a:noFill/>
                </a:ln>
                <a:solidFill>
                  <a:srgbClr val="FFC66D"/>
                </a:solidFill>
                <a:effectLst/>
                <a:latin typeface="JetBrains Mono"/>
              </a:rPr>
              <a:t>fifth</a:t>
            </a:r>
            <a:r>
              <a:rPr kumimoji="0" lang="fr-FR" altLang="fr-FR" sz="1600" b="0" i="0" u="none" strike="noStrike" cap="none" normalizeH="0" baseline="0">
                <a:ln>
                  <a:noFill/>
                </a:ln>
                <a:solidFill>
                  <a:srgbClr val="A9B7C6"/>
                </a:solidFill>
                <a:effectLst/>
                <a:latin typeface="JetBrains Mono"/>
              </a:rPr>
              <a:t>(List&lt;</a:t>
            </a:r>
            <a:r>
              <a:rPr kumimoji="0" lang="fr-FR" altLang="fr-FR" sz="1600" b="0" i="0" u="none" strike="noStrike" cap="none" normalizeH="0" baseline="0">
                <a:ln>
                  <a:noFill/>
                </a:ln>
                <a:solidFill>
                  <a:srgbClr val="507874"/>
                </a:solidFill>
                <a:effectLst/>
                <a:latin typeface="JetBrains Mono"/>
              </a:rPr>
              <a:t>X </a:t>
            </a:r>
            <a:r>
              <a:rPr kumimoji="0" lang="fr-FR" altLang="fr-FR" sz="1600" b="0" i="0" u="none" strike="noStrike" cap="none" normalizeH="0" baseline="0">
                <a:ln>
                  <a:noFill/>
                </a:ln>
                <a:solidFill>
                  <a:srgbClr val="CC7832"/>
                </a:solidFill>
                <a:effectLst/>
                <a:latin typeface="JetBrains Mono"/>
              </a:rPr>
              <a:t>super </a:t>
            </a:r>
            <a:r>
              <a:rPr kumimoji="0" lang="fr-FR" altLang="fr-FR" sz="1600" b="0" i="0" u="none" strike="noStrike" cap="none" normalizeH="0" baseline="0">
                <a:ln>
                  <a:noFill/>
                </a:ln>
                <a:solidFill>
                  <a:srgbClr val="A9B7C6"/>
                </a:solidFill>
                <a:effectLst/>
                <a:latin typeface="JetBrains Mono"/>
              </a:rPr>
              <a:t>B&gt; list) { </a:t>
            </a:r>
            <a:r>
              <a:rPr kumimoji="0" lang="fr-FR" altLang="fr-FR" sz="1600" b="0" i="0" u="none" strike="noStrike" cap="none" normalizeH="0" baseline="0">
                <a:ln>
                  <a:noFill/>
                </a:ln>
                <a:solidFill>
                  <a:srgbClr val="808080"/>
                </a:solidFill>
                <a:effectLst/>
                <a:latin typeface="JetBrains Mono"/>
              </a:rPr>
              <a:t>// DOES NOT COMPILE</a:t>
            </a:r>
            <a:br>
              <a:rPr kumimoji="0" lang="fr-FR" altLang="fr-FR" sz="1600" b="0" i="0" u="none" strike="noStrike" cap="none" normalizeH="0" baseline="0">
                <a:ln>
                  <a:noFill/>
                </a:ln>
                <a:solidFill>
                  <a:srgbClr val="808080"/>
                </a:solidFill>
                <a:effectLst/>
                <a:latin typeface="JetBrains Mono"/>
              </a:rPr>
            </a:br>
            <a:r>
              <a:rPr kumimoji="0" lang="fr-FR" altLang="fr-FR" sz="1600" b="0" i="0" u="none" strike="noStrike" cap="none" normalizeH="0" baseline="0">
                <a:ln>
                  <a:noFill/>
                </a:ln>
                <a:solidFill>
                  <a:srgbClr val="A9B7C6"/>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866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8548" y="156462"/>
            <a:ext cx="10658475" cy="541112"/>
          </a:xfrm>
        </p:spPr>
        <p:txBody>
          <a:bodyPr/>
          <a:lstStyle/>
          <a:p>
            <a:r>
              <a:rPr lang="fr-FR" dirty="0"/>
              <a:t>Liens</a:t>
            </a:r>
          </a:p>
        </p:txBody>
      </p:sp>
      <p:sp>
        <p:nvSpPr>
          <p:cNvPr id="3" name="Espace réservé du contenu 2"/>
          <p:cNvSpPr>
            <a:spLocks noGrp="1"/>
          </p:cNvSpPr>
          <p:nvPr>
            <p:ph sz="quarter" idx="17"/>
          </p:nvPr>
        </p:nvSpPr>
        <p:spPr/>
        <p:txBody>
          <a:bodyPr/>
          <a:lstStyle/>
          <a:p>
            <a:pPr marL="342900" indent="-342900">
              <a:buFont typeface="Arial" panose="020B0604020202020204" pitchFamily="34" charset="0"/>
              <a:buChar char="•"/>
            </a:pPr>
            <a:endParaRPr lang="fr-FR" dirty="0">
              <a:hlinkClick r:id="rId2"/>
            </a:endParaRPr>
          </a:p>
          <a:p>
            <a:pPr marL="342900" indent="-342900">
              <a:buFont typeface="Arial" panose="020B0604020202020204" pitchFamily="34" charset="0"/>
              <a:buChar char="•"/>
            </a:pPr>
            <a:endParaRPr lang="fr-FR" dirty="0">
              <a:hlinkClick r:id="rId2"/>
            </a:endParaRPr>
          </a:p>
          <a:p>
            <a:pPr marL="342900" indent="-342900">
              <a:buFont typeface="Arial" panose="020B0604020202020204" pitchFamily="34" charset="0"/>
              <a:buChar char="•"/>
            </a:pPr>
            <a:endParaRPr lang="fr-FR" dirty="0">
              <a:hlinkClick r:id="rId2"/>
            </a:endParaRPr>
          </a:p>
          <a:p>
            <a:pPr marL="342900" indent="-342900">
              <a:buFont typeface="Arial" panose="020B0604020202020204" pitchFamily="34" charset="0"/>
              <a:buChar char="•"/>
            </a:pPr>
            <a:endParaRPr lang="fr-FR" dirty="0">
              <a:hlinkClick r:id="rId2"/>
            </a:endParaRPr>
          </a:p>
          <a:p>
            <a:pPr marL="342900" indent="-342900">
              <a:buFont typeface="Arial" panose="020B0604020202020204" pitchFamily="34" charset="0"/>
              <a:buChar char="•"/>
            </a:pPr>
            <a:endParaRPr lang="fr-FR" sz="1600" dirty="0">
              <a:cs typeface="Arial"/>
            </a:endParaRP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3</a:t>
            </a:fld>
            <a:endParaRPr lang="en-CA"/>
          </a:p>
        </p:txBody>
      </p:sp>
      <p:sp>
        <p:nvSpPr>
          <p:cNvPr id="5" name="ZoneTexte 4">
            <a:extLst>
              <a:ext uri="{FF2B5EF4-FFF2-40B4-BE49-F238E27FC236}">
                <a16:creationId xmlns:a16="http://schemas.microsoft.com/office/drawing/2014/main" id="{D85A4631-C565-324B-01C5-8759180B8B4B}"/>
              </a:ext>
            </a:extLst>
          </p:cNvPr>
          <p:cNvSpPr txBox="1"/>
          <p:nvPr/>
        </p:nvSpPr>
        <p:spPr>
          <a:xfrm>
            <a:off x="766763" y="836023"/>
            <a:ext cx="10284414" cy="4963886"/>
          </a:xfrm>
          <a:prstGeom prst="rect">
            <a:avLst/>
          </a:prstGeom>
        </p:spPr>
        <p:txBody>
          <a:bodyPr vert="horz" wrap="square" lIns="0" tIns="0" rIns="0" bIns="0" rtlCol="0" anchor="t" anchorCtr="0">
            <a:normAutofit/>
          </a:bodyPr>
          <a:lstStyle/>
          <a:p>
            <a:pPr marL="285750" indent="-285750" algn="l">
              <a:buFont typeface="Arial" panose="020B0604020202020204" pitchFamily="34" charset="0"/>
              <a:buChar char="•"/>
            </a:pPr>
            <a:r>
              <a:rPr lang="fr-FR" dirty="0" err="1">
                <a:hlinkClick r:id="rId3">
                  <a:extLst>
                    <a:ext uri="{A12FA001-AC4F-418D-AE19-62706E023703}">
                      <ahyp:hlinkClr xmlns:ahyp="http://schemas.microsoft.com/office/drawing/2018/hyperlinkcolor" val="tx"/>
                    </a:ext>
                  </a:extLst>
                </a:hlinkClick>
              </a:rPr>
              <a:t>Pré-requis</a:t>
            </a:r>
            <a:r>
              <a:rPr lang="fr-FR" dirty="0">
                <a:hlinkClick r:id="rId3">
                  <a:extLst>
                    <a:ext uri="{A12FA001-AC4F-418D-AE19-62706E023703}">
                      <ahyp:hlinkClr xmlns:ahyp="http://schemas.microsoft.com/office/drawing/2018/hyperlinkcolor" val="tx"/>
                    </a:ext>
                  </a:extLst>
                </a:hlinkClick>
              </a:rPr>
              <a:t> : </a:t>
            </a:r>
          </a:p>
          <a:p>
            <a:pPr marL="285750" indent="-285750" algn="l">
              <a:buFont typeface="Arial" panose="020B0604020202020204" pitchFamily="34" charset="0"/>
              <a:buChar char="•"/>
            </a:pPr>
            <a:r>
              <a:rPr lang="fr-FR" dirty="0">
                <a:hlinkClick r:id="rId3">
                  <a:extLst>
                    <a:ext uri="{A12FA001-AC4F-418D-AE19-62706E023703}">
                      <ahyp:hlinkClr xmlns:ahyp="http://schemas.microsoft.com/office/drawing/2018/hyperlinkcolor" val="tx"/>
                    </a:ext>
                  </a:extLst>
                </a:hlinkClick>
              </a:rPr>
              <a:t>Cloner le projet suivant : https://github.com/pierreyves-jegou/certification-generics.git</a:t>
            </a:r>
          </a:p>
          <a:p>
            <a:pPr marL="285750" indent="-285750" algn="l">
              <a:buFont typeface="Arial" panose="020B0604020202020204" pitchFamily="34" charset="0"/>
              <a:buChar char="•"/>
            </a:pPr>
            <a:endParaRPr lang="fr-FR" dirty="0">
              <a:hlinkClick r:id="rId3">
                <a:extLst>
                  <a:ext uri="{A12FA001-AC4F-418D-AE19-62706E023703}">
                    <ahyp:hlinkClr xmlns:ahyp="http://schemas.microsoft.com/office/drawing/2018/hyperlinkcolor" val="tx"/>
                  </a:ext>
                </a:extLst>
              </a:hlinkClick>
            </a:endParaRPr>
          </a:p>
          <a:p>
            <a:pPr marL="285750" indent="-285750" algn="l">
              <a:buFont typeface="Arial" panose="020B0604020202020204" pitchFamily="34" charset="0"/>
              <a:buChar char="•"/>
            </a:pPr>
            <a:endParaRPr lang="fr-FR" dirty="0">
              <a:hlinkClick r:id="rId3">
                <a:extLst>
                  <a:ext uri="{A12FA001-AC4F-418D-AE19-62706E023703}">
                    <ahyp:hlinkClr xmlns:ahyp="http://schemas.microsoft.com/office/drawing/2018/hyperlinkcolor" val="tx"/>
                  </a:ext>
                </a:extLst>
              </a:hlinkClick>
            </a:endParaRPr>
          </a:p>
          <a:p>
            <a:pPr marL="285750" indent="-285750" algn="l">
              <a:buFont typeface="Arial" panose="020B0604020202020204" pitchFamily="34" charset="0"/>
              <a:buChar char="•"/>
            </a:pPr>
            <a:endParaRPr lang="fr-FR" dirty="0">
              <a:hlinkClick r:id="rId3">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endParaRPr lang="fr-FR" sz="1800" dirty="0">
              <a:cs typeface="Arial"/>
            </a:endParaRPr>
          </a:p>
          <a:p>
            <a:pPr marL="285750" indent="-285750" algn="l">
              <a:buFont typeface="Arial" panose="020B0604020202020204" pitchFamily="34" charset="0"/>
              <a:buChar char="•"/>
            </a:pPr>
            <a:endParaRPr lang="fr-FR" dirty="0">
              <a:solidFill>
                <a:srgbClr val="5236AB"/>
              </a:solidFill>
            </a:endParaRPr>
          </a:p>
          <a:p>
            <a:pPr marL="285750" indent="-285750" algn="l">
              <a:buFont typeface="Arial" panose="020B0604020202020204" pitchFamily="34" charset="0"/>
              <a:buChar char="•"/>
            </a:pPr>
            <a:endParaRPr lang="fr-FR" dirty="0">
              <a:solidFill>
                <a:srgbClr val="5236AB"/>
              </a:solidFill>
            </a:endParaRPr>
          </a:p>
          <a:p>
            <a:pPr marL="285750" indent="-285750" algn="l">
              <a:buFont typeface="Arial" panose="020B0604020202020204" pitchFamily="34" charset="0"/>
              <a:buChar char="•"/>
            </a:pPr>
            <a:endParaRPr lang="fr-FR" dirty="0"/>
          </a:p>
          <a:p>
            <a:pPr algn="l"/>
            <a:endParaRPr lang="fr-FR" dirty="0"/>
          </a:p>
        </p:txBody>
      </p:sp>
    </p:spTree>
    <p:extLst>
      <p:ext uri="{BB962C8B-B14F-4D97-AF65-F5344CB8AC3E}">
        <p14:creationId xmlns:p14="http://schemas.microsoft.com/office/powerpoint/2010/main" val="316098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Pourquoi les </a:t>
            </a:r>
            <a:r>
              <a:rPr lang="fr-FR" b="1" dirty="0" err="1"/>
              <a:t>generics</a:t>
            </a:r>
            <a:endParaRPr lang="fr-FR" b="1" dirty="0"/>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4</a:t>
            </a:fld>
            <a:endParaRPr lang="en-CA"/>
          </a:p>
        </p:txBody>
      </p:sp>
      <p:sp>
        <p:nvSpPr>
          <p:cNvPr id="6" name="ZoneTexte 5"/>
          <p:cNvSpPr txBox="1"/>
          <p:nvPr/>
        </p:nvSpPr>
        <p:spPr>
          <a:xfrm>
            <a:off x="521208" y="1435608"/>
            <a:ext cx="11137392" cy="2473452"/>
          </a:xfrm>
          <a:prstGeom prst="rect">
            <a:avLst/>
          </a:prstGeom>
        </p:spPr>
        <p:txBody>
          <a:bodyPr vert="horz" wrap="square" lIns="0" tIns="0" rIns="0" bIns="0" rtlCol="0" anchor="t" anchorCtr="0">
            <a:normAutofit/>
          </a:bodyPr>
          <a:lstStyle/>
          <a:p>
            <a:r>
              <a:rPr lang="fr-FR" dirty="0"/>
              <a:t>Introduit depuis la 1.5, cette fonctionnalité offre : </a:t>
            </a:r>
            <a:endParaRPr lang="en-US" b="0" i="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rPr>
              <a:t>Stronger type checks at compile time</a:t>
            </a:r>
          </a:p>
          <a:p>
            <a:pPr marL="285750" indent="-285750">
              <a:buFont typeface="Arial" panose="020B0604020202020204" pitchFamily="34" charset="0"/>
              <a:buChar char="•"/>
            </a:pPr>
            <a:r>
              <a:rPr lang="fr-FR" b="0" i="0" dirty="0">
                <a:solidFill>
                  <a:srgbClr val="000000"/>
                </a:solidFill>
                <a:effectLst/>
                <a:latin typeface="Arial" panose="020B0604020202020204" pitchFamily="34" charset="0"/>
              </a:rPr>
              <a:t>Elimination of </a:t>
            </a:r>
            <a:r>
              <a:rPr lang="fr-FR" b="0" i="0" dirty="0" err="1">
                <a:solidFill>
                  <a:srgbClr val="000000"/>
                </a:solidFill>
                <a:effectLst/>
                <a:latin typeface="Arial" panose="020B0604020202020204" pitchFamily="34" charset="0"/>
              </a:rPr>
              <a:t>casts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b="0" i="0" dirty="0">
                <a:solidFill>
                  <a:srgbClr val="000000"/>
                </a:solidFill>
                <a:effectLst/>
                <a:latin typeface="Arial" panose="020B0604020202020204" pitchFamily="34" charset="0"/>
              </a:rPr>
              <a:t>Enabling programmers to implement generic algorithms.</a:t>
            </a: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r>
              <a:rPr lang="en-US" dirty="0">
                <a:solidFill>
                  <a:srgbClr val="000000"/>
                </a:solidFill>
                <a:latin typeface="Arial" panose="020B0604020202020204" pitchFamily="34" charset="0"/>
              </a:rPr>
              <a:t>Explication par </a:t>
            </a:r>
            <a:r>
              <a:rPr lang="en-US" dirty="0" err="1">
                <a:solidFill>
                  <a:srgbClr val="000000"/>
                </a:solidFill>
                <a:latin typeface="Arial" panose="020B0604020202020204" pitchFamily="34" charset="0"/>
              </a:rPr>
              <a:t>l’exemple</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ici</a:t>
            </a:r>
            <a:r>
              <a:rPr lang="en-US" dirty="0">
                <a:solidFill>
                  <a:srgbClr val="000000"/>
                </a:solidFill>
                <a:latin typeface="Arial" panose="020B0604020202020204" pitchFamily="34" charset="0"/>
              </a:rPr>
              <a:t> : </a:t>
            </a:r>
            <a:r>
              <a:rPr lang="en-US" dirty="0">
                <a:solidFill>
                  <a:srgbClr val="000000"/>
                </a:solidFill>
                <a:latin typeface="Arial" panose="020B0604020202020204" pitchFamily="34" charset="0"/>
                <a:hlinkClick r:id="rId3"/>
              </a:rPr>
              <a:t>https://www.baeldung.com/java-generics</a:t>
            </a:r>
            <a:endParaRPr lang="en-US" dirty="0">
              <a:solidFill>
                <a:srgbClr val="000000"/>
              </a:solidFill>
              <a:latin typeface="Arial" panose="020B0604020202020204" pitchFamily="34" charset="0"/>
            </a:endParaRPr>
          </a:p>
          <a:p>
            <a:pPr marL="285750" indent="-285750">
              <a:buFont typeface="Arial" panose="020B0604020202020204" pitchFamily="34" charset="0"/>
              <a:buChar char="•"/>
            </a:pPr>
            <a:endParaRPr lang="fr-FR" dirty="0"/>
          </a:p>
          <a:p>
            <a:endParaRPr lang="fr-FR" dirty="0"/>
          </a:p>
          <a:p>
            <a:endParaRPr lang="fr-FR" dirty="0"/>
          </a:p>
        </p:txBody>
      </p:sp>
    </p:spTree>
    <p:extLst>
      <p:ext uri="{BB962C8B-B14F-4D97-AF65-F5344CB8AC3E}">
        <p14:creationId xmlns:p14="http://schemas.microsoft.com/office/powerpoint/2010/main" val="36070934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Création d’une classe générique</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5</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fontScale="92500" lnSpcReduction="20000"/>
          </a:bodyPr>
          <a:lstStyle/>
          <a:p>
            <a:r>
              <a:rPr lang="fr-FR" dirty="0"/>
              <a:t>Pour créer une classe générique il faut déclarer un type en paramètre de la classe entre &lt; et &gt; (notation diamant).</a:t>
            </a:r>
          </a:p>
          <a:p>
            <a:endParaRPr lang="fr-FR" dirty="0"/>
          </a:p>
          <a:p>
            <a:r>
              <a:rPr lang="fr-FR" dirty="0"/>
              <a:t>Dans l’exemple suivant, la classe « caisse » à un type générique T, nom donner par convention.</a:t>
            </a:r>
          </a:p>
          <a:p>
            <a:endParaRPr lang="fr-FR" dirty="0"/>
          </a:p>
          <a:p>
            <a:r>
              <a:rPr lang="fr-FR" dirty="0"/>
              <a:t>Le type générique T est disponible dans toute la classe et peut être utiliser comme n’importe quel autre type (en paramètre, en type de retour d’une méthode …).</a:t>
            </a:r>
          </a:p>
        </p:txBody>
      </p:sp>
      <p:sp>
        <p:nvSpPr>
          <p:cNvPr id="3" name="Rectangle 1"/>
          <p:cNvSpPr>
            <a:spLocks noChangeArrowheads="1"/>
          </p:cNvSpPr>
          <p:nvPr/>
        </p:nvSpPr>
        <p:spPr bwMode="auto">
          <a:xfrm>
            <a:off x="7973568" y="3273736"/>
            <a:ext cx="3593741"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public class </a:t>
            </a:r>
            <a:r>
              <a:rPr kumimoji="0" lang="fr-FR" altLang="fr-FR" sz="1600" b="0" i="0" u="none" strike="noStrike" cap="none" normalizeH="0" baseline="0" dirty="0" err="1">
                <a:ln>
                  <a:noFill/>
                </a:ln>
                <a:solidFill>
                  <a:srgbClr val="A9B7C6"/>
                </a:solidFill>
                <a:effectLst/>
                <a:latin typeface="JetBrains Mono"/>
              </a:rPr>
              <a:t>Crate</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T</a:t>
            </a:r>
            <a:r>
              <a:rPr kumimoji="0" lang="fr-FR" altLang="fr-FR" sz="1600" b="0" i="0" u="none" strike="noStrike" cap="none" normalizeH="0" baseline="0" dirty="0">
                <a:ln>
                  <a:noFill/>
                </a:ln>
                <a:solidFill>
                  <a:srgbClr val="A9B7C6"/>
                </a:solidFill>
                <a:effectLst/>
                <a:latin typeface="JetBrains Mono"/>
              </a:rPr>
              <a:t>&gt;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private</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9876AA"/>
                </a:solidFill>
                <a:effectLst/>
                <a:latin typeface="JetBrains Mono"/>
              </a:rPr>
              <a:t>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public </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err="1">
                <a:ln>
                  <a:noFill/>
                </a:ln>
                <a:solidFill>
                  <a:srgbClr val="FFC66D"/>
                </a:solidFill>
                <a:effectLst/>
                <a:latin typeface="JetBrains Mono"/>
              </a:rPr>
              <a:t>lookInCrate</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return </a:t>
            </a:r>
            <a:r>
              <a:rPr kumimoji="0" lang="fr-FR" altLang="fr-FR" sz="1600" b="0" i="0" u="none" strike="noStrike" cap="none" normalizeH="0" baseline="0" dirty="0">
                <a:ln>
                  <a:noFill/>
                </a:ln>
                <a:solidFill>
                  <a:srgbClr val="9876AA"/>
                </a:solidFill>
                <a:effectLst/>
                <a:latin typeface="JetBrains Mono"/>
              </a:rPr>
              <a:t>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public </a:t>
            </a:r>
            <a:r>
              <a:rPr kumimoji="0" lang="fr-FR" altLang="fr-FR" sz="1600" b="0" i="0" u="none" strike="noStrike" cap="none" normalizeH="0" baseline="0" dirty="0" err="1">
                <a:ln>
                  <a:noFill/>
                </a:ln>
                <a:solidFill>
                  <a:srgbClr val="CC7832"/>
                </a:solidFill>
                <a:effectLst/>
                <a:latin typeface="JetBrains Mono"/>
              </a:rPr>
              <a:t>void</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FFC66D"/>
                </a:solidFill>
                <a:effectLst/>
                <a:latin typeface="JetBrains Mono"/>
              </a:rPr>
              <a:t>packCrate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A9B7C6"/>
                </a:solidFill>
                <a:effectLst/>
                <a:latin typeface="JetBrains Mono"/>
              </a:rPr>
              <a:t>contents)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this</a:t>
            </a:r>
            <a:r>
              <a:rPr kumimoji="0" lang="fr-FR" altLang="fr-FR" sz="1600" b="0" i="0" u="none" strike="noStrike" cap="none" normalizeH="0" baseline="0" dirty="0" err="1">
                <a:ln>
                  <a:noFill/>
                </a:ln>
                <a:solidFill>
                  <a:srgbClr val="A9B7C6"/>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contents</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420624" y="2999416"/>
            <a:ext cx="7040880"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1" i="0" u="none" strike="noStrike" cap="none" normalizeH="0" baseline="0" dirty="0" err="1">
                <a:ln>
                  <a:noFill/>
                </a:ln>
                <a:solidFill>
                  <a:srgbClr val="000000"/>
                </a:solidFill>
                <a:effectLst/>
                <a:latin typeface="Lato"/>
              </a:rPr>
              <a:t>Naming</a:t>
            </a:r>
            <a:r>
              <a:rPr kumimoji="0" lang="fr-FR" altLang="fr-FR" sz="1600" b="1" i="0" u="none" strike="noStrike" cap="none" normalizeH="0" baseline="0" dirty="0">
                <a:ln>
                  <a:noFill/>
                </a:ln>
                <a:solidFill>
                  <a:srgbClr val="000000"/>
                </a:solidFill>
                <a:effectLst/>
                <a:latin typeface="Lato"/>
              </a:rPr>
              <a:t> Conventions for </a:t>
            </a:r>
            <a:r>
              <a:rPr kumimoji="0" lang="fr-FR" altLang="fr-FR" sz="1600" b="1" i="0" u="none" strike="noStrike" cap="none" normalizeH="0" baseline="0" dirty="0" err="1">
                <a:ln>
                  <a:noFill/>
                </a:ln>
                <a:solidFill>
                  <a:srgbClr val="000000"/>
                </a:solidFill>
                <a:effectLst/>
                <a:latin typeface="Lato"/>
              </a:rPr>
              <a:t>Generics</a:t>
            </a:r>
            <a:endParaRPr kumimoji="0" lang="fr-FR" altLang="fr-FR" sz="1600" b="1" i="0" u="none" strike="noStrike" cap="none" normalizeH="0" baseline="0" dirty="0">
              <a:ln>
                <a:noFill/>
              </a:ln>
              <a:solidFill>
                <a:srgbClr val="000000"/>
              </a:solidFill>
              <a:effectLst/>
              <a:latin typeface="Lat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000000"/>
                </a:solidFill>
                <a:effectLst/>
                <a:latin typeface="Lato"/>
              </a:rPr>
              <a:t>A type </a:t>
            </a:r>
            <a:r>
              <a:rPr kumimoji="0" lang="fr-FR" altLang="fr-FR" sz="1600" b="0" i="0" u="none" strike="noStrike" cap="none" normalizeH="0" baseline="0" dirty="0" err="1">
                <a:ln>
                  <a:noFill/>
                </a:ln>
                <a:solidFill>
                  <a:srgbClr val="000000"/>
                </a:solidFill>
                <a:effectLst/>
                <a:latin typeface="Lato"/>
              </a:rPr>
              <a:t>parameter</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can</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be</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named</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anything</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you</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want</a:t>
            </a:r>
            <a:r>
              <a:rPr kumimoji="0" lang="fr-FR" altLang="fr-FR" sz="1600" b="0" i="0" u="none" strike="noStrike" cap="none" normalizeH="0" baseline="0" dirty="0">
                <a:ln>
                  <a:noFill/>
                </a:ln>
                <a:solidFill>
                  <a:srgbClr val="000000"/>
                </a:solidFill>
                <a:effectLst/>
                <a:latin typeface="Lato"/>
              </a:rPr>
              <a:t>. The convention </a:t>
            </a:r>
            <a:r>
              <a:rPr kumimoji="0" lang="fr-FR" altLang="fr-FR" sz="1600" b="0" i="0" u="none" strike="noStrike" cap="none" normalizeH="0" baseline="0" dirty="0" err="1">
                <a:ln>
                  <a:noFill/>
                </a:ln>
                <a:solidFill>
                  <a:srgbClr val="000000"/>
                </a:solidFill>
                <a:effectLst/>
                <a:latin typeface="Lato"/>
              </a:rPr>
              <a:t>is</a:t>
            </a:r>
            <a:r>
              <a:rPr kumimoji="0" lang="fr-FR" altLang="fr-FR" sz="1600" b="0" i="0" u="none" strike="noStrike" cap="none" normalizeH="0" baseline="0" dirty="0">
                <a:ln>
                  <a:noFill/>
                </a:ln>
                <a:solidFill>
                  <a:srgbClr val="000000"/>
                </a:solidFill>
                <a:effectLst/>
                <a:latin typeface="Lato"/>
              </a:rPr>
              <a:t> to use single </a:t>
            </a:r>
            <a:r>
              <a:rPr kumimoji="0" lang="fr-FR" altLang="fr-FR" sz="1600" b="0" i="0" u="none" strike="noStrike" cap="none" normalizeH="0" baseline="0" dirty="0" err="1">
                <a:ln>
                  <a:noFill/>
                </a:ln>
                <a:solidFill>
                  <a:srgbClr val="000000"/>
                </a:solidFill>
                <a:effectLst/>
                <a:latin typeface="Lato"/>
              </a:rPr>
              <a:t>uppercase</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letters</a:t>
            </a:r>
            <a:r>
              <a:rPr kumimoji="0" lang="fr-FR" altLang="fr-FR" sz="1600" b="0" i="0" u="none" strike="noStrike" cap="none" normalizeH="0" baseline="0" dirty="0">
                <a:ln>
                  <a:noFill/>
                </a:ln>
                <a:solidFill>
                  <a:srgbClr val="000000"/>
                </a:solidFill>
                <a:effectLst/>
                <a:latin typeface="Lato"/>
              </a:rPr>
              <a:t> to </a:t>
            </a:r>
            <a:r>
              <a:rPr kumimoji="0" lang="fr-FR" altLang="fr-FR" sz="1600" b="0" i="0" u="none" strike="noStrike" cap="none" normalizeH="0" baseline="0" dirty="0" err="1">
                <a:ln>
                  <a:noFill/>
                </a:ln>
                <a:solidFill>
                  <a:srgbClr val="000000"/>
                </a:solidFill>
                <a:effectLst/>
                <a:latin typeface="Lato"/>
              </a:rPr>
              <a:t>make</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it</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obvious</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that</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they</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aren't</a:t>
            </a:r>
            <a:r>
              <a:rPr kumimoji="0" lang="fr-FR" altLang="fr-FR" sz="1600" b="0" i="0" u="none" strike="noStrike" cap="none" normalizeH="0" baseline="0" dirty="0">
                <a:ln>
                  <a:noFill/>
                </a:ln>
                <a:solidFill>
                  <a:srgbClr val="000000"/>
                </a:solidFill>
                <a:effectLst/>
                <a:latin typeface="Lato"/>
              </a:rPr>
              <a:t> real class </a:t>
            </a:r>
            <a:r>
              <a:rPr kumimoji="0" lang="fr-FR" altLang="fr-FR" sz="1600" b="0" i="0" u="none" strike="noStrike" cap="none" normalizeH="0" baseline="0" dirty="0" err="1">
                <a:ln>
                  <a:noFill/>
                </a:ln>
                <a:solidFill>
                  <a:srgbClr val="000000"/>
                </a:solidFill>
                <a:effectLst/>
                <a:latin typeface="Lato"/>
              </a:rPr>
              <a:t>names</a:t>
            </a:r>
            <a:r>
              <a:rPr kumimoji="0" lang="fr-FR" altLang="fr-FR" sz="1600" b="0" i="0" u="none" strike="noStrike" cap="none" normalizeH="0" baseline="0" dirty="0">
                <a:ln>
                  <a:noFill/>
                </a:ln>
                <a:solidFill>
                  <a:srgbClr val="000000"/>
                </a:solidFill>
                <a:effectLst/>
                <a:latin typeface="Lato"/>
              </a:rPr>
              <a:t>. The </a:t>
            </a:r>
            <a:r>
              <a:rPr kumimoji="0" lang="fr-FR" altLang="fr-FR" sz="1600" b="0" i="0" u="none" strike="noStrike" cap="none" normalizeH="0" baseline="0" dirty="0" err="1">
                <a:ln>
                  <a:noFill/>
                </a:ln>
                <a:solidFill>
                  <a:srgbClr val="000000"/>
                </a:solidFill>
                <a:effectLst/>
                <a:latin typeface="Lato"/>
              </a:rPr>
              <a:t>following</a:t>
            </a:r>
            <a:r>
              <a:rPr kumimoji="0" lang="fr-FR" altLang="fr-FR" sz="1600" b="0" i="0" u="none" strike="noStrike" cap="none" normalizeH="0" baseline="0" dirty="0">
                <a:ln>
                  <a:noFill/>
                </a:ln>
                <a:solidFill>
                  <a:srgbClr val="000000"/>
                </a:solidFill>
                <a:effectLst/>
                <a:latin typeface="Lato"/>
              </a:rPr>
              <a:t> are </a:t>
            </a:r>
            <a:r>
              <a:rPr kumimoji="0" lang="fr-FR" altLang="fr-FR" sz="1600" b="0" i="0" u="none" strike="noStrike" cap="none" normalizeH="0" baseline="0" dirty="0" err="1">
                <a:ln>
                  <a:noFill/>
                </a:ln>
                <a:solidFill>
                  <a:srgbClr val="000000"/>
                </a:solidFill>
                <a:effectLst/>
                <a:latin typeface="Lato"/>
              </a:rPr>
              <a:t>common</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letters</a:t>
            </a:r>
            <a:r>
              <a:rPr kumimoji="0" lang="fr-FR" altLang="fr-FR" sz="1600" b="0" i="0" u="none" strike="noStrike" cap="none" normalizeH="0" baseline="0" dirty="0">
                <a:ln>
                  <a:noFill/>
                </a:ln>
                <a:solidFill>
                  <a:srgbClr val="000000"/>
                </a:solidFill>
                <a:effectLst/>
                <a:latin typeface="Lato"/>
              </a:rPr>
              <a:t> to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a:ln>
                <a:noFill/>
              </a:ln>
              <a:solidFill>
                <a:schemeClr val="tx1"/>
              </a:solidFill>
              <a:effectLst/>
            </a:endParaRPr>
          </a:p>
          <a:p>
            <a:pPr lvl="1">
              <a:buFontTx/>
              <a:buChar char="•"/>
            </a:pPr>
            <a:r>
              <a:rPr kumimoji="0" lang="fr-FR" altLang="fr-FR" sz="1100" b="0" i="0" u="none" strike="noStrike" cap="none" normalizeH="0" baseline="0" dirty="0">
                <a:ln>
                  <a:noFill/>
                </a:ln>
                <a:solidFill>
                  <a:srgbClr val="000000"/>
                </a:solidFill>
                <a:effectLst/>
                <a:latin typeface="Arial Unicode MS"/>
              </a:rPr>
              <a:t>E</a:t>
            </a:r>
            <a:r>
              <a:rPr kumimoji="0" lang="fr-FR" altLang="fr-FR" sz="1600" b="0" i="0" u="none" strike="noStrike" cap="none" normalizeH="0" baseline="0" dirty="0">
                <a:ln>
                  <a:noFill/>
                </a:ln>
                <a:solidFill>
                  <a:srgbClr val="000000"/>
                </a:solidFill>
                <a:effectLst/>
                <a:latin typeface="Lato"/>
              </a:rPr>
              <a:t> for an </a:t>
            </a:r>
            <a:r>
              <a:rPr kumimoji="0" lang="fr-FR" altLang="fr-FR" sz="1600" b="0" i="0" u="none" strike="noStrike" cap="none" normalizeH="0" baseline="0" dirty="0" err="1">
                <a:ln>
                  <a:noFill/>
                </a:ln>
                <a:solidFill>
                  <a:srgbClr val="000000"/>
                </a:solidFill>
                <a:effectLst/>
                <a:latin typeface="Lato"/>
              </a:rPr>
              <a:t>element</a:t>
            </a:r>
            <a:endParaRPr kumimoji="0" lang="fr-FR" altLang="fr-FR" sz="1600" b="0" i="0" u="none" strike="noStrike" cap="none" normalizeH="0" baseline="0" dirty="0">
              <a:ln>
                <a:noFill/>
              </a:ln>
              <a:solidFill>
                <a:srgbClr val="000000"/>
              </a:solidFill>
              <a:effectLst/>
              <a:latin typeface="Lato"/>
            </a:endParaRPr>
          </a:p>
          <a:p>
            <a:pPr lvl="1">
              <a:buFontTx/>
              <a:buChar char="•"/>
            </a:pPr>
            <a:r>
              <a:rPr kumimoji="0" lang="fr-FR" altLang="fr-FR" sz="1100" b="0" i="0" u="none" strike="noStrike" cap="none" normalizeH="0" baseline="0" dirty="0">
                <a:ln>
                  <a:noFill/>
                </a:ln>
                <a:solidFill>
                  <a:srgbClr val="000000"/>
                </a:solidFill>
                <a:effectLst/>
                <a:latin typeface="Arial Unicode MS"/>
              </a:rPr>
              <a:t>K</a:t>
            </a:r>
            <a:r>
              <a:rPr kumimoji="0" lang="fr-FR" altLang="fr-FR" sz="1600" b="0" i="0" u="none" strike="noStrike" cap="none" normalizeH="0" baseline="0" dirty="0">
                <a:ln>
                  <a:noFill/>
                </a:ln>
                <a:solidFill>
                  <a:srgbClr val="000000"/>
                </a:solidFill>
                <a:effectLst/>
                <a:latin typeface="Lato"/>
              </a:rPr>
              <a:t> for a </a:t>
            </a:r>
            <a:r>
              <a:rPr kumimoji="0" lang="fr-FR" altLang="fr-FR" sz="1600" b="0" i="0" u="none" strike="noStrike" cap="none" normalizeH="0" baseline="0" dirty="0" err="1">
                <a:ln>
                  <a:noFill/>
                </a:ln>
                <a:solidFill>
                  <a:srgbClr val="000000"/>
                </a:solidFill>
                <a:effectLst/>
                <a:latin typeface="Lato"/>
              </a:rPr>
              <a:t>map</a:t>
            </a:r>
            <a:r>
              <a:rPr kumimoji="0" lang="fr-FR" altLang="fr-FR" sz="1600" b="0" i="0" u="none" strike="noStrike" cap="none" normalizeH="0" baseline="0" dirty="0">
                <a:ln>
                  <a:noFill/>
                </a:ln>
                <a:solidFill>
                  <a:srgbClr val="000000"/>
                </a:solidFill>
                <a:effectLst/>
                <a:latin typeface="Lato"/>
              </a:rPr>
              <a:t> key</a:t>
            </a:r>
          </a:p>
          <a:p>
            <a:pPr lvl="1">
              <a:buFontTx/>
              <a:buChar char="•"/>
            </a:pPr>
            <a:r>
              <a:rPr kumimoji="0" lang="fr-FR" altLang="fr-FR" sz="1100" b="0" i="0" u="none" strike="noStrike" cap="none" normalizeH="0" baseline="0" dirty="0">
                <a:ln>
                  <a:noFill/>
                </a:ln>
                <a:solidFill>
                  <a:srgbClr val="000000"/>
                </a:solidFill>
                <a:effectLst/>
                <a:latin typeface="Arial Unicode MS"/>
              </a:rPr>
              <a:t>V</a:t>
            </a:r>
            <a:r>
              <a:rPr kumimoji="0" lang="fr-FR" altLang="fr-FR" sz="1600" b="0" i="0" u="none" strike="noStrike" cap="none" normalizeH="0" baseline="0" dirty="0">
                <a:ln>
                  <a:noFill/>
                </a:ln>
                <a:solidFill>
                  <a:srgbClr val="000000"/>
                </a:solidFill>
                <a:effectLst/>
                <a:latin typeface="Lato"/>
              </a:rPr>
              <a:t> for a </a:t>
            </a:r>
            <a:r>
              <a:rPr kumimoji="0" lang="fr-FR" altLang="fr-FR" sz="1600" b="0" i="0" u="none" strike="noStrike" cap="none" normalizeH="0" baseline="0" dirty="0" err="1">
                <a:ln>
                  <a:noFill/>
                </a:ln>
                <a:solidFill>
                  <a:srgbClr val="000000"/>
                </a:solidFill>
                <a:effectLst/>
                <a:latin typeface="Lato"/>
              </a:rPr>
              <a:t>map</a:t>
            </a:r>
            <a:r>
              <a:rPr kumimoji="0" lang="fr-FR" altLang="fr-FR" sz="1600" b="0" i="0" u="none" strike="noStrike" cap="none" normalizeH="0" baseline="0" dirty="0">
                <a:ln>
                  <a:noFill/>
                </a:ln>
                <a:solidFill>
                  <a:srgbClr val="000000"/>
                </a:solidFill>
                <a:effectLst/>
                <a:latin typeface="Lato"/>
              </a:rPr>
              <a:t> value</a:t>
            </a:r>
          </a:p>
          <a:p>
            <a:pPr lvl="1">
              <a:buFontTx/>
              <a:buChar char="•"/>
            </a:pPr>
            <a:r>
              <a:rPr kumimoji="0" lang="fr-FR" altLang="fr-FR" sz="1100" b="0" i="0" u="none" strike="noStrike" cap="none" normalizeH="0" baseline="0" dirty="0">
                <a:ln>
                  <a:noFill/>
                </a:ln>
                <a:solidFill>
                  <a:srgbClr val="000000"/>
                </a:solidFill>
                <a:effectLst/>
                <a:latin typeface="Arial Unicode MS"/>
              </a:rPr>
              <a:t>N</a:t>
            </a:r>
            <a:r>
              <a:rPr kumimoji="0" lang="fr-FR" altLang="fr-FR" sz="1600" b="0" i="0" u="none" strike="noStrike" cap="none" normalizeH="0" baseline="0" dirty="0">
                <a:ln>
                  <a:noFill/>
                </a:ln>
                <a:solidFill>
                  <a:srgbClr val="000000"/>
                </a:solidFill>
                <a:effectLst/>
                <a:latin typeface="Lato"/>
              </a:rPr>
              <a:t> for a </a:t>
            </a:r>
            <a:r>
              <a:rPr kumimoji="0" lang="fr-FR" altLang="fr-FR" sz="1600" b="0" i="0" u="none" strike="noStrike" cap="none" normalizeH="0" baseline="0" dirty="0" err="1">
                <a:ln>
                  <a:noFill/>
                </a:ln>
                <a:solidFill>
                  <a:srgbClr val="000000"/>
                </a:solidFill>
                <a:effectLst/>
                <a:latin typeface="Lato"/>
              </a:rPr>
              <a:t>number</a:t>
            </a:r>
            <a:endParaRPr kumimoji="0" lang="fr-FR" altLang="fr-FR" sz="1600" b="0" i="0" u="none" strike="noStrike" cap="none" normalizeH="0" baseline="0" dirty="0">
              <a:ln>
                <a:noFill/>
              </a:ln>
              <a:solidFill>
                <a:srgbClr val="000000"/>
              </a:solidFill>
              <a:effectLst/>
              <a:latin typeface="Lato"/>
            </a:endParaRPr>
          </a:p>
          <a:p>
            <a:pPr lvl="1">
              <a:buFontTx/>
              <a:buChar char="•"/>
            </a:pPr>
            <a:r>
              <a:rPr kumimoji="0" lang="fr-FR" altLang="fr-FR" sz="1100" b="0" i="0" u="none" strike="noStrike" cap="none" normalizeH="0" baseline="0" dirty="0">
                <a:ln>
                  <a:noFill/>
                </a:ln>
                <a:solidFill>
                  <a:srgbClr val="000000"/>
                </a:solidFill>
                <a:effectLst/>
                <a:latin typeface="Arial Unicode MS"/>
              </a:rPr>
              <a:t>T</a:t>
            </a:r>
            <a:r>
              <a:rPr kumimoji="0" lang="fr-FR" altLang="fr-FR" sz="1600" b="0" i="0" u="none" strike="noStrike" cap="none" normalizeH="0" baseline="0" dirty="0">
                <a:ln>
                  <a:noFill/>
                </a:ln>
                <a:solidFill>
                  <a:srgbClr val="000000"/>
                </a:solidFill>
                <a:effectLst/>
                <a:latin typeface="Lato"/>
              </a:rPr>
              <a:t> for a </a:t>
            </a:r>
            <a:r>
              <a:rPr kumimoji="0" lang="fr-FR" altLang="fr-FR" sz="1600" b="0" i="0" u="none" strike="noStrike" cap="none" normalizeH="0" baseline="0" dirty="0" err="1">
                <a:ln>
                  <a:noFill/>
                </a:ln>
                <a:solidFill>
                  <a:srgbClr val="000000"/>
                </a:solidFill>
                <a:effectLst/>
                <a:latin typeface="Lato"/>
              </a:rPr>
              <a:t>generic</a:t>
            </a:r>
            <a:r>
              <a:rPr kumimoji="0" lang="fr-FR" altLang="fr-FR" sz="1600" b="0" i="0" u="none" strike="noStrike" cap="none" normalizeH="0" baseline="0" dirty="0">
                <a:ln>
                  <a:noFill/>
                </a:ln>
                <a:solidFill>
                  <a:srgbClr val="000000"/>
                </a:solidFill>
                <a:effectLst/>
                <a:latin typeface="Lato"/>
              </a:rPr>
              <a:t> data type</a:t>
            </a:r>
          </a:p>
          <a:p>
            <a:pPr lvl="1">
              <a:buFontTx/>
              <a:buChar char="•"/>
            </a:pPr>
            <a:r>
              <a:rPr kumimoji="0" lang="fr-FR" altLang="fr-FR" sz="1100" b="0" i="0" u="none" strike="noStrike" cap="none" normalizeH="0" baseline="0" dirty="0">
                <a:ln>
                  <a:noFill/>
                </a:ln>
                <a:solidFill>
                  <a:srgbClr val="000000"/>
                </a:solidFill>
                <a:effectLst/>
                <a:latin typeface="Arial Unicode MS"/>
              </a:rPr>
              <a:t>S</a:t>
            </a:r>
            <a:r>
              <a:rPr kumimoji="0" lang="fr-FR" altLang="fr-FR" sz="1600" b="0" i="0" u="none" strike="noStrike" cap="none" normalizeH="0" baseline="0" dirty="0">
                <a:ln>
                  <a:noFill/>
                </a:ln>
                <a:solidFill>
                  <a:srgbClr val="000000"/>
                </a:solidFill>
                <a:effectLst/>
                <a:latin typeface="Lato"/>
              </a:rPr>
              <a:t>, </a:t>
            </a:r>
            <a:r>
              <a:rPr kumimoji="0" lang="fr-FR" altLang="fr-FR" sz="1100" b="0" i="0" u="none" strike="noStrike" cap="none" normalizeH="0" baseline="0" dirty="0">
                <a:ln>
                  <a:noFill/>
                </a:ln>
                <a:solidFill>
                  <a:srgbClr val="000000"/>
                </a:solidFill>
                <a:effectLst/>
                <a:latin typeface="Arial Unicode MS"/>
              </a:rPr>
              <a:t>U</a:t>
            </a:r>
            <a:r>
              <a:rPr kumimoji="0" lang="fr-FR" altLang="fr-FR" sz="1600" b="0" i="0" u="none" strike="noStrike" cap="none" normalizeH="0" baseline="0" dirty="0">
                <a:ln>
                  <a:noFill/>
                </a:ln>
                <a:solidFill>
                  <a:srgbClr val="000000"/>
                </a:solidFill>
                <a:effectLst/>
                <a:latin typeface="Lato"/>
              </a:rPr>
              <a:t>, </a:t>
            </a:r>
            <a:r>
              <a:rPr kumimoji="0" lang="fr-FR" altLang="fr-FR" sz="1100" b="0" i="0" u="none" strike="noStrike" cap="none" normalizeH="0" baseline="0" dirty="0">
                <a:ln>
                  <a:noFill/>
                </a:ln>
                <a:solidFill>
                  <a:srgbClr val="000000"/>
                </a:solidFill>
                <a:effectLst/>
                <a:latin typeface="Arial Unicode MS"/>
              </a:rPr>
              <a:t>V</a:t>
            </a:r>
            <a:r>
              <a:rPr kumimoji="0" lang="fr-FR" altLang="fr-FR" sz="1600" b="0" i="0" u="none" strike="noStrike" cap="none" normalizeH="0" baseline="0" dirty="0">
                <a:ln>
                  <a:noFill/>
                </a:ln>
                <a:solidFill>
                  <a:srgbClr val="000000"/>
                </a:solidFill>
                <a:effectLst/>
                <a:latin typeface="Lato"/>
              </a:rPr>
              <a:t>, and </a:t>
            </a:r>
            <a:r>
              <a:rPr kumimoji="0" lang="fr-FR" altLang="fr-FR" sz="1600" b="0" i="0" u="none" strike="noStrike" cap="none" normalizeH="0" baseline="0" dirty="0" err="1">
                <a:ln>
                  <a:noFill/>
                </a:ln>
                <a:solidFill>
                  <a:srgbClr val="000000"/>
                </a:solidFill>
                <a:effectLst/>
                <a:latin typeface="Lato"/>
              </a:rPr>
              <a:t>so</a:t>
            </a:r>
            <a:r>
              <a:rPr kumimoji="0" lang="fr-FR" altLang="fr-FR" sz="1600" b="0" i="0" u="none" strike="noStrike" cap="none" normalizeH="0" baseline="0" dirty="0">
                <a:ln>
                  <a:noFill/>
                </a:ln>
                <a:solidFill>
                  <a:srgbClr val="000000"/>
                </a:solidFill>
                <a:effectLst/>
                <a:latin typeface="Lato"/>
              </a:rPr>
              <a:t> </a:t>
            </a:r>
            <a:r>
              <a:rPr kumimoji="0" lang="fr-FR" altLang="fr-FR" sz="1600" b="0" i="0" u="none" strike="noStrike" cap="none" normalizeH="0" baseline="0" dirty="0" err="1">
                <a:ln>
                  <a:noFill/>
                </a:ln>
                <a:solidFill>
                  <a:srgbClr val="000000"/>
                </a:solidFill>
                <a:effectLst/>
                <a:latin typeface="Lato"/>
              </a:rPr>
              <a:t>forth</a:t>
            </a:r>
            <a:r>
              <a:rPr kumimoji="0" lang="fr-FR" altLang="fr-FR" sz="1600" b="0" i="0" u="none" strike="noStrike" cap="none" normalizeH="0" baseline="0" dirty="0">
                <a:ln>
                  <a:noFill/>
                </a:ln>
                <a:solidFill>
                  <a:srgbClr val="000000"/>
                </a:solidFill>
                <a:effectLst/>
                <a:latin typeface="Lato"/>
              </a:rPr>
              <a:t> for multiple </a:t>
            </a:r>
            <a:r>
              <a:rPr kumimoji="0" lang="fr-FR" altLang="fr-FR" sz="1600" b="0" i="0" u="none" strike="noStrike" cap="none" normalizeH="0" baseline="0" dirty="0" err="1">
                <a:ln>
                  <a:noFill/>
                </a:ln>
                <a:solidFill>
                  <a:srgbClr val="000000"/>
                </a:solidFill>
                <a:effectLst/>
                <a:latin typeface="Lato"/>
              </a:rPr>
              <a:t>generic</a:t>
            </a:r>
            <a:r>
              <a:rPr kumimoji="0" lang="fr-FR" altLang="fr-FR" sz="1600" b="0" i="0" u="none" strike="noStrike" cap="none" normalizeH="0" baseline="0" dirty="0">
                <a:ln>
                  <a:noFill/>
                </a:ln>
                <a:solidFill>
                  <a:srgbClr val="000000"/>
                </a:solidFill>
                <a:effectLst/>
                <a:latin typeface="Lato"/>
              </a:rPr>
              <a: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8787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Création d’une classe générique</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6</a:t>
            </a:fld>
            <a:endParaRPr lang="en-CA"/>
          </a:p>
        </p:txBody>
      </p:sp>
      <p:sp>
        <p:nvSpPr>
          <p:cNvPr id="3" name="Rectangle 1"/>
          <p:cNvSpPr>
            <a:spLocks noChangeArrowheads="1"/>
          </p:cNvSpPr>
          <p:nvPr/>
        </p:nvSpPr>
        <p:spPr bwMode="auto">
          <a:xfrm>
            <a:off x="7724007" y="1542431"/>
            <a:ext cx="3593741"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public class </a:t>
            </a:r>
            <a:r>
              <a:rPr kumimoji="0" lang="fr-FR" altLang="fr-FR" sz="1600" b="0" i="0" u="none" strike="noStrike" cap="none" normalizeH="0" baseline="0" dirty="0" err="1">
                <a:ln>
                  <a:noFill/>
                </a:ln>
                <a:solidFill>
                  <a:srgbClr val="A9B7C6"/>
                </a:solidFill>
                <a:effectLst/>
                <a:latin typeface="JetBrains Mono"/>
              </a:rPr>
              <a:t>Crate</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T</a:t>
            </a:r>
            <a:r>
              <a:rPr kumimoji="0" lang="fr-FR" altLang="fr-FR" sz="1600" b="0" i="0" u="none" strike="noStrike" cap="none" normalizeH="0" baseline="0" dirty="0">
                <a:ln>
                  <a:noFill/>
                </a:ln>
                <a:solidFill>
                  <a:srgbClr val="A9B7C6"/>
                </a:solidFill>
                <a:effectLst/>
                <a:latin typeface="JetBrains Mono"/>
              </a:rPr>
              <a:t>&gt;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private</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9876AA"/>
                </a:solidFill>
                <a:effectLst/>
                <a:latin typeface="JetBrains Mono"/>
              </a:rPr>
              <a:t>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public </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err="1">
                <a:ln>
                  <a:noFill/>
                </a:ln>
                <a:solidFill>
                  <a:srgbClr val="FFC66D"/>
                </a:solidFill>
                <a:effectLst/>
                <a:latin typeface="JetBrains Mono"/>
              </a:rPr>
              <a:t>lookInCrate</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return </a:t>
            </a:r>
            <a:r>
              <a:rPr kumimoji="0" lang="fr-FR" altLang="fr-FR" sz="1600" b="0" i="0" u="none" strike="noStrike" cap="none" normalizeH="0" baseline="0" dirty="0">
                <a:ln>
                  <a:noFill/>
                </a:ln>
                <a:solidFill>
                  <a:srgbClr val="9876AA"/>
                </a:solidFill>
                <a:effectLst/>
                <a:latin typeface="JetBrains Mono"/>
              </a:rPr>
              <a:t>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public </a:t>
            </a:r>
            <a:r>
              <a:rPr kumimoji="0" lang="fr-FR" altLang="fr-FR" sz="1600" b="0" i="0" u="none" strike="noStrike" cap="none" normalizeH="0" baseline="0" dirty="0" err="1">
                <a:ln>
                  <a:noFill/>
                </a:ln>
                <a:solidFill>
                  <a:srgbClr val="CC7832"/>
                </a:solidFill>
                <a:effectLst/>
                <a:latin typeface="JetBrains Mono"/>
              </a:rPr>
              <a:t>void</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FFC66D"/>
                </a:solidFill>
                <a:effectLst/>
                <a:latin typeface="JetBrains Mono"/>
              </a:rPr>
              <a:t>packCrate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A9B7C6"/>
                </a:solidFill>
                <a:effectLst/>
                <a:latin typeface="JetBrains Mono"/>
              </a:rPr>
              <a:t>contents)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this</a:t>
            </a:r>
            <a:r>
              <a:rPr kumimoji="0" lang="fr-FR" altLang="fr-FR" sz="1600" b="0" i="0" u="none" strike="noStrike" cap="none" normalizeH="0" baseline="0" dirty="0" err="1">
                <a:ln>
                  <a:noFill/>
                </a:ln>
                <a:solidFill>
                  <a:srgbClr val="A9B7C6"/>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contents</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646938" y="1619375"/>
            <a:ext cx="5274201"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err="1">
                <a:ln>
                  <a:noFill/>
                </a:ln>
                <a:solidFill>
                  <a:srgbClr val="A9B7C6"/>
                </a:solidFill>
                <a:effectLst/>
                <a:latin typeface="JetBrains Mono"/>
              </a:rPr>
              <a:t>Crate</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err="1">
                <a:ln>
                  <a:noFill/>
                </a:ln>
                <a:solidFill>
                  <a:srgbClr val="A9B7C6"/>
                </a:solidFill>
                <a:effectLst/>
                <a:latin typeface="JetBrains Mono"/>
              </a:rPr>
              <a:t>crateForElephant</a:t>
            </a: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Crate</a:t>
            </a:r>
            <a:r>
              <a:rPr kumimoji="0" lang="fr-FR" altLang="fr-FR" sz="1600" b="0" i="0" u="none" strike="noStrike" cap="none" normalizeH="0" baseline="0" dirty="0">
                <a:ln>
                  <a:noFill/>
                </a:ln>
                <a:solidFill>
                  <a:srgbClr val="A9B7C6"/>
                </a:solidFill>
                <a:effectLst/>
                <a:latin typeface="JetBrains Mono"/>
              </a:rPr>
              <a:t>&lt;&gt;()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err="1">
                <a:ln>
                  <a:noFill/>
                </a:ln>
                <a:solidFill>
                  <a:srgbClr val="A9B7C6"/>
                </a:solidFill>
                <a:effectLst/>
                <a:latin typeface="JetBrains Mono"/>
              </a:rPr>
              <a:t>crateForElephant.packCrate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inNewHome</a:t>
            </a: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err="1">
                <a:ln>
                  <a:noFill/>
                </a:ln>
                <a:solidFill>
                  <a:srgbClr val="A9B7C6"/>
                </a:solidFill>
                <a:effectLst/>
                <a:latin typeface="JetBrains Mono"/>
              </a:rPr>
              <a:t>crateForElephant.lookInCrate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8" name="ZoneTexte 7"/>
          <p:cNvSpPr txBox="1"/>
          <p:nvPr/>
        </p:nvSpPr>
        <p:spPr>
          <a:xfrm>
            <a:off x="521208" y="4700016"/>
            <a:ext cx="7452360" cy="1564292"/>
          </a:xfrm>
          <a:prstGeom prst="rect">
            <a:avLst/>
          </a:prstGeom>
        </p:spPr>
        <p:txBody>
          <a:bodyPr vert="horz" wrap="square" lIns="0" tIns="0" rIns="0" bIns="0" rtlCol="0" anchor="t" anchorCtr="0">
            <a:normAutofit lnSpcReduction="10000"/>
          </a:bodyPr>
          <a:lstStyle/>
          <a:p>
            <a:pPr algn="l"/>
            <a:r>
              <a:rPr lang="fr-FR" dirty="0"/>
              <a:t>Sans les génériques il aurait fallu traité les objets à traiter avec la classe « </a:t>
            </a:r>
            <a:r>
              <a:rPr lang="fr-FR" dirty="0" err="1"/>
              <a:t>Crate</a:t>
            </a:r>
            <a:r>
              <a:rPr lang="fr-FR" dirty="0"/>
              <a:t> » comme des types « Object » et ainsi procéder à des « </a:t>
            </a:r>
            <a:r>
              <a:rPr lang="fr-FR" dirty="0" err="1"/>
              <a:t>casts</a:t>
            </a:r>
            <a:r>
              <a:rPr lang="fr-FR" dirty="0"/>
              <a:t> » pour l’utilisation des objets issus de « </a:t>
            </a:r>
            <a:r>
              <a:rPr lang="fr-FR" dirty="0" err="1"/>
              <a:t>lookInCrate</a:t>
            </a:r>
            <a:r>
              <a:rPr lang="fr-FR" dirty="0"/>
              <a:t> ».</a:t>
            </a:r>
          </a:p>
          <a:p>
            <a:pPr algn="l"/>
            <a:endParaRPr lang="fr-FR" dirty="0"/>
          </a:p>
          <a:p>
            <a:pPr algn="l"/>
            <a:r>
              <a:rPr lang="fr-FR" dirty="0"/>
              <a:t>Le générique est utiliser à la compilation, dans la version compilée des sources, le générique est remplacer par « Object »</a:t>
            </a:r>
          </a:p>
        </p:txBody>
      </p:sp>
    </p:spTree>
    <p:extLst>
      <p:ext uri="{BB962C8B-B14F-4D97-AF65-F5344CB8AC3E}">
        <p14:creationId xmlns:p14="http://schemas.microsoft.com/office/powerpoint/2010/main" val="125079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Création d’une classe générique</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7</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a:bodyPr>
          <a:lstStyle/>
          <a:p>
            <a:r>
              <a:rPr lang="fr-FR" dirty="0"/>
              <a:t>Il est possible d’utiliser plusieurs générique dans une classe:</a:t>
            </a:r>
          </a:p>
        </p:txBody>
      </p:sp>
      <p:sp>
        <p:nvSpPr>
          <p:cNvPr id="7" name="Rectangle 1"/>
          <p:cNvSpPr>
            <a:spLocks noChangeArrowheads="1"/>
          </p:cNvSpPr>
          <p:nvPr/>
        </p:nvSpPr>
        <p:spPr bwMode="auto">
          <a:xfrm>
            <a:off x="310896" y="2341400"/>
            <a:ext cx="4903394"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public class </a:t>
            </a:r>
            <a:r>
              <a:rPr kumimoji="0" lang="fr-FR" altLang="fr-FR" sz="1600" b="0" i="0" u="none" strike="noStrike" cap="none" normalizeH="0" baseline="0" dirty="0" err="1">
                <a:ln>
                  <a:noFill/>
                </a:ln>
                <a:solidFill>
                  <a:srgbClr val="A9B7C6"/>
                </a:solidFill>
                <a:effectLst/>
                <a:latin typeface="JetBrains Mono"/>
              </a:rPr>
              <a:t>SizeLimitedCrate</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T</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507874"/>
                </a:solidFill>
                <a:effectLst/>
                <a:latin typeface="JetBrains Mono"/>
              </a:rPr>
              <a:t>U</a:t>
            </a:r>
            <a:r>
              <a:rPr kumimoji="0" lang="fr-FR" altLang="fr-FR" sz="1600" b="0" i="0" u="none" strike="noStrike" cap="none" normalizeH="0" baseline="0" dirty="0">
                <a:ln>
                  <a:noFill/>
                </a:ln>
                <a:solidFill>
                  <a:srgbClr val="A9B7C6"/>
                </a:solidFill>
                <a:effectLst/>
                <a:latin typeface="JetBrains Mono"/>
              </a:rPr>
              <a:t>&gt;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private</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9876AA"/>
                </a:solidFill>
                <a:effectLst/>
                <a:latin typeface="JetBrains Mono"/>
              </a:rPr>
              <a:t>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private</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507874"/>
                </a:solidFill>
                <a:effectLst/>
                <a:latin typeface="JetBrains Mono"/>
              </a:rPr>
              <a:t>U </a:t>
            </a:r>
            <a:r>
              <a:rPr kumimoji="0" lang="fr-FR" altLang="fr-FR" sz="1600" b="0" i="0" u="none" strike="noStrike" cap="none" normalizeH="0" baseline="0" dirty="0" err="1">
                <a:ln>
                  <a:noFill/>
                </a:ln>
                <a:solidFill>
                  <a:srgbClr val="9876AA"/>
                </a:solidFill>
                <a:effectLst/>
                <a:latin typeface="JetBrains Mono"/>
              </a:rPr>
              <a:t>sizeLimit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public </a:t>
            </a:r>
            <a:r>
              <a:rPr kumimoji="0" lang="fr-FR" altLang="fr-FR" sz="1600" b="0" i="0" u="none" strike="noStrike" cap="none" normalizeH="0" baseline="0" dirty="0" err="1">
                <a:ln>
                  <a:noFill/>
                </a:ln>
                <a:solidFill>
                  <a:srgbClr val="FFC66D"/>
                </a:solidFill>
                <a:effectLst/>
                <a:latin typeface="JetBrains Mono"/>
              </a:rPr>
              <a:t>SizeLimitedCrate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A9B7C6"/>
                </a:solidFill>
                <a:effectLst/>
                <a:latin typeface="JetBrains Mono"/>
              </a:rPr>
              <a:t>contents</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507874"/>
                </a:solidFill>
                <a:effectLst/>
                <a:latin typeface="JetBrains Mono"/>
              </a:rPr>
              <a:t>U </a:t>
            </a:r>
            <a:r>
              <a:rPr kumimoji="0" lang="fr-FR" altLang="fr-FR" sz="1600" b="0" i="0" u="none" strike="noStrike" cap="none" normalizeH="0" baseline="0" dirty="0" err="1">
                <a:ln>
                  <a:noFill/>
                </a:ln>
                <a:solidFill>
                  <a:srgbClr val="A9B7C6"/>
                </a:solidFill>
                <a:effectLst/>
                <a:latin typeface="JetBrains Mono"/>
              </a:rPr>
              <a:t>sizeLimit</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this</a:t>
            </a:r>
            <a:r>
              <a:rPr kumimoji="0" lang="fr-FR" altLang="fr-FR" sz="1600" b="0" i="0" u="none" strike="noStrike" cap="none" normalizeH="0" baseline="0" dirty="0" err="1">
                <a:ln>
                  <a:noFill/>
                </a:ln>
                <a:solidFill>
                  <a:srgbClr val="A9B7C6"/>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contents</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contents</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CC7832"/>
                </a:solidFill>
                <a:effectLst/>
                <a:latin typeface="JetBrains Mono"/>
              </a:rPr>
              <a:t>this</a:t>
            </a:r>
            <a:r>
              <a:rPr kumimoji="0" lang="fr-FR" altLang="fr-FR" sz="1600" b="0" i="0" u="none" strike="noStrike" cap="none" normalizeH="0" baseline="0" dirty="0" err="1">
                <a:ln>
                  <a:noFill/>
                </a:ln>
                <a:solidFill>
                  <a:srgbClr val="A9B7C6"/>
                </a:solidFill>
                <a:effectLst/>
                <a:latin typeface="JetBrains Mono"/>
              </a:rPr>
              <a:t>.</a:t>
            </a:r>
            <a:r>
              <a:rPr kumimoji="0" lang="fr-FR" altLang="fr-FR" sz="1600" b="0" i="0" u="none" strike="noStrike" cap="none" normalizeH="0" baseline="0" dirty="0" err="1">
                <a:ln>
                  <a:noFill/>
                </a:ln>
                <a:solidFill>
                  <a:srgbClr val="9876AA"/>
                </a:solidFill>
                <a:effectLst/>
                <a:latin typeface="JetBrains Mono"/>
              </a:rPr>
              <a:t>sizeLimit</a:t>
            </a:r>
            <a:r>
              <a:rPr kumimoji="0" lang="fr-FR" altLang="fr-FR" sz="1600" b="0" i="0" u="none" strike="noStrike" cap="none" normalizeH="0" baseline="0" dirty="0">
                <a:ln>
                  <a:noFill/>
                </a:ln>
                <a:solidFill>
                  <a:srgbClr val="9876AA"/>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sizeLimit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9" name="ZoneTexte 8"/>
          <p:cNvSpPr txBox="1"/>
          <p:nvPr/>
        </p:nvSpPr>
        <p:spPr>
          <a:xfrm>
            <a:off x="5833872" y="2112264"/>
            <a:ext cx="5961888" cy="3227832"/>
          </a:xfrm>
          <a:prstGeom prst="rect">
            <a:avLst/>
          </a:prstGeom>
        </p:spPr>
        <p:txBody>
          <a:bodyPr vert="horz" wrap="square" lIns="0" tIns="0" rIns="0" bIns="0" rtlCol="0" anchor="t" anchorCtr="0">
            <a:normAutofit/>
          </a:bodyPr>
          <a:lstStyle/>
          <a:p>
            <a:pPr algn="l"/>
            <a:r>
              <a:rPr lang="fr-FR" sz="1600" dirty="0"/>
              <a:t>Ici T représente le type de ce qui va être mis dans une caisse et  U représente le type de l’unité utilisée pour mesurer la taille limite.</a:t>
            </a:r>
          </a:p>
          <a:p>
            <a:pPr algn="l"/>
            <a:endParaRPr lang="fr-FR" sz="1600" dirty="0"/>
          </a:p>
          <a:p>
            <a:pPr algn="l"/>
            <a:r>
              <a:rPr lang="fr-FR" sz="1600" dirty="0"/>
              <a:t>Cela s’utilise de la façon suivante:</a:t>
            </a:r>
          </a:p>
        </p:txBody>
      </p:sp>
      <p:sp>
        <p:nvSpPr>
          <p:cNvPr id="10" name="Rectangle 2"/>
          <p:cNvSpPr>
            <a:spLocks noChangeArrowheads="1"/>
          </p:cNvSpPr>
          <p:nvPr/>
        </p:nvSpPr>
        <p:spPr bwMode="auto">
          <a:xfrm>
            <a:off x="5833872" y="4939534"/>
            <a:ext cx="5016117" cy="107721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err="1">
                <a:ln>
                  <a:noFill/>
                </a:ln>
                <a:solidFill>
                  <a:srgbClr val="A9B7C6"/>
                </a:solidFill>
                <a:effectLst/>
                <a:latin typeface="JetBrains Mono"/>
              </a:rPr>
              <a:t>Integer</a:t>
            </a: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numPounds</a:t>
            </a: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a:ln>
                  <a:noFill/>
                </a:ln>
                <a:solidFill>
                  <a:srgbClr val="6897BB"/>
                </a:solidFill>
                <a:effectLst/>
                <a:latin typeface="JetBrains Mono"/>
              </a:rPr>
              <a:t>15_000</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err="1">
                <a:ln>
                  <a:noFill/>
                </a:ln>
                <a:solidFill>
                  <a:srgbClr val="A9B7C6"/>
                </a:solidFill>
                <a:effectLst/>
                <a:latin typeface="JetBrains Mono"/>
              </a:rPr>
              <a:t>SizeLimitedCrate</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Integer</a:t>
            </a:r>
            <a:r>
              <a:rPr kumimoji="0" lang="fr-FR" altLang="fr-FR" sz="1600" b="0" i="0" u="none" strike="noStrike" cap="none" normalizeH="0" baseline="0" dirty="0">
                <a:ln>
                  <a:noFill/>
                </a:ln>
                <a:solidFill>
                  <a:srgbClr val="A9B7C6"/>
                </a:solidFill>
                <a:effectLst/>
                <a:latin typeface="JetBrains Mono"/>
              </a:rPr>
              <a:t>&gt; c1</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 </a:t>
            </a:r>
            <a:r>
              <a:rPr kumimoji="0" lang="fr-FR" altLang="fr-FR" sz="1600" b="0" i="0" u="none" strike="noStrike" cap="none" normalizeH="0" baseline="0" dirty="0">
                <a:ln>
                  <a:noFill/>
                </a:ln>
                <a:solidFill>
                  <a:srgbClr val="CC7832"/>
                </a:solidFill>
                <a:effectLst/>
                <a:latin typeface="JetBrains Mono"/>
              </a:rPr>
              <a:t>new </a:t>
            </a:r>
            <a:r>
              <a:rPr kumimoji="0" lang="fr-FR" altLang="fr-FR" sz="1600" b="0" i="0" u="none" strike="noStrike" cap="none" normalizeH="0" baseline="0" dirty="0" err="1">
                <a:ln>
                  <a:noFill/>
                </a:ln>
                <a:solidFill>
                  <a:srgbClr val="A9B7C6"/>
                </a:solidFill>
                <a:effectLst/>
                <a:latin typeface="JetBrains Mono"/>
              </a:rPr>
              <a:t>SizeLimitedCrate</a:t>
            </a:r>
            <a:r>
              <a:rPr kumimoji="0" lang="fr-FR" altLang="fr-FR" sz="1600" b="0" i="0" u="none" strike="noStrike" cap="none" normalizeH="0" baseline="0" dirty="0">
                <a:ln>
                  <a:noFill/>
                </a:ln>
                <a:solidFill>
                  <a:srgbClr val="A9B7C6"/>
                </a:solidFill>
                <a:effectLst/>
                <a:latin typeface="JetBrains Mono"/>
              </a:rPr>
              <a:t>&lt;&gt;(</a:t>
            </a:r>
            <a:r>
              <a:rPr kumimoji="0" lang="fr-FR" altLang="fr-FR" sz="1600" b="0" i="0" u="none" strike="noStrike" cap="none" normalizeH="0" baseline="0" dirty="0" err="1">
                <a:ln>
                  <a:noFill/>
                </a:ln>
                <a:solidFill>
                  <a:srgbClr val="A9B7C6"/>
                </a:solidFill>
                <a:effectLst/>
                <a:latin typeface="JetBrains Mono"/>
              </a:rPr>
              <a:t>elephant</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numPounds</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CC7832"/>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9311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Création des méthodes</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8</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a:bodyPr>
          <a:lstStyle/>
          <a:p>
            <a:r>
              <a:rPr lang="fr-FR" dirty="0"/>
              <a:t>Jusqu’à présent nous avons utiliser les génériques au niveau de la classe ou de l’interface. Il est également possible de l’utiliser au niveau de la méthode.</a:t>
            </a:r>
          </a:p>
          <a:p>
            <a:endParaRPr lang="fr-FR" dirty="0"/>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7" name="Rectangle 1"/>
          <p:cNvSpPr>
            <a:spLocks noChangeArrowheads="1"/>
          </p:cNvSpPr>
          <p:nvPr/>
        </p:nvSpPr>
        <p:spPr bwMode="auto">
          <a:xfrm>
            <a:off x="521208" y="2409980"/>
            <a:ext cx="3868367"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rgbClr val="CC7832"/>
                </a:solidFill>
                <a:effectLst/>
                <a:latin typeface="JetBrains Mono"/>
              </a:rPr>
              <a:t>public class </a:t>
            </a:r>
            <a:r>
              <a:rPr kumimoji="0" lang="fr-FR" altLang="fr-FR" sz="1600" b="0" i="0" u="none" strike="noStrike" cap="none" normalizeH="0" baseline="0" dirty="0">
                <a:ln>
                  <a:noFill/>
                </a:ln>
                <a:solidFill>
                  <a:srgbClr val="A9B7C6"/>
                </a:solidFill>
                <a:effectLst/>
                <a:latin typeface="JetBrains Mono"/>
              </a:rPr>
              <a:t>Handler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public </a:t>
            </a:r>
            <a:r>
              <a:rPr kumimoji="0" lang="fr-FR" altLang="fr-FR" sz="1600" b="0" i="0" u="none" strike="noStrike" cap="none" normalizeH="0" baseline="0" dirty="0" err="1">
                <a:ln>
                  <a:noFill/>
                </a:ln>
                <a:solidFill>
                  <a:srgbClr val="CC7832"/>
                </a:solidFill>
                <a:effectLst/>
                <a:latin typeface="JetBrains Mono"/>
              </a:rPr>
              <a:t>static</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T</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err="1">
                <a:ln>
                  <a:noFill/>
                </a:ln>
                <a:solidFill>
                  <a:srgbClr val="CC7832"/>
                </a:solidFill>
                <a:effectLst/>
                <a:latin typeface="JetBrains Mono"/>
              </a:rPr>
              <a:t>void</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err="1">
                <a:ln>
                  <a:noFill/>
                </a:ln>
                <a:solidFill>
                  <a:srgbClr val="FFC66D"/>
                </a:solidFill>
                <a:effectLst/>
                <a:latin typeface="JetBrains Mono"/>
              </a:rPr>
              <a:t>prepare</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A9B7C6"/>
                </a:solidFill>
                <a:effectLst/>
                <a:latin typeface="JetBrains Mono"/>
              </a:rPr>
              <a:t>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System.</a:t>
            </a:r>
            <a:r>
              <a:rPr kumimoji="0" lang="fr-FR" altLang="fr-FR" sz="1600" b="0" i="1" u="none" strike="noStrike" cap="none" normalizeH="0" baseline="0" dirty="0" err="1">
                <a:ln>
                  <a:noFill/>
                </a:ln>
                <a:solidFill>
                  <a:srgbClr val="9876AA"/>
                </a:solidFill>
                <a:effectLst/>
                <a:latin typeface="JetBrains Mono"/>
              </a:rPr>
              <a:t>out</a:t>
            </a:r>
            <a:r>
              <a:rPr kumimoji="0" lang="fr-FR" altLang="fr-FR" sz="1600" b="0" i="0" u="none" strike="noStrike" cap="none" normalizeH="0" baseline="0" dirty="0" err="1">
                <a:ln>
                  <a:noFill/>
                </a:ln>
                <a:solidFill>
                  <a:srgbClr val="A9B7C6"/>
                </a:solidFill>
                <a:effectLst/>
                <a:latin typeface="JetBrains Mono"/>
              </a:rPr>
              <a:t>.println</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6A8759"/>
                </a:solidFill>
                <a:effectLst/>
                <a:latin typeface="JetBrains Mono"/>
              </a:rPr>
              <a:t>"</a:t>
            </a:r>
            <a:r>
              <a:rPr kumimoji="0" lang="fr-FR" altLang="fr-FR" sz="1600" b="0" i="0" u="none" strike="noStrike" cap="none" normalizeH="0" baseline="0" dirty="0" err="1">
                <a:ln>
                  <a:noFill/>
                </a:ln>
                <a:solidFill>
                  <a:srgbClr val="6A8759"/>
                </a:solidFill>
                <a:effectLst/>
                <a:latin typeface="JetBrains Mono"/>
              </a:rPr>
              <a:t>Preparing</a:t>
            </a:r>
            <a:r>
              <a:rPr kumimoji="0" lang="fr-FR" altLang="fr-FR" sz="1600" b="0" i="0" u="none" strike="noStrike" cap="none" normalizeH="0" baseline="0" dirty="0">
                <a:ln>
                  <a:noFill/>
                </a:ln>
                <a:solidFill>
                  <a:srgbClr val="6A8759"/>
                </a:solidFill>
                <a:effectLst/>
                <a:latin typeface="JetBrains Mono"/>
              </a:rPr>
              <a:t> " </a:t>
            </a:r>
            <a:r>
              <a:rPr kumimoji="0" lang="fr-FR" altLang="fr-FR" sz="1600" b="0" i="0" u="none" strike="noStrike" cap="none" normalizeH="0" baseline="0" dirty="0">
                <a:ln>
                  <a:noFill/>
                </a:ln>
                <a:solidFill>
                  <a:srgbClr val="A9B7C6"/>
                </a:solidFill>
                <a:effectLst/>
                <a:latin typeface="JetBrains Mono"/>
              </a:rPr>
              <a:t>+ 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a:ln>
                  <a:noFill/>
                </a:ln>
                <a:solidFill>
                  <a:srgbClr val="CC7832"/>
                </a:solidFill>
                <a:effectLst/>
                <a:latin typeface="JetBrains Mono"/>
              </a:rPr>
              <a:t>public </a:t>
            </a:r>
            <a:r>
              <a:rPr kumimoji="0" lang="fr-FR" altLang="fr-FR" sz="1600" b="0" i="0" u="none" strike="noStrike" cap="none" normalizeH="0" baseline="0" dirty="0" err="1">
                <a:ln>
                  <a:noFill/>
                </a:ln>
                <a:solidFill>
                  <a:srgbClr val="CC7832"/>
                </a:solidFill>
                <a:effectLst/>
                <a:latin typeface="JetBrains Mono"/>
              </a:rPr>
              <a:t>static</a:t>
            </a: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T</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err="1">
                <a:ln>
                  <a:noFill/>
                </a:ln>
                <a:solidFill>
                  <a:srgbClr val="A9B7C6"/>
                </a:solidFill>
                <a:effectLst/>
                <a:latin typeface="JetBrains Mono"/>
              </a:rPr>
              <a:t>Crate</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T</a:t>
            </a:r>
            <a:r>
              <a:rPr kumimoji="0" lang="fr-FR" altLang="fr-FR" sz="1600" b="0" i="0" u="none" strike="noStrike" cap="none" normalizeH="0" baseline="0" dirty="0">
                <a:ln>
                  <a:noFill/>
                </a:ln>
                <a:solidFill>
                  <a:srgbClr val="A9B7C6"/>
                </a:solidFill>
                <a:effectLst/>
                <a:latin typeface="JetBrains Mono"/>
              </a:rPr>
              <a:t>&gt; </a:t>
            </a:r>
            <a:r>
              <a:rPr kumimoji="0" lang="fr-FR" altLang="fr-FR" sz="1600" b="0" i="0" u="none" strike="noStrike" cap="none" normalizeH="0" baseline="0" dirty="0" err="1">
                <a:ln>
                  <a:noFill/>
                </a:ln>
                <a:solidFill>
                  <a:srgbClr val="FFC66D"/>
                </a:solidFill>
                <a:effectLst/>
                <a:latin typeface="JetBrains Mono"/>
              </a:rPr>
              <a:t>ship</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507874"/>
                </a:solidFill>
                <a:effectLst/>
                <a:latin typeface="JetBrains Mono"/>
              </a:rPr>
              <a:t>T </a:t>
            </a:r>
            <a:r>
              <a:rPr kumimoji="0" lang="fr-FR" altLang="fr-FR" sz="1600" b="0" i="0" u="none" strike="noStrike" cap="none" normalizeH="0" baseline="0" dirty="0">
                <a:ln>
                  <a:noFill/>
                </a:ln>
                <a:solidFill>
                  <a:srgbClr val="A9B7C6"/>
                </a:solidFill>
                <a:effectLst/>
                <a:latin typeface="JetBrains Mono"/>
              </a:rPr>
              <a:t>t) {</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        </a:t>
            </a:r>
            <a:r>
              <a:rPr kumimoji="0" lang="fr-FR" altLang="fr-FR" sz="1600" b="0" i="0" u="none" strike="noStrike" cap="none" normalizeH="0" baseline="0" dirty="0" err="1">
                <a:ln>
                  <a:noFill/>
                </a:ln>
                <a:solidFill>
                  <a:srgbClr val="A9B7C6"/>
                </a:solidFill>
                <a:effectLst/>
                <a:latin typeface="JetBrains Mono"/>
              </a:rPr>
              <a:t>System.</a:t>
            </a:r>
            <a:r>
              <a:rPr kumimoji="0" lang="fr-FR" altLang="fr-FR" sz="1600" b="0" i="1" u="none" strike="noStrike" cap="none" normalizeH="0" baseline="0" dirty="0" err="1">
                <a:ln>
                  <a:noFill/>
                </a:ln>
                <a:solidFill>
                  <a:srgbClr val="9876AA"/>
                </a:solidFill>
                <a:effectLst/>
                <a:latin typeface="JetBrains Mono"/>
              </a:rPr>
              <a:t>out</a:t>
            </a:r>
            <a:r>
              <a:rPr kumimoji="0" lang="fr-FR" altLang="fr-FR" sz="1600" b="0" i="0" u="none" strike="noStrike" cap="none" normalizeH="0" baseline="0" dirty="0" err="1">
                <a:ln>
                  <a:noFill/>
                </a:ln>
                <a:solidFill>
                  <a:srgbClr val="A9B7C6"/>
                </a:solidFill>
                <a:effectLst/>
                <a:latin typeface="JetBrains Mono"/>
              </a:rPr>
              <a:t>.println</a:t>
            </a:r>
            <a:r>
              <a:rPr kumimoji="0" lang="fr-FR" altLang="fr-FR" sz="1600" b="0" i="0" u="none" strike="noStrike" cap="none" normalizeH="0" baseline="0" dirty="0">
                <a:ln>
                  <a:noFill/>
                </a:ln>
                <a:solidFill>
                  <a:srgbClr val="A9B7C6"/>
                </a:solidFill>
                <a:effectLst/>
                <a:latin typeface="JetBrains Mono"/>
              </a:rPr>
              <a:t>(</a:t>
            </a:r>
            <a:r>
              <a:rPr kumimoji="0" lang="fr-FR" altLang="fr-FR" sz="1600" b="0" i="0" u="none" strike="noStrike" cap="none" normalizeH="0" baseline="0" dirty="0">
                <a:ln>
                  <a:noFill/>
                </a:ln>
                <a:solidFill>
                  <a:srgbClr val="6A8759"/>
                </a:solidFill>
                <a:effectLst/>
                <a:latin typeface="JetBrains Mono"/>
              </a:rPr>
              <a:t>"Shipping " </a:t>
            </a:r>
            <a:r>
              <a:rPr kumimoji="0" lang="fr-FR" altLang="fr-FR" sz="1600" b="0" i="0" u="none" strike="noStrike" cap="none" normalizeH="0" baseline="0" dirty="0">
                <a:ln>
                  <a:noFill/>
                </a:ln>
                <a:solidFill>
                  <a:srgbClr val="A9B7C6"/>
                </a:solidFill>
                <a:effectLst/>
                <a:latin typeface="JetBrains Mono"/>
              </a:rPr>
              <a:t>+ 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return new </a:t>
            </a:r>
            <a:r>
              <a:rPr kumimoji="0" lang="fr-FR" altLang="fr-FR" sz="1600" b="0" i="0" u="none" strike="noStrike" cap="none" normalizeH="0" baseline="0" dirty="0" err="1">
                <a:ln>
                  <a:noFill/>
                </a:ln>
                <a:solidFill>
                  <a:srgbClr val="A9B7C6"/>
                </a:solidFill>
                <a:effectLst/>
                <a:latin typeface="JetBrains Mono"/>
              </a:rPr>
              <a:t>Crate</a:t>
            </a:r>
            <a:r>
              <a:rPr kumimoji="0" lang="fr-FR" altLang="fr-FR" sz="1600" b="0" i="0" u="none" strike="noStrike" cap="none" normalizeH="0" baseline="0" dirty="0">
                <a:ln>
                  <a:noFill/>
                </a:ln>
                <a:solidFill>
                  <a:srgbClr val="A9B7C6"/>
                </a:solidFill>
                <a:effectLst/>
                <a:latin typeface="JetBrains Mono"/>
              </a:rPr>
              <a:t>&lt;</a:t>
            </a:r>
            <a:r>
              <a:rPr kumimoji="0" lang="fr-FR" altLang="fr-FR" sz="1600" b="0" i="0" u="none" strike="noStrike" cap="none" normalizeH="0" baseline="0" dirty="0">
                <a:ln>
                  <a:noFill/>
                </a:ln>
                <a:solidFill>
                  <a:srgbClr val="507874"/>
                </a:solidFill>
                <a:effectLst/>
                <a:latin typeface="JetBrains Mono"/>
              </a:rPr>
              <a:t>T</a:t>
            </a:r>
            <a:r>
              <a:rPr kumimoji="0" lang="fr-FR" altLang="fr-FR" sz="1600" b="0" i="0" u="none" strike="noStrike" cap="none" normalizeH="0" baseline="0" dirty="0">
                <a:ln>
                  <a:noFill/>
                </a:ln>
                <a:solidFill>
                  <a:srgbClr val="A9B7C6"/>
                </a:solidFill>
                <a:effectLst/>
                <a:latin typeface="JetBrains Mono"/>
              </a:rPr>
              <a:t>&gt;()</a:t>
            </a:r>
            <a:r>
              <a:rPr kumimoji="0" lang="fr-FR" altLang="fr-FR" sz="1600" b="0" i="0" u="none" strike="noStrike" cap="none" normalizeH="0" baseline="0" dirty="0">
                <a:ln>
                  <a:noFill/>
                </a:ln>
                <a:solidFill>
                  <a:srgbClr val="CC7832"/>
                </a:solidFill>
                <a:effectLst/>
                <a:latin typeface="JetBrains Mono"/>
              </a:rPr>
              <a:t>;</a:t>
            </a:r>
            <a:br>
              <a:rPr kumimoji="0" lang="fr-FR" altLang="fr-FR" sz="1600" b="0" i="0" u="none" strike="noStrike" cap="none" normalizeH="0" baseline="0" dirty="0">
                <a:ln>
                  <a:noFill/>
                </a:ln>
                <a:solidFill>
                  <a:srgbClr val="CC7832"/>
                </a:solidFill>
                <a:effectLst/>
                <a:latin typeface="JetBrains Mono"/>
              </a:rPr>
            </a:br>
            <a:r>
              <a:rPr kumimoji="0" lang="fr-FR" altLang="fr-FR" sz="1600" b="0" i="0" u="none" strike="noStrike" cap="none" normalizeH="0" baseline="0" dirty="0">
                <a:ln>
                  <a:noFill/>
                </a:ln>
                <a:solidFill>
                  <a:srgbClr val="CC7832"/>
                </a:solidFill>
                <a:effectLst/>
                <a:latin typeface="JetBrains Mono"/>
              </a:rPr>
              <a:t>    </a:t>
            </a:r>
            <a:r>
              <a:rPr kumimoji="0" lang="fr-FR" altLang="fr-FR" sz="1600" b="0" i="0" u="none" strike="noStrike" cap="none" normalizeH="0" baseline="0" dirty="0">
                <a:ln>
                  <a:noFill/>
                </a:ln>
                <a:solidFill>
                  <a:srgbClr val="A9B7C6"/>
                </a:solidFill>
                <a:effectLst/>
                <a:latin typeface="JetBrains Mono"/>
              </a:rPr>
              <a:t>}</a:t>
            </a:r>
            <a:br>
              <a:rPr kumimoji="0" lang="fr-FR" altLang="fr-FR" sz="1600" b="0" i="0" u="none" strike="noStrike" cap="none" normalizeH="0" baseline="0" dirty="0">
                <a:ln>
                  <a:noFill/>
                </a:ln>
                <a:solidFill>
                  <a:srgbClr val="A9B7C6"/>
                </a:solidFill>
                <a:effectLst/>
                <a:latin typeface="JetBrains Mono"/>
              </a:rPr>
            </a:br>
            <a:r>
              <a:rPr kumimoji="0" lang="fr-FR" altLang="fr-FR" sz="1600" b="0" i="0" u="none" strike="noStrike" cap="none" normalizeH="0" baseline="0" dirty="0">
                <a:ln>
                  <a:noFill/>
                </a:ln>
                <a:solidFill>
                  <a:srgbClr val="A9B7C6"/>
                </a:solidFill>
                <a:effectLst/>
                <a:latin typeface="JetBrains Mono"/>
              </a:rPr>
              <a:t>}</a:t>
            </a:r>
            <a:endParaRPr kumimoji="0" lang="fr-FR" altLang="fr-FR" sz="1600" b="0" i="0" u="none" strike="noStrike" cap="none" normalizeH="0" baseline="0" dirty="0">
              <a:ln>
                <a:noFill/>
              </a:ln>
              <a:solidFill>
                <a:schemeClr val="tx1"/>
              </a:solidFill>
              <a:effectLst/>
              <a:latin typeface="Arial" panose="020B0604020202020204" pitchFamily="34" charset="0"/>
            </a:endParaRPr>
          </a:p>
        </p:txBody>
      </p:sp>
      <p:sp>
        <p:nvSpPr>
          <p:cNvPr id="3" name="ZoneTexte 2"/>
          <p:cNvSpPr txBox="1"/>
          <p:nvPr/>
        </p:nvSpPr>
        <p:spPr>
          <a:xfrm>
            <a:off x="5010912" y="2459736"/>
            <a:ext cx="6775704" cy="2148840"/>
          </a:xfrm>
          <a:prstGeom prst="rect">
            <a:avLst/>
          </a:prstGeom>
        </p:spPr>
        <p:txBody>
          <a:bodyPr vert="horz" wrap="square" lIns="0" tIns="0" rIns="0" bIns="0" rtlCol="0" anchor="t" anchorCtr="0">
            <a:normAutofit/>
          </a:bodyPr>
          <a:lstStyle/>
          <a:p>
            <a:r>
              <a:rPr lang="fr-FR" sz="1600" dirty="0"/>
              <a:t>Ici le paramètre de la méthode est de type générique. La notation &lt;T&gt; avant le type de retour permet de déclarer le type formel &lt;T&gt; avant son utilisation dans la méthode. </a:t>
            </a:r>
            <a:r>
              <a:rPr lang="fr-FR" sz="1600" u="sng" dirty="0"/>
              <a:t>À moins qu'une méthode n'obtienne le paramètre de type formel générique de la classe/interface, il est spécifié immédiatement avant le type de retour de la méthode.</a:t>
            </a:r>
          </a:p>
        </p:txBody>
      </p:sp>
      <p:sp>
        <p:nvSpPr>
          <p:cNvPr id="5" name="Rectangle 1"/>
          <p:cNvSpPr>
            <a:spLocks noChangeArrowheads="1"/>
          </p:cNvSpPr>
          <p:nvPr/>
        </p:nvSpPr>
        <p:spPr bwMode="auto">
          <a:xfrm>
            <a:off x="5010912" y="4193745"/>
            <a:ext cx="6413782" cy="132343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6897BB"/>
                </a:solidFill>
                <a:effectLst/>
                <a:latin typeface="JetBrains Mono"/>
              </a:rPr>
              <a:t>2</a:t>
            </a: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class </a:t>
            </a:r>
            <a:r>
              <a:rPr kumimoji="0" lang="fr-FR" altLang="fr-FR" sz="1600" b="0" i="0" u="none" strike="noStrike" cap="none" normalizeH="0" baseline="0">
                <a:ln>
                  <a:noFill/>
                </a:ln>
                <a:solidFill>
                  <a:srgbClr val="A9B7C6"/>
                </a:solidFill>
                <a:effectLst/>
                <a:latin typeface="JetBrains Mono"/>
              </a:rPr>
              <a:t>More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6897BB"/>
                </a:solidFill>
                <a:effectLst/>
                <a:latin typeface="JetBrains Mono"/>
              </a:rPr>
              <a:t>3</a:t>
            </a: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static </a:t>
            </a:r>
            <a:r>
              <a:rPr kumimoji="0" lang="fr-FR" altLang="fr-FR" sz="1600" b="0" i="0" u="none" strike="noStrike" cap="none" normalizeH="0" baseline="0">
                <a:ln>
                  <a:noFill/>
                </a:ln>
                <a:solidFill>
                  <a:srgbClr val="A9B7C6"/>
                </a:solidFill>
                <a:effectLst/>
                <a:latin typeface="JetBrains Mono"/>
              </a:rPr>
              <a:t>&lt;T&gt; </a:t>
            </a:r>
            <a:r>
              <a:rPr kumimoji="0" lang="fr-FR" altLang="fr-FR" sz="1600" b="0" i="0" u="none" strike="noStrike" cap="none" normalizeH="0" baseline="0">
                <a:ln>
                  <a:noFill/>
                </a:ln>
                <a:solidFill>
                  <a:srgbClr val="CC7832"/>
                </a:solidFill>
                <a:effectLst/>
                <a:latin typeface="JetBrains Mono"/>
              </a:rPr>
              <a:t>void </a:t>
            </a:r>
            <a:r>
              <a:rPr kumimoji="0" lang="fr-FR" altLang="fr-FR" sz="1600" b="0" i="0" u="none" strike="noStrike" cap="none" normalizeH="0" baseline="0">
                <a:ln>
                  <a:noFill/>
                </a:ln>
                <a:solidFill>
                  <a:srgbClr val="A9B7C6"/>
                </a:solidFill>
                <a:effectLst/>
                <a:latin typeface="JetBrains Mono"/>
              </a:rPr>
              <a:t>sink(T t) { }</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6897BB"/>
                </a:solidFill>
                <a:effectLst/>
                <a:latin typeface="JetBrains Mono"/>
              </a:rPr>
              <a:t>4</a:t>
            </a: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static </a:t>
            </a:r>
            <a:r>
              <a:rPr kumimoji="0" lang="fr-FR" altLang="fr-FR" sz="1600" b="0" i="0" u="none" strike="noStrike" cap="none" normalizeH="0" baseline="0">
                <a:ln>
                  <a:noFill/>
                </a:ln>
                <a:solidFill>
                  <a:srgbClr val="A9B7C6"/>
                </a:solidFill>
                <a:effectLst/>
                <a:latin typeface="JetBrains Mono"/>
              </a:rPr>
              <a:t>&lt;T&gt; T identity(T t) { </a:t>
            </a:r>
            <a:r>
              <a:rPr kumimoji="0" lang="fr-FR" altLang="fr-FR" sz="1600" b="0" i="0" u="none" strike="noStrike" cap="none" normalizeH="0" baseline="0">
                <a:ln>
                  <a:noFill/>
                </a:ln>
                <a:solidFill>
                  <a:srgbClr val="CC7832"/>
                </a:solidFill>
                <a:effectLst/>
                <a:latin typeface="JetBrains Mono"/>
              </a:rPr>
              <a:t>return </a:t>
            </a:r>
            <a:r>
              <a:rPr kumimoji="0" lang="fr-FR" altLang="fr-FR" sz="1600" b="0" i="0" u="none" strike="noStrike" cap="none" normalizeH="0" baseline="0">
                <a:ln>
                  <a:noFill/>
                </a:ln>
                <a:solidFill>
                  <a:srgbClr val="A9B7C6"/>
                </a:solidFill>
                <a:effectLst/>
                <a:latin typeface="JetBrains Mono"/>
              </a:rPr>
              <a:t>t</a:t>
            </a:r>
            <a:r>
              <a:rPr kumimoji="0" lang="fr-FR" altLang="fr-FR" sz="1600" b="0" i="0" u="none" strike="noStrike" cap="none" normalizeH="0" baseline="0">
                <a:ln>
                  <a:noFill/>
                </a:ln>
                <a:solidFill>
                  <a:srgbClr val="CC7832"/>
                </a:solidFill>
                <a:effectLst/>
                <a:latin typeface="JetBrains Mono"/>
              </a:rPr>
              <a:t>; </a:t>
            </a:r>
            <a:r>
              <a:rPr kumimoji="0" lang="fr-FR" altLang="fr-FR" sz="1600" b="0" i="0" u="none" strike="noStrike" cap="none" normalizeH="0" baseline="0">
                <a:ln>
                  <a:noFill/>
                </a:ln>
                <a:solidFill>
                  <a:srgbClr val="A9B7C6"/>
                </a:solidFill>
                <a:effectLst/>
                <a:latin typeface="JetBrains Mono"/>
              </a:rPr>
              <a:t>}</a:t>
            </a:r>
            <a:br>
              <a:rPr kumimoji="0" lang="fr-FR" altLang="fr-FR" sz="1600" b="0" i="0" u="none" strike="noStrike" cap="none" normalizeH="0" baseline="0">
                <a:ln>
                  <a:noFill/>
                </a:ln>
                <a:solidFill>
                  <a:srgbClr val="A9B7C6"/>
                </a:solidFill>
                <a:effectLst/>
                <a:latin typeface="JetBrains Mono"/>
              </a:rPr>
            </a:br>
            <a:r>
              <a:rPr kumimoji="0" lang="fr-FR" altLang="fr-FR" sz="1600" b="0" i="0" u="none" strike="noStrike" cap="none" normalizeH="0" baseline="0">
                <a:ln>
                  <a:noFill/>
                </a:ln>
                <a:solidFill>
                  <a:srgbClr val="6897BB"/>
                </a:solidFill>
                <a:effectLst/>
                <a:latin typeface="JetBrains Mono"/>
              </a:rPr>
              <a:t>5</a:t>
            </a: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CC7832"/>
                </a:solidFill>
                <a:effectLst/>
                <a:latin typeface="JetBrains Mono"/>
              </a:rPr>
              <a:t>public static </a:t>
            </a:r>
            <a:r>
              <a:rPr kumimoji="0" lang="fr-FR" altLang="fr-FR" sz="1600" b="0" i="0" u="none" strike="noStrike" cap="none" normalizeH="0" baseline="0">
                <a:ln>
                  <a:noFill/>
                </a:ln>
                <a:solidFill>
                  <a:srgbClr val="A9B7C6"/>
                </a:solidFill>
                <a:effectLst/>
                <a:latin typeface="JetBrains Mono"/>
              </a:rPr>
              <a:t>T noGood(T t) { </a:t>
            </a:r>
            <a:r>
              <a:rPr kumimoji="0" lang="fr-FR" altLang="fr-FR" sz="1600" b="0" i="0" u="none" strike="noStrike" cap="none" normalizeH="0" baseline="0">
                <a:ln>
                  <a:noFill/>
                </a:ln>
                <a:solidFill>
                  <a:srgbClr val="CC7832"/>
                </a:solidFill>
                <a:effectLst/>
                <a:latin typeface="JetBrains Mono"/>
              </a:rPr>
              <a:t>return </a:t>
            </a:r>
            <a:r>
              <a:rPr kumimoji="0" lang="fr-FR" altLang="fr-FR" sz="1600" b="0" i="0" u="none" strike="noStrike" cap="none" normalizeH="0" baseline="0">
                <a:ln>
                  <a:noFill/>
                </a:ln>
                <a:solidFill>
                  <a:srgbClr val="A9B7C6"/>
                </a:solidFill>
                <a:effectLst/>
                <a:latin typeface="JetBrains Mono"/>
              </a:rPr>
              <a:t>t</a:t>
            </a:r>
            <a:r>
              <a:rPr kumimoji="0" lang="fr-FR" altLang="fr-FR" sz="1600" b="0" i="0" u="none" strike="noStrike" cap="none" normalizeH="0" baseline="0">
                <a:ln>
                  <a:noFill/>
                </a:ln>
                <a:solidFill>
                  <a:srgbClr val="CC7832"/>
                </a:solidFill>
                <a:effectLst/>
                <a:latin typeface="JetBrains Mono"/>
              </a:rPr>
              <a:t>; </a:t>
            </a:r>
            <a:r>
              <a:rPr kumimoji="0" lang="fr-FR" altLang="fr-FR" sz="1600" b="0" i="0" u="none" strike="noStrike" cap="none" normalizeH="0" baseline="0">
                <a:ln>
                  <a:noFill/>
                </a:ln>
                <a:solidFill>
                  <a:srgbClr val="A9B7C6"/>
                </a:solidFill>
                <a:effectLst/>
                <a:latin typeface="JetBrains Mono"/>
              </a:rPr>
              <a:t>} </a:t>
            </a:r>
            <a:r>
              <a:rPr kumimoji="0" lang="fr-FR" altLang="fr-FR" sz="1600" b="0" i="0" u="none" strike="noStrike" cap="none" normalizeH="0" baseline="0">
                <a:ln>
                  <a:noFill/>
                </a:ln>
                <a:solidFill>
                  <a:srgbClr val="808080"/>
                </a:solidFill>
                <a:effectLst/>
                <a:latin typeface="JetBrains Mono"/>
              </a:rPr>
              <a:t>// DOES NOT COMPILE</a:t>
            </a:r>
            <a:br>
              <a:rPr kumimoji="0" lang="fr-FR" altLang="fr-FR" sz="1600" b="0" i="0" u="none" strike="noStrike" cap="none" normalizeH="0" baseline="0">
                <a:ln>
                  <a:noFill/>
                </a:ln>
                <a:solidFill>
                  <a:srgbClr val="808080"/>
                </a:solidFill>
                <a:effectLst/>
                <a:latin typeface="JetBrains Mono"/>
              </a:rPr>
            </a:br>
            <a:r>
              <a:rPr kumimoji="0" lang="fr-FR" altLang="fr-FR" sz="1600" b="0" i="0" u="none" strike="noStrike" cap="none" normalizeH="0" baseline="0">
                <a:ln>
                  <a:noFill/>
                </a:ln>
                <a:solidFill>
                  <a:srgbClr val="6897BB"/>
                </a:solidFill>
                <a:effectLst/>
                <a:latin typeface="JetBrains Mono"/>
              </a:rPr>
              <a:t>6</a:t>
            </a:r>
            <a:r>
              <a:rPr kumimoji="0" lang="fr-FR" altLang="fr-FR" sz="1600" b="0" i="0" u="none" strike="noStrike" cap="none" normalizeH="0" baseline="0">
                <a:ln>
                  <a:noFill/>
                </a:ln>
                <a:solidFill>
                  <a:srgbClr val="A9B7C6"/>
                </a:solidFill>
                <a:effectLst/>
                <a:latin typeface="JetBrains Mono"/>
              </a:rPr>
              <a:t>: }</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001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Création des méthodes</a:t>
            </a:r>
          </a:p>
        </p:txBody>
      </p:sp>
      <p:sp>
        <p:nvSpPr>
          <p:cNvPr id="4" name="Espace réservé du numéro de diapositive 3"/>
          <p:cNvSpPr>
            <a:spLocks noGrp="1"/>
          </p:cNvSpPr>
          <p:nvPr>
            <p:ph type="sldNum" sz="quarter" idx="4"/>
          </p:nvPr>
        </p:nvSpPr>
        <p:spPr/>
        <p:txBody>
          <a:bodyPr/>
          <a:lstStyle/>
          <a:p>
            <a:fld id="{525A3C56-E491-49B2-93F3-63532DF516BC}" type="slidenum">
              <a:rPr lang="en-CA" smtClean="0"/>
              <a:pPr/>
              <a:t>9</a:t>
            </a:fld>
            <a:endParaRPr lang="en-CA"/>
          </a:p>
        </p:txBody>
      </p:sp>
      <p:sp>
        <p:nvSpPr>
          <p:cNvPr id="6" name="ZoneTexte 5"/>
          <p:cNvSpPr txBox="1"/>
          <p:nvPr/>
        </p:nvSpPr>
        <p:spPr>
          <a:xfrm>
            <a:off x="521208" y="1435608"/>
            <a:ext cx="11137392" cy="1353312"/>
          </a:xfrm>
          <a:prstGeom prst="rect">
            <a:avLst/>
          </a:prstGeom>
        </p:spPr>
        <p:txBody>
          <a:bodyPr vert="horz" wrap="square" lIns="0" tIns="0" rIns="0" bIns="0" rtlCol="0" anchor="t" anchorCtr="0">
            <a:normAutofit/>
          </a:bodyPr>
          <a:lstStyle/>
          <a:p>
            <a:r>
              <a:rPr lang="fr-FR" dirty="0"/>
              <a:t>Il est possible d’appeler une méthode statique avec un générique normalement, le compilateur trouvera la méthode qui convient le mieux en fonction des paramètres donnés. </a:t>
            </a:r>
          </a:p>
          <a:p>
            <a:endParaRPr lang="fr-FR" dirty="0"/>
          </a:p>
          <a:p>
            <a:r>
              <a:rPr lang="fr-FR" dirty="0"/>
              <a:t>Mais il est également possible de spécifier quelle méthode utiliser explicitement : </a:t>
            </a:r>
          </a:p>
          <a:p>
            <a:endParaRPr lang="fr-FR" dirty="0"/>
          </a:p>
        </p:txBody>
      </p:sp>
      <p:sp>
        <p:nvSpPr>
          <p:cNvPr id="8" name="ZoneTexte 7"/>
          <p:cNvSpPr txBox="1"/>
          <p:nvPr/>
        </p:nvSpPr>
        <p:spPr>
          <a:xfrm>
            <a:off x="521208" y="4050792"/>
            <a:ext cx="3547872" cy="667512"/>
          </a:xfrm>
          <a:prstGeom prst="rect">
            <a:avLst/>
          </a:prstGeom>
        </p:spPr>
        <p:txBody>
          <a:bodyPr vert="horz" wrap="square" lIns="0" tIns="0" rIns="0" bIns="0" rtlCol="0" anchor="t" anchorCtr="0">
            <a:normAutofit/>
          </a:bodyPr>
          <a:lstStyle/>
          <a:p>
            <a:pPr algn="l"/>
            <a:endParaRPr lang="fr-FR" dirty="0"/>
          </a:p>
        </p:txBody>
      </p:sp>
      <p:sp>
        <p:nvSpPr>
          <p:cNvPr id="9" name="Rectangle 1"/>
          <p:cNvSpPr>
            <a:spLocks noChangeArrowheads="1"/>
          </p:cNvSpPr>
          <p:nvPr/>
        </p:nvSpPr>
        <p:spPr bwMode="auto">
          <a:xfrm>
            <a:off x="8970264" y="2286477"/>
            <a:ext cx="2860078"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Box.&lt;String&gt;ship(</a:t>
            </a:r>
            <a:r>
              <a:rPr kumimoji="0" lang="fr-FR" altLang="fr-FR" sz="1600" b="0" i="0" u="none" strike="noStrike" cap="none" normalizeH="0" baseline="0">
                <a:ln>
                  <a:noFill/>
                </a:ln>
                <a:solidFill>
                  <a:srgbClr val="6A8759"/>
                </a:solidFill>
                <a:effectLst/>
                <a:latin typeface="JetBrains Mono"/>
              </a:rPr>
              <a:t>"package"</a:t>
            </a:r>
            <a:r>
              <a:rPr kumimoji="0" lang="fr-FR" altLang="fr-FR" sz="1600" b="0" i="0" u="none" strike="noStrike" cap="none" normalizeH="0" baseline="0">
                <a:ln>
                  <a:noFill/>
                </a:ln>
                <a:solidFill>
                  <a:srgbClr val="A9B7C6"/>
                </a:solidFill>
                <a:effectLst/>
                <a:latin typeface="JetBrains Mono"/>
              </a:rPr>
              <a:t>)</a:t>
            </a:r>
            <a:r>
              <a:rPr kumimoji="0" lang="fr-FR" altLang="fr-FR" sz="1600" b="0" i="0" u="none" strike="noStrike" cap="none" normalizeH="0" baseline="0">
                <a:ln>
                  <a:noFill/>
                </a:ln>
                <a:solidFill>
                  <a:srgbClr val="CC7832"/>
                </a:solidFill>
                <a:effectLst/>
                <a:latin typeface="JetBrains Mono"/>
              </a:rPr>
              <a:t>;</a:t>
            </a:r>
            <a:br>
              <a:rPr kumimoji="0" lang="fr-FR" altLang="fr-FR" sz="1600" b="0" i="0" u="none" strike="noStrike" cap="none" normalizeH="0" baseline="0">
                <a:ln>
                  <a:noFill/>
                </a:ln>
                <a:solidFill>
                  <a:srgbClr val="CC7832"/>
                </a:solidFill>
                <a:effectLst/>
                <a:latin typeface="JetBrains Mono"/>
              </a:rPr>
            </a:br>
            <a:r>
              <a:rPr kumimoji="0" lang="fr-FR" altLang="fr-FR" sz="1600" b="0" i="0" u="none" strike="noStrike" cap="none" normalizeH="0" baseline="0">
                <a:ln>
                  <a:noFill/>
                </a:ln>
                <a:solidFill>
                  <a:srgbClr val="A9B7C6"/>
                </a:solidFill>
                <a:effectLst/>
                <a:latin typeface="JetBrains Mono"/>
              </a:rPr>
              <a:t>Box.&lt;String[]&gt;ship(args)</a:t>
            </a:r>
            <a:r>
              <a:rPr kumimoji="0" lang="fr-FR" altLang="fr-FR" sz="1600" b="0" i="0" u="none" strike="noStrike" cap="none" normalizeH="0" baseline="0">
                <a:ln>
                  <a:noFill/>
                </a:ln>
                <a:solidFill>
                  <a:srgbClr val="CC7832"/>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10" name="ZoneTexte 9"/>
          <p:cNvSpPr txBox="1"/>
          <p:nvPr/>
        </p:nvSpPr>
        <p:spPr>
          <a:xfrm>
            <a:off x="521208" y="3200400"/>
            <a:ext cx="7488936" cy="1929384"/>
          </a:xfrm>
          <a:prstGeom prst="rect">
            <a:avLst/>
          </a:prstGeom>
        </p:spPr>
        <p:txBody>
          <a:bodyPr vert="horz" wrap="square" lIns="0" tIns="0" rIns="0" bIns="0" rtlCol="0" anchor="t" anchorCtr="0">
            <a:normAutofit/>
          </a:bodyPr>
          <a:lstStyle/>
          <a:p>
            <a:pPr algn="l"/>
            <a:endParaRPr lang="fr-FR" dirty="0"/>
          </a:p>
        </p:txBody>
      </p:sp>
      <p:sp>
        <p:nvSpPr>
          <p:cNvPr id="11" name="ZoneTexte 10"/>
          <p:cNvSpPr txBox="1"/>
          <p:nvPr/>
        </p:nvSpPr>
        <p:spPr>
          <a:xfrm>
            <a:off x="521208" y="3282732"/>
            <a:ext cx="11235982" cy="1956816"/>
          </a:xfrm>
          <a:prstGeom prst="rect">
            <a:avLst/>
          </a:prstGeom>
        </p:spPr>
        <p:txBody>
          <a:bodyPr vert="horz" wrap="square" lIns="0" tIns="0" rIns="0" bIns="0" rtlCol="0" anchor="t" anchorCtr="0">
            <a:normAutofit/>
          </a:bodyPr>
          <a:lstStyle/>
          <a:p>
            <a:pPr algn="l"/>
            <a:r>
              <a:rPr lang="fr-FR" dirty="0"/>
              <a:t>Attention, le type générique déclaré avant le type de retour de la méthode est indépendant des génériques déclarés au niveau de la classe :</a:t>
            </a:r>
          </a:p>
        </p:txBody>
      </p:sp>
      <p:sp>
        <p:nvSpPr>
          <p:cNvPr id="12" name="Rectangle 2"/>
          <p:cNvSpPr>
            <a:spLocks noChangeArrowheads="1"/>
          </p:cNvSpPr>
          <p:nvPr/>
        </p:nvSpPr>
        <p:spPr bwMode="auto">
          <a:xfrm>
            <a:off x="521208" y="4391120"/>
            <a:ext cx="3762633"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JetBrains Mono"/>
              </a:rPr>
              <a:t>public </a:t>
            </a:r>
            <a:r>
              <a:rPr kumimoji="0" lang="fr-FR" altLang="fr-FR" b="0" i="0" u="none" strike="noStrike" cap="none" normalizeH="0" baseline="0" dirty="0" err="1">
                <a:ln>
                  <a:noFill/>
                </a:ln>
                <a:solidFill>
                  <a:srgbClr val="CC7832"/>
                </a:solidFill>
                <a:effectLst/>
                <a:latin typeface="JetBrains Mono"/>
              </a:rPr>
              <a:t>static</a:t>
            </a:r>
            <a:r>
              <a:rPr kumimoji="0" lang="fr-FR" altLang="fr-FR" b="0" i="0" u="none" strike="noStrike" cap="none" normalizeH="0" baseline="0" dirty="0">
                <a:ln>
                  <a:noFill/>
                </a:ln>
                <a:solidFill>
                  <a:srgbClr val="CC7832"/>
                </a:solidFill>
                <a:effectLst/>
                <a:latin typeface="JetBrains Mono"/>
              </a:rPr>
              <a:t> class </a:t>
            </a:r>
            <a:r>
              <a:rPr kumimoji="0" lang="fr-FR" altLang="fr-FR" b="0" i="0" u="none" strike="noStrike" cap="none" normalizeH="0" baseline="0" dirty="0" err="1">
                <a:ln>
                  <a:noFill/>
                </a:ln>
                <a:solidFill>
                  <a:srgbClr val="A9B7C6"/>
                </a:solidFill>
                <a:effectLst/>
                <a:latin typeface="JetBrains Mono"/>
              </a:rPr>
              <a:t>TrickyCrate</a:t>
            </a:r>
            <a:r>
              <a:rPr kumimoji="0" lang="fr-FR" altLang="fr-FR" b="0" i="0" u="none" strike="noStrike" cap="none" normalizeH="0" baseline="0" dirty="0">
                <a:ln>
                  <a:noFill/>
                </a:ln>
                <a:solidFill>
                  <a:srgbClr val="A9B7C6"/>
                </a:solidFill>
                <a:effectLst/>
                <a:latin typeface="JetBrains Mono"/>
              </a:rPr>
              <a:t>&lt;</a:t>
            </a:r>
            <a:r>
              <a:rPr kumimoji="0" lang="fr-FR" altLang="fr-FR" b="0" i="0" u="none" strike="noStrike" cap="none" normalizeH="0" baseline="0" dirty="0">
                <a:ln>
                  <a:noFill/>
                </a:ln>
                <a:solidFill>
                  <a:srgbClr val="507874"/>
                </a:solidFill>
                <a:effectLst/>
                <a:latin typeface="JetBrains Mono"/>
              </a:rPr>
              <a:t>T</a:t>
            </a:r>
            <a:r>
              <a:rPr kumimoji="0" lang="fr-FR" altLang="fr-FR" b="0" i="0" u="none" strike="noStrike" cap="none" normalizeH="0" baseline="0" dirty="0">
                <a:ln>
                  <a:noFill/>
                </a:ln>
                <a:solidFill>
                  <a:srgbClr val="A9B7C6"/>
                </a:solidFill>
                <a:effectLst/>
                <a:latin typeface="JetBrains Mono"/>
              </a:rPr>
              <a:t>&gt;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public </a:t>
            </a:r>
            <a:r>
              <a:rPr kumimoji="0" lang="fr-FR" altLang="fr-FR" b="0" i="0" u="none" strike="noStrike" cap="none" normalizeH="0" baseline="0" dirty="0">
                <a:ln>
                  <a:noFill/>
                </a:ln>
                <a:solidFill>
                  <a:srgbClr val="A9B7C6"/>
                </a:solidFill>
                <a:effectLst/>
                <a:latin typeface="JetBrains Mono"/>
              </a:rPr>
              <a:t>&lt;</a:t>
            </a:r>
            <a:r>
              <a:rPr kumimoji="0" lang="fr-FR" altLang="fr-FR" b="0" i="0" u="none" strike="noStrike" cap="none" normalizeH="0" baseline="0" dirty="0">
                <a:ln>
                  <a:noFill/>
                </a:ln>
                <a:solidFill>
                  <a:srgbClr val="507874"/>
                </a:solidFill>
                <a:effectLst/>
                <a:latin typeface="JetBrains Mono"/>
              </a:rPr>
              <a:t>T</a:t>
            </a:r>
            <a:r>
              <a:rPr kumimoji="0" lang="fr-FR" altLang="fr-FR" b="0" i="0" u="none" strike="noStrike" cap="none" normalizeH="0" baseline="0" dirty="0">
                <a:ln>
                  <a:noFill/>
                </a:ln>
                <a:solidFill>
                  <a:srgbClr val="A9B7C6"/>
                </a:solidFill>
                <a:effectLst/>
                <a:latin typeface="JetBrains Mono"/>
              </a:rPr>
              <a:t>&gt; </a:t>
            </a:r>
            <a:r>
              <a:rPr kumimoji="0" lang="fr-FR" altLang="fr-FR" b="0" i="0" u="none" strike="noStrike" cap="none" normalizeH="0" baseline="0" dirty="0">
                <a:ln>
                  <a:noFill/>
                </a:ln>
                <a:solidFill>
                  <a:srgbClr val="507874"/>
                </a:solidFill>
                <a:effectLst/>
                <a:latin typeface="JetBrains Mono"/>
              </a:rPr>
              <a:t>T </a:t>
            </a:r>
            <a:r>
              <a:rPr kumimoji="0" lang="fr-FR" altLang="fr-FR" b="0" i="0" u="none" strike="noStrike" cap="none" normalizeH="0" baseline="0" dirty="0" err="1">
                <a:ln>
                  <a:noFill/>
                </a:ln>
                <a:solidFill>
                  <a:srgbClr val="FFC66D"/>
                </a:solidFill>
                <a:effectLst/>
                <a:latin typeface="JetBrains Mono"/>
              </a:rPr>
              <a:t>tricky</a:t>
            </a:r>
            <a:r>
              <a:rPr kumimoji="0" lang="fr-FR" altLang="fr-FR" b="0" i="0" u="none" strike="noStrike" cap="none" normalizeH="0" baseline="0" dirty="0">
                <a:ln>
                  <a:noFill/>
                </a:ln>
                <a:solidFill>
                  <a:srgbClr val="A9B7C6"/>
                </a:solidFill>
                <a:effectLst/>
                <a:latin typeface="JetBrains Mono"/>
              </a:rPr>
              <a:t>(</a:t>
            </a:r>
            <a:r>
              <a:rPr kumimoji="0" lang="fr-FR" altLang="fr-FR" b="0" i="0" u="none" strike="noStrike" cap="none" normalizeH="0" baseline="0" dirty="0">
                <a:ln>
                  <a:noFill/>
                </a:ln>
                <a:solidFill>
                  <a:srgbClr val="507874"/>
                </a:solidFill>
                <a:effectLst/>
                <a:latin typeface="JetBrains Mono"/>
              </a:rPr>
              <a:t>T </a:t>
            </a:r>
            <a:r>
              <a:rPr kumimoji="0" lang="fr-FR" altLang="fr-FR" b="0" i="0" u="none" strike="noStrike" cap="none" normalizeH="0" baseline="0" dirty="0">
                <a:ln>
                  <a:noFill/>
                </a:ln>
                <a:solidFill>
                  <a:srgbClr val="A9B7C6"/>
                </a:solidFill>
                <a:effectLst/>
                <a:latin typeface="JetBrains Mono"/>
              </a:rPr>
              <a:t>t) {</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        </a:t>
            </a:r>
            <a:r>
              <a:rPr kumimoji="0" lang="fr-FR" altLang="fr-FR" b="0" i="0" u="none" strike="noStrike" cap="none" normalizeH="0" baseline="0" dirty="0">
                <a:ln>
                  <a:noFill/>
                </a:ln>
                <a:solidFill>
                  <a:srgbClr val="CC7832"/>
                </a:solidFill>
                <a:effectLst/>
                <a:latin typeface="JetBrains Mono"/>
              </a:rPr>
              <a:t>return </a:t>
            </a:r>
            <a:r>
              <a:rPr kumimoji="0" lang="fr-FR" altLang="fr-FR" b="0" i="0" u="none" strike="noStrike" cap="none" normalizeH="0" baseline="0" dirty="0">
                <a:ln>
                  <a:noFill/>
                </a:ln>
                <a:solidFill>
                  <a:srgbClr val="A9B7C6"/>
                </a:solidFill>
                <a:effectLst/>
                <a:latin typeface="JetBrains Mono"/>
              </a:rPr>
              <a:t>t</a:t>
            </a:r>
            <a:r>
              <a:rPr kumimoji="0" lang="fr-FR" altLang="fr-FR" b="0" i="0" u="none" strike="noStrike" cap="none" normalizeH="0" baseline="0" dirty="0">
                <a:ln>
                  <a:noFill/>
                </a:ln>
                <a:solidFill>
                  <a:srgbClr val="CC7832"/>
                </a:solidFill>
                <a:effectLst/>
                <a:latin typeface="JetBrains Mono"/>
              </a:rPr>
              <a:t>;</a:t>
            </a:r>
            <a:br>
              <a:rPr kumimoji="0" lang="fr-FR" altLang="fr-FR" b="0" i="0" u="none" strike="noStrike" cap="none" normalizeH="0" baseline="0" dirty="0">
                <a:ln>
                  <a:noFill/>
                </a:ln>
                <a:solidFill>
                  <a:srgbClr val="CC7832"/>
                </a:solidFill>
                <a:effectLst/>
                <a:latin typeface="JetBrains Mono"/>
              </a:rPr>
            </a:br>
            <a:r>
              <a:rPr kumimoji="0" lang="fr-FR" altLang="fr-FR" b="0" i="0" u="none" strike="noStrike" cap="none" normalizeH="0" baseline="0" dirty="0">
                <a:ln>
                  <a:noFill/>
                </a:ln>
                <a:solidFill>
                  <a:srgbClr val="CC7832"/>
                </a:solidFill>
                <a:effectLst/>
                <a:latin typeface="JetBrains Mono"/>
              </a:rPr>
              <a:t>    </a:t>
            </a:r>
            <a:r>
              <a:rPr kumimoji="0" lang="fr-FR" altLang="fr-FR" b="0" i="0" u="none" strike="noStrike" cap="none" normalizeH="0" baseline="0" dirty="0">
                <a:ln>
                  <a:noFill/>
                </a:ln>
                <a:solidFill>
                  <a:srgbClr val="A9B7C6"/>
                </a:solidFill>
                <a:effectLst/>
                <a:latin typeface="JetBrains Mono"/>
              </a:rPr>
              <a:t>}</a:t>
            </a:r>
            <a:br>
              <a:rPr kumimoji="0" lang="fr-FR" altLang="fr-FR" b="0" i="0" u="none" strike="noStrike" cap="none" normalizeH="0" baseline="0" dirty="0">
                <a:ln>
                  <a:noFill/>
                </a:ln>
                <a:solidFill>
                  <a:srgbClr val="A9B7C6"/>
                </a:solidFill>
                <a:effectLst/>
                <a:latin typeface="JetBrains Mono"/>
              </a:rPr>
            </a:br>
            <a:r>
              <a:rPr kumimoji="0" lang="fr-FR" altLang="fr-FR" b="0" i="0" u="none" strike="noStrike" cap="none" normalizeH="0" baseline="0" dirty="0">
                <a:ln>
                  <a:noFill/>
                </a:ln>
                <a:solidFill>
                  <a:srgbClr val="A9B7C6"/>
                </a:solidFill>
                <a:effectLst/>
                <a:latin typeface="JetBrains Mono"/>
              </a:rPr>
              <a:t>}</a:t>
            </a:r>
            <a:endParaRPr kumimoji="0" lang="fr-FR" altLang="fr-FR" b="0" i="0" u="none" strike="noStrike" cap="none" normalizeH="0" baseline="0" dirty="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4928616" y="4391120"/>
            <a:ext cx="4761496" cy="5847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a:ln>
                  <a:noFill/>
                </a:ln>
                <a:solidFill>
                  <a:srgbClr val="A9B7C6"/>
                </a:solidFill>
                <a:effectLst/>
                <a:latin typeface="JetBrains Mono"/>
              </a:rPr>
              <a:t>TrickyCrate&lt;Integer&gt; crate = </a:t>
            </a:r>
            <a:r>
              <a:rPr kumimoji="0" lang="fr-FR" altLang="fr-FR" sz="1600" b="0" i="0" u="none" strike="noStrike" cap="none" normalizeH="0" baseline="0">
                <a:ln>
                  <a:noFill/>
                </a:ln>
                <a:solidFill>
                  <a:srgbClr val="CC7832"/>
                </a:solidFill>
                <a:effectLst/>
                <a:latin typeface="JetBrains Mono"/>
              </a:rPr>
              <a:t>new </a:t>
            </a:r>
            <a:r>
              <a:rPr kumimoji="0" lang="fr-FR" altLang="fr-FR" sz="1600" b="0" i="0" u="none" strike="noStrike" cap="none" normalizeH="0" baseline="0">
                <a:ln>
                  <a:noFill/>
                </a:ln>
                <a:solidFill>
                  <a:srgbClr val="A9B7C6"/>
                </a:solidFill>
                <a:effectLst/>
                <a:latin typeface="JetBrains Mono"/>
              </a:rPr>
              <a:t>TrickyCrate&lt;&gt;()</a:t>
            </a:r>
            <a:r>
              <a:rPr kumimoji="0" lang="fr-FR" altLang="fr-FR" sz="1600" b="0" i="0" u="none" strike="noStrike" cap="none" normalizeH="0" baseline="0">
                <a:ln>
                  <a:noFill/>
                </a:ln>
                <a:solidFill>
                  <a:srgbClr val="CC7832"/>
                </a:solidFill>
                <a:effectLst/>
                <a:latin typeface="JetBrains Mono"/>
              </a:rPr>
              <a:t>;</a:t>
            </a:r>
            <a:br>
              <a:rPr kumimoji="0" lang="fr-FR" altLang="fr-FR" sz="1600" b="0" i="0" u="none" strike="noStrike" cap="none" normalizeH="0" baseline="0">
                <a:ln>
                  <a:noFill/>
                </a:ln>
                <a:solidFill>
                  <a:srgbClr val="CC7832"/>
                </a:solidFill>
                <a:effectLst/>
                <a:latin typeface="JetBrains Mono"/>
              </a:rPr>
            </a:br>
            <a:r>
              <a:rPr kumimoji="0" lang="fr-FR" altLang="fr-FR" sz="1600" b="0" i="0" u="none" strike="noStrike" cap="none" normalizeH="0" baseline="0">
                <a:ln>
                  <a:noFill/>
                </a:ln>
                <a:solidFill>
                  <a:srgbClr val="A9B7C6"/>
                </a:solidFill>
                <a:effectLst/>
                <a:latin typeface="JetBrains Mono"/>
              </a:rPr>
              <a:t>System.</a:t>
            </a:r>
            <a:r>
              <a:rPr kumimoji="0" lang="fr-FR" altLang="fr-FR" sz="1600" b="0" i="1" u="none" strike="noStrike" cap="none" normalizeH="0" baseline="0">
                <a:ln>
                  <a:noFill/>
                </a:ln>
                <a:solidFill>
                  <a:srgbClr val="9876AA"/>
                </a:solidFill>
                <a:effectLst/>
                <a:latin typeface="JetBrains Mono"/>
              </a:rPr>
              <a:t>out</a:t>
            </a:r>
            <a:r>
              <a:rPr kumimoji="0" lang="fr-FR" altLang="fr-FR" sz="1600" b="0" i="0" u="none" strike="noStrike" cap="none" normalizeH="0" baseline="0">
                <a:ln>
                  <a:noFill/>
                </a:ln>
                <a:solidFill>
                  <a:srgbClr val="A9B7C6"/>
                </a:solidFill>
                <a:effectLst/>
                <a:latin typeface="JetBrains Mono"/>
              </a:rPr>
              <a:t>.println(crate.tricky(</a:t>
            </a:r>
            <a:r>
              <a:rPr kumimoji="0" lang="fr-FR" altLang="fr-FR" sz="1600" b="0" i="0" u="none" strike="noStrike" cap="none" normalizeH="0" baseline="0">
                <a:ln>
                  <a:noFill/>
                </a:ln>
                <a:solidFill>
                  <a:srgbClr val="6A8759"/>
                </a:solidFill>
                <a:effectLst/>
                <a:latin typeface="JetBrains Mono"/>
              </a:rPr>
              <a:t>"bot"</a:t>
            </a:r>
            <a:r>
              <a:rPr kumimoji="0" lang="fr-FR" altLang="fr-FR" sz="1600" b="0" i="0" u="none" strike="noStrike" cap="none" normalizeH="0" baseline="0">
                <a:ln>
                  <a:noFill/>
                </a:ln>
                <a:solidFill>
                  <a:srgbClr val="A9B7C6"/>
                </a:solidFill>
                <a:effectLst/>
                <a:latin typeface="JetBrains Mono"/>
              </a:rPr>
              <a:t>))</a:t>
            </a:r>
            <a:r>
              <a:rPr kumimoji="0" lang="fr-FR" altLang="fr-FR" sz="1600" b="0" i="0" u="none" strike="noStrike" cap="none" normalizeH="0" baseline="0">
                <a:ln>
                  <a:noFill/>
                </a:ln>
                <a:solidFill>
                  <a:srgbClr val="CC7832"/>
                </a:solidFill>
                <a:effectLst/>
                <a:latin typeface="JetBrains Mono"/>
              </a:rPr>
              <a:t>;</a:t>
            </a:r>
            <a:endParaRPr kumimoji="0" lang="fr-FR" altLang="fr-FR" sz="1600" b="0" i="0" u="none" strike="noStrike" cap="none" normalizeH="0" baseline="0">
              <a:ln>
                <a:noFill/>
              </a:ln>
              <a:solidFill>
                <a:schemeClr val="tx1"/>
              </a:solidFill>
              <a:effectLst/>
              <a:latin typeface="Arial" panose="020B0604020202020204" pitchFamily="34" charset="0"/>
            </a:endParaRPr>
          </a:p>
        </p:txBody>
      </p:sp>
      <p:sp>
        <p:nvSpPr>
          <p:cNvPr id="15" name="Rectangle 14"/>
          <p:cNvSpPr/>
          <p:nvPr/>
        </p:nvSpPr>
        <p:spPr>
          <a:xfrm>
            <a:off x="4928616" y="5030378"/>
            <a:ext cx="7050024" cy="1754326"/>
          </a:xfrm>
          <a:prstGeom prst="rect">
            <a:avLst/>
          </a:prstGeom>
        </p:spPr>
        <p:txBody>
          <a:bodyPr wrap="square">
            <a:spAutoFit/>
          </a:bodyPr>
          <a:lstStyle/>
          <a:p>
            <a:r>
              <a:rPr lang="fr-FR" dirty="0"/>
              <a:t>Résultat : bot \n </a:t>
            </a:r>
            <a:r>
              <a:rPr lang="fr-FR" dirty="0" err="1"/>
              <a:t>Process</a:t>
            </a:r>
            <a:r>
              <a:rPr lang="fr-FR" dirty="0"/>
              <a:t> </a:t>
            </a:r>
            <a:r>
              <a:rPr lang="fr-FR" dirty="0" err="1"/>
              <a:t>finished</a:t>
            </a:r>
            <a:r>
              <a:rPr lang="fr-FR" dirty="0"/>
              <a:t> </a:t>
            </a:r>
            <a:r>
              <a:rPr lang="fr-FR" dirty="0" err="1"/>
              <a:t>with</a:t>
            </a:r>
            <a:r>
              <a:rPr lang="fr-FR" dirty="0"/>
              <a:t> exit code 0</a:t>
            </a:r>
          </a:p>
          <a:p>
            <a:endParaRPr lang="fr-FR" dirty="0"/>
          </a:p>
          <a:p>
            <a:pPr marL="285750" indent="-285750">
              <a:buFont typeface="Wingdings" panose="05000000000000000000" pitchFamily="2" charset="2"/>
              <a:buChar char="ü"/>
            </a:pPr>
            <a:r>
              <a:rPr lang="fr-FR" b="1" dirty="0"/>
              <a:t>Le T au niveau de la classe est utiliser pour l’</a:t>
            </a:r>
            <a:r>
              <a:rPr lang="fr-FR" b="1" dirty="0" err="1"/>
              <a:t>instantiation</a:t>
            </a:r>
            <a:r>
              <a:rPr lang="fr-FR" b="1" dirty="0"/>
              <a:t> de la classe</a:t>
            </a:r>
          </a:p>
          <a:p>
            <a:pPr marL="285750" indent="-285750">
              <a:buFont typeface="Wingdings" panose="05000000000000000000" pitchFamily="2" charset="2"/>
              <a:buChar char="ü"/>
            </a:pPr>
            <a:r>
              <a:rPr lang="fr-FR" b="1" dirty="0"/>
              <a:t>Le T au niveau de la méthode est utiliser pour le paramètre de la méthode</a:t>
            </a:r>
          </a:p>
        </p:txBody>
      </p:sp>
    </p:spTree>
    <p:extLst>
      <p:ext uri="{BB962C8B-B14F-4D97-AF65-F5344CB8AC3E}">
        <p14:creationId xmlns:p14="http://schemas.microsoft.com/office/powerpoint/2010/main" val="1069967839"/>
      </p:ext>
    </p:extLst>
  </p:cSld>
  <p:clrMapOvr>
    <a:masterClrMapping/>
  </p:clrMapOvr>
</p:sld>
</file>

<file path=ppt/theme/theme1.xml><?xml version="1.0" encoding="utf-8"?>
<a:theme xmlns:a="http://schemas.openxmlformats.org/drawingml/2006/main" name="CGI Widescreen Beet">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9525" algn="ctr">
          <a:noFill/>
          <a:miter lim="800000"/>
          <a:headEnd/>
          <a:tailEnd/>
        </a:ln>
        <a:effectLst/>
      </a:spPr>
      <a:bodyPr lIns="63500" tIns="0" rIns="64800" bIns="0" rtlCol="0" anchor="ctr"/>
      <a:lstStyle>
        <a:defPPr algn="ctr">
          <a:spcBef>
            <a:spcPct val="0"/>
          </a:spcBef>
          <a:buClrTx/>
          <a:buSzPct val="90000"/>
          <a:defRPr sz="1600" b="1" dirty="0">
            <a:solidFill>
              <a:schemeClr val="bg1"/>
            </a:solidFill>
            <a:cs typeface="Arial" pitchFamily="34" charset="0"/>
          </a:defRPr>
        </a:defPPr>
      </a:lstStyle>
    </a:spDef>
    <a:lnDef>
      <a:spPr bwMode="gray">
        <a:noFill/>
        <a:ln w="12700">
          <a:solidFill>
            <a:schemeClr val="accent1"/>
          </a:solidFill>
          <a:round/>
          <a:headEnd/>
          <a:tailEnd/>
        </a:ln>
        <a:effectLst/>
      </a:spPr>
      <a:bodyPr/>
      <a:lstStyle/>
    </a:lnDef>
    <a:txDef>
      <a:spPr/>
      <a:bodyPr vert="horz" lIns="0" tIns="0" rIns="0" bIns="0" rtlCol="0" anchor="t" anchorCtr="0">
        <a:normAutofit/>
      </a:bodyPr>
      <a:lstStyle>
        <a:defPPr algn="l">
          <a:defRPr dirty="0" smtClean="0"/>
        </a:defPPr>
      </a:lstStyle>
    </a:txDef>
  </a:objectDefaults>
  <a:extraClrSchemeLst/>
  <a:custClrLst>
    <a:custClr name="White">
      <a:srgbClr val="FFFFFF"/>
    </a:custClr>
    <a:custClr name="White">
      <a:srgbClr val="FFFFFF"/>
    </a:custClr>
    <a:custClr name="R101 G10 B33">
      <a:srgbClr val="650A21"/>
    </a:custClr>
    <a:custClr name="White">
      <a:srgbClr val="FFFFFF"/>
    </a:custClr>
    <a:custClr name="R32 G10 B88">
      <a:srgbClr val="200A58"/>
    </a:custClr>
    <a:custClr name="White">
      <a:srgbClr val="FFFFFF"/>
    </a:custClr>
    <a:custClr name="White">
      <a:srgbClr val="FFFFFF"/>
    </a:custClr>
    <a:custClr name="White">
      <a:srgbClr val="FFFFFF"/>
    </a:custClr>
    <a:custClr name="White">
      <a:srgbClr val="FFFFFF"/>
    </a:custClr>
    <a:custClr name="White">
      <a:srgbClr val="FFFFFF"/>
    </a:custClr>
    <a:custClr name="CGI Orange">
      <a:srgbClr val="FF6A00"/>
    </a:custClr>
    <a:custClr name="CGI Red">
      <a:srgbClr val="E31937"/>
    </a:custClr>
    <a:custClr name="CGI Burgundy">
      <a:srgbClr val="991F3D"/>
    </a:custClr>
    <a:custClr name="CGI Magenta">
      <a:srgbClr val="A82465"/>
    </a:custClr>
    <a:custClr name="CGI Purple">
      <a:srgbClr val="5236AB"/>
    </a:custClr>
    <a:custClr name="Black">
      <a:srgbClr val="000000"/>
    </a:custClr>
    <a:custClr name="White">
      <a:srgbClr val="FFFFFF"/>
    </a:custClr>
    <a:custClr name="White">
      <a:srgbClr val="FFFFFF"/>
    </a:custClr>
    <a:custClr name="White">
      <a:srgbClr val="FFFFFF"/>
    </a:custClr>
    <a:custClr name="White">
      <a:srgbClr val="FFFFFF"/>
    </a:custClr>
    <a:custClr name="R255 G195 B153">
      <a:srgbClr val="FFC399"/>
    </a:custClr>
    <a:custClr name="CGI Peach">
      <a:srgbClr val="FFCDD2"/>
    </a:custClr>
    <a:custClr name="R214 G165 B177">
      <a:srgbClr val="D6A5B1"/>
    </a:custClr>
    <a:custClr name="R203 G124 B163">
      <a:srgbClr val="CB7CA3"/>
    </a:custClr>
    <a:custClr name="R203 G195 B230">
      <a:srgbClr val="CBC3E6"/>
    </a:custClr>
    <a:custClr name="R85 G85 B85">
      <a:srgbClr val="555555"/>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White">
      <a:srgbClr val="FFFFFF"/>
    </a:custClr>
    <a:custClr name="R179 G179 B1">
      <a:srgbClr val="B3B3B3"/>
    </a:custClr>
    <a:custClr name="White">
      <a:srgbClr val="FFFFFF"/>
    </a:custClr>
    <a:custClr name="White">
      <a:srgbClr val="FFFFFF"/>
    </a:custClr>
    <a:custClr name="White">
      <a:srgbClr val="FFFFFF"/>
    </a:custClr>
    <a:custClr name="White">
      <a:srgbClr val="FFFFFF"/>
    </a:custClr>
    <a:custClr name="CGI Red (Use these colors for heat maps only)">
      <a:srgbClr val="E31937"/>
    </a:custClr>
    <a:custClr name="R255 G172 B37  (Use these colors for heat maps only)">
      <a:srgbClr val="FFAC25"/>
    </a:custClr>
    <a:custClr name="R30 G93 B55  (Use these colors for heat maps only)">
      <a:srgbClr val="1E5D37"/>
    </a:custClr>
    <a:custClr name="White">
      <a:srgbClr val="FFFFFF"/>
    </a:custClr>
    <a:custClr name="White">
      <a:srgbClr val="FFFFFF"/>
    </a:custClr>
    <a:custClr name="R210 G210 B210">
      <a:srgbClr val="D2D2D2"/>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7496FB29-3CEF-A048-8C11-54EDC14D5A44}" vid="{F9F7EF9B-4597-EE4C-853B-A28065843032}"/>
    </a:ext>
  </a:extLst>
</a:theme>
</file>

<file path=ppt/theme/theme2.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GI">
      <a:dk1>
        <a:srgbClr val="000000"/>
      </a:dk1>
      <a:lt1>
        <a:srgbClr val="FFFFFF"/>
      </a:lt1>
      <a:dk2>
        <a:srgbClr val="991F3D"/>
      </a:dk2>
      <a:lt2>
        <a:srgbClr val="FFFFFF"/>
      </a:lt2>
      <a:accent1>
        <a:srgbClr val="E31937"/>
      </a:accent1>
      <a:accent2>
        <a:srgbClr val="FFCDD2"/>
      </a:accent2>
      <a:accent3>
        <a:srgbClr val="5236AB"/>
      </a:accent3>
      <a:accent4>
        <a:srgbClr val="A82465"/>
      </a:accent4>
      <a:accent5>
        <a:srgbClr val="FFC399"/>
      </a:accent5>
      <a:accent6>
        <a:srgbClr val="D2D2D2"/>
      </a:accent6>
      <a:hlink>
        <a:srgbClr val="5236AB"/>
      </a:hlink>
      <a:folHlink>
        <a:srgbClr val="5236AB"/>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spe:Receivers xmlns:spe="http://schemas.microsoft.com/sharepoint/events">
  <Receiver>
    <Name>ItemUpdatedEventHandlerForConceptSearch</Name>
    <Synchronization>Default</Synchronization>
    <Type>10002</Type>
    <SequenceNumber>10001</SequenceNumber>
    <Assembly>conceptSearching.Sharepoint.ContentTypes, Version=1.0.0.0, Culture=neutral, PublicKeyToken=858f8f13980e4745</Assembly>
    <Class>conceptSearching.Sharepoint.ContentTypes.CSHandleEvent</Class>
    <Data/>
    <Filter/>
  </Receiver>
  <Receiver>
    <Name>ItemCheckedInEventHandlerForConceptSearch</Name>
    <Synchronization>Default</Synchronization>
    <Type>10004</Type>
    <SequenceNumber>10002</SequenceNumber>
    <Assembly>conceptSearching.Sharepoint.ContentTypes, Version=1.0.0.0, Culture=neutral, PublicKeyToken=858f8f13980e4745</Assembly>
    <Class>conceptSearching.Sharepoint.ContentTypes.CSHandleEvent</Class>
    <Data/>
    <Filter/>
  </Receiver>
  <Receiver>
    <Name>ItemUncheckedOutEventHandlerForConceptSearch</Name>
    <Synchronization>Default</Synchronization>
    <Type>10006</Type>
    <SequenceNumber>10003</SequenceNumber>
    <Assembly>conceptSearching.Sharepoint.ContentTypes, Version=1.0.0.0, Culture=neutral, PublicKeyToken=858f8f13980e4745</Assembly>
    <Class>conceptSearching.Sharepoint.ContentTypes.CSHandleEvent</Class>
    <Data/>
    <Filter/>
  </Receiver>
  <Receiver>
    <Name>ItemAddedEventHandlerForConceptSearch</Name>
    <Synchronization>Default</Synchronization>
    <Type>10001</Type>
    <SequenceNumber>10004</SequenceNumber>
    <Assembly>conceptSearching.Sharepoint.ContentTypes, Version=1.0.0.0, Culture=neutral, PublicKeyToken=858f8f13980e4745</Assembly>
    <Class>conceptSearching.Sharepoint.ContentTypes.CSHandleEvent</Class>
    <Data/>
    <Filter/>
  </Receiver>
  <Receiver>
    <Name>ItemFileMovedEventHandlerForConceptSearch</Name>
    <Synchronization>Default</Synchronization>
    <Type>10009</Type>
    <SequenceNumber>10005</SequenceNumber>
    <Assembly>conceptSearching.Sharepoint.ContentTypes, Version=1.0.0.0, Culture=neutral, PublicKeyToken=858f8f13980e4745</Assembly>
    <Class>conceptSearching.Sharepoint.ContentTypes.CSHandleEvent</Class>
    <Data/>
    <Filter/>
  </Receiver>
  <Receiver>
    <Name>ItemDeletedEventHandlerForConceptSearch</Name>
    <Synchronization>Default</Synchronization>
    <Type>10003</Type>
    <SequenceNumber>10006</SequenceNumber>
    <Assembly>conceptSearching.Sharepoint.ContentTypes, Version=1.0.0.0, Culture=neutral, PublicKeyToken=858f8f13980e4745</Assembly>
    <Class>conceptSearching.Sharepoint.ContentTypes.CSHandleEvent</Class>
    <Data/>
    <Filter/>
  </Receiver>
</spe:Receivers>
</file>

<file path=customXml/item3.xml><?xml version="1.0" encoding="utf-8"?>
<p:properties xmlns:p="http://schemas.microsoft.com/office/2006/metadata/properties" xmlns:xsi="http://www.w3.org/2001/XMLSchema-instance">
  <documentManagement>
    <c5aebc35b3e840e5912c276ffe755dcf xmlns="d95a5b16-1b8d-4c7c-9ebf-89c0983b6970">
      <Terms xmlns="http://schemas.microsoft.com/office/infopath/2007/PartnerControls"/>
    </c5aebc35b3e840e5912c276ffe755dcf>
    <c79d12643ffc4d60ab657aaa1718cc32 xmlns="d95a5b16-1b8d-4c7c-9ebf-89c0983b6970">
      <Terms xmlns="http://schemas.microsoft.com/office/infopath/2007/PartnerControls">
        <TermInfo xmlns="http://schemas.microsoft.com/office/infopath/2007/PartnerControls">
          <TermName xmlns="http://schemas.microsoft.com/office/infopath/2007/PartnerControls">Group</TermName>
          <TermId xmlns="http://schemas.microsoft.com/office/infopath/2007/PartnerControls">43ac7042-3752-4f1b-8a93-43b36e65d3e5</TermId>
        </TermInfo>
      </Terms>
    </c79d12643ffc4d60ab657aaa1718cc32>
    <p43f7bb208e443c9b50eb304fe6606a3 xmlns="d95a5b16-1b8d-4c7c-9ebf-89c0983b6970">
      <Terms xmlns="http://schemas.microsoft.com/office/infopath/2007/PartnerControls"/>
    </p43f7bb208e443c9b50eb304fe6606a3>
    <TaxCatchAll xmlns="d95a5b16-1b8d-4c7c-9ebf-89c0983b6970">
      <Value>260</Value>
    </TaxCatchAll>
    <eafb632c3f5c40ba98242be6bbd6bb17 xmlns="d95a5b16-1b8d-4c7c-9ebf-89c0983b6970">
      <Terms xmlns="http://schemas.microsoft.com/office/infopath/2007/PartnerControls"/>
    </eafb632c3f5c40ba98242be6bbd6bb17>
    <b0f7c43cb32a4bb99696cc0157e407bc xmlns="d95a5b16-1b8d-4c7c-9ebf-89c0983b6970">
      <Terms xmlns="http://schemas.microsoft.com/office/infopath/2007/PartnerControls"/>
    </b0f7c43cb32a4bb99696cc0157e407bc>
    <gd9a5f5f69a84d75ad992b5cd341c76b xmlns="d95a5b16-1b8d-4c7c-9ebf-89c0983b6970">
      <Terms xmlns="http://schemas.microsoft.com/office/infopath/2007/PartnerControls"/>
    </gd9a5f5f69a84d75ad992b5cd341c76b>
    <o5847c86b23d428c853490e0a9abf024 xmlns="d95a5b16-1b8d-4c7c-9ebf-89c0983b6970">
      <Terms xmlns="http://schemas.microsoft.com/office/infopath/2007/PartnerControls"/>
    </o5847c86b23d428c853490e0a9abf024>
    <kbc8ce58d0914d5e9641963f23cd2adf xmlns="d95a5b16-1b8d-4c7c-9ebf-89c0983b6970">
      <Terms xmlns="http://schemas.microsoft.com/office/infopath/2007/PartnerControls"/>
    </kbc8ce58d0914d5e9641963f23cd2adf>
    <ae4bb7bb5e1849a3a75b9d2ac781ba53 xmlns="d95a5b16-1b8d-4c7c-9ebf-89c0983b6970">
      <Terms xmlns="http://schemas.microsoft.com/office/infopath/2007/PartnerControls"/>
    </ae4bb7bb5e1849a3a75b9d2ac781ba53>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5E88B5A4C166F4D845B9CCD5CB96BA1" ma:contentTypeVersion="84" ma:contentTypeDescription="Create a new document." ma:contentTypeScope="" ma:versionID="1aad4796e0e3113cf2a5697c21e7dda7">
  <xsd:schema xmlns:xsd="http://www.w3.org/2001/XMLSchema" xmlns:xs="http://www.w3.org/2001/XMLSchema" xmlns:p="http://schemas.microsoft.com/office/2006/metadata/properties" xmlns:ns2="d95a5b16-1b8d-4c7c-9ebf-89c0983b6970" targetNamespace="http://schemas.microsoft.com/office/2006/metadata/properties" ma:root="true" ma:fieldsID="e90e48591b84c36430cd8aec73cfac6b" ns2:_="">
    <xsd:import namespace="d95a5b16-1b8d-4c7c-9ebf-89c0983b6970"/>
    <xsd:element name="properties">
      <xsd:complexType>
        <xsd:sequence>
          <xsd:element name="documentManagement">
            <xsd:complexType>
              <xsd:all>
                <xsd:element ref="ns2:p43f7bb208e443c9b50eb304fe6606a3" minOccurs="0"/>
                <xsd:element ref="ns2:TaxCatchAll" minOccurs="0"/>
                <xsd:element ref="ns2:TaxCatchAllLabel" minOccurs="0"/>
                <xsd:element ref="ns2:c79d12643ffc4d60ab657aaa1718cc32" minOccurs="0"/>
                <xsd:element ref="ns2:c5aebc35b3e840e5912c276ffe755dcf" minOccurs="0"/>
                <xsd:element ref="ns2:eafb632c3f5c40ba98242be6bbd6bb17" minOccurs="0"/>
                <xsd:element ref="ns2:b0f7c43cb32a4bb99696cc0157e407bc" minOccurs="0"/>
                <xsd:element ref="ns2:o5847c86b23d428c853490e0a9abf024" minOccurs="0"/>
                <xsd:element ref="ns2:ae4bb7bb5e1849a3a75b9d2ac781ba53" minOccurs="0"/>
                <xsd:element ref="ns2:kbc8ce58d0914d5e9641963f23cd2adf" minOccurs="0"/>
                <xsd:element ref="ns2:gd9a5f5f69a84d75ad992b5cd341c76b"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5a5b16-1b8d-4c7c-9ebf-89c0983b6970" elementFormDefault="qualified">
    <xsd:import namespace="http://schemas.microsoft.com/office/2006/documentManagement/types"/>
    <xsd:import namespace="http://schemas.microsoft.com/office/infopath/2007/PartnerControls"/>
    <xsd:element name="p43f7bb208e443c9b50eb304fe6606a3" ma:index="8" nillable="true" ma:taxonomy="true" ma:internalName="p43f7bb208e443c9b50eb304fe6606a3" ma:taxonomyFieldName="Business_x0020_theme" ma:displayName="Topic" ma:default="" ma:fieldId="{943f7bb2-08e4-43c9-b50e-b304fe6606a3}" ma:taxonomyMulti="true" ma:sspId="c730d5d4-e911-429a-be83-99efcd06639f" ma:termSetId="40e3bc58-7cf7-4ad5-80c9-03b2ad9897ac" ma:anchorId="00000000-0000-0000-0000-000000000000" ma:open="false" ma:isKeyword="false">
      <xsd:complexType>
        <xsd:sequence>
          <xsd:element ref="pc:Terms" minOccurs="0" maxOccurs="1"/>
        </xsd:sequence>
      </xsd:complexType>
    </xsd:element>
    <xsd:element name="TaxCatchAll" ma:index="9" nillable="true" ma:displayName="Taxonomy Catch All Column" ma:hidden="true" ma:list="{662b4ac2-02b9-4ccd-8625-3c003090dbbe}" ma:internalName="TaxCatchAll" ma:showField="CatchAllData"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662b4ac2-02b9-4ccd-8625-3c003090dbbe}" ma:internalName="TaxCatchAllLabel" ma:readOnly="true" ma:showField="CatchAllDataLabel" ma:web="d95a5b16-1b8d-4c7c-9ebf-89c0983b6970">
      <xsd:complexType>
        <xsd:complexContent>
          <xsd:extension base="dms:MultiChoiceLookup">
            <xsd:sequence>
              <xsd:element name="Value" type="dms:Lookup" maxOccurs="unbounded" minOccurs="0" nillable="true"/>
            </xsd:sequence>
          </xsd:extension>
        </xsd:complexContent>
      </xsd:complexType>
    </xsd:element>
    <xsd:element name="c79d12643ffc4d60ab657aaa1718cc32" ma:index="12" nillable="true" ma:taxonomy="true" ma:internalName="c79d12643ffc4d60ab657aaa1718cc32" ma:taxonomyFieldName="Organisation" ma:displayName="Organization" ma:default="" ma:fieldId="{c79d1264-3ffc-4d60-ab65-7aaa1718cc32}" ma:taxonomyMulti="true" ma:sspId="c730d5d4-e911-429a-be83-99efcd06639f" ma:termSetId="a5b47c7d-3218-4211-987c-a37cca4b0510" ma:anchorId="00000000-0000-0000-0000-000000000000" ma:open="false" ma:isKeyword="false">
      <xsd:complexType>
        <xsd:sequence>
          <xsd:element ref="pc:Terms" minOccurs="0" maxOccurs="1"/>
        </xsd:sequence>
      </xsd:complexType>
    </xsd:element>
    <xsd:element name="c5aebc35b3e840e5912c276ffe755dcf" ma:index="14" nillable="true" ma:taxonomy="true" ma:internalName="c5aebc35b3e840e5912c276ffe755dcf" ma:taxonomyFieldName="Sector" ma:displayName="Industry" ma:default="" ma:fieldId="{c5aebc35-b3e8-40e5-912c-276ffe755dcf}" ma:taxonomyMulti="true" ma:sspId="c730d5d4-e911-429a-be83-99efcd06639f" ma:termSetId="e51ebaad-fa61-40f4-9e0b-7fe488c7df1c" ma:anchorId="00000000-0000-0000-0000-000000000000" ma:open="false" ma:isKeyword="false">
      <xsd:complexType>
        <xsd:sequence>
          <xsd:element ref="pc:Terms" minOccurs="0" maxOccurs="1"/>
        </xsd:sequence>
      </xsd:complexType>
    </xsd:element>
    <xsd:element name="eafb632c3f5c40ba98242be6bbd6bb17" ma:index="16" nillable="true" ma:taxonomy="true" ma:internalName="eafb632c3f5c40ba98242be6bbd6bb17" ma:taxonomyFieldName="Service_x0020_line" ma:displayName="Service line" ma:default="" ma:fieldId="{eafb632c-3f5c-40ba-9824-2be6bbd6bb17}" ma:taxonomyMulti="true" ma:sspId="c730d5d4-e911-429a-be83-99efcd06639f" ma:termSetId="83301147-ea17-4e88-a9d3-5d2a13ad740e" ma:anchorId="00000000-0000-0000-0000-000000000000" ma:open="false" ma:isKeyword="false">
      <xsd:complexType>
        <xsd:sequence>
          <xsd:element ref="pc:Terms" minOccurs="0" maxOccurs="1"/>
        </xsd:sequence>
      </xsd:complexType>
    </xsd:element>
    <xsd:element name="b0f7c43cb32a4bb99696cc0157e407bc" ma:index="18" nillable="true" ma:taxonomy="true" ma:internalName="b0f7c43cb32a4bb99696cc0157e407bc" ma:taxonomyFieldName="Business_x0020_Practice" ma:displayName="Business Practice" ma:readOnly="false" ma:default="" ma:fieldId="{b0f7c43c-b32a-4bb9-9696-cc0157e407bc}" ma:taxonomyMulti="true" ma:sspId="c730d5d4-e911-429a-be83-99efcd06639f" ma:termSetId="308d2697-ae8d-4a28-b04a-8bdb911d3b8b" ma:anchorId="00000000-0000-0000-0000-000000000000" ma:open="false" ma:isKeyword="false">
      <xsd:complexType>
        <xsd:sequence>
          <xsd:element ref="pc:Terms" minOccurs="0" maxOccurs="1"/>
        </xsd:sequence>
      </xsd:complexType>
    </xsd:element>
    <xsd:element name="o5847c86b23d428c853490e0a9abf024" ma:index="20" nillable="true" ma:taxonomy="true" ma:internalName="o5847c86b23d428c853490e0a9abf024" ma:taxonomyFieldName="Intellectual_x0020_Property" ma:displayName="Intellectual Property" ma:default="" ma:fieldId="{85847c86-b23d-428c-8534-90e0a9abf024}" ma:taxonomyMulti="true" ma:sspId="c730d5d4-e911-429a-be83-99efcd06639f" ma:termSetId="e8facda8-9d8d-4a8c-be1c-41a5ad753267" ma:anchorId="00000000-0000-0000-0000-000000000000" ma:open="false" ma:isKeyword="false">
      <xsd:complexType>
        <xsd:sequence>
          <xsd:element ref="pc:Terms" minOccurs="0" maxOccurs="1"/>
        </xsd:sequence>
      </xsd:complexType>
    </xsd:element>
    <xsd:element name="ae4bb7bb5e1849a3a75b9d2ac781ba53" ma:index="22" nillable="true" ma:taxonomy="true" ma:internalName="ae4bb7bb5e1849a3a75b9d2ac781ba53" ma:taxonomyFieldName="Content_x0020_Format" ma:displayName="Content Format" ma:default="" ma:fieldId="{ae4bb7bb-5e18-49a3-a75b-9d2ac781ba53}" ma:taxonomyMulti="true" ma:sspId="c730d5d4-e911-429a-be83-99efcd06639f" ma:termSetId="09d4f73f-3007-45f9-8a1b-dd32ffa647ac" ma:anchorId="00000000-0000-0000-0000-000000000000" ma:open="false" ma:isKeyword="false">
      <xsd:complexType>
        <xsd:sequence>
          <xsd:element ref="pc:Terms" minOccurs="0" maxOccurs="1"/>
        </xsd:sequence>
      </xsd:complexType>
    </xsd:element>
    <xsd:element name="kbc8ce58d0914d5e9641963f23cd2adf" ma:index="24" nillable="true" ma:taxonomy="true" ma:internalName="kbc8ce58d0914d5e9641963f23cd2adf" ma:taxonomyFieldName="Functions" ma:displayName="Functions" ma:default="" ma:fieldId="{4bc8ce58-d091-4d5e-9641-963f23cd2adf}" ma:taxonomyMulti="true" ma:sspId="c730d5d4-e911-429a-be83-99efcd06639f" ma:termSetId="f0f93f19-5de8-4ba3-940e-eea7d40a1eee" ma:anchorId="00000000-0000-0000-0000-000000000000" ma:open="false" ma:isKeyword="false">
      <xsd:complexType>
        <xsd:sequence>
          <xsd:element ref="pc:Terms" minOccurs="0" maxOccurs="1"/>
        </xsd:sequence>
      </xsd:complexType>
    </xsd:element>
    <xsd:element name="gd9a5f5f69a84d75ad992b5cd341c76b" ma:index="26" nillable="true" ma:taxonomy="true" ma:internalName="gd9a5f5f69a84d75ad992b5cd341c76b" ma:taxonomyFieldName="Geography" ma:displayName="Geography" ma:default="" ma:fieldId="{0d9a5f5f-69a8-4d75-ad99-2b5cd341c76b}" ma:taxonomyMulti="true" ma:sspId="c730d5d4-e911-429a-be83-99efcd06639f" ma:termSetId="049c1a0e-6845-4250-ba17-6807448da1e1"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A5D674-9920-4D2F-B065-BC24FD29F86D}">
  <ds:schemaRefs>
    <ds:schemaRef ds:uri="http://schemas.microsoft.com/sharepoint/v3/contenttype/forms"/>
  </ds:schemaRefs>
</ds:datastoreItem>
</file>

<file path=customXml/itemProps2.xml><?xml version="1.0" encoding="utf-8"?>
<ds:datastoreItem xmlns:ds="http://schemas.openxmlformats.org/officeDocument/2006/customXml" ds:itemID="{3E6CB718-83E3-4B62-AD2B-1F766141E4CA}">
  <ds:schemaRefs>
    <ds:schemaRef ds:uri="http://schemas.microsoft.com/sharepoint/events"/>
  </ds:schemaRefs>
</ds:datastoreItem>
</file>

<file path=customXml/itemProps3.xml><?xml version="1.0" encoding="utf-8"?>
<ds:datastoreItem xmlns:ds="http://schemas.openxmlformats.org/officeDocument/2006/customXml" ds:itemID="{2F4C4F6A-F6A5-45C8-BAAA-52FB70E387C7}">
  <ds:schemaRefs>
    <ds:schemaRef ds:uri="http://www.w3.org/XML/1998/namespace"/>
    <ds:schemaRef ds:uri="d95a5b16-1b8d-4c7c-9ebf-89c0983b6970"/>
    <ds:schemaRef ds:uri="http://schemas.microsoft.com/office/2006/documentManagement/types"/>
    <ds:schemaRef ds:uri="http://schemas.openxmlformats.org/package/2006/metadata/core-properties"/>
    <ds:schemaRef ds:uri="http://schemas.microsoft.com/office/2006/metadata/properties"/>
    <ds:schemaRef ds:uri="http://purl.org/dc/terms/"/>
    <ds:schemaRef ds:uri="http://schemas.microsoft.com/office/infopath/2007/PartnerControls"/>
    <ds:schemaRef ds:uri="http://purl.org/dc/dcmitype/"/>
    <ds:schemaRef ds:uri="http://purl.org/dc/elements/1.1/"/>
  </ds:schemaRefs>
</ds:datastoreItem>
</file>

<file path=customXml/itemProps4.xml><?xml version="1.0" encoding="utf-8"?>
<ds:datastoreItem xmlns:ds="http://schemas.openxmlformats.org/officeDocument/2006/customXml" ds:itemID="{085AC2CA-C63E-4C36-906D-D77CE7A2D067}">
  <ds:schemaRefs>
    <ds:schemaRef ds:uri="d95a5b16-1b8d-4c7c-9ebf-89c0983b697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4af293e6-3850-4258-b2c7-0aa0e3bfa7d9}" enabled="1" method="Privileged" siteId="{b9fec68c-c92d-461e-9a97-3d03a0f18b82}" contentBits="3" removed="0"/>
</clbl:labelList>
</file>

<file path=docProps/app.xml><?xml version="1.0" encoding="utf-8"?>
<Properties xmlns="http://schemas.openxmlformats.org/officeDocument/2006/extended-properties" xmlns:vt="http://schemas.openxmlformats.org/officeDocument/2006/docPropsVTypes">
  <Template>CGI_Standard_presentation_03-25-2022</Template>
  <TotalTime>7088</TotalTime>
  <Words>4459</Words>
  <Application>Microsoft Office PowerPoint</Application>
  <PresentationFormat>Grand écran</PresentationFormat>
  <Paragraphs>337</Paragraphs>
  <Slides>28</Slides>
  <Notes>27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28</vt:i4>
      </vt:variant>
    </vt:vector>
  </HeadingPairs>
  <TitlesOfParts>
    <vt:vector size="38" baseType="lpstr">
      <vt:lpstr>Arial</vt:lpstr>
      <vt:lpstr>Arial Unicode MS</vt:lpstr>
      <vt:lpstr>Calibri</vt:lpstr>
      <vt:lpstr>Courier New</vt:lpstr>
      <vt:lpstr>JetBrains Mono</vt:lpstr>
      <vt:lpstr>Lato</vt:lpstr>
      <vt:lpstr>Monaco</vt:lpstr>
      <vt:lpstr>Verdana</vt:lpstr>
      <vt:lpstr>Wingdings</vt:lpstr>
      <vt:lpstr>CGI Widescreen Beet</vt:lpstr>
      <vt:lpstr>Présentation PowerPoint</vt:lpstr>
      <vt:lpstr>Présentation PowerPoint</vt:lpstr>
      <vt:lpstr>Liens</vt:lpstr>
      <vt:lpstr>Pourquoi les generics</vt:lpstr>
      <vt:lpstr>Création d’une classe générique</vt:lpstr>
      <vt:lpstr>Création d’une classe générique</vt:lpstr>
      <vt:lpstr>Création d’une classe générique</vt:lpstr>
      <vt:lpstr>Création des méthodes</vt:lpstr>
      <vt:lpstr>Création des méthodes</vt:lpstr>
      <vt:lpstr>Surcharge des méthodes</vt:lpstr>
      <vt:lpstr>Surcharge des méthodes</vt:lpstr>
      <vt:lpstr>Limitation des génériques </vt:lpstr>
      <vt:lpstr>Limitation des génériques : Unbounded wildcard </vt:lpstr>
      <vt:lpstr>Limitation des génériques : Unbounded wildcard </vt:lpstr>
      <vt:lpstr>Limitation des génériques : Upper-Bounded Wildcard</vt:lpstr>
      <vt:lpstr>Limitation des génériques : Upper-Bounded Wildcard</vt:lpstr>
      <vt:lpstr>Limitation des génériques : Lower-Bounded Wildcard</vt:lpstr>
      <vt:lpstr>Limitation des génériques : Lower-Bounded Wildcard</vt:lpstr>
      <vt:lpstr>Limitation des génériques : PECS</vt:lpstr>
      <vt:lpstr>Generics – Upper-Bonded Wildcard</vt:lpstr>
      <vt:lpstr>Generics – Récapitulatif</vt:lpstr>
      <vt:lpstr>Generics – Récapitulatif</vt:lpstr>
      <vt:lpstr>Generics – Récapitulatif</vt:lpstr>
      <vt:lpstr>Generics – Récapitulatif</vt:lpstr>
      <vt:lpstr>Generics – Récapitulatif</vt:lpstr>
      <vt:lpstr>Generics – Récapitulatif</vt:lpstr>
      <vt:lpstr>Generics – Récapitulatif</vt:lpstr>
      <vt:lpstr>Generics – Récapitulatif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Source is your single source  for everything related to the brand  and branded PowerPoints!</dc:title>
  <dc:creator>Jérémy Rojat</dc:creator>
  <cp:keywords/>
  <cp:lastModifiedBy>Rojat, Jérémy</cp:lastModifiedBy>
  <cp:revision>346</cp:revision>
  <dcterms:created xsi:type="dcterms:W3CDTF">2023-02-28T14:10:11Z</dcterms:created>
  <dcterms:modified xsi:type="dcterms:W3CDTF">2025-04-16T15:14:53Z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y fmtid="{D5CDD505-2E9C-101B-9397-08002B2CF9AE}" pid="4" name="ContentTypeId">
    <vt:lpwstr>0x01010005E88B5A4C166F4D845B9CCD5CB96BA1</vt:lpwstr>
  </property>
  <property fmtid="{D5CDD505-2E9C-101B-9397-08002B2CF9AE}" pid="5" name="Sector">
    <vt:lpwstr/>
  </property>
  <property fmtid="{D5CDD505-2E9C-101B-9397-08002B2CF9AE}" pid="6" name="Organisation">
    <vt:lpwstr>260;#Group|43ac7042-3752-4f1b-8a93-43b36e65d3e5</vt:lpwstr>
  </property>
  <property fmtid="{D5CDD505-2E9C-101B-9397-08002B2CF9AE}" pid="7" name="Service line">
    <vt:lpwstr/>
  </property>
  <property fmtid="{D5CDD505-2E9C-101B-9397-08002B2CF9AE}" pid="8" name="Business theme">
    <vt:lpwstr/>
  </property>
  <property fmtid="{D5CDD505-2E9C-101B-9397-08002B2CF9AE}" pid="9" name="Geography">
    <vt:lpwstr/>
  </property>
  <property fmtid="{D5CDD505-2E9C-101B-9397-08002B2CF9AE}" pid="10" name="Functions">
    <vt:lpwstr/>
  </property>
  <property fmtid="{D5CDD505-2E9C-101B-9397-08002B2CF9AE}" pid="11" name="Business Practice">
    <vt:lpwstr/>
  </property>
  <property fmtid="{D5CDD505-2E9C-101B-9397-08002B2CF9AE}" pid="12" name="Content Format">
    <vt:lpwstr/>
  </property>
  <property fmtid="{D5CDD505-2E9C-101B-9397-08002B2CF9AE}" pid="13" name="Intellectual Property">
    <vt:lpwstr/>
  </property>
  <property fmtid="{D5CDD505-2E9C-101B-9397-08002B2CF9AE}" pid="14" name="WizKit Template inter.">
    <vt:i4>1</vt:i4>
  </property>
  <property fmtid="{D5CDD505-2E9C-101B-9397-08002B2CF9AE}" pid="15" name="ClassificationContentMarkingFooterLocations">
    <vt:lpwstr>CGI Widescreen Beet:8</vt:lpwstr>
  </property>
  <property fmtid="{D5CDD505-2E9C-101B-9397-08002B2CF9AE}" pid="16" name="ClassificationContentMarkingFooterText">
    <vt:lpwstr>Internal</vt:lpwstr>
  </property>
</Properties>
</file>