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518" r:id="rId6"/>
    <p:sldId id="647" r:id="rId7"/>
    <p:sldId id="718" r:id="rId8"/>
    <p:sldId id="710" r:id="rId9"/>
    <p:sldId id="716" r:id="rId10"/>
    <p:sldId id="717" r:id="rId11"/>
    <p:sldId id="725" r:id="rId12"/>
    <p:sldId id="726" r:id="rId13"/>
    <p:sldId id="730" r:id="rId14"/>
    <p:sldId id="721" r:id="rId15"/>
    <p:sldId id="711" r:id="rId16"/>
    <p:sldId id="722" r:id="rId17"/>
    <p:sldId id="723" r:id="rId18"/>
    <p:sldId id="713" r:id="rId19"/>
    <p:sldId id="719" r:id="rId20"/>
    <p:sldId id="724" r:id="rId21"/>
    <p:sldId id="720" r:id="rId22"/>
    <p:sldId id="715" r:id="rId23"/>
    <p:sldId id="7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BD4D1AF-6541-4177-89CA-6CE19BDDAAA2}">
          <p14:sldIdLst>
            <p14:sldId id="518"/>
          </p14:sldIdLst>
        </p14:section>
        <p14:section name="Chapitre 1 : Building Block" id="{9F35FE3B-3349-4DB0-ABB3-37A61B8B0A8A}">
          <p14:sldIdLst>
            <p14:sldId id="647"/>
            <p14:sldId id="718"/>
            <p14:sldId id="710"/>
            <p14:sldId id="716"/>
            <p14:sldId id="717"/>
            <p14:sldId id="725"/>
            <p14:sldId id="726"/>
            <p14:sldId id="730"/>
            <p14:sldId id="721"/>
            <p14:sldId id="711"/>
            <p14:sldId id="722"/>
            <p14:sldId id="723"/>
            <p14:sldId id="713"/>
            <p14:sldId id="719"/>
            <p14:sldId id="724"/>
            <p14:sldId id="720"/>
            <p14:sldId id="715"/>
            <p14:sldId id="7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16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8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25"/>
    <a:srgbClr val="E31937"/>
    <a:srgbClr val="E1E1E1"/>
    <a:srgbClr val="1E5D37"/>
    <a:srgbClr val="FFC399"/>
    <a:srgbClr val="FF6A00"/>
    <a:srgbClr val="FFCDD2"/>
    <a:srgbClr val="650A21"/>
    <a:srgbClr val="D6A5B1"/>
    <a:srgbClr val="CB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jat, Jérémy" userId="S::jeremy.rojat@cgi.com::734d065d-1c49-4234-9b98-def3318e0d07" providerId="AD" clId="Web-{EB827C3E-07B0-4158-AABE-A0854ED6425D}"/>
    <pc:docChg chg="addSld modSection">
      <pc:chgData name="Rojat, Jérémy" userId="S::jeremy.rojat@cgi.com::734d065d-1c49-4234-9b98-def3318e0d07" providerId="AD" clId="Web-{EB827C3E-07B0-4158-AABE-A0854ED6425D}" dt="2023-03-30T14:28:25.218" v="22"/>
      <pc:docMkLst>
        <pc:docMk/>
      </pc:docMkLst>
      <pc:sldChg chg="add">
        <pc:chgData name="Rojat, Jérémy" userId="S::jeremy.rojat@cgi.com::734d065d-1c49-4234-9b98-def3318e0d07" providerId="AD" clId="Web-{EB827C3E-07B0-4158-AABE-A0854ED6425D}" dt="2023-03-30T14:28:22.609" v="0"/>
        <pc:sldMkLst>
          <pc:docMk/>
          <pc:sldMk cId="834407183" sldId="605"/>
        </pc:sldMkLst>
      </pc:sldChg>
      <pc:sldChg chg="add">
        <pc:chgData name="Rojat, Jérémy" userId="S::jeremy.rojat@cgi.com::734d065d-1c49-4234-9b98-def3318e0d07" providerId="AD" clId="Web-{EB827C3E-07B0-4158-AABE-A0854ED6425D}" dt="2023-03-30T14:28:22.718" v="1"/>
        <pc:sldMkLst>
          <pc:docMk/>
          <pc:sldMk cId="2132343490" sldId="606"/>
        </pc:sldMkLst>
      </pc:sldChg>
      <pc:sldChg chg="add">
        <pc:chgData name="Rojat, Jérémy" userId="S::jeremy.rojat@cgi.com::734d065d-1c49-4234-9b98-def3318e0d07" providerId="AD" clId="Web-{EB827C3E-07B0-4158-AABE-A0854ED6425D}" dt="2023-03-30T14:28:22.875" v="2"/>
        <pc:sldMkLst>
          <pc:docMk/>
          <pc:sldMk cId="2961817534" sldId="607"/>
        </pc:sldMkLst>
      </pc:sldChg>
      <pc:sldChg chg="add">
        <pc:chgData name="Rojat, Jérémy" userId="S::jeremy.rojat@cgi.com::734d065d-1c49-4234-9b98-def3318e0d07" providerId="AD" clId="Web-{EB827C3E-07B0-4158-AABE-A0854ED6425D}" dt="2023-03-30T14:28:23.062" v="3"/>
        <pc:sldMkLst>
          <pc:docMk/>
          <pc:sldMk cId="3381146100" sldId="608"/>
        </pc:sldMkLst>
      </pc:sldChg>
      <pc:sldChg chg="add">
        <pc:chgData name="Rojat, Jérémy" userId="S::jeremy.rojat@cgi.com::734d065d-1c49-4234-9b98-def3318e0d07" providerId="AD" clId="Web-{EB827C3E-07B0-4158-AABE-A0854ED6425D}" dt="2023-03-30T14:28:23.218" v="4"/>
        <pc:sldMkLst>
          <pc:docMk/>
          <pc:sldMk cId="2357624160" sldId="609"/>
        </pc:sldMkLst>
      </pc:sldChg>
      <pc:sldChg chg="add">
        <pc:chgData name="Rojat, Jérémy" userId="S::jeremy.rojat@cgi.com::734d065d-1c49-4234-9b98-def3318e0d07" providerId="AD" clId="Web-{EB827C3E-07B0-4158-AABE-A0854ED6425D}" dt="2023-03-30T14:28:23.343" v="5"/>
        <pc:sldMkLst>
          <pc:docMk/>
          <pc:sldMk cId="3164241179" sldId="610"/>
        </pc:sldMkLst>
      </pc:sldChg>
      <pc:sldChg chg="add">
        <pc:chgData name="Rojat, Jérémy" userId="S::jeremy.rojat@cgi.com::734d065d-1c49-4234-9b98-def3318e0d07" providerId="AD" clId="Web-{EB827C3E-07B0-4158-AABE-A0854ED6425D}" dt="2023-03-30T14:28:23.484" v="6"/>
        <pc:sldMkLst>
          <pc:docMk/>
          <pc:sldMk cId="2281446136" sldId="611"/>
        </pc:sldMkLst>
      </pc:sldChg>
      <pc:sldChg chg="add">
        <pc:chgData name="Rojat, Jérémy" userId="S::jeremy.rojat@cgi.com::734d065d-1c49-4234-9b98-def3318e0d07" providerId="AD" clId="Web-{EB827C3E-07B0-4158-AABE-A0854ED6425D}" dt="2023-03-30T14:28:23.578" v="7"/>
        <pc:sldMkLst>
          <pc:docMk/>
          <pc:sldMk cId="392856160" sldId="612"/>
        </pc:sldMkLst>
      </pc:sldChg>
      <pc:sldChg chg="add">
        <pc:chgData name="Rojat, Jérémy" userId="S::jeremy.rojat@cgi.com::734d065d-1c49-4234-9b98-def3318e0d07" providerId="AD" clId="Web-{EB827C3E-07B0-4158-AABE-A0854ED6425D}" dt="2023-03-30T14:28:23.672" v="8"/>
        <pc:sldMkLst>
          <pc:docMk/>
          <pc:sldMk cId="3495780321" sldId="613"/>
        </pc:sldMkLst>
      </pc:sldChg>
      <pc:sldChg chg="add">
        <pc:chgData name="Rojat, Jérémy" userId="S::jeremy.rojat@cgi.com::734d065d-1c49-4234-9b98-def3318e0d07" providerId="AD" clId="Web-{EB827C3E-07B0-4158-AABE-A0854ED6425D}" dt="2023-03-30T14:28:23.765" v="9"/>
        <pc:sldMkLst>
          <pc:docMk/>
          <pc:sldMk cId="2789227316" sldId="614"/>
        </pc:sldMkLst>
      </pc:sldChg>
      <pc:sldChg chg="add">
        <pc:chgData name="Rojat, Jérémy" userId="S::jeremy.rojat@cgi.com::734d065d-1c49-4234-9b98-def3318e0d07" providerId="AD" clId="Web-{EB827C3E-07B0-4158-AABE-A0854ED6425D}" dt="2023-03-30T14:28:23.859" v="10"/>
        <pc:sldMkLst>
          <pc:docMk/>
          <pc:sldMk cId="2815734346" sldId="615"/>
        </pc:sldMkLst>
      </pc:sldChg>
      <pc:sldChg chg="add">
        <pc:chgData name="Rojat, Jérémy" userId="S::jeremy.rojat@cgi.com::734d065d-1c49-4234-9b98-def3318e0d07" providerId="AD" clId="Web-{EB827C3E-07B0-4158-AABE-A0854ED6425D}" dt="2023-03-30T14:28:23.937" v="11"/>
        <pc:sldMkLst>
          <pc:docMk/>
          <pc:sldMk cId="2365909894" sldId="616"/>
        </pc:sldMkLst>
      </pc:sldChg>
      <pc:sldChg chg="add">
        <pc:chgData name="Rojat, Jérémy" userId="S::jeremy.rojat@cgi.com::734d065d-1c49-4234-9b98-def3318e0d07" providerId="AD" clId="Web-{EB827C3E-07B0-4158-AABE-A0854ED6425D}" dt="2023-03-30T14:28:24.062" v="12"/>
        <pc:sldMkLst>
          <pc:docMk/>
          <pc:sldMk cId="3739667891" sldId="617"/>
        </pc:sldMkLst>
      </pc:sldChg>
      <pc:sldChg chg="add">
        <pc:chgData name="Rojat, Jérémy" userId="S::jeremy.rojat@cgi.com::734d065d-1c49-4234-9b98-def3318e0d07" providerId="AD" clId="Web-{EB827C3E-07B0-4158-AABE-A0854ED6425D}" dt="2023-03-30T14:28:24.156" v="13"/>
        <pc:sldMkLst>
          <pc:docMk/>
          <pc:sldMk cId="1139483225" sldId="618"/>
        </pc:sldMkLst>
      </pc:sldChg>
      <pc:sldChg chg="add">
        <pc:chgData name="Rojat, Jérémy" userId="S::jeremy.rojat@cgi.com::734d065d-1c49-4234-9b98-def3318e0d07" providerId="AD" clId="Web-{EB827C3E-07B0-4158-AABE-A0854ED6425D}" dt="2023-03-30T14:28:24.281" v="14"/>
        <pc:sldMkLst>
          <pc:docMk/>
          <pc:sldMk cId="111884781" sldId="619"/>
        </pc:sldMkLst>
      </pc:sldChg>
      <pc:sldChg chg="add">
        <pc:chgData name="Rojat, Jérémy" userId="S::jeremy.rojat@cgi.com::734d065d-1c49-4234-9b98-def3318e0d07" providerId="AD" clId="Web-{EB827C3E-07B0-4158-AABE-A0854ED6425D}" dt="2023-03-30T14:28:24.390" v="15"/>
        <pc:sldMkLst>
          <pc:docMk/>
          <pc:sldMk cId="2256705359" sldId="620"/>
        </pc:sldMkLst>
      </pc:sldChg>
      <pc:sldChg chg="add">
        <pc:chgData name="Rojat, Jérémy" userId="S::jeremy.rojat@cgi.com::734d065d-1c49-4234-9b98-def3318e0d07" providerId="AD" clId="Web-{EB827C3E-07B0-4158-AABE-A0854ED6425D}" dt="2023-03-30T14:28:24.531" v="16"/>
        <pc:sldMkLst>
          <pc:docMk/>
          <pc:sldMk cId="1755916187" sldId="621"/>
        </pc:sldMkLst>
      </pc:sldChg>
      <pc:sldChg chg="add">
        <pc:chgData name="Rojat, Jérémy" userId="S::jeremy.rojat@cgi.com::734d065d-1c49-4234-9b98-def3318e0d07" providerId="AD" clId="Web-{EB827C3E-07B0-4158-AABE-A0854ED6425D}" dt="2023-03-30T14:28:24.609" v="17"/>
        <pc:sldMkLst>
          <pc:docMk/>
          <pc:sldMk cId="2298097644" sldId="622"/>
        </pc:sldMkLst>
      </pc:sldChg>
      <pc:sldChg chg="add">
        <pc:chgData name="Rojat, Jérémy" userId="S::jeremy.rojat@cgi.com::734d065d-1c49-4234-9b98-def3318e0d07" providerId="AD" clId="Web-{EB827C3E-07B0-4158-AABE-A0854ED6425D}" dt="2023-03-30T14:28:24.797" v="18"/>
        <pc:sldMkLst>
          <pc:docMk/>
          <pc:sldMk cId="3350367462" sldId="623"/>
        </pc:sldMkLst>
      </pc:sldChg>
      <pc:sldChg chg="add">
        <pc:chgData name="Rojat, Jérémy" userId="S::jeremy.rojat@cgi.com::734d065d-1c49-4234-9b98-def3318e0d07" providerId="AD" clId="Web-{EB827C3E-07B0-4158-AABE-A0854ED6425D}" dt="2023-03-30T14:28:24.890" v="19"/>
        <pc:sldMkLst>
          <pc:docMk/>
          <pc:sldMk cId="2573705940" sldId="624"/>
        </pc:sldMkLst>
      </pc:sldChg>
      <pc:sldChg chg="add">
        <pc:chgData name="Rojat, Jérémy" userId="S::jeremy.rojat@cgi.com::734d065d-1c49-4234-9b98-def3318e0d07" providerId="AD" clId="Web-{EB827C3E-07B0-4158-AABE-A0854ED6425D}" dt="2023-03-30T14:28:25.031" v="20"/>
        <pc:sldMkLst>
          <pc:docMk/>
          <pc:sldMk cId="3976154237" sldId="625"/>
        </pc:sldMkLst>
      </pc:sldChg>
      <pc:sldChg chg="add">
        <pc:chgData name="Rojat, Jérémy" userId="S::jeremy.rojat@cgi.com::734d065d-1c49-4234-9b98-def3318e0d07" providerId="AD" clId="Web-{EB827C3E-07B0-4158-AABE-A0854ED6425D}" dt="2023-03-30T14:28:25.125" v="21"/>
        <pc:sldMkLst>
          <pc:docMk/>
          <pc:sldMk cId="2040391851" sldId="626"/>
        </pc:sldMkLst>
      </pc:sldChg>
      <pc:sldChg chg="add">
        <pc:chgData name="Rojat, Jérémy" userId="S::jeremy.rojat@cgi.com::734d065d-1c49-4234-9b98-def3318e0d07" providerId="AD" clId="Web-{EB827C3E-07B0-4158-AABE-A0854ED6425D}" dt="2023-03-30T14:28:25.218" v="22"/>
        <pc:sldMkLst>
          <pc:docMk/>
          <pc:sldMk cId="1810558634" sldId="627"/>
        </pc:sldMkLst>
      </pc:sldChg>
    </pc:docChg>
  </pc:docChgLst>
  <pc:docChgLst>
    <pc:chgData name="Rojat, Jérémy" userId="S::jeremy.rojat@cgi.com::734d065d-1c49-4234-9b98-def3318e0d07" providerId="AD" clId="Web-{AAD938CC-DD76-4859-8F1D-4AC2D1B321C4}"/>
    <pc:docChg chg="modSld">
      <pc:chgData name="Rojat, Jérémy" userId="S::jeremy.rojat@cgi.com::734d065d-1c49-4234-9b98-def3318e0d07" providerId="AD" clId="Web-{AAD938CC-DD76-4859-8F1D-4AC2D1B321C4}" dt="2023-04-17T14:43:04.833" v="8" actId="20577"/>
      <pc:docMkLst>
        <pc:docMk/>
      </pc:docMkLst>
      <pc:sldChg chg="addSp delSp modSp">
        <pc:chgData name="Rojat, Jérémy" userId="S::jeremy.rojat@cgi.com::734d065d-1c49-4234-9b98-def3318e0d07" providerId="AD" clId="Web-{AAD938CC-DD76-4859-8F1D-4AC2D1B321C4}" dt="2023-04-17T14:42:26.707" v="5" actId="14100"/>
        <pc:sldMkLst>
          <pc:docMk/>
          <pc:sldMk cId="1986138821" sldId="563"/>
        </pc:sldMkLst>
      </pc:sldChg>
      <pc:sldChg chg="modSp">
        <pc:chgData name="Rojat, Jérémy" userId="S::jeremy.rojat@cgi.com::734d065d-1c49-4234-9b98-def3318e0d07" providerId="AD" clId="Web-{AAD938CC-DD76-4859-8F1D-4AC2D1B321C4}" dt="2023-04-17T14:43:04.833" v="8" actId="20577"/>
        <pc:sldMkLst>
          <pc:docMk/>
          <pc:sldMk cId="2244575670" sldId="597"/>
        </pc:sldMkLst>
      </pc:sldChg>
    </pc:docChg>
  </pc:docChgLst>
  <pc:docChgLst>
    <pc:chgData name="Rojat, Jérémy" userId="S::jeremy.rojat@cgi.com::734d065d-1c49-4234-9b98-def3318e0d07" providerId="AD" clId="Web-{767EB94A-091E-4EEB-8642-E10BF45D4FD2}"/>
    <pc:docChg chg="addSld delSld modSld modSection">
      <pc:chgData name="Rojat, Jérémy" userId="S::jeremy.rojat@cgi.com::734d065d-1c49-4234-9b98-def3318e0d07" providerId="AD" clId="Web-{767EB94A-091E-4EEB-8642-E10BF45D4FD2}" dt="2023-03-20T08:24:50.086" v="423" actId="1076"/>
      <pc:docMkLst>
        <pc:docMk/>
      </pc:docMkLst>
      <pc:sldChg chg="addSp delSp modSp add replId">
        <pc:chgData name="Rojat, Jérémy" userId="S::jeremy.rojat@cgi.com::734d065d-1c49-4234-9b98-def3318e0d07" providerId="AD" clId="Web-{767EB94A-091E-4EEB-8642-E10BF45D4FD2}" dt="2023-03-20T07:37:17.154" v="64" actId="20577"/>
        <pc:sldMkLst>
          <pc:docMk/>
          <pc:sldMk cId="2456727190" sldId="573"/>
        </pc:sldMkLst>
      </pc:sldChg>
      <pc:sldChg chg="addSp delSp modSp add replId">
        <pc:chgData name="Rojat, Jérémy" userId="S::jeremy.rojat@cgi.com::734d065d-1c49-4234-9b98-def3318e0d07" providerId="AD" clId="Web-{767EB94A-091E-4EEB-8642-E10BF45D4FD2}" dt="2023-03-20T07:38:50.968" v="108"/>
        <pc:sldMkLst>
          <pc:docMk/>
          <pc:sldMk cId="3555594407" sldId="574"/>
        </pc:sldMkLst>
      </pc:sldChg>
      <pc:sldChg chg="addSp delSp modSp add">
        <pc:chgData name="Rojat, Jérémy" userId="S::jeremy.rojat@cgi.com::734d065d-1c49-4234-9b98-def3318e0d07" providerId="AD" clId="Web-{767EB94A-091E-4EEB-8642-E10BF45D4FD2}" dt="2023-03-20T07:48:14.694" v="134" actId="1076"/>
        <pc:sldMkLst>
          <pc:docMk/>
          <pc:sldMk cId="1423285977" sldId="575"/>
        </pc:sldMkLst>
      </pc:sldChg>
      <pc:sldChg chg="modSp add replId">
        <pc:chgData name="Rojat, Jérémy" userId="S::jeremy.rojat@cgi.com::734d065d-1c49-4234-9b98-def3318e0d07" providerId="AD" clId="Web-{767EB94A-091E-4EEB-8642-E10BF45D4FD2}" dt="2023-03-20T07:52:42.010" v="178" actId="20577"/>
        <pc:sldMkLst>
          <pc:docMk/>
          <pc:sldMk cId="811839357" sldId="576"/>
        </pc:sldMkLst>
      </pc:sldChg>
      <pc:sldChg chg="add del">
        <pc:chgData name="Rojat, Jérémy" userId="S::jeremy.rojat@cgi.com::734d065d-1c49-4234-9b98-def3318e0d07" providerId="AD" clId="Web-{767EB94A-091E-4EEB-8642-E10BF45D4FD2}" dt="2023-03-20T07:46:28.896" v="119"/>
        <pc:sldMkLst>
          <pc:docMk/>
          <pc:sldMk cId="3190606126" sldId="576"/>
        </pc:sldMkLst>
      </pc:sldChg>
      <pc:sldChg chg="addSp delSp modSp add replId">
        <pc:chgData name="Rojat, Jérémy" userId="S::jeremy.rojat@cgi.com::734d065d-1c49-4234-9b98-def3318e0d07" providerId="AD" clId="Web-{767EB94A-091E-4EEB-8642-E10BF45D4FD2}" dt="2023-03-20T07:53:49.542" v="196" actId="1076"/>
        <pc:sldMkLst>
          <pc:docMk/>
          <pc:sldMk cId="3682330681" sldId="577"/>
        </pc:sldMkLst>
      </pc:sldChg>
      <pc:sldChg chg="addSp delSp modSp add replId">
        <pc:chgData name="Rojat, Jérémy" userId="S::jeremy.rojat@cgi.com::734d065d-1c49-4234-9b98-def3318e0d07" providerId="AD" clId="Web-{767EB94A-091E-4EEB-8642-E10BF45D4FD2}" dt="2023-03-20T08:13:54.026" v="314" actId="20577"/>
        <pc:sldMkLst>
          <pc:docMk/>
          <pc:sldMk cId="3102929419" sldId="578"/>
        </pc:sldMkLst>
      </pc:sldChg>
      <pc:sldChg chg="addSp delSp modSp add replId">
        <pc:chgData name="Rojat, Jérémy" userId="S::jeremy.rojat@cgi.com::734d065d-1c49-4234-9b98-def3318e0d07" providerId="AD" clId="Web-{767EB94A-091E-4EEB-8642-E10BF45D4FD2}" dt="2023-03-20T08:18:41.378" v="348" actId="1076"/>
        <pc:sldMkLst>
          <pc:docMk/>
          <pc:sldMk cId="1199411411" sldId="579"/>
        </pc:sldMkLst>
      </pc:sldChg>
      <pc:sldChg chg="addSp delSp modSp add replId">
        <pc:chgData name="Rojat, Jérémy" userId="S::jeremy.rojat@cgi.com::734d065d-1c49-4234-9b98-def3318e0d07" providerId="AD" clId="Web-{767EB94A-091E-4EEB-8642-E10BF45D4FD2}" dt="2023-03-20T08:24:50.086" v="423" actId="1076"/>
        <pc:sldMkLst>
          <pc:docMk/>
          <pc:sldMk cId="652730619" sldId="580"/>
        </pc:sldMkLst>
      </pc:sldChg>
      <pc:sldChg chg="delSp modSp add del replId">
        <pc:chgData name="Rojat, Jérémy" userId="S::jeremy.rojat@cgi.com::734d065d-1c49-4234-9b98-def3318e0d07" providerId="AD" clId="Web-{767EB94A-091E-4EEB-8642-E10BF45D4FD2}" dt="2023-03-20T08:23:59.304" v="410"/>
        <pc:sldMkLst>
          <pc:docMk/>
          <pc:sldMk cId="3191931224" sldId="581"/>
        </pc:sldMkLst>
      </pc:sldChg>
      <pc:sldChg chg="add del replId">
        <pc:chgData name="Rojat, Jérémy" userId="S::jeremy.rojat@cgi.com::734d065d-1c49-4234-9b98-def3318e0d07" providerId="AD" clId="Web-{767EB94A-091E-4EEB-8642-E10BF45D4FD2}" dt="2023-03-20T08:23:10.319" v="404"/>
        <pc:sldMkLst>
          <pc:docMk/>
          <pc:sldMk cId="1454506813" sldId="582"/>
        </pc:sldMkLst>
      </pc:sldChg>
    </pc:docChg>
  </pc:docChgLst>
  <pc:docChgLst>
    <pc:chgData name="Rojat, Jérémy" userId="S::jeremy.rojat@cgi.com::734d065d-1c49-4234-9b98-def3318e0d07" providerId="AD" clId="Web-{5D2072A6-9D6C-4586-8B0D-813014ADFAE6}"/>
    <pc:docChg chg="addSld delSld modSld sldOrd modSection">
      <pc:chgData name="Rojat, Jérémy" userId="S::jeremy.rojat@cgi.com::734d065d-1c49-4234-9b98-def3318e0d07" providerId="AD" clId="Web-{5D2072A6-9D6C-4586-8B0D-813014ADFAE6}" dt="2023-03-23T08:22:25.936" v="337" actId="20577"/>
      <pc:docMkLst>
        <pc:docMk/>
      </pc:docMkLst>
      <pc:sldChg chg="addSp delSp modSp">
        <pc:chgData name="Rojat, Jérémy" userId="S::jeremy.rojat@cgi.com::734d065d-1c49-4234-9b98-def3318e0d07" providerId="AD" clId="Web-{5D2072A6-9D6C-4586-8B0D-813014ADFAE6}" dt="2023-03-23T07:57:29.959" v="40" actId="14100"/>
        <pc:sldMkLst>
          <pc:docMk/>
          <pc:sldMk cId="4159999275" sldId="586"/>
        </pc:sldMkLst>
      </pc:sldChg>
      <pc:sldChg chg="addSp delSp modSp add replId">
        <pc:chgData name="Rojat, Jérémy" userId="S::jeremy.rojat@cgi.com::734d065d-1c49-4234-9b98-def3318e0d07" providerId="AD" clId="Web-{5D2072A6-9D6C-4586-8B0D-813014ADFAE6}" dt="2023-03-23T08:02:08.095" v="83" actId="1076"/>
        <pc:sldMkLst>
          <pc:docMk/>
          <pc:sldMk cId="339775954" sldId="587"/>
        </pc:sldMkLst>
      </pc:sldChg>
      <pc:sldChg chg="addSp delSp modSp add replId">
        <pc:chgData name="Rojat, Jérémy" userId="S::jeremy.rojat@cgi.com::734d065d-1c49-4234-9b98-def3318e0d07" providerId="AD" clId="Web-{5D2072A6-9D6C-4586-8B0D-813014ADFAE6}" dt="2023-03-23T08:09:19.401" v="135" actId="1076"/>
        <pc:sldMkLst>
          <pc:docMk/>
          <pc:sldMk cId="2972114735" sldId="588"/>
        </pc:sldMkLst>
      </pc:sldChg>
      <pc:sldChg chg="addSp delSp modSp add ord replId">
        <pc:chgData name="Rojat, Jérémy" userId="S::jeremy.rojat@cgi.com::734d065d-1c49-4234-9b98-def3318e0d07" providerId="AD" clId="Web-{5D2072A6-9D6C-4586-8B0D-813014ADFAE6}" dt="2023-03-23T08:19:47.345" v="290"/>
        <pc:sldMkLst>
          <pc:docMk/>
          <pc:sldMk cId="2565071336" sldId="589"/>
        </pc:sldMkLst>
      </pc:sldChg>
      <pc:sldChg chg="modSp add replId">
        <pc:chgData name="Rojat, Jérémy" userId="S::jeremy.rojat@cgi.com::734d065d-1c49-4234-9b98-def3318e0d07" providerId="AD" clId="Web-{5D2072A6-9D6C-4586-8B0D-813014ADFAE6}" dt="2023-03-23T08:16:37.848" v="259" actId="1076"/>
        <pc:sldMkLst>
          <pc:docMk/>
          <pc:sldMk cId="2923137369" sldId="590"/>
        </pc:sldMkLst>
      </pc:sldChg>
      <pc:sldChg chg="delSp modSp add del replId">
        <pc:chgData name="Rojat, Jérémy" userId="S::jeremy.rojat@cgi.com::734d065d-1c49-4234-9b98-def3318e0d07" providerId="AD" clId="Web-{5D2072A6-9D6C-4586-8B0D-813014ADFAE6}" dt="2023-03-23T08:19:57.579" v="298"/>
        <pc:sldMkLst>
          <pc:docMk/>
          <pc:sldMk cId="3859157533" sldId="591"/>
        </pc:sldMkLst>
      </pc:sldChg>
      <pc:sldChg chg="addSp delSp modSp add replId">
        <pc:chgData name="Rojat, Jérémy" userId="S::jeremy.rojat@cgi.com::734d065d-1c49-4234-9b98-def3318e0d07" providerId="AD" clId="Web-{5D2072A6-9D6C-4586-8B0D-813014ADFAE6}" dt="2023-03-23T08:21:25.218" v="317" actId="1076"/>
        <pc:sldMkLst>
          <pc:docMk/>
          <pc:sldMk cId="4087645530" sldId="592"/>
        </pc:sldMkLst>
      </pc:sldChg>
      <pc:sldChg chg="delSp modSp add replId">
        <pc:chgData name="Rojat, Jérémy" userId="S::jeremy.rojat@cgi.com::734d065d-1c49-4234-9b98-def3318e0d07" providerId="AD" clId="Web-{5D2072A6-9D6C-4586-8B0D-813014ADFAE6}" dt="2023-03-23T08:22:25.936" v="337" actId="20577"/>
        <pc:sldMkLst>
          <pc:docMk/>
          <pc:sldMk cId="3440721006" sldId="593"/>
        </pc:sldMkLst>
      </pc:sldChg>
    </pc:docChg>
  </pc:docChgLst>
  <pc:docChgLst>
    <pc:chgData name="Rojat, Jérémy" userId="S::jeremy.rojat@cgi.com::734d065d-1c49-4234-9b98-def3318e0d07" providerId="AD" clId="Web-{FF084456-F8CE-433B-9159-DE828451EC46}"/>
    <pc:docChg chg="addSld delSld modSld modSection">
      <pc:chgData name="Rojat, Jérémy" userId="S::jeremy.rojat@cgi.com::734d065d-1c49-4234-9b98-def3318e0d07" providerId="AD" clId="Web-{FF084456-F8CE-433B-9159-DE828451EC46}" dt="2023-04-17T07:04:55.881" v="268" actId="20577"/>
      <pc:docMkLst>
        <pc:docMk/>
      </pc:docMkLst>
      <pc:sldChg chg="modSp">
        <pc:chgData name="Rojat, Jérémy" userId="S::jeremy.rojat@cgi.com::734d065d-1c49-4234-9b98-def3318e0d07" providerId="AD" clId="Web-{FF084456-F8CE-433B-9159-DE828451EC46}" dt="2023-04-17T06:58:48.678" v="121" actId="20577"/>
        <pc:sldMkLst>
          <pc:docMk/>
          <pc:sldMk cId="2762557550" sldId="640"/>
        </pc:sldMkLst>
      </pc:sldChg>
      <pc:sldChg chg="del">
        <pc:chgData name="Rojat, Jérémy" userId="S::jeremy.rojat@cgi.com::734d065d-1c49-4234-9b98-def3318e0d07" providerId="AD" clId="Web-{FF084456-F8CE-433B-9159-DE828451EC46}" dt="2023-04-17T06:58:50.694" v="122"/>
        <pc:sldMkLst>
          <pc:docMk/>
          <pc:sldMk cId="3494778974" sldId="641"/>
        </pc:sldMkLst>
      </pc:sldChg>
      <pc:sldChg chg="addSp modSp">
        <pc:chgData name="Rojat, Jérémy" userId="S::jeremy.rojat@cgi.com::734d065d-1c49-4234-9b98-def3318e0d07" providerId="AD" clId="Web-{FF084456-F8CE-433B-9159-DE828451EC46}" dt="2023-04-17T06:57:35.991" v="118" actId="1076"/>
        <pc:sldMkLst>
          <pc:docMk/>
          <pc:sldMk cId="924614798" sldId="642"/>
        </pc:sldMkLst>
      </pc:sldChg>
      <pc:sldChg chg="add del">
        <pc:chgData name="Rojat, Jérémy" userId="S::jeremy.rojat@cgi.com::734d065d-1c49-4234-9b98-def3318e0d07" providerId="AD" clId="Web-{FF084456-F8CE-433B-9159-DE828451EC46}" dt="2023-04-17T06:59:53.194" v="125"/>
        <pc:sldMkLst>
          <pc:docMk/>
          <pc:sldMk cId="237068410" sldId="646"/>
        </pc:sldMkLst>
      </pc:sldChg>
      <pc:sldChg chg="add">
        <pc:chgData name="Rojat, Jérémy" userId="S::jeremy.rojat@cgi.com::734d065d-1c49-4234-9b98-def3318e0d07" providerId="AD" clId="Web-{FF084456-F8CE-433B-9159-DE828451EC46}" dt="2023-04-17T06:59:50.163" v="124"/>
        <pc:sldMkLst>
          <pc:docMk/>
          <pc:sldMk cId="1454981072" sldId="647"/>
        </pc:sldMkLst>
      </pc:sldChg>
      <pc:sldChg chg="addSp delSp modSp add replId">
        <pc:chgData name="Rojat, Jérémy" userId="S::jeremy.rojat@cgi.com::734d065d-1c49-4234-9b98-def3318e0d07" providerId="AD" clId="Web-{FF084456-F8CE-433B-9159-DE828451EC46}" dt="2023-04-17T07:04:12.303" v="238" actId="20577"/>
        <pc:sldMkLst>
          <pc:docMk/>
          <pc:sldMk cId="1092716820" sldId="648"/>
        </pc:sldMkLst>
      </pc:sldChg>
      <pc:sldChg chg="delSp modSp add replId">
        <pc:chgData name="Rojat, Jérémy" userId="S::jeremy.rojat@cgi.com::734d065d-1c49-4234-9b98-def3318e0d07" providerId="AD" clId="Web-{FF084456-F8CE-433B-9159-DE828451EC46}" dt="2023-04-17T07:04:55.881" v="268" actId="20577"/>
        <pc:sldMkLst>
          <pc:docMk/>
          <pc:sldMk cId="2048709979" sldId="649"/>
        </pc:sldMkLst>
      </pc:sldChg>
    </pc:docChg>
  </pc:docChgLst>
  <pc:docChgLst>
    <pc:chgData name="Jegou, Pierre" userId="00bde56d-bb21-4c32-a1b7-b635f333b889" providerId="ADAL" clId="{B2A64073-1BBD-43F1-95CB-7B3A52B85267}"/>
    <pc:docChg chg="custSel delSld modSld modSection">
      <pc:chgData name="Jegou, Pierre" userId="00bde56d-bb21-4c32-a1b7-b635f333b889" providerId="ADAL" clId="{B2A64073-1BBD-43F1-95CB-7B3A52B85267}" dt="2025-03-14T05:54:04.693" v="29" actId="478"/>
      <pc:docMkLst>
        <pc:docMk/>
      </pc:docMkLst>
      <pc:sldChg chg="modSp mod">
        <pc:chgData name="Jegou, Pierre" userId="00bde56d-bb21-4c32-a1b7-b635f333b889" providerId="ADAL" clId="{B2A64073-1BBD-43F1-95CB-7B3A52B85267}" dt="2025-03-14T05:53:46.707" v="27" actId="20577"/>
        <pc:sldMkLst>
          <pc:docMk/>
          <pc:sldMk cId="3388534508" sldId="518"/>
        </pc:sldMkLst>
        <pc:spChg chg="mod">
          <ac:chgData name="Jegou, Pierre" userId="00bde56d-bb21-4c32-a1b7-b635f333b889" providerId="ADAL" clId="{B2A64073-1BBD-43F1-95CB-7B3A52B85267}" dt="2025-03-14T05:53:46.707" v="27" actId="20577"/>
          <ac:spMkLst>
            <pc:docMk/>
            <pc:sldMk cId="3388534508" sldId="518"/>
            <ac:spMk id="2" creationId="{00000000-0000-0000-0000-000000000000}"/>
          </ac:spMkLst>
        </pc:spChg>
        <pc:spChg chg="mod">
          <ac:chgData name="Jegou, Pierre" userId="00bde56d-bb21-4c32-a1b7-b635f333b889" providerId="ADAL" clId="{B2A64073-1BBD-43F1-95CB-7B3A52B85267}" dt="2025-03-14T05:53:11.330" v="16" actId="20577"/>
          <ac:spMkLst>
            <pc:docMk/>
            <pc:sldMk cId="3388534508" sldId="518"/>
            <ac:spMk id="3" creationId="{00000000-0000-0000-0000-000000000000}"/>
          </ac:spMkLst>
        </pc:spChg>
      </pc:sldChg>
      <pc:sldChg chg="del">
        <pc:chgData name="Jegou, Pierre" userId="00bde56d-bb21-4c32-a1b7-b635f333b889" providerId="ADAL" clId="{B2A64073-1BBD-43F1-95CB-7B3A52B85267}" dt="2025-03-14T05:53:34.400" v="18" actId="47"/>
        <pc:sldMkLst>
          <pc:docMk/>
          <pc:sldMk cId="2035339291" sldId="524"/>
        </pc:sldMkLst>
      </pc:sldChg>
      <pc:sldChg chg="delSp modSp mod">
        <pc:chgData name="Jegou, Pierre" userId="00bde56d-bb21-4c32-a1b7-b635f333b889" providerId="ADAL" clId="{B2A64073-1BBD-43F1-95CB-7B3A52B85267}" dt="2025-03-14T05:54:04.693" v="29" actId="478"/>
        <pc:sldMkLst>
          <pc:docMk/>
          <pc:sldMk cId="1454981072" sldId="647"/>
        </pc:sldMkLst>
        <pc:spChg chg="del mod">
          <ac:chgData name="Jegou, Pierre" userId="00bde56d-bb21-4c32-a1b7-b635f333b889" providerId="ADAL" clId="{B2A64073-1BBD-43F1-95CB-7B3A52B85267}" dt="2025-03-14T05:54:04.693" v="29" actId="478"/>
          <ac:spMkLst>
            <pc:docMk/>
            <pc:sldMk cId="1454981072" sldId="647"/>
            <ac:spMk id="4" creationId="{51C064D7-6C56-A643-BB04-9A9DED96FC28}"/>
          </ac:spMkLst>
        </pc:spChg>
        <pc:spChg chg="mod">
          <ac:chgData name="Jegou, Pierre" userId="00bde56d-bb21-4c32-a1b7-b635f333b889" providerId="ADAL" clId="{B2A64073-1BBD-43F1-95CB-7B3A52B85267}" dt="2025-03-14T05:53:29.157" v="17" actId="6549"/>
          <ac:spMkLst>
            <pc:docMk/>
            <pc:sldMk cId="1454981072" sldId="647"/>
            <ac:spMk id="5" creationId="{9081E25A-92DD-A947-B0CF-9ED7D2729AA0}"/>
          </ac:spMkLst>
        </pc:spChg>
      </pc:sldChg>
    </pc:docChg>
  </pc:docChgLst>
  <pc:docChgLst>
    <pc:chgData name="Jegou, Pierre" userId="S::pierre.jegou@cgi.com::00bde56d-bb21-4c32-a1b7-b635f333b889" providerId="AD" clId="Web-{916ACF83-DEC5-5A1D-D774-04166BBF6E21}"/>
    <pc:docChg chg="mod modMainMaster">
      <pc:chgData name="Jegou, Pierre" userId="S::pierre.jegou@cgi.com::00bde56d-bb21-4c32-a1b7-b635f333b889" providerId="AD" clId="Web-{916ACF83-DEC5-5A1D-D774-04166BBF6E21}" dt="2025-03-26T13:23:41.614" v="1" actId="33475"/>
      <pc:docMkLst>
        <pc:docMk/>
      </pc:docMkLst>
      <pc:sldMasterChg chg="modSp">
        <pc:chgData name="Jegou, Pierre" userId="S::pierre.jegou@cgi.com::00bde56d-bb21-4c32-a1b7-b635f333b889" providerId="AD" clId="Web-{916ACF83-DEC5-5A1D-D774-04166BBF6E21}" dt="2025-03-26T13:23:41.614" v="0" actId="33475"/>
        <pc:sldMasterMkLst>
          <pc:docMk/>
          <pc:sldMasterMk cId="0" sldId="2147483648"/>
        </pc:sldMasterMkLst>
        <pc:spChg chg="mod">
          <ac:chgData name="Jegou, Pierre" userId="S::pierre.jegou@cgi.com::00bde56d-bb21-4c32-a1b7-b635f333b889" providerId="AD" clId="Web-{916ACF83-DEC5-5A1D-D774-04166BBF6E21}" dt="2025-03-26T13:23:41.614" v="0" actId="33475"/>
          <ac:spMkLst>
            <pc:docMk/>
            <pc:sldMasterMk cId="0" sldId="2147483648"/>
            <ac:spMk id="8" creationId="{00000000-0000-0000-0000-000000000000}"/>
          </ac:spMkLst>
        </pc:spChg>
      </pc:sldMasterChg>
    </pc:docChg>
  </pc:docChgLst>
  <pc:docChgLst>
    <pc:chgData name="Rojat, Jérémy" userId="S::jeremy.rojat@cgi.com::734d065d-1c49-4234-9b98-def3318e0d07" providerId="AD" clId="Web-{8F5EEC7E-8080-4ED3-AAC6-1BC389610660}"/>
    <pc:docChg chg="addSld delSld modSld modSection">
      <pc:chgData name="Rojat, Jérémy" userId="S::jeremy.rojat@cgi.com::734d065d-1c49-4234-9b98-def3318e0d07" providerId="AD" clId="Web-{8F5EEC7E-8080-4ED3-AAC6-1BC389610660}" dt="2023-04-21T09:54:59.678" v="997" actId="20577"/>
      <pc:docMkLst>
        <pc:docMk/>
      </pc:docMkLst>
      <pc:sldChg chg="addSp modSp">
        <pc:chgData name="Rojat, Jérémy" userId="S::jeremy.rojat@cgi.com::734d065d-1c49-4234-9b98-def3318e0d07" providerId="AD" clId="Web-{8F5EEC7E-8080-4ED3-AAC6-1BC389610660}" dt="2023-04-21T06:51:16.536" v="71" actId="20577"/>
        <pc:sldMkLst>
          <pc:docMk/>
          <pc:sldMk cId="1167128085" sldId="681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6:59:39.833" v="104" actId="20577"/>
        <pc:sldMkLst>
          <pc:docMk/>
          <pc:sldMk cId="2248074119" sldId="682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7:01:48.066" v="168" actId="1076"/>
        <pc:sldMkLst>
          <pc:docMk/>
          <pc:sldMk cId="74936239" sldId="683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7:04:56.314" v="202" actId="20577"/>
        <pc:sldMkLst>
          <pc:docMk/>
          <pc:sldMk cId="1657405818" sldId="684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7:08:36.155" v="250"/>
        <pc:sldMkLst>
          <pc:docMk/>
          <pc:sldMk cId="479013221" sldId="685"/>
        </pc:sldMkLst>
      </pc:sldChg>
      <pc:sldChg chg="modSp add replId">
        <pc:chgData name="Rojat, Jérémy" userId="S::jeremy.rojat@cgi.com::734d065d-1c49-4234-9b98-def3318e0d07" providerId="AD" clId="Web-{8F5EEC7E-8080-4ED3-AAC6-1BC389610660}" dt="2023-04-21T07:08:27.015" v="249" actId="20577"/>
        <pc:sldMkLst>
          <pc:docMk/>
          <pc:sldMk cId="393302604" sldId="686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7:20:13.152" v="324" actId="1076"/>
        <pc:sldMkLst>
          <pc:docMk/>
          <pc:sldMk cId="286326701" sldId="687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7:25:35.899" v="364" actId="1076"/>
        <pc:sldMkLst>
          <pc:docMk/>
          <pc:sldMk cId="3276967340" sldId="688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7:29:10.521" v="386" actId="20577"/>
        <pc:sldMkLst>
          <pc:docMk/>
          <pc:sldMk cId="945450219" sldId="689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8:30:19.632" v="431" actId="1076"/>
        <pc:sldMkLst>
          <pc:docMk/>
          <pc:sldMk cId="1400367743" sldId="690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8:35:34.087" v="468" actId="1076"/>
        <pc:sldMkLst>
          <pc:docMk/>
          <pc:sldMk cId="1064412859" sldId="691"/>
        </pc:sldMkLst>
      </pc:sldChg>
      <pc:sldChg chg="delSp modSp add replId">
        <pc:chgData name="Rojat, Jérémy" userId="S::jeremy.rojat@cgi.com::734d065d-1c49-4234-9b98-def3318e0d07" providerId="AD" clId="Web-{8F5EEC7E-8080-4ED3-AAC6-1BC389610660}" dt="2023-04-21T08:37:52.103" v="507" actId="20577"/>
        <pc:sldMkLst>
          <pc:docMk/>
          <pc:sldMk cId="2346639330" sldId="692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8:50:20.841" v="618" actId="1076"/>
        <pc:sldMkLst>
          <pc:docMk/>
          <pc:sldMk cId="321663747" sldId="693"/>
        </pc:sldMkLst>
      </pc:sldChg>
      <pc:sldChg chg="addSp delSp modSp add del replId">
        <pc:chgData name="Rojat, Jérémy" userId="S::jeremy.rojat@cgi.com::734d065d-1c49-4234-9b98-def3318e0d07" providerId="AD" clId="Web-{8F5EEC7E-8080-4ED3-AAC6-1BC389610660}" dt="2023-04-21T08:50:25.966" v="619"/>
        <pc:sldMkLst>
          <pc:docMk/>
          <pc:sldMk cId="2922647464" sldId="694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8:57:48.421" v="624"/>
        <pc:sldMkLst>
          <pc:docMk/>
          <pc:sldMk cId="2702486933" sldId="695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9:02:46.173" v="698" actId="1076"/>
        <pc:sldMkLst>
          <pc:docMk/>
          <pc:sldMk cId="3441117264" sldId="696"/>
        </pc:sldMkLst>
      </pc:sldChg>
      <pc:sldChg chg="addSp modSp add replId">
        <pc:chgData name="Rojat, Jérémy" userId="S::jeremy.rojat@cgi.com::734d065d-1c49-4234-9b98-def3318e0d07" providerId="AD" clId="Web-{8F5EEC7E-8080-4ED3-AAC6-1BC389610660}" dt="2023-04-21T09:10:37.863" v="722" actId="1076"/>
        <pc:sldMkLst>
          <pc:docMk/>
          <pc:sldMk cId="2131328263" sldId="697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9:21:49.637" v="798" actId="20577"/>
        <pc:sldMkLst>
          <pc:docMk/>
          <pc:sldMk cId="2980092499" sldId="698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9:33:24.922" v="917" actId="1076"/>
        <pc:sldMkLst>
          <pc:docMk/>
          <pc:sldMk cId="3492407046" sldId="699"/>
        </pc:sldMkLst>
      </pc:sldChg>
      <pc:sldChg chg="addSp delSp modSp add replId">
        <pc:chgData name="Rojat, Jérémy" userId="S::jeremy.rojat@cgi.com::734d065d-1c49-4234-9b98-def3318e0d07" providerId="AD" clId="Web-{8F5EEC7E-8080-4ED3-AAC6-1BC389610660}" dt="2023-04-21T09:42:13.987" v="950" actId="20577"/>
        <pc:sldMkLst>
          <pc:docMk/>
          <pc:sldMk cId="497547858" sldId="700"/>
        </pc:sldMkLst>
      </pc:sldChg>
      <pc:sldChg chg="add del replId">
        <pc:chgData name="Rojat, Jérémy" userId="S::jeremy.rojat@cgi.com::734d065d-1c49-4234-9b98-def3318e0d07" providerId="AD" clId="Web-{8F5EEC7E-8080-4ED3-AAC6-1BC389610660}" dt="2023-04-21T09:32:54.844" v="913"/>
        <pc:sldMkLst>
          <pc:docMk/>
          <pc:sldMk cId="1110612881" sldId="701"/>
        </pc:sldMkLst>
      </pc:sldChg>
      <pc:sldChg chg="delSp modSp add replId">
        <pc:chgData name="Rojat, Jérémy" userId="S::jeremy.rojat@cgi.com::734d065d-1c49-4234-9b98-def3318e0d07" providerId="AD" clId="Web-{8F5EEC7E-8080-4ED3-AAC6-1BC389610660}" dt="2023-04-21T09:45:14.035" v="970" actId="20577"/>
        <pc:sldMkLst>
          <pc:docMk/>
          <pc:sldMk cId="1585339419" sldId="701"/>
        </pc:sldMkLst>
      </pc:sldChg>
      <pc:sldChg chg="modSp add replId">
        <pc:chgData name="Rojat, Jérémy" userId="S::jeremy.rojat@cgi.com::734d065d-1c49-4234-9b98-def3318e0d07" providerId="AD" clId="Web-{8F5EEC7E-8080-4ED3-AAC6-1BC389610660}" dt="2023-04-21T09:54:59.678" v="997" actId="20577"/>
        <pc:sldMkLst>
          <pc:docMk/>
          <pc:sldMk cId="4088338161" sldId="702"/>
        </pc:sldMkLst>
      </pc:sldChg>
    </pc:docChg>
  </pc:docChgLst>
  <pc:docChgLst>
    <pc:chgData name="Rojat, Jérémy" userId="S::jeremy.rojat@cgi.com::734d065d-1c49-4234-9b98-def3318e0d07" providerId="AD" clId="Web-{20E41A0A-AE2A-401C-822C-AF0B823A937D}"/>
    <pc:docChg chg="addSld modSld modSection">
      <pc:chgData name="Rojat, Jérémy" userId="S::jeremy.rojat@cgi.com::734d065d-1c49-4234-9b98-def3318e0d07" providerId="AD" clId="Web-{20E41A0A-AE2A-401C-822C-AF0B823A937D}" dt="2023-03-29T07:26:27.175" v="570" actId="20577"/>
      <pc:docMkLst>
        <pc:docMk/>
      </pc:docMkLst>
      <pc:sldChg chg="addSp delSp modSp">
        <pc:chgData name="Rojat, Jérémy" userId="S::jeremy.rojat@cgi.com::734d065d-1c49-4234-9b98-def3318e0d07" providerId="AD" clId="Web-{20E41A0A-AE2A-401C-822C-AF0B823A937D}" dt="2023-03-29T07:09:39.149" v="214" actId="1076"/>
        <pc:sldMkLst>
          <pc:docMk/>
          <pc:sldMk cId="3440721006" sldId="593"/>
        </pc:sldMkLst>
      </pc:sldChg>
      <pc:sldChg chg="addSp delSp modSp add replId">
        <pc:chgData name="Rojat, Jérémy" userId="S::jeremy.rojat@cgi.com::734d065d-1c49-4234-9b98-def3318e0d07" providerId="AD" clId="Web-{20E41A0A-AE2A-401C-822C-AF0B823A937D}" dt="2023-03-29T07:13:30.620" v="315" actId="1076"/>
        <pc:sldMkLst>
          <pc:docMk/>
          <pc:sldMk cId="217669868" sldId="594"/>
        </pc:sldMkLst>
      </pc:sldChg>
      <pc:sldChg chg="addSp delSp modSp add replId">
        <pc:chgData name="Rojat, Jérémy" userId="S::jeremy.rojat@cgi.com::734d065d-1c49-4234-9b98-def3318e0d07" providerId="AD" clId="Web-{20E41A0A-AE2A-401C-822C-AF0B823A937D}" dt="2023-03-29T07:20:08.140" v="337" actId="20577"/>
        <pc:sldMkLst>
          <pc:docMk/>
          <pc:sldMk cId="1284976664" sldId="595"/>
        </pc:sldMkLst>
      </pc:sldChg>
      <pc:sldChg chg="addSp delSp modSp add replId">
        <pc:chgData name="Rojat, Jérémy" userId="S::jeremy.rojat@cgi.com::734d065d-1c49-4234-9b98-def3318e0d07" providerId="AD" clId="Web-{20E41A0A-AE2A-401C-822C-AF0B823A937D}" dt="2023-03-29T07:26:13.034" v="555" actId="20577"/>
        <pc:sldMkLst>
          <pc:docMk/>
          <pc:sldMk cId="58570772" sldId="596"/>
        </pc:sldMkLst>
      </pc:sldChg>
      <pc:sldChg chg="delSp modSp add replId">
        <pc:chgData name="Rojat, Jérémy" userId="S::jeremy.rojat@cgi.com::734d065d-1c49-4234-9b98-def3318e0d07" providerId="AD" clId="Web-{20E41A0A-AE2A-401C-822C-AF0B823A937D}" dt="2023-03-29T07:26:27.175" v="570" actId="20577"/>
        <pc:sldMkLst>
          <pc:docMk/>
          <pc:sldMk cId="2244575670" sldId="597"/>
        </pc:sldMkLst>
      </pc:sldChg>
    </pc:docChg>
  </pc:docChgLst>
  <pc:docChgLst>
    <pc:chgData name="Rojat, Jérémy" userId="S::jeremy.rojat@cgi.com::734d065d-1c49-4234-9b98-def3318e0d07" providerId="AD" clId="Web-{349430FB-B337-4966-A3F8-BA1D16744DA8}"/>
    <pc:docChg chg="addSld modSld sldOrd modSection">
      <pc:chgData name="Rojat, Jérémy" userId="S::jeremy.rojat@cgi.com::734d065d-1c49-4234-9b98-def3318e0d07" providerId="AD" clId="Web-{349430FB-B337-4966-A3F8-BA1D16744DA8}" dt="2023-03-31T07:11:42.195" v="155" actId="20577"/>
      <pc:docMkLst>
        <pc:docMk/>
      </pc:docMkLst>
      <pc:sldChg chg="addSp delSp modSp">
        <pc:chgData name="Rojat, Jérémy" userId="S::jeremy.rojat@cgi.com::734d065d-1c49-4234-9b98-def3318e0d07" providerId="AD" clId="Web-{349430FB-B337-4966-A3F8-BA1D16744DA8}" dt="2023-03-31T07:00:43.358" v="51" actId="1076"/>
        <pc:sldMkLst>
          <pc:docMk/>
          <pc:sldMk cId="571388033" sldId="604"/>
        </pc:sldMkLst>
      </pc:sldChg>
      <pc:sldChg chg="addSp delSp modSp add ord replId">
        <pc:chgData name="Rojat, Jérémy" userId="S::jeremy.rojat@cgi.com::734d065d-1c49-4234-9b98-def3318e0d07" providerId="AD" clId="Web-{349430FB-B337-4966-A3F8-BA1D16744DA8}" dt="2023-03-31T07:11:23.319" v="145"/>
        <pc:sldMkLst>
          <pc:docMk/>
          <pc:sldMk cId="968245682" sldId="628"/>
        </pc:sldMkLst>
      </pc:sldChg>
      <pc:sldChg chg="delSp modSp add replId">
        <pc:chgData name="Rojat, Jérémy" userId="S::jeremy.rojat@cgi.com::734d065d-1c49-4234-9b98-def3318e0d07" providerId="AD" clId="Web-{349430FB-B337-4966-A3F8-BA1D16744DA8}" dt="2023-03-31T07:11:42.195" v="155" actId="20577"/>
        <pc:sldMkLst>
          <pc:docMk/>
          <pc:sldMk cId="706865829" sldId="629"/>
        </pc:sldMkLst>
      </pc:sldChg>
    </pc:docChg>
  </pc:docChgLst>
  <pc:docChgLst>
    <pc:chgData name="Rojat, Jérémy" userId="S::jeremy.rojat@cgi.com::734d065d-1c49-4234-9b98-def3318e0d07" providerId="AD" clId="Web-{AE25BB1D-ECC7-4739-847E-FE0D916553FB}"/>
    <pc:docChg chg="addSld delSld modSld sldOrd modSection">
      <pc:chgData name="Rojat, Jérémy" userId="S::jeremy.rojat@cgi.com::734d065d-1c49-4234-9b98-def3318e0d07" providerId="AD" clId="Web-{AE25BB1D-ECC7-4739-847E-FE0D916553FB}" dt="2023-04-19T15:21:40.672" v="928"/>
      <pc:docMkLst>
        <pc:docMk/>
      </pc:docMkLst>
      <pc:sldChg chg="addSp delSp modSp">
        <pc:chgData name="Rojat, Jérémy" userId="S::jeremy.rojat@cgi.com::734d065d-1c49-4234-9b98-def3318e0d07" providerId="AD" clId="Web-{AE25BB1D-ECC7-4739-847E-FE0D916553FB}" dt="2023-04-19T13:01:47.142" v="46" actId="1076"/>
        <pc:sldMkLst>
          <pc:docMk/>
          <pc:sldMk cId="3087200940" sldId="653"/>
        </pc:sldMkLst>
      </pc:sldChg>
      <pc:sldChg chg="addSp modSp">
        <pc:chgData name="Rojat, Jérémy" userId="S::jeremy.rojat@cgi.com::734d065d-1c49-4234-9b98-def3318e0d07" providerId="AD" clId="Web-{AE25BB1D-ECC7-4739-847E-FE0D916553FB}" dt="2023-04-19T13:07:47.921" v="89" actId="20577"/>
        <pc:sldMkLst>
          <pc:docMk/>
          <pc:sldMk cId="1344959991" sldId="654"/>
        </pc:sldMkLst>
      </pc:sldChg>
      <pc:sldChg chg="add replId">
        <pc:chgData name="Rojat, Jérémy" userId="S::jeremy.rojat@cgi.com::734d065d-1c49-4234-9b98-def3318e0d07" providerId="AD" clId="Web-{AE25BB1D-ECC7-4739-847E-FE0D916553FB}" dt="2023-04-19T12:59:50.096" v="2"/>
        <pc:sldMkLst>
          <pc:docMk/>
          <pc:sldMk cId="4279209266" sldId="655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3:11:58.232" v="107" actId="20577"/>
        <pc:sldMkLst>
          <pc:docMk/>
          <pc:sldMk cId="541504733" sldId="656"/>
        </pc:sldMkLst>
      </pc:sldChg>
      <pc:sldChg chg="add del replId">
        <pc:chgData name="Rojat, Jérémy" userId="S::jeremy.rojat@cgi.com::734d065d-1c49-4234-9b98-def3318e0d07" providerId="AD" clId="Web-{AE25BB1D-ECC7-4739-847E-FE0D916553FB}" dt="2023-04-19T13:03:23.954" v="50"/>
        <pc:sldMkLst>
          <pc:docMk/>
          <pc:sldMk cId="2548824862" sldId="656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3:18:29.667" v="134" actId="20577"/>
        <pc:sldMkLst>
          <pc:docMk/>
          <pc:sldMk cId="694529605" sldId="657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3:53:07.587" v="240"/>
        <pc:sldMkLst>
          <pc:docMk/>
          <pc:sldMk cId="1956695632" sldId="658"/>
        </pc:sldMkLst>
      </pc:sldChg>
      <pc:sldChg chg="add del replId">
        <pc:chgData name="Rojat, Jérémy" userId="S::jeremy.rojat@cgi.com::734d065d-1c49-4234-9b98-def3318e0d07" providerId="AD" clId="Web-{AE25BB1D-ECC7-4739-847E-FE0D916553FB}" dt="2023-04-19T13:12:01.545" v="111"/>
        <pc:sldMkLst>
          <pc:docMk/>
          <pc:sldMk cId="3437994256" sldId="658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3:53:04.305" v="239"/>
        <pc:sldMkLst>
          <pc:docMk/>
          <pc:sldMk cId="891413537" sldId="659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3:52:59.852" v="238"/>
        <pc:sldMkLst>
          <pc:docMk/>
          <pc:sldMk cId="2831001574" sldId="660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3:53:52.900" v="269" actId="1076"/>
        <pc:sldMkLst>
          <pc:docMk/>
          <pc:sldMk cId="3608807035" sldId="661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3:59:09.797" v="348"/>
        <pc:sldMkLst>
          <pc:docMk/>
          <pc:sldMk cId="1637592290" sldId="662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4:03:14.036" v="408" actId="1076"/>
        <pc:sldMkLst>
          <pc:docMk/>
          <pc:sldMk cId="3752535328" sldId="663"/>
        </pc:sldMkLst>
      </pc:sldChg>
      <pc:sldChg chg="addSp delSp modSp add ord replId">
        <pc:chgData name="Rojat, Jérémy" userId="S::jeremy.rojat@cgi.com::734d065d-1c49-4234-9b98-def3318e0d07" providerId="AD" clId="Web-{AE25BB1D-ECC7-4739-847E-FE0D916553FB}" dt="2023-04-19T14:05:30.258" v="426"/>
        <pc:sldMkLst>
          <pc:docMk/>
          <pc:sldMk cId="545077750" sldId="664"/>
        </pc:sldMkLst>
      </pc:sldChg>
      <pc:sldChg chg="delSp modSp add del replId">
        <pc:chgData name="Rojat, Jérémy" userId="S::jeremy.rojat@cgi.com::734d065d-1c49-4234-9b98-def3318e0d07" providerId="AD" clId="Web-{AE25BB1D-ECC7-4739-847E-FE0D916553FB}" dt="2023-04-19T14:34:53.823" v="435"/>
        <pc:sldMkLst>
          <pc:docMk/>
          <pc:sldMk cId="1443933178" sldId="665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4:39:51.546" v="464" actId="1076"/>
        <pc:sldMkLst>
          <pc:docMk/>
          <pc:sldMk cId="2085206206" sldId="666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4:52:36.025" v="558" actId="20577"/>
        <pc:sldMkLst>
          <pc:docMk/>
          <pc:sldMk cId="1575622220" sldId="667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4:56:23.715" v="608" actId="14100"/>
        <pc:sldMkLst>
          <pc:docMk/>
          <pc:sldMk cId="2929268982" sldId="668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4:57:37.154" v="635" actId="1076"/>
        <pc:sldMkLst>
          <pc:docMk/>
          <pc:sldMk cId="108589482" sldId="669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5:02:22.032" v="670" actId="20577"/>
        <pc:sldMkLst>
          <pc:docMk/>
          <pc:sldMk cId="3398117304" sldId="670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5:12:43.384" v="755"/>
        <pc:sldMkLst>
          <pc:docMk/>
          <pc:sldMk cId="1476463211" sldId="671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5:14:53.729" v="821" actId="20577"/>
        <pc:sldMkLst>
          <pc:docMk/>
          <pc:sldMk cId="450920594" sldId="672"/>
        </pc:sldMkLst>
      </pc:sldChg>
      <pc:sldChg chg="addSp delSp modSp add replId">
        <pc:chgData name="Rojat, Jérémy" userId="S::jeremy.rojat@cgi.com::734d065d-1c49-4234-9b98-def3318e0d07" providerId="AD" clId="Web-{AE25BB1D-ECC7-4739-847E-FE0D916553FB}" dt="2023-04-19T15:19:13.233" v="909" actId="1076"/>
        <pc:sldMkLst>
          <pc:docMk/>
          <pc:sldMk cId="2006824511" sldId="673"/>
        </pc:sldMkLst>
      </pc:sldChg>
      <pc:sldChg chg="delSp modSp add replId">
        <pc:chgData name="Rojat, Jérémy" userId="S::jeremy.rojat@cgi.com::734d065d-1c49-4234-9b98-def3318e0d07" providerId="AD" clId="Web-{AE25BB1D-ECC7-4739-847E-FE0D916553FB}" dt="2023-04-19T15:21:40.672" v="928"/>
        <pc:sldMkLst>
          <pc:docMk/>
          <pc:sldMk cId="2555168422" sldId="674"/>
        </pc:sldMkLst>
      </pc:sldChg>
    </pc:docChg>
  </pc:docChgLst>
  <pc:docChgLst>
    <pc:chgData name="Rojat, Jérémy" userId="S::jeremy.rojat@cgi.com::734d065d-1c49-4234-9b98-def3318e0d07" providerId="AD" clId="Web-{26D51B23-A60A-4197-9F04-74CEE52F6D22}"/>
    <pc:docChg chg="addSld delSld modSld modSection">
      <pc:chgData name="Rojat, Jérémy" userId="S::jeremy.rojat@cgi.com::734d065d-1c49-4234-9b98-def3318e0d07" providerId="AD" clId="Web-{26D51B23-A60A-4197-9F04-74CEE52F6D22}" dt="2023-03-30T07:13:13.426" v="507" actId="20577"/>
      <pc:docMkLst>
        <pc:docMk/>
      </pc:docMkLst>
      <pc:sldChg chg="addSp modSp">
        <pc:chgData name="Rojat, Jérémy" userId="S::jeremy.rojat@cgi.com::734d065d-1c49-4234-9b98-def3318e0d07" providerId="AD" clId="Web-{26D51B23-A60A-4197-9F04-74CEE52F6D22}" dt="2023-03-30T06:46:45.014" v="10" actId="20577"/>
        <pc:sldMkLst>
          <pc:docMk/>
          <pc:sldMk cId="2244575670" sldId="597"/>
        </pc:sldMkLst>
      </pc:sldChg>
      <pc:sldChg chg="addSp delSp modSp add replId">
        <pc:chgData name="Rojat, Jérémy" userId="S::jeremy.rojat@cgi.com::734d065d-1c49-4234-9b98-def3318e0d07" providerId="AD" clId="Web-{26D51B23-A60A-4197-9F04-74CEE52F6D22}" dt="2023-03-30T06:54:57.491" v="43" actId="1076"/>
        <pc:sldMkLst>
          <pc:docMk/>
          <pc:sldMk cId="1664822679" sldId="598"/>
        </pc:sldMkLst>
      </pc:sldChg>
      <pc:sldChg chg="add del replId">
        <pc:chgData name="Rojat, Jérémy" userId="S::jeremy.rojat@cgi.com::734d065d-1c49-4234-9b98-def3318e0d07" providerId="AD" clId="Web-{26D51B23-A60A-4197-9F04-74CEE52F6D22}" dt="2023-03-30T06:46:44.561" v="9"/>
        <pc:sldMkLst>
          <pc:docMk/>
          <pc:sldMk cId="3632055302" sldId="598"/>
        </pc:sldMkLst>
      </pc:sldChg>
      <pc:sldChg chg="addSp delSp modSp add replId">
        <pc:chgData name="Rojat, Jérémy" userId="S::jeremy.rojat@cgi.com::734d065d-1c49-4234-9b98-def3318e0d07" providerId="AD" clId="Web-{26D51B23-A60A-4197-9F04-74CEE52F6D22}" dt="2023-03-30T07:00:20.501" v="263" actId="1076"/>
        <pc:sldMkLst>
          <pc:docMk/>
          <pc:sldMk cId="4252971896" sldId="599"/>
        </pc:sldMkLst>
      </pc:sldChg>
      <pc:sldChg chg="delSp modSp add replId">
        <pc:chgData name="Rojat, Jérémy" userId="S::jeremy.rojat@cgi.com::734d065d-1c49-4234-9b98-def3318e0d07" providerId="AD" clId="Web-{26D51B23-A60A-4197-9F04-74CEE52F6D22}" dt="2023-03-30T07:02:21.608" v="309" actId="20577"/>
        <pc:sldMkLst>
          <pc:docMk/>
          <pc:sldMk cId="2363247236" sldId="600"/>
        </pc:sldMkLst>
      </pc:sldChg>
      <pc:sldChg chg="addSp modSp add replId">
        <pc:chgData name="Rojat, Jérémy" userId="S::jeremy.rojat@cgi.com::734d065d-1c49-4234-9b98-def3318e0d07" providerId="AD" clId="Web-{26D51B23-A60A-4197-9F04-74CEE52F6D22}" dt="2023-03-30T07:05:05.262" v="334" actId="1076"/>
        <pc:sldMkLst>
          <pc:docMk/>
          <pc:sldMk cId="402192862" sldId="601"/>
        </pc:sldMkLst>
      </pc:sldChg>
      <pc:sldChg chg="addSp delSp modSp add replId">
        <pc:chgData name="Rojat, Jérémy" userId="S::jeremy.rojat@cgi.com::734d065d-1c49-4234-9b98-def3318e0d07" providerId="AD" clId="Web-{26D51B23-A60A-4197-9F04-74CEE52F6D22}" dt="2023-03-30T07:09:54.742" v="368" actId="1076"/>
        <pc:sldMkLst>
          <pc:docMk/>
          <pc:sldMk cId="431835005" sldId="602"/>
        </pc:sldMkLst>
      </pc:sldChg>
      <pc:sldChg chg="add del replId">
        <pc:chgData name="Rojat, Jérémy" userId="S::jeremy.rojat@cgi.com::734d065d-1c49-4234-9b98-def3318e0d07" providerId="AD" clId="Web-{26D51B23-A60A-4197-9F04-74CEE52F6D22}" dt="2023-03-30T07:05:13.027" v="336"/>
        <pc:sldMkLst>
          <pc:docMk/>
          <pc:sldMk cId="3375662449" sldId="602"/>
        </pc:sldMkLst>
      </pc:sldChg>
      <pc:sldChg chg="addSp delSp modSp add replId">
        <pc:chgData name="Rojat, Jérémy" userId="S::jeremy.rojat@cgi.com::734d065d-1c49-4234-9b98-def3318e0d07" providerId="AD" clId="Web-{26D51B23-A60A-4197-9F04-74CEE52F6D22}" dt="2023-03-30T07:12:36.536" v="487" actId="20577"/>
        <pc:sldMkLst>
          <pc:docMk/>
          <pc:sldMk cId="79691696" sldId="603"/>
        </pc:sldMkLst>
      </pc:sldChg>
      <pc:sldChg chg="delSp modSp add replId">
        <pc:chgData name="Rojat, Jérémy" userId="S::jeremy.rojat@cgi.com::734d065d-1c49-4234-9b98-def3318e0d07" providerId="AD" clId="Web-{26D51B23-A60A-4197-9F04-74CEE52F6D22}" dt="2023-03-30T07:13:13.426" v="507" actId="20577"/>
        <pc:sldMkLst>
          <pc:docMk/>
          <pc:sldMk cId="571388033" sldId="604"/>
        </pc:sldMkLst>
      </pc:sldChg>
    </pc:docChg>
  </pc:docChgLst>
  <pc:docChgLst>
    <pc:chgData name="Rojat, Jérémy" userId="S::jeremy.rojat@cgi.com::734d065d-1c49-4234-9b98-def3318e0d07" providerId="AD" clId="Web-{340579AF-A946-4C8A-A533-2FA755505E80}"/>
    <pc:docChg chg="addSld delSld modSld modSection">
      <pc:chgData name="Rojat, Jérémy" userId="S::jeremy.rojat@cgi.com::734d065d-1c49-4234-9b98-def3318e0d07" providerId="AD" clId="Web-{340579AF-A946-4C8A-A533-2FA755505E80}" dt="2023-04-19T15:37:12.871" v="126" actId="20577"/>
      <pc:docMkLst>
        <pc:docMk/>
      </pc:docMkLst>
      <pc:sldChg chg="addSp modSp">
        <pc:chgData name="Rojat, Jérémy" userId="S::jeremy.rojat@cgi.com::734d065d-1c49-4234-9b98-def3318e0d07" providerId="AD" clId="Web-{340579AF-A946-4C8A-A533-2FA755505E80}" dt="2023-04-19T15:23:11.164" v="4" actId="1076"/>
        <pc:sldMkLst>
          <pc:docMk/>
          <pc:sldMk cId="2555168422" sldId="674"/>
        </pc:sldMkLst>
      </pc:sldChg>
      <pc:sldChg chg="addSp delSp modSp add replId">
        <pc:chgData name="Rojat, Jérémy" userId="S::jeremy.rojat@cgi.com::734d065d-1c49-4234-9b98-def3318e0d07" providerId="AD" clId="Web-{340579AF-A946-4C8A-A533-2FA755505E80}" dt="2023-04-19T15:32:06.766" v="87"/>
        <pc:sldMkLst>
          <pc:docMk/>
          <pc:sldMk cId="3652908671" sldId="675"/>
        </pc:sldMkLst>
      </pc:sldChg>
      <pc:sldChg chg="add del replId">
        <pc:chgData name="Rojat, Jérémy" userId="S::jeremy.rojat@cgi.com::734d065d-1c49-4234-9b98-def3318e0d07" providerId="AD" clId="Web-{340579AF-A946-4C8A-A533-2FA755505E80}" dt="2023-04-19T15:24:37.788" v="8"/>
        <pc:sldMkLst>
          <pc:docMk/>
          <pc:sldMk cId="279615328" sldId="676"/>
        </pc:sldMkLst>
      </pc:sldChg>
      <pc:sldChg chg="addSp delSp modSp add replId">
        <pc:chgData name="Rojat, Jérémy" userId="S::jeremy.rojat@cgi.com::734d065d-1c49-4234-9b98-def3318e0d07" providerId="AD" clId="Web-{340579AF-A946-4C8A-A533-2FA755505E80}" dt="2023-04-19T15:32:38.640" v="89" actId="1076"/>
        <pc:sldMkLst>
          <pc:docMk/>
          <pc:sldMk cId="1450697815" sldId="676"/>
        </pc:sldMkLst>
      </pc:sldChg>
      <pc:sldChg chg="add del replId">
        <pc:chgData name="Rojat, Jérémy" userId="S::jeremy.rojat@cgi.com::734d065d-1c49-4234-9b98-def3318e0d07" providerId="AD" clId="Web-{340579AF-A946-4C8A-A533-2FA755505E80}" dt="2023-04-19T15:30:51.298" v="63"/>
        <pc:sldMkLst>
          <pc:docMk/>
          <pc:sldMk cId="761354187" sldId="677"/>
        </pc:sldMkLst>
      </pc:sldChg>
      <pc:sldChg chg="addSp delSp modSp add replId">
        <pc:chgData name="Rojat, Jérémy" userId="S::jeremy.rojat@cgi.com::734d065d-1c49-4234-9b98-def3318e0d07" providerId="AD" clId="Web-{340579AF-A946-4C8A-A533-2FA755505E80}" dt="2023-04-19T15:36:55.387" v="118" actId="20577"/>
        <pc:sldMkLst>
          <pc:docMk/>
          <pc:sldMk cId="1903900543" sldId="677"/>
        </pc:sldMkLst>
      </pc:sldChg>
      <pc:sldChg chg="delSp modSp add replId">
        <pc:chgData name="Rojat, Jérémy" userId="S::jeremy.rojat@cgi.com::734d065d-1c49-4234-9b98-def3318e0d07" providerId="AD" clId="Web-{340579AF-A946-4C8A-A533-2FA755505E80}" dt="2023-04-19T15:37:12.871" v="126" actId="20577"/>
        <pc:sldMkLst>
          <pc:docMk/>
          <pc:sldMk cId="554255249" sldId="678"/>
        </pc:sldMkLst>
      </pc:sldChg>
    </pc:docChg>
  </pc:docChgLst>
  <pc:docChgLst>
    <pc:chgData name="Rojat, Jérémy" userId="S::jeremy.rojat@cgi.com::734d065d-1c49-4234-9b98-def3318e0d07" providerId="AD" clId="Web-{663D9D09-41EB-4EF1-B025-504A1B59E887}"/>
    <pc:docChg chg="addSld modSld modSection">
      <pc:chgData name="Rojat, Jérémy" userId="S::jeremy.rojat@cgi.com::734d065d-1c49-4234-9b98-def3318e0d07" providerId="AD" clId="Web-{663D9D09-41EB-4EF1-B025-504A1B59E887}" dt="2023-03-10T08:02:09.506" v="117" actId="1076"/>
      <pc:docMkLst>
        <pc:docMk/>
      </pc:docMkLst>
      <pc:sldChg chg="addSp modSp">
        <pc:chgData name="Rojat, Jérémy" userId="S::jeremy.rojat@cgi.com::734d065d-1c49-4234-9b98-def3318e0d07" providerId="AD" clId="Web-{663D9D09-41EB-4EF1-B025-504A1B59E887}" dt="2023-03-10T07:42:06.318" v="3" actId="1076"/>
        <pc:sldMkLst>
          <pc:docMk/>
          <pc:sldMk cId="2684688232" sldId="566"/>
        </pc:sldMkLst>
      </pc:sldChg>
      <pc:sldChg chg="addSp delSp modSp add replId">
        <pc:chgData name="Rojat, Jérémy" userId="S::jeremy.rojat@cgi.com::734d065d-1c49-4234-9b98-def3318e0d07" providerId="AD" clId="Web-{663D9D09-41EB-4EF1-B025-504A1B59E887}" dt="2023-03-10T07:56:37.634" v="69" actId="1076"/>
        <pc:sldMkLst>
          <pc:docMk/>
          <pc:sldMk cId="4022300516" sldId="567"/>
        </pc:sldMkLst>
      </pc:sldChg>
      <pc:sldChg chg="addSp delSp modSp add replId">
        <pc:chgData name="Rojat, Jérémy" userId="S::jeremy.rojat@cgi.com::734d065d-1c49-4234-9b98-def3318e0d07" providerId="AD" clId="Web-{663D9D09-41EB-4EF1-B025-504A1B59E887}" dt="2023-03-10T08:02:09.506" v="117" actId="1076"/>
        <pc:sldMkLst>
          <pc:docMk/>
          <pc:sldMk cId="2700469643" sldId="568"/>
        </pc:sldMkLst>
      </pc:sldChg>
    </pc:docChg>
  </pc:docChgLst>
  <pc:docChgLst>
    <pc:chgData name="Rojat, Jérémy" userId="S::jeremy.rojat@cgi.com::734d065d-1c49-4234-9b98-def3318e0d07" providerId="AD" clId="Web-{7CC0C790-6E2F-4144-B281-DD6CC61A9CE3}"/>
    <pc:docChg chg="addSld delSld modSection">
      <pc:chgData name="Rojat, Jérémy" userId="S::jeremy.rojat@cgi.com::734d065d-1c49-4234-9b98-def3318e0d07" providerId="AD" clId="Web-{7CC0C790-6E2F-4144-B281-DD6CC61A9CE3}" dt="2023-04-17T06:48:50.313" v="8"/>
      <pc:docMkLst>
        <pc:docMk/>
      </pc:docMkLst>
      <pc:sldChg chg="add del">
        <pc:chgData name="Rojat, Jérémy" userId="S::jeremy.rojat@cgi.com::734d065d-1c49-4234-9b98-def3318e0d07" providerId="AD" clId="Web-{7CC0C790-6E2F-4144-B281-DD6CC61A9CE3}" dt="2023-04-17T06:48:44.891" v="5"/>
        <pc:sldMkLst>
          <pc:docMk/>
          <pc:sldMk cId="534571012" sldId="643"/>
        </pc:sldMkLst>
      </pc:sldChg>
      <pc:sldChg chg="add">
        <pc:chgData name="Rojat, Jérémy" userId="S::jeremy.rojat@cgi.com::734d065d-1c49-4234-9b98-def3318e0d07" providerId="AD" clId="Web-{7CC0C790-6E2F-4144-B281-DD6CC61A9CE3}" dt="2023-04-17T06:48:49.953" v="6"/>
        <pc:sldMkLst>
          <pc:docMk/>
          <pc:sldMk cId="1871428439" sldId="643"/>
        </pc:sldMkLst>
      </pc:sldChg>
      <pc:sldChg chg="add">
        <pc:chgData name="Rojat, Jérémy" userId="S::jeremy.rojat@cgi.com::734d065d-1c49-4234-9b98-def3318e0d07" providerId="AD" clId="Web-{7CC0C790-6E2F-4144-B281-DD6CC61A9CE3}" dt="2023-04-17T06:48:50.141" v="7"/>
        <pc:sldMkLst>
          <pc:docMk/>
          <pc:sldMk cId="69943834" sldId="644"/>
        </pc:sldMkLst>
      </pc:sldChg>
      <pc:sldChg chg="add del">
        <pc:chgData name="Rojat, Jérémy" userId="S::jeremy.rojat@cgi.com::734d065d-1c49-4234-9b98-def3318e0d07" providerId="AD" clId="Web-{7CC0C790-6E2F-4144-B281-DD6CC61A9CE3}" dt="2023-04-17T06:48:44.891" v="4"/>
        <pc:sldMkLst>
          <pc:docMk/>
          <pc:sldMk cId="797086730" sldId="644"/>
        </pc:sldMkLst>
      </pc:sldChg>
      <pc:sldChg chg="add del">
        <pc:chgData name="Rojat, Jérémy" userId="S::jeremy.rojat@cgi.com::734d065d-1c49-4234-9b98-def3318e0d07" providerId="AD" clId="Web-{7CC0C790-6E2F-4144-B281-DD6CC61A9CE3}" dt="2023-04-17T06:48:44.875" v="3"/>
        <pc:sldMkLst>
          <pc:docMk/>
          <pc:sldMk cId="1526848172" sldId="645"/>
        </pc:sldMkLst>
      </pc:sldChg>
      <pc:sldChg chg="add">
        <pc:chgData name="Rojat, Jérémy" userId="S::jeremy.rojat@cgi.com::734d065d-1c49-4234-9b98-def3318e0d07" providerId="AD" clId="Web-{7CC0C790-6E2F-4144-B281-DD6CC61A9CE3}" dt="2023-04-17T06:48:50.313" v="8"/>
        <pc:sldMkLst>
          <pc:docMk/>
          <pc:sldMk cId="1950150240" sldId="645"/>
        </pc:sldMkLst>
      </pc:sldChg>
    </pc:docChg>
  </pc:docChgLst>
  <pc:docChgLst>
    <pc:chgData name="Rojat, Jérémy" userId="S::jeremy.rojat@cgi.com::734d065d-1c49-4234-9b98-def3318e0d07" providerId="AD" clId="Web-{E80A29BD-740C-461C-99F9-16913F86A3C2}"/>
    <pc:docChg chg="addSld delSld modSld sldOrd modSection">
      <pc:chgData name="Rojat, Jérémy" userId="S::jeremy.rojat@cgi.com::734d065d-1c49-4234-9b98-def3318e0d07" providerId="AD" clId="Web-{E80A29BD-740C-461C-99F9-16913F86A3C2}" dt="2023-03-02T16:33:30.279" v="1513" actId="1076"/>
      <pc:docMkLst>
        <pc:docMk/>
      </pc:docMkLst>
      <pc:sldChg chg="modSp">
        <pc:chgData name="Rojat, Jérémy" userId="S::jeremy.rojat@cgi.com::734d065d-1c49-4234-9b98-def3318e0d07" providerId="AD" clId="Web-{E80A29BD-740C-461C-99F9-16913F86A3C2}" dt="2023-03-02T15:49:22.433" v="1296" actId="20577"/>
        <pc:sldMkLst>
          <pc:docMk/>
          <pc:sldMk cId="1945594379" sldId="510"/>
        </pc:sldMkLst>
      </pc:sldChg>
      <pc:sldChg chg="modSp">
        <pc:chgData name="Rojat, Jérémy" userId="S::jeremy.rojat@cgi.com::734d065d-1c49-4234-9b98-def3318e0d07" providerId="AD" clId="Web-{E80A29BD-740C-461C-99F9-16913F86A3C2}" dt="2023-03-02T15:49:24.792" v="1298" actId="20577"/>
        <pc:sldMkLst>
          <pc:docMk/>
          <pc:sldMk cId="3025444772" sldId="525"/>
        </pc:sldMkLst>
      </pc:sldChg>
      <pc:sldChg chg="ord">
        <pc:chgData name="Rojat, Jérémy" userId="S::jeremy.rojat@cgi.com::734d065d-1c49-4234-9b98-def3318e0d07" providerId="AD" clId="Web-{E80A29BD-740C-461C-99F9-16913F86A3C2}" dt="2023-03-02T16:17:43.362" v="1427"/>
        <pc:sldMkLst>
          <pc:docMk/>
          <pc:sldMk cId="1260917492" sldId="527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15:49:20.105" v="1294" actId="20577"/>
        <pc:sldMkLst>
          <pc:docMk/>
          <pc:sldMk cId="958216290" sldId="530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08:39:25.026" v="290"/>
        <pc:sldMkLst>
          <pc:docMk/>
          <pc:sldMk cId="3558666078" sldId="531"/>
        </pc:sldMkLst>
      </pc:sldChg>
      <pc:sldChg chg="addSp delSp modSp add ord replId">
        <pc:chgData name="Rojat, Jérémy" userId="S::jeremy.rojat@cgi.com::734d065d-1c49-4234-9b98-def3318e0d07" providerId="AD" clId="Web-{E80A29BD-740C-461C-99F9-16913F86A3C2}" dt="2023-03-02T16:17:30.596" v="1425"/>
        <pc:sldMkLst>
          <pc:docMk/>
          <pc:sldMk cId="4199233227" sldId="532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08:43:39.973" v="304" actId="20577"/>
        <pc:sldMkLst>
          <pc:docMk/>
          <pc:sldMk cId="246476187" sldId="533"/>
        </pc:sldMkLst>
      </pc:sldChg>
      <pc:sldChg chg="new del">
        <pc:chgData name="Rojat, Jérémy" userId="S::jeremy.rojat@cgi.com::734d065d-1c49-4234-9b98-def3318e0d07" providerId="AD" clId="Web-{E80A29BD-740C-461C-99F9-16913F86A3C2}" dt="2023-03-02T08:42:01.456" v="292"/>
        <pc:sldMkLst>
          <pc:docMk/>
          <pc:sldMk cId="1246256766" sldId="533"/>
        </pc:sldMkLst>
      </pc:sldChg>
      <pc:sldChg chg="addSp modSp new">
        <pc:chgData name="Rojat, Jérémy" userId="S::jeremy.rojat@cgi.com::734d065d-1c49-4234-9b98-def3318e0d07" providerId="AD" clId="Web-{E80A29BD-740C-461C-99F9-16913F86A3C2}" dt="2023-03-02T09:32:05.318" v="332" actId="14100"/>
        <pc:sldMkLst>
          <pc:docMk/>
          <pc:sldMk cId="2951131239" sldId="534"/>
        </pc:sldMkLst>
      </pc:sldChg>
      <pc:sldChg chg="addSp delSp modSp add replId">
        <pc:chgData name="Rojat, Jérémy" userId="S::jeremy.rojat@cgi.com::734d065d-1c49-4234-9b98-def3318e0d07" providerId="AD" clId="Web-{E80A29BD-740C-461C-99F9-16913F86A3C2}" dt="2023-03-02T09:35:46.228" v="357" actId="1076"/>
        <pc:sldMkLst>
          <pc:docMk/>
          <pc:sldMk cId="2933954427" sldId="535"/>
        </pc:sldMkLst>
      </pc:sldChg>
      <pc:sldChg chg="modSp add del replId">
        <pc:chgData name="Rojat, Jérémy" userId="S::jeremy.rojat@cgi.com::734d065d-1c49-4234-9b98-def3318e0d07" providerId="AD" clId="Web-{E80A29BD-740C-461C-99F9-16913F86A3C2}" dt="2023-03-02T09:48:48.568" v="439"/>
        <pc:sldMkLst>
          <pc:docMk/>
          <pc:sldMk cId="1127425783" sldId="536"/>
        </pc:sldMkLst>
      </pc:sldChg>
      <pc:sldChg chg="addSp delSp modSp add replId">
        <pc:chgData name="Rojat, Jérémy" userId="S::jeremy.rojat@cgi.com::734d065d-1c49-4234-9b98-def3318e0d07" providerId="AD" clId="Web-{E80A29BD-740C-461C-99F9-16913F86A3C2}" dt="2023-03-02T09:41:17.842" v="382" actId="1076"/>
        <pc:sldMkLst>
          <pc:docMk/>
          <pc:sldMk cId="2809068966" sldId="537"/>
        </pc:sldMkLst>
      </pc:sldChg>
      <pc:sldChg chg="addSp modSp new">
        <pc:chgData name="Rojat, Jérémy" userId="S::jeremy.rojat@cgi.com::734d065d-1c49-4234-9b98-def3318e0d07" providerId="AD" clId="Web-{E80A29BD-740C-461C-99F9-16913F86A3C2}" dt="2023-03-02T16:06:57.631" v="1390" actId="20577"/>
        <pc:sldMkLst>
          <pc:docMk/>
          <pc:sldMk cId="4214614690" sldId="538"/>
        </pc:sldMkLst>
      </pc:sldChg>
      <pc:sldChg chg="addSp delSp modSp add replId">
        <pc:chgData name="Rojat, Jérémy" userId="S::jeremy.rojat@cgi.com::734d065d-1c49-4234-9b98-def3318e0d07" providerId="AD" clId="Web-{E80A29BD-740C-461C-99F9-16913F86A3C2}" dt="2023-03-02T15:50:22.198" v="1302" actId="20577"/>
        <pc:sldMkLst>
          <pc:docMk/>
          <pc:sldMk cId="2484856762" sldId="539"/>
        </pc:sldMkLst>
      </pc:sldChg>
      <pc:sldChg chg="addSp delSp modSp add del ord replId">
        <pc:chgData name="Rojat, Jérémy" userId="S::jeremy.rojat@cgi.com::734d065d-1c49-4234-9b98-def3318e0d07" providerId="AD" clId="Web-{E80A29BD-740C-461C-99F9-16913F86A3C2}" dt="2023-03-02T10:57:24.575" v="895"/>
        <pc:sldMkLst>
          <pc:docMk/>
          <pc:sldMk cId="2664011700" sldId="540"/>
        </pc:sldMkLst>
      </pc:sldChg>
      <pc:sldChg chg="delSp modSp add replId">
        <pc:chgData name="Rojat, Jérémy" userId="S::jeremy.rojat@cgi.com::734d065d-1c49-4234-9b98-def3318e0d07" providerId="AD" clId="Web-{E80A29BD-740C-461C-99F9-16913F86A3C2}" dt="2023-03-02T10:00:00.719" v="603" actId="14100"/>
        <pc:sldMkLst>
          <pc:docMk/>
          <pc:sldMk cId="2311045408" sldId="541"/>
        </pc:sldMkLst>
      </pc:sldChg>
      <pc:sldChg chg="addSp delSp modSp new mod modClrScheme chgLayout">
        <pc:chgData name="Rojat, Jérémy" userId="S::jeremy.rojat@cgi.com::734d065d-1c49-4234-9b98-def3318e0d07" providerId="AD" clId="Web-{E80A29BD-740C-461C-99F9-16913F86A3C2}" dt="2023-03-02T10:09:02.289" v="688" actId="20577"/>
        <pc:sldMkLst>
          <pc:docMk/>
          <pc:sldMk cId="3582631397" sldId="542"/>
        </pc:sldMkLst>
      </pc:sldChg>
      <pc:sldChg chg="add del replId">
        <pc:chgData name="Rojat, Jérémy" userId="S::jeremy.rojat@cgi.com::734d065d-1c49-4234-9b98-def3318e0d07" providerId="AD" clId="Web-{E80A29BD-740C-461C-99F9-16913F86A3C2}" dt="2023-03-02T10:01:33.048" v="605"/>
        <pc:sldMkLst>
          <pc:docMk/>
          <pc:sldMk cId="4072631863" sldId="542"/>
        </pc:sldMkLst>
      </pc:sldChg>
      <pc:sldChg chg="addSp delSp modSp new ord">
        <pc:chgData name="Rojat, Jérémy" userId="S::jeremy.rojat@cgi.com::734d065d-1c49-4234-9b98-def3318e0d07" providerId="AD" clId="Web-{E80A29BD-740C-461C-99F9-16913F86A3C2}" dt="2023-03-02T16:12:34.379" v="1408"/>
        <pc:sldMkLst>
          <pc:docMk/>
          <pc:sldMk cId="2382061484" sldId="543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10:21:42.961" v="739" actId="1076"/>
        <pc:sldMkLst>
          <pc:docMk/>
          <pc:sldMk cId="4191197112" sldId="544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10:28:45.502" v="771" actId="1076"/>
        <pc:sldMkLst>
          <pc:docMk/>
          <pc:sldMk cId="3156626654" sldId="545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10:31:29.567" v="786" actId="1076"/>
        <pc:sldMkLst>
          <pc:docMk/>
          <pc:sldMk cId="668609299" sldId="546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10:38:47.496" v="843"/>
        <pc:sldMkLst>
          <pc:docMk/>
          <pc:sldMk cId="55619856" sldId="547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10:46:51.894" v="855"/>
        <pc:sldMkLst>
          <pc:docMk/>
          <pc:sldMk cId="2800505006" sldId="548"/>
        </pc:sldMkLst>
      </pc:sldChg>
      <pc:sldChg chg="addSp modSp new">
        <pc:chgData name="Rojat, Jérémy" userId="S::jeremy.rojat@cgi.com::734d065d-1c49-4234-9b98-def3318e0d07" providerId="AD" clId="Web-{E80A29BD-740C-461C-99F9-16913F86A3C2}" dt="2023-03-02T10:58:30.514" v="907" actId="1076"/>
        <pc:sldMkLst>
          <pc:docMk/>
          <pc:sldMk cId="651440604" sldId="549"/>
        </pc:sldMkLst>
      </pc:sldChg>
      <pc:sldChg chg="modSp add ord replId">
        <pc:chgData name="Rojat, Jérémy" userId="S::jeremy.rojat@cgi.com::734d065d-1c49-4234-9b98-def3318e0d07" providerId="AD" clId="Web-{E80A29BD-740C-461C-99F9-16913F86A3C2}" dt="2023-03-02T15:52:11.682" v="1311" actId="20577"/>
        <pc:sldMkLst>
          <pc:docMk/>
          <pc:sldMk cId="3690743392" sldId="550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11:07:36.522" v="959" actId="1076"/>
        <pc:sldMkLst>
          <pc:docMk/>
          <pc:sldMk cId="1490585853" sldId="551"/>
        </pc:sldMkLst>
      </pc:sldChg>
      <pc:sldChg chg="addSp delSp modSp add ord replId">
        <pc:chgData name="Rojat, Jérémy" userId="S::jeremy.rojat@cgi.com::734d065d-1c49-4234-9b98-def3318e0d07" providerId="AD" clId="Web-{E80A29BD-740C-461C-99F9-16913F86A3C2}" dt="2023-03-02T12:58:48.859" v="975"/>
        <pc:sldMkLst>
          <pc:docMk/>
          <pc:sldMk cId="2507276191" sldId="552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13:07:51.525" v="1044" actId="1076"/>
        <pc:sldMkLst>
          <pc:docMk/>
          <pc:sldMk cId="2764594923" sldId="553"/>
        </pc:sldMkLst>
      </pc:sldChg>
      <pc:sldChg chg="addSp modSp new">
        <pc:chgData name="Rojat, Jérémy" userId="S::jeremy.rojat@cgi.com::734d065d-1c49-4234-9b98-def3318e0d07" providerId="AD" clId="Web-{E80A29BD-740C-461C-99F9-16913F86A3C2}" dt="2023-03-02T13:15:19.707" v="1073" actId="1076"/>
        <pc:sldMkLst>
          <pc:docMk/>
          <pc:sldMk cId="391870162" sldId="554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13:26:56.276" v="1096" actId="1076"/>
        <pc:sldMkLst>
          <pc:docMk/>
          <pc:sldMk cId="15596429" sldId="555"/>
        </pc:sldMkLst>
      </pc:sldChg>
      <pc:sldChg chg="addSp delSp modSp add ord replId">
        <pc:chgData name="Rojat, Jérémy" userId="S::jeremy.rojat@cgi.com::734d065d-1c49-4234-9b98-def3318e0d07" providerId="AD" clId="Web-{E80A29BD-740C-461C-99F9-16913F86A3C2}" dt="2023-03-02T16:04:58.647" v="1325" actId="20577"/>
        <pc:sldMkLst>
          <pc:docMk/>
          <pc:sldMk cId="2410337889" sldId="556"/>
        </pc:sldMkLst>
      </pc:sldChg>
      <pc:sldChg chg="addSp delSp modSp new">
        <pc:chgData name="Rojat, Jérémy" userId="S::jeremy.rojat@cgi.com::734d065d-1c49-4234-9b98-def3318e0d07" providerId="AD" clId="Web-{E80A29BD-740C-461C-99F9-16913F86A3C2}" dt="2023-03-02T13:43:15.952" v="1177" actId="1076"/>
        <pc:sldMkLst>
          <pc:docMk/>
          <pc:sldMk cId="1195154194" sldId="557"/>
        </pc:sldMkLst>
      </pc:sldChg>
      <pc:sldChg chg="addSp delSp modSp add ord replId">
        <pc:chgData name="Rojat, Jérémy" userId="S::jeremy.rojat@cgi.com::734d065d-1c49-4234-9b98-def3318e0d07" providerId="AD" clId="Web-{E80A29BD-740C-461C-99F9-16913F86A3C2}" dt="2023-03-02T16:05:15.115" v="1326" actId="20577"/>
        <pc:sldMkLst>
          <pc:docMk/>
          <pc:sldMk cId="3707800128" sldId="558"/>
        </pc:sldMkLst>
      </pc:sldChg>
      <pc:sldChg chg="addSp modSp new">
        <pc:chgData name="Rojat, Jérémy" userId="S::jeremy.rojat@cgi.com::734d065d-1c49-4234-9b98-def3318e0d07" providerId="AD" clId="Web-{E80A29BD-740C-461C-99F9-16913F86A3C2}" dt="2023-03-02T14:00:52.408" v="1291" actId="20577"/>
        <pc:sldMkLst>
          <pc:docMk/>
          <pc:sldMk cId="1032925711" sldId="559"/>
        </pc:sldMkLst>
      </pc:sldChg>
      <pc:sldChg chg="addSp delSp modSp add replId">
        <pc:chgData name="Rojat, Jérémy" userId="S::jeremy.rojat@cgi.com::734d065d-1c49-4234-9b98-def3318e0d07" providerId="AD" clId="Web-{E80A29BD-740C-461C-99F9-16913F86A3C2}" dt="2023-03-02T15:53:22.978" v="1324" actId="1076"/>
        <pc:sldMkLst>
          <pc:docMk/>
          <pc:sldMk cId="264889449" sldId="560"/>
        </pc:sldMkLst>
      </pc:sldChg>
      <pc:sldChg chg="new del">
        <pc:chgData name="Rojat, Jérémy" userId="S::jeremy.rojat@cgi.com::734d065d-1c49-4234-9b98-def3318e0d07" providerId="AD" clId="Web-{E80A29BD-740C-461C-99F9-16913F86A3C2}" dt="2023-03-02T14:07:09.701" v="1293"/>
        <pc:sldMkLst>
          <pc:docMk/>
          <pc:sldMk cId="891957472" sldId="560"/>
        </pc:sldMkLst>
      </pc:sldChg>
      <pc:sldChg chg="addSp delSp modSp add ord replId">
        <pc:chgData name="Rojat, Jérémy" userId="S::jeremy.rojat@cgi.com::734d065d-1c49-4234-9b98-def3318e0d07" providerId="AD" clId="Web-{E80A29BD-740C-461C-99F9-16913F86A3C2}" dt="2023-03-02T16:08:25.614" v="1406" actId="1076"/>
        <pc:sldMkLst>
          <pc:docMk/>
          <pc:sldMk cId="2232027447" sldId="561"/>
        </pc:sldMkLst>
      </pc:sldChg>
      <pc:sldChg chg="addSp delSp modSp add replId">
        <pc:chgData name="Rojat, Jérémy" userId="S::jeremy.rojat@cgi.com::734d065d-1c49-4234-9b98-def3318e0d07" providerId="AD" clId="Web-{E80A29BD-740C-461C-99F9-16913F86A3C2}" dt="2023-03-02T16:14:28.253" v="1424" actId="1076"/>
        <pc:sldMkLst>
          <pc:docMk/>
          <pc:sldMk cId="1079114462" sldId="562"/>
        </pc:sldMkLst>
      </pc:sldChg>
      <pc:sldChg chg="addSp delSp modSp add ord replId">
        <pc:chgData name="Rojat, Jérémy" userId="S::jeremy.rojat@cgi.com::734d065d-1c49-4234-9b98-def3318e0d07" providerId="AD" clId="Web-{E80A29BD-740C-461C-99F9-16913F86A3C2}" dt="2023-03-02T16:19:03.705" v="1444" actId="1076"/>
        <pc:sldMkLst>
          <pc:docMk/>
          <pc:sldMk cId="1986138821" sldId="563"/>
        </pc:sldMkLst>
      </pc:sldChg>
      <pc:sldChg chg="modSp add replId">
        <pc:chgData name="Rojat, Jérémy" userId="S::jeremy.rojat@cgi.com::734d065d-1c49-4234-9b98-def3318e0d07" providerId="AD" clId="Web-{E80A29BD-740C-461C-99F9-16913F86A3C2}" dt="2023-03-02T16:25:14.734" v="1462" actId="20577"/>
        <pc:sldMkLst>
          <pc:docMk/>
          <pc:sldMk cId="664723508" sldId="564"/>
        </pc:sldMkLst>
      </pc:sldChg>
      <pc:sldChg chg="modSp add replId">
        <pc:chgData name="Rojat, Jérémy" userId="S::jeremy.rojat@cgi.com::734d065d-1c49-4234-9b98-def3318e0d07" providerId="AD" clId="Web-{E80A29BD-740C-461C-99F9-16913F86A3C2}" dt="2023-03-02T16:27:24.890" v="1490" actId="20577"/>
        <pc:sldMkLst>
          <pc:docMk/>
          <pc:sldMk cId="2371863169" sldId="565"/>
        </pc:sldMkLst>
      </pc:sldChg>
      <pc:sldChg chg="addSp modSp new">
        <pc:chgData name="Rojat, Jérémy" userId="S::jeremy.rojat@cgi.com::734d065d-1c49-4234-9b98-def3318e0d07" providerId="AD" clId="Web-{E80A29BD-740C-461C-99F9-16913F86A3C2}" dt="2023-03-02T16:33:30.279" v="1513" actId="1076"/>
        <pc:sldMkLst>
          <pc:docMk/>
          <pc:sldMk cId="2684688232" sldId="566"/>
        </pc:sldMkLst>
      </pc:sldChg>
      <pc:sldChg chg="new del">
        <pc:chgData name="Rojat, Jérémy" userId="S::jeremy.rojat@cgi.com::734d065d-1c49-4234-9b98-def3318e0d07" providerId="AD" clId="Web-{E80A29BD-740C-461C-99F9-16913F86A3C2}" dt="2023-03-02T16:30:31.061" v="1492"/>
        <pc:sldMkLst>
          <pc:docMk/>
          <pc:sldMk cId="3149881128" sldId="566"/>
        </pc:sldMkLst>
      </pc:sldChg>
    </pc:docChg>
  </pc:docChgLst>
  <pc:docChgLst>
    <pc:chgData name="Rojat, Jérémy" userId="S::jeremy.rojat@cgi.com::734d065d-1c49-4234-9b98-def3318e0d07" providerId="AD" clId="Web-{266C7AA6-BB06-4372-9A77-37FA216D7161}"/>
    <pc:docChg chg="modSld">
      <pc:chgData name="Rojat, Jérémy" userId="S::jeremy.rojat@cgi.com::734d065d-1c49-4234-9b98-def3318e0d07" providerId="AD" clId="Web-{266C7AA6-BB06-4372-9A77-37FA216D7161}" dt="2023-03-06T11:26:54.652" v="3" actId="1076"/>
      <pc:docMkLst>
        <pc:docMk/>
      </pc:docMkLst>
      <pc:sldChg chg="modSp">
        <pc:chgData name="Rojat, Jérémy" userId="S::jeremy.rojat@cgi.com::734d065d-1c49-4234-9b98-def3318e0d07" providerId="AD" clId="Web-{266C7AA6-BB06-4372-9A77-37FA216D7161}" dt="2023-03-06T11:22:16.461" v="1" actId="1076"/>
        <pc:sldMkLst>
          <pc:docMk/>
          <pc:sldMk cId="2484856762" sldId="539"/>
        </pc:sldMkLst>
      </pc:sldChg>
      <pc:sldChg chg="modSp">
        <pc:chgData name="Rojat, Jérémy" userId="S::jeremy.rojat@cgi.com::734d065d-1c49-4234-9b98-def3318e0d07" providerId="AD" clId="Web-{266C7AA6-BB06-4372-9A77-37FA216D7161}" dt="2023-03-06T11:26:54.652" v="3" actId="1076"/>
        <pc:sldMkLst>
          <pc:docMk/>
          <pc:sldMk cId="2507276191" sldId="552"/>
        </pc:sldMkLst>
      </pc:sldChg>
      <pc:sldChg chg="modSp">
        <pc:chgData name="Rojat, Jérémy" userId="S::jeremy.rojat@cgi.com::734d065d-1c49-4234-9b98-def3318e0d07" providerId="AD" clId="Web-{266C7AA6-BB06-4372-9A77-37FA216D7161}" dt="2023-03-06T11:22:40.836" v="2" actId="1076"/>
        <pc:sldMkLst>
          <pc:docMk/>
          <pc:sldMk cId="1079114462" sldId="562"/>
        </pc:sldMkLst>
      </pc:sldChg>
    </pc:docChg>
  </pc:docChgLst>
  <pc:docChgLst>
    <pc:chgData name="Rojat, Jérémy" userId="S::jeremy.rojat@cgi.com::734d065d-1c49-4234-9b98-def3318e0d07" providerId="AD" clId="Web-{084B9F51-8C94-4214-B30C-F6E6099FE9C3}"/>
    <pc:docChg chg="addSld modSld modSection">
      <pc:chgData name="Rojat, Jérémy" userId="S::jeremy.rojat@cgi.com::734d065d-1c49-4234-9b98-def3318e0d07" providerId="AD" clId="Web-{084B9F51-8C94-4214-B30C-F6E6099FE9C3}" dt="2023-03-14T08:09:19.669" v="162" actId="1076"/>
      <pc:docMkLst>
        <pc:docMk/>
      </pc:docMkLst>
      <pc:sldChg chg="addSp delSp modSp add replId">
        <pc:chgData name="Rojat, Jérémy" userId="S::jeremy.rojat@cgi.com::734d065d-1c49-4234-9b98-def3318e0d07" providerId="AD" clId="Web-{084B9F51-8C94-4214-B30C-F6E6099FE9C3}" dt="2023-03-14T07:54:16.928" v="48" actId="1076"/>
        <pc:sldMkLst>
          <pc:docMk/>
          <pc:sldMk cId="3607806769" sldId="569"/>
        </pc:sldMkLst>
      </pc:sldChg>
      <pc:sldChg chg="addSp delSp modSp add replId">
        <pc:chgData name="Rojat, Jérémy" userId="S::jeremy.rojat@cgi.com::734d065d-1c49-4234-9b98-def3318e0d07" providerId="AD" clId="Web-{084B9F51-8C94-4214-B30C-F6E6099FE9C3}" dt="2023-03-14T08:00:04.769" v="73" actId="1076"/>
        <pc:sldMkLst>
          <pc:docMk/>
          <pc:sldMk cId="2965602951" sldId="570"/>
        </pc:sldMkLst>
      </pc:sldChg>
      <pc:sldChg chg="addSp delSp modSp add replId">
        <pc:chgData name="Rojat, Jérémy" userId="S::jeremy.rojat@cgi.com::734d065d-1c49-4234-9b98-def3318e0d07" providerId="AD" clId="Web-{084B9F51-8C94-4214-B30C-F6E6099FE9C3}" dt="2023-03-14T08:07:45.514" v="142" actId="20577"/>
        <pc:sldMkLst>
          <pc:docMk/>
          <pc:sldMk cId="2122240458" sldId="571"/>
        </pc:sldMkLst>
      </pc:sldChg>
      <pc:sldChg chg="addSp delSp modSp add replId">
        <pc:chgData name="Rojat, Jérémy" userId="S::jeremy.rojat@cgi.com::734d065d-1c49-4234-9b98-def3318e0d07" providerId="AD" clId="Web-{084B9F51-8C94-4214-B30C-F6E6099FE9C3}" dt="2023-03-14T08:09:19.669" v="162" actId="1076"/>
        <pc:sldMkLst>
          <pc:docMk/>
          <pc:sldMk cId="2676128917" sldId="572"/>
        </pc:sldMkLst>
      </pc:sldChg>
    </pc:docChg>
  </pc:docChgLst>
  <pc:docChgLst>
    <pc:chgData name="Rojat, Jérémy" userId="S::jeremy.rojat@cgi.com::734d065d-1c49-4234-9b98-def3318e0d07" providerId="AD" clId="Web-{7A35D15B-8269-4E80-B83F-B6BA2C2C5A8A}"/>
    <pc:docChg chg="addSld delSld modSld sldOrd modSection">
      <pc:chgData name="Rojat, Jérémy" userId="S::jeremy.rojat@cgi.com::734d065d-1c49-4234-9b98-def3318e0d07" providerId="AD" clId="Web-{7A35D15B-8269-4E80-B83F-B6BA2C2C5A8A}" dt="2023-04-18T07:27:05.044" v="394" actId="20577"/>
      <pc:docMkLst>
        <pc:docMk/>
      </pc:docMkLst>
      <pc:sldChg chg="addSp modSp">
        <pc:chgData name="Rojat, Jérémy" userId="S::jeremy.rojat@cgi.com::734d065d-1c49-4234-9b98-def3318e0d07" providerId="AD" clId="Web-{7A35D15B-8269-4E80-B83F-B6BA2C2C5A8A}" dt="2023-04-18T07:00:59.202" v="34" actId="1076"/>
        <pc:sldMkLst>
          <pc:docMk/>
          <pc:sldMk cId="2048709979" sldId="649"/>
        </pc:sldMkLst>
      </pc:sldChg>
      <pc:sldChg chg="modSp add replId">
        <pc:chgData name="Rojat, Jérémy" userId="S::jeremy.rojat@cgi.com::734d065d-1c49-4234-9b98-def3318e0d07" providerId="AD" clId="Web-{7A35D15B-8269-4E80-B83F-B6BA2C2C5A8A}" dt="2023-04-18T07:04:02.095" v="65" actId="20577"/>
        <pc:sldMkLst>
          <pc:docMk/>
          <pc:sldMk cId="1478432981" sldId="650"/>
        </pc:sldMkLst>
      </pc:sldChg>
      <pc:sldChg chg="addSp delSp modSp add ord replId">
        <pc:chgData name="Rojat, Jérémy" userId="S::jeremy.rojat@cgi.com::734d065d-1c49-4234-9b98-def3318e0d07" providerId="AD" clId="Web-{7A35D15B-8269-4E80-B83F-B6BA2C2C5A8A}" dt="2023-04-18T07:08:13.229" v="150" actId="20577"/>
        <pc:sldMkLst>
          <pc:docMk/>
          <pc:sldMk cId="3854078779" sldId="651"/>
        </pc:sldMkLst>
      </pc:sldChg>
      <pc:sldChg chg="delSp modSp add replId">
        <pc:chgData name="Rojat, Jérémy" userId="S::jeremy.rojat@cgi.com::734d065d-1c49-4234-9b98-def3318e0d07" providerId="AD" clId="Web-{7A35D15B-8269-4E80-B83F-B6BA2C2C5A8A}" dt="2023-04-18T07:14:24.328" v="287" actId="20577"/>
        <pc:sldMkLst>
          <pc:docMk/>
          <pc:sldMk cId="1724748" sldId="652"/>
        </pc:sldMkLst>
      </pc:sldChg>
      <pc:sldChg chg="addSp modSp add replId">
        <pc:chgData name="Rojat, Jérémy" userId="S::jeremy.rojat@cgi.com::734d065d-1c49-4234-9b98-def3318e0d07" providerId="AD" clId="Web-{7A35D15B-8269-4E80-B83F-B6BA2C2C5A8A}" dt="2023-04-18T07:24:28.056" v="386"/>
        <pc:sldMkLst>
          <pc:docMk/>
          <pc:sldMk cId="3087200940" sldId="653"/>
        </pc:sldMkLst>
      </pc:sldChg>
      <pc:sldChg chg="add del replId">
        <pc:chgData name="Rojat, Jérémy" userId="S::jeremy.rojat@cgi.com::734d065d-1c49-4234-9b98-def3318e0d07" providerId="AD" clId="Web-{7A35D15B-8269-4E80-B83F-B6BA2C2C5A8A}" dt="2023-04-18T07:14:59.313" v="290"/>
        <pc:sldMkLst>
          <pc:docMk/>
          <pc:sldMk cId="496822954" sldId="654"/>
        </pc:sldMkLst>
      </pc:sldChg>
      <pc:sldChg chg="delSp modSp add replId">
        <pc:chgData name="Rojat, Jérémy" userId="S::jeremy.rojat@cgi.com::734d065d-1c49-4234-9b98-def3318e0d07" providerId="AD" clId="Web-{7A35D15B-8269-4E80-B83F-B6BA2C2C5A8A}" dt="2023-04-18T07:27:05.044" v="394" actId="20577"/>
        <pc:sldMkLst>
          <pc:docMk/>
          <pc:sldMk cId="1344959991" sldId="654"/>
        </pc:sldMkLst>
      </pc:sldChg>
    </pc:docChg>
  </pc:docChgLst>
  <pc:docChgLst>
    <pc:chgData name="Rojat, Jérémy" userId="S::jeremy.rojat@cgi.com::734d065d-1c49-4234-9b98-def3318e0d07" providerId="AD" clId="Web-{30831822-E3F9-4EDA-92E1-75345BB5BA14}"/>
    <pc:docChg chg="addSld modSld modSection">
      <pc:chgData name="Rojat, Jérémy" userId="S::jeremy.rojat@cgi.com::734d065d-1c49-4234-9b98-def3318e0d07" providerId="AD" clId="Web-{30831822-E3F9-4EDA-92E1-75345BB5BA14}" dt="2023-04-20T07:27:59.710" v="141"/>
      <pc:docMkLst>
        <pc:docMk/>
      </pc:docMkLst>
      <pc:sldChg chg="addSp delSp modSp">
        <pc:chgData name="Rojat, Jérémy" userId="S::jeremy.rojat@cgi.com::734d065d-1c49-4234-9b98-def3318e0d07" providerId="AD" clId="Web-{30831822-E3F9-4EDA-92E1-75345BB5BA14}" dt="2023-04-20T07:00:27.070" v="13" actId="1076"/>
        <pc:sldMkLst>
          <pc:docMk/>
          <pc:sldMk cId="554255249" sldId="678"/>
        </pc:sldMkLst>
      </pc:sldChg>
      <pc:sldChg chg="addSp delSp modSp add replId">
        <pc:chgData name="Rojat, Jérémy" userId="S::jeremy.rojat@cgi.com::734d065d-1c49-4234-9b98-def3318e0d07" providerId="AD" clId="Web-{30831822-E3F9-4EDA-92E1-75345BB5BA14}" dt="2023-04-20T07:22:29.436" v="94"/>
        <pc:sldMkLst>
          <pc:docMk/>
          <pc:sldMk cId="3394250083" sldId="679"/>
        </pc:sldMkLst>
      </pc:sldChg>
      <pc:sldChg chg="addSp delSp modSp add replId">
        <pc:chgData name="Rojat, Jérémy" userId="S::jeremy.rojat@cgi.com::734d065d-1c49-4234-9b98-def3318e0d07" providerId="AD" clId="Web-{30831822-E3F9-4EDA-92E1-75345BB5BA14}" dt="2023-04-20T07:27:42.648" v="133" actId="20577"/>
        <pc:sldMkLst>
          <pc:docMk/>
          <pc:sldMk cId="2339936995" sldId="680"/>
        </pc:sldMkLst>
      </pc:sldChg>
      <pc:sldChg chg="delSp modSp add replId">
        <pc:chgData name="Rojat, Jérémy" userId="S::jeremy.rojat@cgi.com::734d065d-1c49-4234-9b98-def3318e0d07" providerId="AD" clId="Web-{30831822-E3F9-4EDA-92E1-75345BB5BA14}" dt="2023-04-20T07:27:59.710" v="141"/>
        <pc:sldMkLst>
          <pc:docMk/>
          <pc:sldMk cId="1167128085" sldId="681"/>
        </pc:sldMkLst>
      </pc:sldChg>
    </pc:docChg>
  </pc:docChgLst>
  <pc:docChgLst>
    <pc:chgData name="Rojat, Jérémy" userId="S::jeremy.rojat@cgi.com::734d065d-1c49-4234-9b98-def3318e0d07" providerId="AD" clId="Web-{EA26A9F7-DE54-432F-BADB-55AF39930BA1}"/>
    <pc:docChg chg="addSld modSld modSection">
      <pc:chgData name="Rojat, Jérémy" userId="S::jeremy.rojat@cgi.com::734d065d-1c49-4234-9b98-def3318e0d07" providerId="AD" clId="Web-{EA26A9F7-DE54-432F-BADB-55AF39930BA1}" dt="2023-03-21T08:10:47.816" v="345" actId="1076"/>
      <pc:docMkLst>
        <pc:docMk/>
      </pc:docMkLst>
      <pc:sldChg chg="addSp delSp modSp add replId">
        <pc:chgData name="Rojat, Jérémy" userId="S::jeremy.rojat@cgi.com::734d065d-1c49-4234-9b98-def3318e0d07" providerId="AD" clId="Web-{EA26A9F7-DE54-432F-BADB-55AF39930BA1}" dt="2023-03-21T07:50:00.888" v="74" actId="20577"/>
        <pc:sldMkLst>
          <pc:docMk/>
          <pc:sldMk cId="618396175" sldId="581"/>
        </pc:sldMkLst>
      </pc:sldChg>
      <pc:sldChg chg="addSp delSp modSp add replId">
        <pc:chgData name="Rojat, Jérémy" userId="S::jeremy.rojat@cgi.com::734d065d-1c49-4234-9b98-def3318e0d07" providerId="AD" clId="Web-{EA26A9F7-DE54-432F-BADB-55AF39930BA1}" dt="2023-03-21T07:50:38.513" v="101" actId="1076"/>
        <pc:sldMkLst>
          <pc:docMk/>
          <pc:sldMk cId="151271958" sldId="582"/>
        </pc:sldMkLst>
      </pc:sldChg>
      <pc:sldChg chg="addSp delSp modSp add replId">
        <pc:chgData name="Rojat, Jérémy" userId="S::jeremy.rojat@cgi.com::734d065d-1c49-4234-9b98-def3318e0d07" providerId="AD" clId="Web-{EA26A9F7-DE54-432F-BADB-55AF39930BA1}" dt="2023-03-21T07:53:33.894" v="128" actId="14100"/>
        <pc:sldMkLst>
          <pc:docMk/>
          <pc:sldMk cId="2296237031" sldId="583"/>
        </pc:sldMkLst>
      </pc:sldChg>
      <pc:sldChg chg="addSp delSp modSp add replId">
        <pc:chgData name="Rojat, Jérémy" userId="S::jeremy.rojat@cgi.com::734d065d-1c49-4234-9b98-def3318e0d07" providerId="AD" clId="Web-{EA26A9F7-DE54-432F-BADB-55AF39930BA1}" dt="2023-03-21T07:56:35.818" v="168" actId="1076"/>
        <pc:sldMkLst>
          <pc:docMk/>
          <pc:sldMk cId="3826196701" sldId="584"/>
        </pc:sldMkLst>
      </pc:sldChg>
      <pc:sldChg chg="addSp delSp modSp add replId">
        <pc:chgData name="Rojat, Jérémy" userId="S::jeremy.rojat@cgi.com::734d065d-1c49-4234-9b98-def3318e0d07" providerId="AD" clId="Web-{EA26A9F7-DE54-432F-BADB-55AF39930BA1}" dt="2023-03-21T08:05:27.732" v="319" actId="1076"/>
        <pc:sldMkLst>
          <pc:docMk/>
          <pc:sldMk cId="1831733038" sldId="585"/>
        </pc:sldMkLst>
      </pc:sldChg>
      <pc:sldChg chg="addSp delSp modSp add replId">
        <pc:chgData name="Rojat, Jérémy" userId="S::jeremy.rojat@cgi.com::734d065d-1c49-4234-9b98-def3318e0d07" providerId="AD" clId="Web-{EA26A9F7-DE54-432F-BADB-55AF39930BA1}" dt="2023-03-21T08:10:47.816" v="345" actId="1076"/>
        <pc:sldMkLst>
          <pc:docMk/>
          <pc:sldMk cId="4159999275" sldId="586"/>
        </pc:sldMkLst>
      </pc:sldChg>
    </pc:docChg>
  </pc:docChgLst>
  <pc:docChgLst>
    <pc:chgData name="Rojat, Jérémy" userId="S::jeremy.rojat@cgi.com::734d065d-1c49-4234-9b98-def3318e0d07" providerId="AD" clId="Web-{870F6BF2-638F-42C1-BB98-80D77D3FAD0A}"/>
    <pc:docChg chg="addSld modSld modSection">
      <pc:chgData name="Rojat, Jérémy" userId="S::jeremy.rojat@cgi.com::734d065d-1c49-4234-9b98-def3318e0d07" providerId="AD" clId="Web-{870F6BF2-638F-42C1-BB98-80D77D3FAD0A}" dt="2023-04-24T10:34:24.898" v="241" actId="20577"/>
      <pc:docMkLst>
        <pc:docMk/>
      </pc:docMkLst>
      <pc:sldChg chg="addSp modSp add replId">
        <pc:chgData name="Rojat, Jérémy" userId="S::jeremy.rojat@cgi.com::734d065d-1c49-4234-9b98-def3318e0d07" providerId="AD" clId="Web-{870F6BF2-638F-42C1-BB98-80D77D3FAD0A}" dt="2023-04-24T10:15:13.482" v="114" actId="1076"/>
        <pc:sldMkLst>
          <pc:docMk/>
          <pc:sldMk cId="2833144452" sldId="703"/>
        </pc:sldMkLst>
      </pc:sldChg>
      <pc:sldChg chg="addSp delSp modSp add replId">
        <pc:chgData name="Rojat, Jérémy" userId="S::jeremy.rojat@cgi.com::734d065d-1c49-4234-9b98-def3318e0d07" providerId="AD" clId="Web-{870F6BF2-638F-42C1-BB98-80D77D3FAD0A}" dt="2023-04-24T10:17:54.387" v="137" actId="1076"/>
        <pc:sldMkLst>
          <pc:docMk/>
          <pc:sldMk cId="3123488652" sldId="704"/>
        </pc:sldMkLst>
      </pc:sldChg>
      <pc:sldChg chg="addSp delSp modSp add replId">
        <pc:chgData name="Rojat, Jérémy" userId="S::jeremy.rojat@cgi.com::734d065d-1c49-4234-9b98-def3318e0d07" providerId="AD" clId="Web-{870F6BF2-638F-42C1-BB98-80D77D3FAD0A}" dt="2023-04-24T10:26:57.399" v="169" actId="1076"/>
        <pc:sldMkLst>
          <pc:docMk/>
          <pc:sldMk cId="3525987127" sldId="705"/>
        </pc:sldMkLst>
      </pc:sldChg>
      <pc:sldChg chg="addSp delSp modSp add replId">
        <pc:chgData name="Rojat, Jérémy" userId="S::jeremy.rojat@cgi.com::734d065d-1c49-4234-9b98-def3318e0d07" providerId="AD" clId="Web-{870F6BF2-638F-42C1-BB98-80D77D3FAD0A}" dt="2023-04-24T10:32:13.712" v="214" actId="1076"/>
        <pc:sldMkLst>
          <pc:docMk/>
          <pc:sldMk cId="911873580" sldId="706"/>
        </pc:sldMkLst>
      </pc:sldChg>
      <pc:sldChg chg="addSp delSp modSp add replId">
        <pc:chgData name="Rojat, Jérémy" userId="S::jeremy.rojat@cgi.com::734d065d-1c49-4234-9b98-def3318e0d07" providerId="AD" clId="Web-{870F6BF2-638F-42C1-BB98-80D77D3FAD0A}" dt="2023-04-24T10:33:59.539" v="235" actId="1076"/>
        <pc:sldMkLst>
          <pc:docMk/>
          <pc:sldMk cId="2180289901" sldId="707"/>
        </pc:sldMkLst>
      </pc:sldChg>
      <pc:sldChg chg="delSp modSp add replId">
        <pc:chgData name="Rojat, Jérémy" userId="S::jeremy.rojat@cgi.com::734d065d-1c49-4234-9b98-def3318e0d07" providerId="AD" clId="Web-{870F6BF2-638F-42C1-BB98-80D77D3FAD0A}" dt="2023-04-24T10:34:24.898" v="241" actId="20577"/>
        <pc:sldMkLst>
          <pc:docMk/>
          <pc:sldMk cId="1450827654" sldId="708"/>
        </pc:sldMkLst>
      </pc:sldChg>
    </pc:docChg>
  </pc:docChgLst>
  <pc:docChgLst>
    <pc:chgData name="Rojat, Jérémy" userId="S::jeremy.rojat@cgi.com::734d065d-1c49-4234-9b98-def3318e0d07" providerId="AD" clId="Web-{DBF87FE3-4834-41DF-8C28-76BE61E108B1}"/>
    <pc:docChg chg="addSld delSld modSld sldOrd modSection">
      <pc:chgData name="Rojat, Jérémy" userId="S::jeremy.rojat@cgi.com::734d065d-1c49-4234-9b98-def3318e0d07" providerId="AD" clId="Web-{DBF87FE3-4834-41DF-8C28-76BE61E108B1}" dt="2023-04-04T07:34:26.041" v="628" actId="20577"/>
      <pc:docMkLst>
        <pc:docMk/>
      </pc:docMkLst>
      <pc:sldChg chg="addSp modSp">
        <pc:chgData name="Rojat, Jérémy" userId="S::jeremy.rojat@cgi.com::734d065d-1c49-4234-9b98-def3318e0d07" providerId="AD" clId="Web-{DBF87FE3-4834-41DF-8C28-76BE61E108B1}" dt="2023-04-04T06:44:35.525" v="54" actId="1076"/>
        <pc:sldMkLst>
          <pc:docMk/>
          <pc:sldMk cId="706865829" sldId="629"/>
        </pc:sldMkLst>
      </pc:sldChg>
      <pc:sldChg chg="addSp delSp modSp add replId">
        <pc:chgData name="Rojat, Jérémy" userId="S::jeremy.rojat@cgi.com::734d065d-1c49-4234-9b98-def3318e0d07" providerId="AD" clId="Web-{DBF87FE3-4834-41DF-8C28-76BE61E108B1}" dt="2023-04-04T06:53:06.411" v="98" actId="20577"/>
        <pc:sldMkLst>
          <pc:docMk/>
          <pc:sldMk cId="2548632672" sldId="630"/>
        </pc:sldMkLst>
      </pc:sldChg>
      <pc:sldChg chg="addSp delSp modSp add replId">
        <pc:chgData name="Rojat, Jérémy" userId="S::jeremy.rojat@cgi.com::734d065d-1c49-4234-9b98-def3318e0d07" providerId="AD" clId="Web-{DBF87FE3-4834-41DF-8C28-76BE61E108B1}" dt="2023-04-04T06:56:27.524" v="160" actId="1076"/>
        <pc:sldMkLst>
          <pc:docMk/>
          <pc:sldMk cId="2513126805" sldId="631"/>
        </pc:sldMkLst>
      </pc:sldChg>
      <pc:sldChg chg="addSp delSp modSp add replId">
        <pc:chgData name="Rojat, Jérémy" userId="S::jeremy.rojat@cgi.com::734d065d-1c49-4234-9b98-def3318e0d07" providerId="AD" clId="Web-{DBF87FE3-4834-41DF-8C28-76BE61E108B1}" dt="2023-04-04T07:02:07.797" v="185" actId="1076"/>
        <pc:sldMkLst>
          <pc:docMk/>
          <pc:sldMk cId="3167212812" sldId="632"/>
        </pc:sldMkLst>
      </pc:sldChg>
      <pc:sldChg chg="addSp delSp modSp add replId">
        <pc:chgData name="Rojat, Jérémy" userId="S::jeremy.rojat@cgi.com::734d065d-1c49-4234-9b98-def3318e0d07" providerId="AD" clId="Web-{DBF87FE3-4834-41DF-8C28-76BE61E108B1}" dt="2023-04-04T07:04:57.269" v="348" actId="20577"/>
        <pc:sldMkLst>
          <pc:docMk/>
          <pc:sldMk cId="3486341451" sldId="633"/>
        </pc:sldMkLst>
      </pc:sldChg>
      <pc:sldChg chg="modSp add del replId">
        <pc:chgData name="Rojat, Jérémy" userId="S::jeremy.rojat@cgi.com::734d065d-1c49-4234-9b98-def3318e0d07" providerId="AD" clId="Web-{DBF87FE3-4834-41DF-8C28-76BE61E108B1}" dt="2023-04-04T07:05:11.473" v="353"/>
        <pc:sldMkLst>
          <pc:docMk/>
          <pc:sldMk cId="2634708606" sldId="634"/>
        </pc:sldMkLst>
      </pc:sldChg>
      <pc:sldChg chg="addSp delSp modSp add replId">
        <pc:chgData name="Rojat, Jérémy" userId="S::jeremy.rojat@cgi.com::734d065d-1c49-4234-9b98-def3318e0d07" providerId="AD" clId="Web-{DBF87FE3-4834-41DF-8C28-76BE61E108B1}" dt="2023-04-04T07:10:23.854" v="403" actId="1076"/>
        <pc:sldMkLst>
          <pc:docMk/>
          <pc:sldMk cId="1985911842" sldId="635"/>
        </pc:sldMkLst>
      </pc:sldChg>
      <pc:sldChg chg="addSp delSp modSp add replId">
        <pc:chgData name="Rojat, Jérémy" userId="S::jeremy.rojat@cgi.com::734d065d-1c49-4234-9b98-def3318e0d07" providerId="AD" clId="Web-{DBF87FE3-4834-41DF-8C28-76BE61E108B1}" dt="2023-04-04T07:18:23.708" v="548" actId="1076"/>
        <pc:sldMkLst>
          <pc:docMk/>
          <pc:sldMk cId="1602596416" sldId="636"/>
        </pc:sldMkLst>
      </pc:sldChg>
      <pc:sldChg chg="addSp delSp modSp add ord replId">
        <pc:chgData name="Rojat, Jérémy" userId="S::jeremy.rojat@cgi.com::734d065d-1c49-4234-9b98-def3318e0d07" providerId="AD" clId="Web-{DBF87FE3-4834-41DF-8C28-76BE61E108B1}" dt="2023-04-04T07:12:22.122" v="510"/>
        <pc:sldMkLst>
          <pc:docMk/>
          <pc:sldMk cId="506649620" sldId="637"/>
        </pc:sldMkLst>
      </pc:sldChg>
      <pc:sldChg chg="add ord">
        <pc:chgData name="Rojat, Jérémy" userId="S::jeremy.rojat@cgi.com::734d065d-1c49-4234-9b98-def3318e0d07" providerId="AD" clId="Web-{DBF87FE3-4834-41DF-8C28-76BE61E108B1}" dt="2023-04-04T07:12:22.122" v="511"/>
        <pc:sldMkLst>
          <pc:docMk/>
          <pc:sldMk cId="3353304482" sldId="638"/>
        </pc:sldMkLst>
      </pc:sldChg>
      <pc:sldChg chg="addSp delSp modSp add replId">
        <pc:chgData name="Rojat, Jérémy" userId="S::jeremy.rojat@cgi.com::734d065d-1c49-4234-9b98-def3318e0d07" providerId="AD" clId="Web-{DBF87FE3-4834-41DF-8C28-76BE61E108B1}" dt="2023-04-04T07:26:15.671" v="569" actId="1076"/>
        <pc:sldMkLst>
          <pc:docMk/>
          <pc:sldMk cId="3902672557" sldId="639"/>
        </pc:sldMkLst>
      </pc:sldChg>
      <pc:sldChg chg="addSp delSp modSp add replId">
        <pc:chgData name="Rojat, Jérémy" userId="S::jeremy.rojat@cgi.com::734d065d-1c49-4234-9b98-def3318e0d07" providerId="AD" clId="Web-{DBF87FE3-4834-41DF-8C28-76BE61E108B1}" dt="2023-04-04T07:33:44.931" v="617" actId="1076"/>
        <pc:sldMkLst>
          <pc:docMk/>
          <pc:sldMk cId="2762557550" sldId="640"/>
        </pc:sldMkLst>
      </pc:sldChg>
      <pc:sldChg chg="modSp add replId">
        <pc:chgData name="Rojat, Jérémy" userId="S::jeremy.rojat@cgi.com::734d065d-1c49-4234-9b98-def3318e0d07" providerId="AD" clId="Web-{DBF87FE3-4834-41DF-8C28-76BE61E108B1}" dt="2023-04-04T07:34:04.431" v="620" actId="20577"/>
        <pc:sldMkLst>
          <pc:docMk/>
          <pc:sldMk cId="3494778974" sldId="641"/>
        </pc:sldMkLst>
      </pc:sldChg>
      <pc:sldChg chg="delSp modSp add replId">
        <pc:chgData name="Rojat, Jérémy" userId="S::jeremy.rojat@cgi.com::734d065d-1c49-4234-9b98-def3318e0d07" providerId="AD" clId="Web-{DBF87FE3-4834-41DF-8C28-76BE61E108B1}" dt="2023-04-04T07:34:26.041" v="628" actId="20577"/>
        <pc:sldMkLst>
          <pc:docMk/>
          <pc:sldMk cId="924614798" sldId="6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pPr/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pPr/>
              <a:t>2025-03-26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032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56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65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31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41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17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72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29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/>
              <a:t>Name, role</a:t>
            </a:r>
            <a:br>
              <a:rPr lang="en-CA"/>
            </a:br>
            <a:r>
              <a:rPr lang="en-CA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</a:t>
            </a:r>
            <a:r>
              <a:rPr lang="en-CA" err="1"/>
              <a:t>Lastname</a:t>
            </a:r>
            <a:endParaRPr lang="en-CA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</a:t>
            </a:r>
            <a:r>
              <a:rPr lang="en-CA" err="1"/>
              <a:t>Lastname</a:t>
            </a:r>
            <a:endParaRPr lang="en-CA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20XX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/>
              <a:t>Name, role</a:t>
            </a:r>
            <a:br>
              <a:rPr lang="en-CA"/>
            </a:br>
            <a:r>
              <a:rPr lang="en-CA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20XX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MSIPCMContentMarking" descr="CONFIDENTIAL_TAG_0xFFEE">
            <a:extLst>
              <a:ext uri="{FF2B5EF4-FFF2-40B4-BE49-F238E27FC236}">
                <a16:creationId xmlns:a16="http://schemas.microsoft.com/office/drawing/2014/main" id="{6A396CF3-99DC-6D4D-BA72-C9C45E44A083}"/>
              </a:ext>
            </a:extLst>
          </p:cNvPr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tabLst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tabLst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00000"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278" y="615621"/>
            <a:ext cx="4573587" cy="24947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573587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20XX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MSIPCMContentMarking" descr="CONFIDENTIAL_TAG_0xFFEE">
            <a:extLst>
              <a:ext uri="{FF2B5EF4-FFF2-40B4-BE49-F238E27FC236}">
                <a16:creationId xmlns:a16="http://schemas.microsoft.com/office/drawing/2014/main" id="{4108DCD4-E748-7D45-BEA5-188450B911BC}"/>
              </a:ext>
            </a:extLst>
          </p:cNvPr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  <a:endParaRPr lang="en-US" noProof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20XX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20XX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A" noProof="0" err="1"/>
              <a:t>Title</a:t>
            </a:r>
            <a:endParaRPr lang="en-CA" noProof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20XX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13438" y="6365240"/>
            <a:ext cx="39052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760" r:id="rId12"/>
    <p:sldLayoutId id="2147483775" r:id="rId13"/>
    <p:sldLayoutId id="2147483746" r:id="rId14"/>
    <p:sldLayoutId id="2147483762" r:id="rId15"/>
    <p:sldLayoutId id="2147483764" r:id="rId16"/>
    <p:sldLayoutId id="214748377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33" r:id="rId23"/>
    <p:sldLayoutId id="2147483830" r:id="rId24"/>
    <p:sldLayoutId id="2147483831" r:id="rId25"/>
    <p:sldLayoutId id="2147483747" r:id="rId26"/>
    <p:sldLayoutId id="2147483819" r:id="rId27"/>
    <p:sldLayoutId id="2147483693" r:id="rId28"/>
    <p:sldLayoutId id="2147483834" r:id="rId29"/>
    <p:sldLayoutId id="2147483774" r:id="rId30"/>
    <p:sldLayoutId id="2147483778" r:id="rId31"/>
    <p:sldLayoutId id="2147483820" r:id="rId32"/>
    <p:sldLayoutId id="2147483829" r:id="rId33"/>
    <p:sldLayoutId id="2147483832" r:id="rId34"/>
    <p:sldLayoutId id="2147483835" r:id="rId35"/>
    <p:sldLayoutId id="2147483809" r:id="rId36"/>
    <p:sldLayoutId id="2147483811" r:id="rId37"/>
    <p:sldLayoutId id="2147483813" r:id="rId38"/>
    <p:sldLayoutId id="2147483755" r:id="rId39"/>
    <p:sldLayoutId id="2147483744" r:id="rId40"/>
    <p:sldLayoutId id="2147483753" r:id="rId41"/>
    <p:sldLayoutId id="2147483836" r:id="rId42"/>
    <p:sldLayoutId id="2147483815" r:id="rId43"/>
    <p:sldLayoutId id="2147483828" r:id="rId4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racle-certification.herokuapp.com/resources/index.html#/questions/516" TargetMode="External"/><Relationship Id="rId3" Type="http://schemas.openxmlformats.org/officeDocument/2006/relationships/hyperlink" Target="https://oracle-certification.herokuapp.com/resources/index.html#/questions/1493" TargetMode="External"/><Relationship Id="rId7" Type="http://schemas.openxmlformats.org/officeDocument/2006/relationships/hyperlink" Target="https://oracle-certification.herokuapp.com/resources/index.html#/questions/485" TargetMode="External"/><Relationship Id="rId12" Type="http://schemas.openxmlformats.org/officeDocument/2006/relationships/hyperlink" Target="https://oracle-certification.herokuapp.com/resources/index.html#/questions/49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oracle-certification.herokuapp.com/resources/index.html#/questions/1494" TargetMode="External"/><Relationship Id="rId11" Type="http://schemas.openxmlformats.org/officeDocument/2006/relationships/hyperlink" Target="https://oracle-certification.herokuapp.com/resources/index.html#/questions/545" TargetMode="External"/><Relationship Id="rId5" Type="http://schemas.openxmlformats.org/officeDocument/2006/relationships/hyperlink" Target="https://oracle-certification.herokuapp.com/resources/index.html#/questions/1490" TargetMode="External"/><Relationship Id="rId10" Type="http://schemas.openxmlformats.org/officeDocument/2006/relationships/hyperlink" Target="https://oracle-certification.herokuapp.com/resources/index.html#/questions/1497" TargetMode="External"/><Relationship Id="rId4" Type="http://schemas.openxmlformats.org/officeDocument/2006/relationships/hyperlink" Target="https://oracle-certification.herokuapp.com/resources/index.html#/questions/435" TargetMode="External"/><Relationship Id="rId9" Type="http://schemas.openxmlformats.org/officeDocument/2006/relationships/hyperlink" Target="https://oracle-certification.herokuapp.com/resources/index.html#/questions/556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certification.herokuapp.com/resources/index.html#/questions/49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oracle-certification.herokuapp.com/resources/index.html#/questions/48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certification.herokuapp.com/resources/index.html#/questions/15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oracle-certification.herokuapp.com/resources/index.html#/questions/1495" TargetMode="External"/><Relationship Id="rId4" Type="http://schemas.openxmlformats.org/officeDocument/2006/relationships/hyperlink" Target="https://oracle-certification.herokuapp.com/resources/index.html#/questions/150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8-functional-interfaces" TargetMode="External"/><Relationship Id="rId2" Type="http://schemas.openxmlformats.org/officeDocument/2006/relationships/hyperlink" Target="https://www.jmdoudoux.fr/java/dej/chap-lambdas.htm#lambdas-2" TargetMode="Externa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racle-certification.herokuapp.com/resources/index.html#/questions/1488" TargetMode="Externa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/>
              <a:t>FIC Java </a:t>
            </a:r>
          </a:p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66763" y="3794166"/>
            <a:ext cx="4698710" cy="1144909"/>
          </a:xfrm>
        </p:spPr>
        <p:txBody>
          <a:bodyPr/>
          <a:lstStyle/>
          <a:p>
            <a:r>
              <a:rPr lang="en-CA"/>
              <a:t>Roc Alexandre, Jegou Pierre-Yves et Rojat Jérémy</a:t>
            </a:r>
          </a:p>
          <a:p>
            <a:r>
              <a:rPr lang="en-CA"/>
              <a:t>Juin 2025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E486-6955-173C-40DF-838D572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3120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Interfaces fonctionnelles : les classiques (part 2/6)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63997" cy="4535487"/>
          </a:xfrm>
        </p:spPr>
        <p:txBody>
          <a:bodyPr lIns="0" tIns="0" rIns="0" bIns="0" anchor="t">
            <a:noAutofit/>
          </a:bodyPr>
          <a:lstStyle/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7E6C-6A7D-6293-EF0D-5FAD215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001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 txBox="1">
            <a:spLocks/>
          </p:cNvSpPr>
          <p:nvPr/>
        </p:nvSpPr>
        <p:spPr>
          <a:xfrm>
            <a:off x="246637" y="540362"/>
            <a:ext cx="11787585" cy="620333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Les « </a:t>
            </a:r>
            <a:r>
              <a:rPr lang="fr-FR" sz="1600" err="1">
                <a:cs typeface="Arial"/>
              </a:rPr>
              <a:t>BiXXX</a:t>
            </a:r>
            <a:r>
              <a:rPr lang="fr-FR" sz="1600">
                <a:cs typeface="Arial"/>
              </a:rPr>
              <a:t> » : prennent 2 types en entrée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Les « </a:t>
            </a:r>
            <a:r>
              <a:rPr lang="fr-FR" sz="1600" err="1">
                <a:cs typeface="Arial"/>
              </a:rPr>
              <a:t>Operators</a:t>
            </a:r>
            <a:r>
              <a:rPr lang="fr-FR" sz="1600">
                <a:cs typeface="Arial"/>
              </a:rPr>
              <a:t> » : prend le même type en entrée que le type en sortie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Les « </a:t>
            </a:r>
            <a:r>
              <a:rPr lang="fr-FR" sz="1600" err="1">
                <a:cs typeface="Arial"/>
              </a:rPr>
              <a:t>BinaryOperator</a:t>
            </a:r>
            <a:r>
              <a:rPr lang="fr-FR" sz="1600">
                <a:cs typeface="Arial"/>
              </a:rPr>
              <a:t> » : prend 2 objets de même type en entrée et renvoie le même type en sortie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Les types primitifs ne peuvent être utilisés dans les </a:t>
            </a:r>
            <a:r>
              <a:rPr lang="fr-FR" sz="1600" err="1">
                <a:cs typeface="Arial"/>
              </a:rPr>
              <a:t>générics</a:t>
            </a:r>
            <a:r>
              <a:rPr lang="fr-FR" sz="1600">
                <a:cs typeface="Arial"/>
              </a:rPr>
              <a:t> mais Java fourni par default des </a:t>
            </a:r>
            <a:r>
              <a:rPr lang="fr-FR" sz="1600" err="1">
                <a:cs typeface="Arial"/>
              </a:rPr>
              <a:t>functionnals</a:t>
            </a:r>
            <a:r>
              <a:rPr lang="fr-FR" sz="1600">
                <a:cs typeface="Arial"/>
              </a:rPr>
              <a:t> interfaces pour « </a:t>
            </a:r>
            <a:r>
              <a:rPr lang="fr-FR" sz="1600" err="1">
                <a:cs typeface="Arial"/>
              </a:rPr>
              <a:t>int</a:t>
            </a:r>
            <a:r>
              <a:rPr lang="fr-FR" sz="1600">
                <a:cs typeface="Arial"/>
              </a:rPr>
              <a:t> / long / double »</a:t>
            </a:r>
          </a:p>
          <a:p>
            <a:pPr marL="879475" lvl="2" indent="-342900"/>
            <a:r>
              <a:rPr lang="fr-FR" sz="1600" err="1">
                <a:cs typeface="Arial"/>
              </a:rPr>
              <a:t>IntFunction</a:t>
            </a:r>
            <a:r>
              <a:rPr lang="fr-FR" sz="1600">
                <a:cs typeface="Arial"/>
              </a:rPr>
              <a:t> / </a:t>
            </a:r>
            <a:r>
              <a:rPr lang="fr-FR" sz="1600" err="1">
                <a:cs typeface="Arial"/>
              </a:rPr>
              <a:t>ToIntFunction</a:t>
            </a:r>
            <a:r>
              <a:rPr lang="fr-FR" sz="1600">
                <a:cs typeface="Arial"/>
              </a:rPr>
              <a:t> / </a:t>
            </a:r>
            <a:r>
              <a:rPr lang="fr-FR" sz="1600" err="1">
                <a:cs typeface="Arial"/>
              </a:rPr>
              <a:t>IntToLongFunction</a:t>
            </a:r>
            <a:r>
              <a:rPr lang="fr-FR" sz="1600">
                <a:cs typeface="Arial"/>
              </a:rPr>
              <a:t> ….</a:t>
            </a:r>
          </a:p>
          <a:p>
            <a:pPr marL="879475" lvl="2" indent="-342900"/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Le nom des interfaces fonctionnelles qui attendent en paramètre une ou plusieurs valeurs primitives sont préfixées par le type primitif.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Le nom des interfaces fonctionnelles qui renvoient une valeur primitive sont suffixées par </a:t>
            </a:r>
            <a:r>
              <a:rPr lang="fr-FR" sz="1600" err="1">
                <a:cs typeface="Arial"/>
              </a:rPr>
              <a:t>toXXX</a:t>
            </a:r>
            <a:r>
              <a:rPr lang="fr-FR" sz="1600">
                <a:cs typeface="Arial"/>
              </a:rPr>
              <a:t>.</a:t>
            </a:r>
          </a:p>
          <a:p>
            <a:pPr lvl="2" indent="0">
              <a:buNone/>
            </a:pPr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054" y="5259377"/>
            <a:ext cx="6935168" cy="6287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71" y="5259377"/>
            <a:ext cx="4448544" cy="22003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71" y="5634053"/>
            <a:ext cx="392484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E486-6955-173C-40DF-838D572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8" y="114493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Interfaces fonctionnelles : les classiques (part 3/6)</a:t>
            </a:r>
            <a:br>
              <a:rPr lang="fr-FR">
                <a:ea typeface="+mn-lt"/>
                <a:cs typeface="+mn-lt"/>
              </a:rPr>
            </a:br>
            <a:endParaRPr lang="fr-FR">
              <a:ea typeface="+mn-lt"/>
              <a:cs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63997" cy="4535487"/>
          </a:xfrm>
        </p:spPr>
        <p:txBody>
          <a:bodyPr lIns="0" tIns="0" rIns="0" bIns="0" anchor="t">
            <a:noAutofit/>
          </a:bodyPr>
          <a:lstStyle/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7E6C-6A7D-6293-EF0D-5FAD215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11</a:t>
            </a:fld>
            <a:endParaRPr lang="en-CA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33942"/>
              </p:ext>
            </p:extLst>
          </p:nvPr>
        </p:nvGraphicFramePr>
        <p:xfrm>
          <a:off x="148377" y="1198500"/>
          <a:ext cx="11900767" cy="2305807"/>
        </p:xfrm>
        <a:graphic>
          <a:graphicData uri="http://schemas.openxmlformats.org/drawingml/2006/table">
            <a:tbl>
              <a:tblPr/>
              <a:tblGrid>
                <a:gridCol w="3470467">
                  <a:extLst>
                    <a:ext uri="{9D8B030D-6E8A-4147-A177-3AD203B41FA5}">
                      <a16:colId xmlns:a16="http://schemas.microsoft.com/office/drawing/2014/main" val="3373944267"/>
                    </a:ext>
                  </a:extLst>
                </a:gridCol>
                <a:gridCol w="6286829">
                  <a:extLst>
                    <a:ext uri="{9D8B030D-6E8A-4147-A177-3AD203B41FA5}">
                      <a16:colId xmlns:a16="http://schemas.microsoft.com/office/drawing/2014/main" val="1693596704"/>
                    </a:ext>
                  </a:extLst>
                </a:gridCol>
                <a:gridCol w="2143471">
                  <a:extLst>
                    <a:ext uri="{9D8B030D-6E8A-4147-A177-3AD203B41FA5}">
                      <a16:colId xmlns:a16="http://schemas.microsoft.com/office/drawing/2014/main" val="150353157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Interface​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Description​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 err="1">
                          <a:solidFill>
                            <a:srgbClr val="FFFFFF"/>
                          </a:solidFill>
                          <a:effectLst/>
                        </a:rPr>
                        <a:t>Methode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02792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BiConsumer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&lt;T, U&gt;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Représente une opération qui requiert deux objets et ne renvoie aucun résultat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test(T,U)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673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BiFunction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&lt;T, U, R&gt;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requiert deux objets de type T et U et renvoie un résultat de type R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(T,U)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59070"/>
                  </a:ext>
                </a:extLst>
              </a:tr>
              <a:tr h="592427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UnaryOperator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attend en paramètre un objet de type T et renvoie une instance de type T. Elle hérite de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&lt;T, T&gt;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17070"/>
                  </a:ext>
                </a:extLst>
              </a:tr>
              <a:tr h="47513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BinaryOperator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attend deux paramètres de type T et renvoie une instance de type T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(T,T)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763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001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0" y="4742952"/>
            <a:ext cx="655982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1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E486-6955-173C-40DF-838D572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8" y="114493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Interfaces fonctionnelles : les classiques (part 4/6)</a:t>
            </a:r>
            <a:br>
              <a:rPr lang="fr-FR">
                <a:ea typeface="+mn-lt"/>
                <a:cs typeface="+mn-lt"/>
              </a:rPr>
            </a:br>
            <a:endParaRPr lang="fr-FR">
              <a:ea typeface="+mn-lt"/>
              <a:cs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63997" cy="4535487"/>
          </a:xfrm>
        </p:spPr>
        <p:txBody>
          <a:bodyPr lIns="0" tIns="0" rIns="0" bIns="0" anchor="t">
            <a:noAutofit/>
          </a:bodyPr>
          <a:lstStyle/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7E6C-6A7D-6293-EF0D-5FAD215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12</a:t>
            </a:fld>
            <a:endParaRPr lang="en-CA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40393"/>
              </p:ext>
            </p:extLst>
          </p:nvPr>
        </p:nvGraphicFramePr>
        <p:xfrm>
          <a:off x="148377" y="585267"/>
          <a:ext cx="11900767" cy="6129633"/>
        </p:xfrm>
        <a:graphic>
          <a:graphicData uri="http://schemas.openxmlformats.org/drawingml/2006/table">
            <a:tbl>
              <a:tblPr/>
              <a:tblGrid>
                <a:gridCol w="3470467">
                  <a:extLst>
                    <a:ext uri="{9D8B030D-6E8A-4147-A177-3AD203B41FA5}">
                      <a16:colId xmlns:a16="http://schemas.microsoft.com/office/drawing/2014/main" val="3373944267"/>
                    </a:ext>
                  </a:extLst>
                </a:gridCol>
                <a:gridCol w="6286829">
                  <a:extLst>
                    <a:ext uri="{9D8B030D-6E8A-4147-A177-3AD203B41FA5}">
                      <a16:colId xmlns:a16="http://schemas.microsoft.com/office/drawing/2014/main" val="1693596704"/>
                    </a:ext>
                  </a:extLst>
                </a:gridCol>
                <a:gridCol w="2143471">
                  <a:extLst>
                    <a:ext uri="{9D8B030D-6E8A-4147-A177-3AD203B41FA5}">
                      <a16:colId xmlns:a16="http://schemas.microsoft.com/office/drawing/2014/main" val="1503531572"/>
                    </a:ext>
                  </a:extLst>
                </a:gridCol>
              </a:tblGrid>
              <a:tr h="30957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Interface​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Description​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 err="1">
                          <a:solidFill>
                            <a:srgbClr val="FFFFFF"/>
                          </a:solidFill>
                          <a:effectLst/>
                        </a:rPr>
                        <a:t>Methode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02792"/>
                  </a:ext>
                </a:extLst>
              </a:tr>
              <a:tr h="24096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BiPredicate&lt;T,U&gt;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Représente un prédicat qui attend deux paramètres et renvoie un booléen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test(T, U)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07863"/>
                  </a:ext>
                </a:extLst>
              </a:tr>
              <a:tr h="24096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BooleanSupplier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fournisseur d'une valeur booléenne qui n'attend aucun paramètre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getAsBoolean</a:t>
                      </a:r>
                      <a:r>
                        <a:rPr lang="fr-FR" sz="11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51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DoubleBinaryOperator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attend en paramètre deux valeurs de type double et renvoie une valeur de type double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applyAsDouble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(p1,p2)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52296"/>
                  </a:ext>
                </a:extLst>
              </a:tr>
              <a:tr h="305543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DoubleConsumer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consommateur d'une valeur de type double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accept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(double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01930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DoubleFunction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&lt;R&gt;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en paramètre une valeur de type double et renvoie un résultat de type R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(double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67389"/>
                  </a:ext>
                </a:extLst>
              </a:tr>
              <a:tr h="24096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DoublePredicate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prédicat qui attend en paramètre un argument de type double et renvoie un booléen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test(double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59070"/>
                  </a:ext>
                </a:extLst>
              </a:tr>
              <a:tr h="24096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DoubleSupplier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fournisseur d'une valeur de type double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getAsDouble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17070"/>
                  </a:ext>
                </a:extLst>
              </a:tr>
              <a:tr h="27762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DoubleToIntFunction 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attend en paramètre un double et renvoie un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comme résultat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(double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7630"/>
                  </a:ext>
                </a:extLst>
              </a:tr>
              <a:tr h="29524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DoubleToLongFunction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attend en paramètre un double et renvoie un long comme résultat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applyAsLong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(double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34276"/>
                  </a:ext>
                </a:extLst>
              </a:tr>
              <a:tr h="243147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DoubleUnaryOperator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attend en paramètre un double et renvoie un double comme résultat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applyAsDouble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(double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operand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42754"/>
                  </a:ext>
                </a:extLst>
              </a:tr>
              <a:tr h="45419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IntBinaryOperator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attend en paramètres deux valeurs de type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et renvoie une valeur de type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left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right)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050825"/>
                  </a:ext>
                </a:extLst>
              </a:tr>
              <a:tr h="249197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IntConsumer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consommateur d'une valeur de type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accept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75171"/>
                  </a:ext>
                </a:extLst>
              </a:tr>
              <a:tr h="45419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&lt;R&gt;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en paramètre une valeur de type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et renvoie un résultat de type R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66002"/>
                  </a:ext>
                </a:extLst>
              </a:tr>
              <a:tr h="318667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IntPredicate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prédicat qui attend en paramètre un argument de type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et renvoie un booléen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test(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19656"/>
                  </a:ext>
                </a:extLst>
              </a:tr>
              <a:tr h="281683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IntSupplier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fournisseur de valeur qui n'attend aucun paramètre et renvoie un entier de type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getAsInt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32466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IntToDoubleFunction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en paramètre une valeur de type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et renvoie un double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applyAsDouble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26102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IntToLongFunction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en paramètre une valeur de type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et renvoie un long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applyAsLong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59275"/>
                  </a:ext>
                </a:extLst>
              </a:tr>
              <a:tr h="45419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IntUnaryOperator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attend en paramètre un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et renvoie un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comme résultat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operand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1544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001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3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E486-6955-173C-40DF-838D572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8" y="114493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Interfaces fonctionnelles : les classiques (part 5/6)</a:t>
            </a:r>
            <a:br>
              <a:rPr lang="fr-FR">
                <a:ea typeface="+mn-lt"/>
                <a:cs typeface="+mn-lt"/>
              </a:rPr>
            </a:br>
            <a:endParaRPr lang="fr-FR">
              <a:ea typeface="+mn-lt"/>
              <a:cs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63997" cy="4535487"/>
          </a:xfrm>
        </p:spPr>
        <p:txBody>
          <a:bodyPr lIns="0" tIns="0" rIns="0" bIns="0" anchor="t">
            <a:noAutofit/>
          </a:bodyPr>
          <a:lstStyle/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7E6C-6A7D-6293-EF0D-5FAD215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13</a:t>
            </a:fld>
            <a:endParaRPr lang="en-CA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35565"/>
              </p:ext>
            </p:extLst>
          </p:nvPr>
        </p:nvGraphicFramePr>
        <p:xfrm>
          <a:off x="148377" y="585267"/>
          <a:ext cx="11900767" cy="5973257"/>
        </p:xfrm>
        <a:graphic>
          <a:graphicData uri="http://schemas.openxmlformats.org/drawingml/2006/table">
            <a:tbl>
              <a:tblPr/>
              <a:tblGrid>
                <a:gridCol w="3470467">
                  <a:extLst>
                    <a:ext uri="{9D8B030D-6E8A-4147-A177-3AD203B41FA5}">
                      <a16:colId xmlns:a16="http://schemas.microsoft.com/office/drawing/2014/main" val="3373944267"/>
                    </a:ext>
                  </a:extLst>
                </a:gridCol>
                <a:gridCol w="6286829">
                  <a:extLst>
                    <a:ext uri="{9D8B030D-6E8A-4147-A177-3AD203B41FA5}">
                      <a16:colId xmlns:a16="http://schemas.microsoft.com/office/drawing/2014/main" val="1693596704"/>
                    </a:ext>
                  </a:extLst>
                </a:gridCol>
                <a:gridCol w="2143471">
                  <a:extLst>
                    <a:ext uri="{9D8B030D-6E8A-4147-A177-3AD203B41FA5}">
                      <a16:colId xmlns:a16="http://schemas.microsoft.com/office/drawing/2014/main" val="1503531572"/>
                    </a:ext>
                  </a:extLst>
                </a:gridCol>
              </a:tblGrid>
              <a:tr h="30957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Interface​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Description​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 err="1">
                          <a:solidFill>
                            <a:srgbClr val="FFFFFF"/>
                          </a:solidFill>
                          <a:effectLst/>
                        </a:rPr>
                        <a:t>Methode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02792"/>
                  </a:ext>
                </a:extLst>
              </a:tr>
              <a:tr h="24096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LongBinaryOperator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attend en paramètres deux valeurs de type long et renvoie une valeur de type long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applyAsLong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(long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left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, long right)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07863"/>
                  </a:ext>
                </a:extLst>
              </a:tr>
              <a:tr h="24096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LongConsumer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consommateur d'une valeur de type long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r>
                        <a:rPr lang="fr-FR" sz="11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(long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51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LongFunction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&lt;R&gt;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en paramètre une valeur de type long et renvoie un résultat de type R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(long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52296"/>
                  </a:ext>
                </a:extLst>
              </a:tr>
              <a:tr h="305543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LongPredicate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prédicat qui attend en paramètre un argument de type long et renvoie un booléen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test(long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01930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LongSupplier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fournisseur de valeur qui n'attend aucun paramètre et renvoie un entier de type long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getAsLong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67389"/>
                  </a:ext>
                </a:extLst>
              </a:tr>
              <a:tr h="24096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LongToDoubleFunction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en paramètre une valeur de type long et renvoie un double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applyAsDouble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(long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59070"/>
                  </a:ext>
                </a:extLst>
              </a:tr>
              <a:tr h="24096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LongToIntFunction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en paramètre une valeur de type long et renvoie un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(long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17070"/>
                  </a:ext>
                </a:extLst>
              </a:tr>
              <a:tr h="27762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LongUnaryOperator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opération qui attend en paramètre un objet de type long et renvoie une valeur de type long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applyAsLong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(long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operand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7630"/>
                  </a:ext>
                </a:extLst>
              </a:tr>
              <a:tr h="29524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ObjDoubleConsumer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consommateur qui attend en paramètres un objet de type T et un double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accept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, double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34276"/>
                  </a:ext>
                </a:extLst>
              </a:tr>
              <a:tr h="243147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ObjIntConsumer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consommateur qui attend en paramètres un objet de type T et un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accept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42754"/>
                  </a:ext>
                </a:extLst>
              </a:tr>
              <a:tr h="330871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ObjLongConsumer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consommateur qui attend en paramètres un objet de type T et un long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accept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, long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050825"/>
                  </a:ext>
                </a:extLst>
              </a:tr>
              <a:tr h="249197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ToDoubleBiFunction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&lt;T,U&gt;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deux paramètres de type T et U et renvoie un double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applyAsDouble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, U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u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75171"/>
                  </a:ext>
                </a:extLst>
              </a:tr>
              <a:tr h="287133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ToDoubleFunction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un paramètre de type T et renvoie un double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applyAsDouble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66002"/>
                  </a:ext>
                </a:extLst>
              </a:tr>
              <a:tr h="318667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ToIntBiFunction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&lt;T,U&gt;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deux paramètres de type T et U et renvoie un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, U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u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19656"/>
                  </a:ext>
                </a:extLst>
              </a:tr>
              <a:tr h="281683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ToIntFunction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un paramètre de type T et renvoie un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applyAsInt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32466"/>
                  </a:ext>
                </a:extLst>
              </a:tr>
              <a:tr h="246184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ToLongBiFunction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&lt;T,U&gt;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un paramètre de type T et renvoie un long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applyAsLong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, U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u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26102"/>
                  </a:ext>
                </a:extLst>
              </a:tr>
              <a:tr h="272562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ToLongFunction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&lt;T&gt;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une fonction qui attend un paramètre de type T et renvoie un long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applyAsLong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 value)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59275"/>
                  </a:ext>
                </a:extLst>
              </a:tr>
              <a:tr h="454190">
                <a:tc>
                  <a:txBody>
                    <a:bodyPr/>
                    <a:lstStyle/>
                    <a:p>
                      <a:pPr algn="l" fontAlgn="base"/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1544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001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4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E486-6955-173C-40DF-838D572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8" y="73120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Interfaces fonctionnelles : les classiques (part 6/6)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63997" cy="4535487"/>
          </a:xfrm>
        </p:spPr>
        <p:txBody>
          <a:bodyPr lIns="0" tIns="0" rIns="0" bIns="0" anchor="t">
            <a:noAutofit/>
          </a:bodyPr>
          <a:lstStyle/>
          <a:p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hlinkClick r:id="rId3"/>
              </a:rPr>
              <a:t>https://oracle-certification.herokuapp.com/resources/index.html#/questions/1493</a:t>
            </a:r>
            <a:r>
              <a:rPr lang="fr-FR"/>
              <a:t>  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4"/>
              </a:rPr>
              <a:t>https://oracle-certification.herokuapp.com/resources/index.html#/questions/435</a:t>
            </a:r>
            <a:r>
              <a:rPr lang="fr-FR">
                <a:cs typeface="Arial"/>
              </a:rPr>
              <a:t>     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5"/>
              </a:rPr>
              <a:t>https://oracle-certification.herokuapp.com/resources/index.html#/questions/1490</a:t>
            </a: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6"/>
              </a:rPr>
              <a:t>https://oracle-certification.herokuapp.com/resources/index.html#/questions/1494</a:t>
            </a:r>
            <a:r>
              <a:rPr lang="fr-FR">
                <a:cs typeface="Arial"/>
              </a:rPr>
              <a:t>   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7"/>
              </a:rPr>
              <a:t>https://oracle-certification.herokuapp.com/resources/index.html#/questions/485</a:t>
            </a:r>
            <a:r>
              <a:rPr lang="fr-FR">
                <a:cs typeface="Arial"/>
              </a:rPr>
              <a:t>     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8"/>
              </a:rPr>
              <a:t>https://oracle-certification.herokuapp.com/resources/index.html#/questions/516</a:t>
            </a:r>
            <a:r>
              <a:rPr lang="fr-FR">
                <a:cs typeface="Arial"/>
              </a:rPr>
              <a:t>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9"/>
              </a:rPr>
              <a:t>https://oracle-certification.herokuapp.com/resources/index.html#/questions/556</a:t>
            </a:r>
            <a:r>
              <a:rPr lang="fr-FR">
                <a:cs typeface="Arial"/>
              </a:rPr>
              <a:t>    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10"/>
              </a:rPr>
              <a:t>https://oracle-certification.herokuapp.com/resources/index.html#/questions/1497</a:t>
            </a: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11"/>
              </a:rPr>
              <a:t>https://oracle-certification.herokuapp.com/resources/index.html#/questions/545</a:t>
            </a: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12"/>
              </a:rPr>
              <a:t>https://oracle-certification.herokuapp.com/resources/index.html#/questions/496</a:t>
            </a: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7E6C-6A7D-6293-EF0D-5FAD215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 txBox="1">
            <a:spLocks/>
          </p:cNvSpPr>
          <p:nvPr/>
        </p:nvSpPr>
        <p:spPr>
          <a:xfrm>
            <a:off x="919163" y="1709739"/>
            <a:ext cx="10663997" cy="34399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Arial"/>
                <a:cs typeface="Arial"/>
              </a:rPr>
              <a:t> </a:t>
            </a:r>
            <a:endParaRPr lang="fr-FR"/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9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E486-6955-173C-40DF-838D572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0" y="73120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Method </a:t>
            </a:r>
            <a:r>
              <a:rPr lang="fr-FR" err="1">
                <a:ea typeface="+mn-lt"/>
                <a:cs typeface="+mn-lt"/>
              </a:rPr>
              <a:t>reference</a:t>
            </a:r>
            <a:r>
              <a:rPr lang="fr-FR">
                <a:ea typeface="+mn-lt"/>
                <a:cs typeface="+mn-lt"/>
              </a:rPr>
              <a:t> (part 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6809" y="614232"/>
            <a:ext cx="11674353" cy="6094299"/>
          </a:xfrm>
        </p:spPr>
        <p:txBody>
          <a:bodyPr lIns="0" tIns="0" rIns="0" bIns="0" anchor="t">
            <a:noAutofit/>
          </a:bodyPr>
          <a:lstStyle/>
          <a:p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Afin d’être encore + expressif, on peut utiliser les références de méthodes dans l’écriture : elles offrent un raccourci syntaxique pour créer une expression lambda dont le but est d'invoquer une méthode statique ou non ou un constructeur.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Method statique :</a:t>
            </a:r>
          </a:p>
          <a:p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err="1">
                <a:cs typeface="Arial"/>
              </a:rPr>
              <a:t>Methode</a:t>
            </a:r>
            <a:r>
              <a:rPr lang="fr-FR" sz="1600">
                <a:cs typeface="Arial"/>
              </a:rPr>
              <a:t> d’une instance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Méthode d’une instance sur  </a:t>
            </a:r>
          </a:p>
          <a:p>
            <a:r>
              <a:rPr lang="fr-FR" sz="1600">
                <a:cs typeface="Arial"/>
              </a:rPr>
              <a:t>	un paramètre </a:t>
            </a:r>
          </a:p>
          <a:p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Méthode d’une instance sur  </a:t>
            </a:r>
          </a:p>
          <a:p>
            <a:r>
              <a:rPr lang="fr-FR" sz="1600">
                <a:cs typeface="Arial"/>
              </a:rPr>
              <a:t>	plusieurs paramètres </a:t>
            </a:r>
          </a:p>
          <a:p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Constructeur</a:t>
            </a: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7E6C-6A7D-6293-EF0D-5FAD215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001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670" y="1929841"/>
            <a:ext cx="2164381" cy="7485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398" y="1825625"/>
            <a:ext cx="4492137" cy="1006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8651" y="3193211"/>
            <a:ext cx="3184662" cy="72023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8398" y="3105650"/>
            <a:ext cx="4296760" cy="90977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3672" y="4242653"/>
            <a:ext cx="2647400" cy="71342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8398" y="4211249"/>
            <a:ext cx="5182764" cy="73547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2257" y="5281033"/>
            <a:ext cx="3496141" cy="72544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1727" y="5281033"/>
            <a:ext cx="5188711" cy="6252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2257" y="6148170"/>
            <a:ext cx="2064879" cy="64430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9934" y="6159723"/>
            <a:ext cx="3628429" cy="6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1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E486-6955-173C-40DF-838D572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8" y="73120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Method </a:t>
            </a:r>
            <a:r>
              <a:rPr lang="fr-FR" err="1">
                <a:ea typeface="+mn-lt"/>
                <a:cs typeface="+mn-lt"/>
              </a:rPr>
              <a:t>reference</a:t>
            </a:r>
            <a:r>
              <a:rPr lang="fr-FR">
                <a:ea typeface="+mn-lt"/>
                <a:cs typeface="+mn-lt"/>
              </a:rPr>
              <a:t> (part 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63997" cy="4535487"/>
          </a:xfrm>
        </p:spPr>
        <p:txBody>
          <a:bodyPr lIns="0" tIns="0" rIns="0" bIns="0" anchor="t">
            <a:noAutofit/>
          </a:bodyPr>
          <a:lstStyle/>
          <a:p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hlinkClick r:id="rId3"/>
              </a:rPr>
              <a:t>https://oracle-certification.herokuapp.com/resources/index.html#/questions/494</a:t>
            </a:r>
            <a:endParaRPr lang="fr-F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hlinkClick r:id="rId4"/>
              </a:rPr>
              <a:t>https://oracle-certification.herokuapp.com/resources/index.html#/questions/488</a:t>
            </a:r>
            <a:endParaRPr lang="fr-F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7E6C-6A7D-6293-EF0D-5FAD215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 txBox="1">
            <a:spLocks/>
          </p:cNvSpPr>
          <p:nvPr/>
        </p:nvSpPr>
        <p:spPr>
          <a:xfrm>
            <a:off x="919163" y="1709739"/>
            <a:ext cx="10663997" cy="34399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Arial"/>
                <a:cs typeface="Arial"/>
              </a:rPr>
              <a:t> </a:t>
            </a:r>
            <a:endParaRPr lang="fr-FR"/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46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923" y="103706"/>
            <a:ext cx="10633930" cy="546923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Default </a:t>
            </a:r>
            <a:r>
              <a:rPr lang="fr-FR" err="1">
                <a:ea typeface="+mn-lt"/>
                <a:cs typeface="+mn-lt"/>
              </a:rPr>
              <a:t>method</a:t>
            </a:r>
            <a:r>
              <a:rPr lang="fr-FR">
                <a:ea typeface="+mn-lt"/>
                <a:cs typeface="+mn-lt"/>
              </a:rPr>
              <a:t> 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Les interfaces depuis Java8 permettent de définir des méthodes par default. On retrouve souvent des méthodes de composition sur les interfaces fonctionnelles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Une interface fonctionnelle peut avoir des méthodes par default ainsi que des méthodes statiques</a:t>
            </a:r>
          </a:p>
          <a:p>
            <a:r>
              <a:rPr lang="fr-FR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17</a:t>
            </a:fld>
            <a:endParaRPr lang="en-CA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11042"/>
              </p:ext>
            </p:extLst>
          </p:nvPr>
        </p:nvGraphicFramePr>
        <p:xfrm>
          <a:off x="1104358" y="2365714"/>
          <a:ext cx="3617112" cy="1997948"/>
        </p:xfrm>
        <a:graphic>
          <a:graphicData uri="http://schemas.openxmlformats.org/drawingml/2006/table">
            <a:tbl>
              <a:tblPr/>
              <a:tblGrid>
                <a:gridCol w="1659913">
                  <a:extLst>
                    <a:ext uri="{9D8B030D-6E8A-4147-A177-3AD203B41FA5}">
                      <a16:colId xmlns:a16="http://schemas.microsoft.com/office/drawing/2014/main" val="3373944267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150353157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Interface​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 err="1">
                          <a:solidFill>
                            <a:srgbClr val="FFFFFF"/>
                          </a:solidFill>
                          <a:effectLst/>
                        </a:rPr>
                        <a:t>Methode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02792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fr-F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Consumer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fr-FR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andThen</a:t>
                      </a:r>
                      <a:r>
                        <a:rPr lang="fr-F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07863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andThen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() / </a:t>
                      </a:r>
                      <a:r>
                        <a:rPr lang="fr-FR" sz="11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compose()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518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Predicate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and() / </a:t>
                      </a:r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negate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() / or()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01930"/>
                  </a:ext>
                </a:extLst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888" y="2365714"/>
            <a:ext cx="5628947" cy="8083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04888" y="3437792"/>
            <a:ext cx="5316965" cy="92587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/>
              <a:t>En composant les </a:t>
            </a:r>
            <a:r>
              <a:rPr lang="fr-FR" err="1"/>
              <a:t>lambdas</a:t>
            </a:r>
            <a:r>
              <a:rPr lang="fr-FR"/>
              <a:t> on créer du code à responsabilité plus limité que l’on peut composer à facilement</a:t>
            </a:r>
          </a:p>
        </p:txBody>
      </p:sp>
    </p:spTree>
    <p:extLst>
      <p:ext uri="{BB962C8B-B14F-4D97-AF65-F5344CB8AC3E}">
        <p14:creationId xmlns:p14="http://schemas.microsoft.com/office/powerpoint/2010/main" val="403783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E486-6955-173C-40DF-838D572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1" y="73120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Portée des variables (part 1/2)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7E6C-6A7D-6293-EF0D-5FAD215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001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 txBox="1">
            <a:spLocks/>
          </p:cNvSpPr>
          <p:nvPr/>
        </p:nvSpPr>
        <p:spPr>
          <a:xfrm>
            <a:off x="499037" y="716209"/>
            <a:ext cx="10663997" cy="34399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Arial"/>
                <a:cs typeface="Arial"/>
              </a:rPr>
              <a:t> </a:t>
            </a: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Une variable définit dans un scope englobant peut être utilisée dans une lambda si </a:t>
            </a:r>
          </a:p>
          <a:p>
            <a:pPr marL="879475" lvl="2" indent="-342900"/>
            <a:r>
              <a:rPr lang="fr-FR" sz="1600">
                <a:cs typeface="Arial"/>
              </a:rPr>
              <a:t>Elle est finale </a:t>
            </a:r>
          </a:p>
          <a:p>
            <a:pPr marL="879475" lvl="2" indent="-342900"/>
            <a:r>
              <a:rPr lang="fr-FR" sz="1600">
                <a:cs typeface="Arial"/>
              </a:rPr>
              <a:t>Elle est effectivement finale</a:t>
            </a:r>
          </a:p>
          <a:p>
            <a:pPr marL="879475" lvl="2" indent="-342900"/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Une variable déclarée dans une lambda ne peut avoir le même nom qu’une variable du scope englobant « au dessus » mais peut avoir le même nom qu’une variable du scope englobant « en dessous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                                  </a:t>
            </a:r>
            <a:r>
              <a:rPr lang="fr-FR" sz="1600">
                <a:solidFill>
                  <a:srgbClr val="92D050"/>
                </a:solidFill>
                <a:cs typeface="Arial"/>
              </a:rPr>
              <a:t>OK                                                                                 </a:t>
            </a:r>
            <a:r>
              <a:rPr lang="fr-FR" sz="1600">
                <a:solidFill>
                  <a:srgbClr val="E31937"/>
                </a:solidFill>
                <a:cs typeface="Arial"/>
              </a:rPr>
              <a:t>KO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lvl="2" indent="0">
              <a:buNone/>
            </a:pPr>
            <a:endParaRPr lang="fr-FR" sz="1600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91" y="3967301"/>
            <a:ext cx="4455535" cy="15621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3979996"/>
            <a:ext cx="4383112" cy="15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8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E486-6955-173C-40DF-838D572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1" y="73120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Portée des variables (part 2/2)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7E6C-6A7D-6293-EF0D-5FAD215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001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 txBox="1">
            <a:spLocks/>
          </p:cNvSpPr>
          <p:nvPr/>
        </p:nvSpPr>
        <p:spPr>
          <a:xfrm>
            <a:off x="400417" y="909639"/>
            <a:ext cx="10663997" cy="34399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Arial"/>
                <a:cs typeface="Arial"/>
              </a:rPr>
              <a:t> </a:t>
            </a: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3"/>
              </a:rPr>
              <a:t>https://oracle-certification.herokuapp.com/resources/index.html#/questions/1501</a:t>
            </a: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4"/>
              </a:rPr>
              <a:t>https://oracle-certification.herokuapp.com/resources/index.html#/questions/1504</a:t>
            </a: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cs typeface="Arial"/>
                <a:hlinkClick r:id="rId5"/>
              </a:rPr>
              <a:t>https://oracle-certification.herokuapp.com/resources/index.html#/questions/1495</a:t>
            </a: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cs typeface="Arial"/>
            </a:endParaRPr>
          </a:p>
          <a:p>
            <a:pPr lvl="2" indent="0">
              <a:buNone/>
            </a:pPr>
            <a:endParaRPr lang="fr-FR" sz="1600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99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DB75-8D88-A742-8A02-46DCBF6B6C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0" tIns="0" rIns="0" bIns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>
                <a:ea typeface="+mn-lt"/>
                <a:cs typeface="+mn-lt"/>
              </a:rPr>
              <a:t>Introduction</a:t>
            </a:r>
          </a:p>
          <a:p>
            <a:pPr marL="285750" indent="-285750">
              <a:buFont typeface="Arial"/>
              <a:buChar char="•"/>
            </a:pPr>
            <a:r>
              <a:rPr lang="fr-FR" sz="1800"/>
              <a:t>Syntaxe </a:t>
            </a:r>
          </a:p>
          <a:p>
            <a:pPr marL="285750" indent="-285750">
              <a:buFont typeface="Arial"/>
              <a:buChar char="•"/>
            </a:pPr>
            <a:r>
              <a:rPr lang="fr-FR" sz="1800">
                <a:ea typeface="+mn-lt"/>
                <a:cs typeface="+mn-lt"/>
              </a:rPr>
              <a:t>Les interfaces fonctionnelles JDK</a:t>
            </a:r>
          </a:p>
          <a:p>
            <a:pPr marL="285750" indent="-285750">
              <a:buFont typeface="Arial"/>
              <a:buChar char="•"/>
            </a:pPr>
            <a:r>
              <a:rPr lang="fr-FR" sz="1800">
                <a:ea typeface="+mn-lt"/>
                <a:cs typeface="+mn-lt"/>
              </a:rPr>
              <a:t>Les références de méthodes</a:t>
            </a:r>
          </a:p>
          <a:p>
            <a:pPr marL="285750" indent="-285750">
              <a:buFont typeface="Arial"/>
              <a:buChar char="•"/>
            </a:pPr>
            <a:r>
              <a:rPr lang="fr-FR" sz="1800">
                <a:ea typeface="+mn-lt"/>
                <a:cs typeface="+mn-lt"/>
              </a:rPr>
              <a:t>Les méthodes par default</a:t>
            </a:r>
          </a:p>
          <a:p>
            <a:pPr marL="285750" indent="-285750">
              <a:buFont typeface="Arial"/>
              <a:buChar char="•"/>
            </a:pPr>
            <a:r>
              <a:rPr lang="fr-FR" sz="1800">
                <a:ea typeface="+mn-lt"/>
                <a:cs typeface="+mn-lt"/>
              </a:rPr>
              <a:t>Portée des variables</a:t>
            </a:r>
          </a:p>
          <a:p>
            <a:pPr marL="285750" indent="-285750">
              <a:buFont typeface="Arial"/>
              <a:buChar char="•"/>
            </a:pPr>
            <a:endParaRPr lang="fr-FR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fr-FR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fr-FR" sz="1800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1E25A-92DD-A947-B0CF-9ED7D2729A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CA" b="1"/>
              <a:t>Lambdas and Functional Interfaces</a:t>
            </a:r>
          </a:p>
          <a:p>
            <a:endParaRPr lang="en-CA" b="1">
              <a:cs typeface="Arial"/>
            </a:endParaRPr>
          </a:p>
          <a:p>
            <a:endParaRPr lang="en-CA" b="1">
              <a:cs typeface="Arial"/>
            </a:endParaRPr>
          </a:p>
          <a:p>
            <a:endParaRPr lang="en-CA">
              <a:cs typeface="Arial"/>
            </a:endParaRPr>
          </a:p>
          <a:p>
            <a:endParaRPr lang="en-CA">
              <a:cs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F088960-7BD8-EB49-86FE-F741F5040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98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548" y="156462"/>
            <a:ext cx="10658475" cy="541112"/>
          </a:xfrm>
        </p:spPr>
        <p:txBody>
          <a:bodyPr/>
          <a:lstStyle/>
          <a:p>
            <a:r>
              <a:rPr lang="fr-FR"/>
              <a:t>Liens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  <a:hlinkClick r:id="rId2"/>
              </a:rPr>
              <a:t>https://www.jmdoudoux.fr/java/dej/chap-lambdas.htm#lambdas-2</a:t>
            </a: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  <a:hlinkClick r:id="rId3"/>
              </a:rPr>
              <a:t>https://www.baeldung.com/java-8-functional-interfaces</a:t>
            </a: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98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BE486-6955-173C-40DF-838D572C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32" y="103708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B778D-F864-6636-5E47-59813DBBB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0697" y="1303467"/>
            <a:ext cx="10663997" cy="5299556"/>
          </a:xfrm>
        </p:spPr>
        <p:txBody>
          <a:bodyPr lIns="0" tIns="0" rIns="0" bIns="0" anchor="t">
            <a:noAutofit/>
          </a:bodyPr>
          <a:lstStyle/>
          <a:p>
            <a:r>
              <a:rPr lang="fr-FR">
                <a:latin typeface="Arial"/>
                <a:cs typeface="Arial"/>
              </a:rPr>
              <a:t> </a:t>
            </a:r>
            <a:endParaRPr lang="fr-F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Objectif des </a:t>
            </a:r>
            <a:r>
              <a:rPr lang="fr-FR" sz="1600" err="1">
                <a:cs typeface="Arial"/>
              </a:rPr>
              <a:t>lambdas</a:t>
            </a:r>
            <a:r>
              <a:rPr lang="fr-FR" sz="1600">
                <a:cs typeface="Arial"/>
              </a:rPr>
              <a:t> : amener la programmation fonctionnelle en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Programmation fonctionnelle : pouvoir passer en argument ou retourner une fonction (élimine beaucoup de code « </a:t>
            </a:r>
            <a:r>
              <a:rPr lang="fr-FR" sz="1600" err="1">
                <a:cs typeface="Arial"/>
              </a:rPr>
              <a:t>boilerplate</a:t>
            </a:r>
            <a:r>
              <a:rPr lang="fr-FR" sz="1600">
                <a:cs typeface="Arial"/>
              </a:rPr>
              <a:t> » / très expressif)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La lambda est un raccourci syntaxique pour l’écriture d’une classe anonyme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Le compilateur utilise à la fois la lambda ainsi que l’interface fonctionnelle pour pouvoir créer la classe anonyme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Cas d’utilisation </a:t>
            </a:r>
          </a:p>
          <a:p>
            <a:pPr marL="879475" lvl="2" indent="-342900"/>
            <a:r>
              <a:rPr lang="fr-FR" sz="1600">
                <a:cs typeface="Arial"/>
              </a:rPr>
              <a:t>En tant que développeur « de code générique », je définie mon enchainement de traitements où les parties « variables » sont représentées sous forme de « @</a:t>
            </a:r>
            <a:r>
              <a:rPr lang="fr-FR" sz="1600" err="1">
                <a:cs typeface="Arial"/>
              </a:rPr>
              <a:t>FonctionalInterface</a:t>
            </a:r>
            <a:r>
              <a:rPr lang="fr-FR" sz="1600">
                <a:cs typeface="Arial"/>
              </a:rPr>
              <a:t> »</a:t>
            </a:r>
          </a:p>
          <a:p>
            <a:pPr marL="879475" lvl="2" indent="-342900"/>
            <a:r>
              <a:rPr lang="fr-FR" sz="1600">
                <a:cs typeface="Arial"/>
              </a:rPr>
              <a:t>En tant que développeur « utilisateur », j’utilise les fonctions proposées en fournissant des </a:t>
            </a:r>
            <a:r>
              <a:rPr lang="fr-FR" sz="1600" err="1">
                <a:cs typeface="Arial"/>
              </a:rPr>
              <a:t>lambdas</a:t>
            </a:r>
            <a:r>
              <a:rPr lang="fr-FR" sz="1600">
                <a:cs typeface="Arial"/>
              </a:rPr>
              <a:t> correspondant aux « @</a:t>
            </a:r>
            <a:r>
              <a:rPr lang="fr-FR" sz="1600" err="1">
                <a:cs typeface="Arial"/>
              </a:rPr>
              <a:t>FonctionalInterface</a:t>
            </a:r>
            <a:r>
              <a:rPr lang="fr-FR" sz="1600">
                <a:cs typeface="Arial"/>
              </a:rPr>
              <a:t> »  </a:t>
            </a:r>
          </a:p>
          <a:p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Un exemple « classique » : L’interface «</a:t>
            </a:r>
            <a:r>
              <a:rPr lang="fr-FR" sz="1600" err="1">
                <a:cs typeface="Arial"/>
              </a:rPr>
              <a:t>Iterable</a:t>
            </a:r>
            <a:r>
              <a:rPr lang="fr-FR" sz="1600">
                <a:cs typeface="Arial"/>
              </a:rPr>
              <a:t> » fourni la méthode « default  » « </a:t>
            </a:r>
            <a:r>
              <a:rPr lang="fr-FR" sz="1600" err="1">
                <a:cs typeface="Arial"/>
              </a:rPr>
              <a:t>forEach</a:t>
            </a:r>
            <a:r>
              <a:rPr lang="fr-FR" sz="1600">
                <a:cs typeface="Arial"/>
              </a:rPr>
              <a:t> » et je souhaite effectuer un traitement sur les éléments de la liste :  </a:t>
            </a:r>
          </a:p>
          <a:p>
            <a:endParaRPr lang="fr-FR" sz="1600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  <a:p>
            <a:endParaRPr lang="fr-FR"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67E6C-6A7D-6293-EF0D-5FAD215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97" y="5649860"/>
            <a:ext cx="4182059" cy="11114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796" y="1303467"/>
            <a:ext cx="2851762" cy="6762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796" y="2254162"/>
            <a:ext cx="2645142" cy="39505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514" y="5649860"/>
            <a:ext cx="4026145" cy="50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9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923" y="103706"/>
            <a:ext cx="10633930" cy="546923"/>
          </a:xfrm>
        </p:spPr>
        <p:txBody>
          <a:bodyPr/>
          <a:lstStyle/>
          <a:p>
            <a:r>
              <a:rPr lang="fr-FR"/>
              <a:t>Syntaxe (part 1/4)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La syntaxe d'une expression lambda est composée de trois parties :</a:t>
            </a:r>
          </a:p>
          <a:p>
            <a:pPr marL="879475" lvl="2" indent="-342900"/>
            <a:r>
              <a:rPr lang="fr-FR" sz="1600">
                <a:cs typeface="Arial"/>
              </a:rPr>
              <a:t>un ensemble de paramètres, d'aucun à plusieurs</a:t>
            </a:r>
          </a:p>
          <a:p>
            <a:pPr marL="879475" lvl="2" indent="-342900"/>
            <a:r>
              <a:rPr lang="fr-FR" sz="1600">
                <a:cs typeface="Arial"/>
              </a:rPr>
              <a:t>l'opérateur -&gt;</a:t>
            </a:r>
          </a:p>
          <a:p>
            <a:pPr marL="879475" lvl="2" indent="-342900"/>
            <a:r>
              <a:rPr lang="fr-FR" sz="1600">
                <a:cs typeface="Arial"/>
              </a:rPr>
              <a:t>le corps de la fonction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Elle peut prendre deux formes principales :</a:t>
            </a:r>
          </a:p>
          <a:p>
            <a:pPr marL="879475" lvl="2" indent="-342900"/>
            <a:r>
              <a:rPr lang="fr-FR" sz="1600">
                <a:cs typeface="Arial"/>
              </a:rPr>
              <a:t>(paramètres) -&gt; expression;</a:t>
            </a:r>
          </a:p>
          <a:p>
            <a:pPr marL="879475" lvl="2" indent="-342900"/>
            <a:r>
              <a:rPr lang="fr-FR" sz="1600">
                <a:cs typeface="Arial"/>
              </a:rPr>
              <a:t>(paramètres) -&gt; { traitements;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zéro, un ou plusieurs paramètres dont le type peut être déclaré explicitement ou inféré par le compilateur selon le contexte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les paramètres sont entourés par des parenthèses et séparés par des virgules. Des parenthèses vides indiquent qu'il n'y a pas de paramètre</a:t>
            </a:r>
          </a:p>
          <a:p>
            <a:r>
              <a:rPr lang="fr-FR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94" y="199529"/>
            <a:ext cx="8648230" cy="12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6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755" y="126410"/>
            <a:ext cx="10658475" cy="541112"/>
          </a:xfrm>
        </p:spPr>
        <p:txBody>
          <a:bodyPr/>
          <a:lstStyle/>
          <a:p>
            <a:r>
              <a:rPr lang="fr-FR"/>
              <a:t>Syntaxe (part 2/4)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50544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lorsqu'il n'y a qu'un seul paramètre et que son type est inféré alors les parenthèses ne sont pas obligatoires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le corps de l'expression peut contenir zéro, une ou plusieurs instructions. Si le corps ne contient d'une seule instruction, les accolades ne sont pas obligatoires et le type de retour correspond à celui de l'instruction. Lorsqu'il y a plusieurs instructions alors elles doivent être entourées avec des accolades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Si l'expression lambda possède plusieurs paramètres alors ils doivent être entourés obligatoirement par des parenthèses et séparés les uns des autres par une virgule.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Il est possible de déclarer explicitement le type du ou des paramètres de l'expression lambda.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Il n'est cependant pas possible de mixer dans la même expression des paramètres déclarés explicitement et inférés.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Il est aussi possible d'annoter les paramètres d'une expression lambda uniquement si leur type est déclaré explicitement.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04" y="4895097"/>
            <a:ext cx="4572638" cy="2857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44" y="5444234"/>
            <a:ext cx="834506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755" y="126410"/>
            <a:ext cx="10658475" cy="541112"/>
          </a:xfrm>
        </p:spPr>
        <p:txBody>
          <a:bodyPr/>
          <a:lstStyle/>
          <a:p>
            <a:r>
              <a:rPr lang="fr-FR"/>
              <a:t>Syntaxe (part 3/4)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248017" y="783615"/>
            <a:ext cx="10658475" cy="5054477"/>
          </a:xfrm>
        </p:spPr>
        <p:txBody>
          <a:bodyPr/>
          <a:lstStyle/>
          <a:p>
            <a:r>
              <a:rPr lang="fr-FR" sz="1600">
                <a:cs typeface="Arial"/>
              </a:rPr>
              <a:t>Une interface fonctionnelle doit contenir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exactement 1 méthode abstraite (les méthodes parentes de la classe Objet ne compte pas)</a:t>
            </a:r>
          </a:p>
          <a:p>
            <a:endParaRPr lang="fr-FR" sz="1600">
              <a:cs typeface="Arial"/>
            </a:endParaRPr>
          </a:p>
          <a:p>
            <a:r>
              <a:rPr lang="fr-FR" sz="1600">
                <a:cs typeface="Arial"/>
              </a:rPr>
              <a:t>Une interface fonctionnelle peut contenir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Des méthodes par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Des méthodes privées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Des méthodes statiques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</a:rPr>
              <a:t>Des méthodes statiques privées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r>
              <a:rPr lang="fr-FR" sz="1600">
                <a:cs typeface="Arial"/>
              </a:rPr>
              <a:t>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27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755" y="126410"/>
            <a:ext cx="10658475" cy="541112"/>
          </a:xfrm>
        </p:spPr>
        <p:txBody>
          <a:bodyPr/>
          <a:lstStyle/>
          <a:p>
            <a:r>
              <a:rPr lang="fr-FR"/>
              <a:t>Syntaxe (part 4/4)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248017" y="783615"/>
            <a:ext cx="10658475" cy="50544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Arial"/>
                <a:hlinkClick r:id="rId2"/>
              </a:rPr>
              <a:t>https://oracle-certification.herokuapp.com/resources/index.html#/questions/1488</a:t>
            </a: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cs typeface="Arial"/>
            </a:endParaRPr>
          </a:p>
          <a:p>
            <a:r>
              <a:rPr lang="fr-FR" sz="1600">
                <a:cs typeface="Arial"/>
              </a:rPr>
              <a:t>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51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886" y="209215"/>
            <a:ext cx="10658475" cy="541112"/>
          </a:xfrm>
        </p:spPr>
        <p:txBody>
          <a:bodyPr/>
          <a:lstStyle/>
          <a:p>
            <a:r>
              <a:rPr lang="fr-FR">
                <a:ea typeface="+mn-lt"/>
                <a:cs typeface="+mn-lt"/>
              </a:rPr>
              <a:t>Interfaces fonctionnelles : les classiques (part 1/6)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9</a:t>
            </a:fld>
            <a:endParaRPr lang="en-CA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70243"/>
              </p:ext>
            </p:extLst>
          </p:nvPr>
        </p:nvGraphicFramePr>
        <p:xfrm>
          <a:off x="168886" y="1941583"/>
          <a:ext cx="11900767" cy="2498991"/>
        </p:xfrm>
        <a:graphic>
          <a:graphicData uri="http://schemas.openxmlformats.org/drawingml/2006/table">
            <a:tbl>
              <a:tblPr/>
              <a:tblGrid>
                <a:gridCol w="3470467">
                  <a:extLst>
                    <a:ext uri="{9D8B030D-6E8A-4147-A177-3AD203B41FA5}">
                      <a16:colId xmlns:a16="http://schemas.microsoft.com/office/drawing/2014/main" val="3373944267"/>
                    </a:ext>
                  </a:extLst>
                </a:gridCol>
                <a:gridCol w="6286829">
                  <a:extLst>
                    <a:ext uri="{9D8B030D-6E8A-4147-A177-3AD203B41FA5}">
                      <a16:colId xmlns:a16="http://schemas.microsoft.com/office/drawing/2014/main" val="1693596704"/>
                    </a:ext>
                  </a:extLst>
                </a:gridCol>
                <a:gridCol w="2143471">
                  <a:extLst>
                    <a:ext uri="{9D8B030D-6E8A-4147-A177-3AD203B41FA5}">
                      <a16:colId xmlns:a16="http://schemas.microsoft.com/office/drawing/2014/main" val="1503531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Interface​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Description​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500" b="1" i="0" err="1">
                          <a:solidFill>
                            <a:srgbClr val="FFFFFF"/>
                          </a:solidFill>
                          <a:effectLst/>
                        </a:rPr>
                        <a:t>Methode</a:t>
                      </a:r>
                      <a:endParaRPr lang="fr-FR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1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02792"/>
                  </a:ext>
                </a:extLst>
              </a:tr>
              <a:tr h="571439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&lt;T,R&gt;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Représente une fonction qui attend un paramètre de type T et renvoie un résultat de type 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apply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07863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Supplier&lt;T&gt;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Représente un fournisseur de valeur qui n'attend aucun paramètre et renvoie une instance de type T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518"/>
                  </a:ext>
                </a:extLst>
              </a:tr>
              <a:tr h="519953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Consumer&lt;T&gt;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Représente un consommateur d'un unique paramètre qui ne renvoie aucune valeur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err="1">
                          <a:solidFill>
                            <a:srgbClr val="000000"/>
                          </a:solidFill>
                          <a:effectLst/>
                        </a:rPr>
                        <a:t>accept</a:t>
                      </a: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(T)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52296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Predicate</a:t>
                      </a: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&lt;T&gt;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Représente un prédicat qui attend en paramètre un argument de type T et renvoie un booléen</a:t>
                      </a:r>
                      <a:endParaRPr lang="fr-FR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</a:rPr>
                        <a:t>test(T)</a:t>
                      </a:r>
                    </a:p>
                  </a:txBody>
                  <a:tcPr marL="76339" marR="76339" marT="38170" marB="38170" anchor="ctr">
                    <a:lnL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01930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97" y="4880887"/>
            <a:ext cx="461074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30379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2" id="{7496FB29-3CEF-A048-8C11-54EDC14D5A44}" vid="{F9F7EF9B-4597-EE4C-853B-A28065843032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84" ma:contentTypeDescription="Create a new document." ma:contentTypeScope="" ma:versionID="1aad4796e0e3113cf2a5697c21e7dda7">
  <xsd:schema xmlns:xsd="http://www.w3.org/2001/XMLSchema" xmlns:xs="http://www.w3.org/2001/XMLSchema" xmlns:p="http://schemas.microsoft.com/office/2006/metadata/properties" xmlns:ns2="d95a5b16-1b8d-4c7c-9ebf-89c0983b6970" targetNamespace="http://schemas.microsoft.com/office/2006/metadata/properties" ma:root="true" ma:fieldsID="e90e48591b84c36430cd8aec73cfac6b" ns2:_=""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d95a5b16-1b8d-4c7c-9ebf-89c0983b69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6CB718-83E3-4B62-AD2B-1F766141E4C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85AC2CA-C63E-4C36-906D-D77CE7A2D067}">
  <ds:schemaRefs>
    <ds:schemaRef ds:uri="d95a5b16-1b8d-4c7c-9ebf-89c0983b69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af293e6-3850-4258-b2c7-0aa0e3bfa7d9}" enabled="1" method="Privileged" siteId="{b9fec68c-c92d-461e-9a97-3d03a0f18b8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CGI_Standard_presentation_03-25-2022</Template>
  <Application>Microsoft Office PowerPoint</Application>
  <PresentationFormat>Widescreen</PresentationFormat>
  <Slides>19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CGI Widescreen Beet</vt:lpstr>
      <vt:lpstr>PowerPoint Presentation</vt:lpstr>
      <vt:lpstr>PowerPoint Presentation</vt:lpstr>
      <vt:lpstr>Liens</vt:lpstr>
      <vt:lpstr>Introduction</vt:lpstr>
      <vt:lpstr>Syntaxe (part 1/4)</vt:lpstr>
      <vt:lpstr>Syntaxe (part 2/4)</vt:lpstr>
      <vt:lpstr>Syntaxe (part 3/4)</vt:lpstr>
      <vt:lpstr>Syntaxe (part 4/4)</vt:lpstr>
      <vt:lpstr>Interfaces fonctionnelles : les classiques (part 1/6)</vt:lpstr>
      <vt:lpstr>Interfaces fonctionnelles : les classiques (part 2/6)</vt:lpstr>
      <vt:lpstr>Interfaces fonctionnelles : les classiques (part 3/6) </vt:lpstr>
      <vt:lpstr>Interfaces fonctionnelles : les classiques (part 4/6) </vt:lpstr>
      <vt:lpstr>Interfaces fonctionnelles : les classiques (part 5/6) </vt:lpstr>
      <vt:lpstr>Interfaces fonctionnelles : les classiques (part 6/6)</vt:lpstr>
      <vt:lpstr>Method reference (part 1/2)</vt:lpstr>
      <vt:lpstr>Method reference (part 2/2)</vt:lpstr>
      <vt:lpstr>Default method </vt:lpstr>
      <vt:lpstr>Portée des variables (part 1/2)</vt:lpstr>
      <vt:lpstr>Portée des variables (part 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Source is your single source  for everything related to the brand  and branded PowerPoints!</dc:title>
  <dc:creator>Jérémy Rojat</dc:creator>
  <cp:keywords/>
  <cp:revision>1</cp:revision>
  <dcterms:created xsi:type="dcterms:W3CDTF">2023-02-28T14:10:11Z</dcterms:created>
  <dcterms:modified xsi:type="dcterms:W3CDTF">2025-03-26T13:23:45Z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  <property fmtid="{D5CDD505-2E9C-101B-9397-08002B2CF9AE}" pid="14" name="WizKit Template inter.">
    <vt:i4>1</vt:i4>
  </property>
  <property fmtid="{D5CDD505-2E9C-101B-9397-08002B2CF9AE}" pid="15" name="ClassificationContentMarkingFooterText">
    <vt:lpwstr>Internal</vt:lpwstr>
  </property>
  <property fmtid="{D5CDD505-2E9C-101B-9397-08002B2CF9AE}" pid="16" name="ClassificationContentMarkingFooterLocations">
    <vt:lpwstr>CGI Widescreen Beet:8</vt:lpwstr>
  </property>
</Properties>
</file>